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</p:sldIdLst>
  <p:sldSz cx="10693400" cy="7556500"/>
  <p:notesSz cx="10693400" cy="75565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59" autoAdjust="0"/>
  </p:normalViewPr>
  <p:slideViewPr>
    <p:cSldViewPr>
      <p:cViewPr varScale="1">
        <p:scale>
          <a:sx n="92" d="100"/>
          <a:sy n="92" d="100"/>
        </p:scale>
        <p:origin x="90" y="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9FC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9FC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55190" y="2356105"/>
            <a:ext cx="3733800" cy="417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51779" y="1999488"/>
            <a:ext cx="4535170" cy="468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74191" y="347979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9FC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74191" y="347979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66342" y="368807"/>
            <a:ext cx="7760715" cy="1306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9FC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08836" y="1264919"/>
            <a:ext cx="7975600" cy="3552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8.png"/><Relationship Id="rId18" Type="http://schemas.openxmlformats.org/officeDocument/2006/relationships/image" Target="../media/image273.png"/><Relationship Id="rId3" Type="http://schemas.openxmlformats.org/officeDocument/2006/relationships/image" Target="../media/image258.png"/><Relationship Id="rId21" Type="http://schemas.openxmlformats.org/officeDocument/2006/relationships/image" Target="../media/image276.pn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17" Type="http://schemas.openxmlformats.org/officeDocument/2006/relationships/image" Target="../media/image272.png"/><Relationship Id="rId2" Type="http://schemas.openxmlformats.org/officeDocument/2006/relationships/image" Target="../media/image257.png"/><Relationship Id="rId16" Type="http://schemas.openxmlformats.org/officeDocument/2006/relationships/image" Target="../media/image271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260.png"/><Relationship Id="rId15" Type="http://schemas.openxmlformats.org/officeDocument/2006/relationships/image" Target="../media/image270.png"/><Relationship Id="rId10" Type="http://schemas.openxmlformats.org/officeDocument/2006/relationships/image" Target="../media/image265.png"/><Relationship Id="rId19" Type="http://schemas.openxmlformats.org/officeDocument/2006/relationships/image" Target="../media/image274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Relationship Id="rId22" Type="http://schemas.openxmlformats.org/officeDocument/2006/relationships/image" Target="../media/image27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26" Type="http://schemas.openxmlformats.org/officeDocument/2006/relationships/image" Target="../media/image302.png"/><Relationship Id="rId3" Type="http://schemas.openxmlformats.org/officeDocument/2006/relationships/image" Target="../media/image279.png"/><Relationship Id="rId21" Type="http://schemas.openxmlformats.org/officeDocument/2006/relationships/image" Target="../media/image297.png"/><Relationship Id="rId7" Type="http://schemas.openxmlformats.org/officeDocument/2006/relationships/image" Target="../media/image283.pn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5" Type="http://schemas.openxmlformats.org/officeDocument/2006/relationships/image" Target="../media/image301.png"/><Relationship Id="rId2" Type="http://schemas.openxmlformats.org/officeDocument/2006/relationships/image" Target="../media/image278.png"/><Relationship Id="rId16" Type="http://schemas.openxmlformats.org/officeDocument/2006/relationships/image" Target="../media/image292.png"/><Relationship Id="rId20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24" Type="http://schemas.openxmlformats.org/officeDocument/2006/relationships/image" Target="../media/image300.png"/><Relationship Id="rId5" Type="http://schemas.openxmlformats.org/officeDocument/2006/relationships/image" Target="../media/image281.png"/><Relationship Id="rId15" Type="http://schemas.openxmlformats.org/officeDocument/2006/relationships/image" Target="../media/image291.png"/><Relationship Id="rId23" Type="http://schemas.openxmlformats.org/officeDocument/2006/relationships/image" Target="../media/image299.png"/><Relationship Id="rId28" Type="http://schemas.openxmlformats.org/officeDocument/2006/relationships/image" Target="../media/image304.png"/><Relationship Id="rId10" Type="http://schemas.openxmlformats.org/officeDocument/2006/relationships/image" Target="../media/image286.png"/><Relationship Id="rId19" Type="http://schemas.openxmlformats.org/officeDocument/2006/relationships/image" Target="../media/image295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Relationship Id="rId22" Type="http://schemas.openxmlformats.org/officeDocument/2006/relationships/image" Target="../media/image298.png"/><Relationship Id="rId27" Type="http://schemas.openxmlformats.org/officeDocument/2006/relationships/image" Target="../media/image30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3" Type="http://schemas.openxmlformats.org/officeDocument/2006/relationships/image" Target="../media/image306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319.png"/><Relationship Id="rId2" Type="http://schemas.openxmlformats.org/officeDocument/2006/relationships/image" Target="../media/image305.png"/><Relationship Id="rId16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5" Type="http://schemas.openxmlformats.org/officeDocument/2006/relationships/image" Target="../media/image261.jpg"/><Relationship Id="rId10" Type="http://schemas.openxmlformats.org/officeDocument/2006/relationships/image" Target="../media/image313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13" Type="http://schemas.openxmlformats.org/officeDocument/2006/relationships/image" Target="../media/image329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12" Type="http://schemas.openxmlformats.org/officeDocument/2006/relationships/image" Target="../media/image328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11" Type="http://schemas.openxmlformats.org/officeDocument/2006/relationships/image" Target="../media/image314.png"/><Relationship Id="rId5" Type="http://schemas.openxmlformats.org/officeDocument/2006/relationships/image" Target="../media/image323.png"/><Relationship Id="rId10" Type="http://schemas.openxmlformats.org/officeDocument/2006/relationships/image" Target="../media/image327.png"/><Relationship Id="rId4" Type="http://schemas.openxmlformats.org/officeDocument/2006/relationships/image" Target="../media/image322.png"/><Relationship Id="rId9" Type="http://schemas.openxmlformats.org/officeDocument/2006/relationships/image" Target="../media/image31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36.pn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12" Type="http://schemas.openxmlformats.org/officeDocument/2006/relationships/image" Target="../media/image315.png"/><Relationship Id="rId17" Type="http://schemas.openxmlformats.org/officeDocument/2006/relationships/image" Target="../media/image319.png"/><Relationship Id="rId2" Type="http://schemas.openxmlformats.org/officeDocument/2006/relationships/image" Target="../media/image330.png"/><Relationship Id="rId16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11" Type="http://schemas.openxmlformats.org/officeDocument/2006/relationships/image" Target="../media/image314.png"/><Relationship Id="rId5" Type="http://schemas.openxmlformats.org/officeDocument/2006/relationships/image" Target="../media/image333.png"/><Relationship Id="rId15" Type="http://schemas.openxmlformats.org/officeDocument/2006/relationships/image" Target="../media/image261.jpg"/><Relationship Id="rId10" Type="http://schemas.openxmlformats.org/officeDocument/2006/relationships/image" Target="../media/image313.png"/><Relationship Id="rId4" Type="http://schemas.openxmlformats.org/officeDocument/2006/relationships/image" Target="../media/image332.png"/><Relationship Id="rId9" Type="http://schemas.openxmlformats.org/officeDocument/2006/relationships/image" Target="../media/image311.png"/><Relationship Id="rId14" Type="http://schemas.openxmlformats.org/officeDocument/2006/relationships/image" Target="../media/image31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44.png"/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12" Type="http://schemas.openxmlformats.org/officeDocument/2006/relationships/image" Target="../media/image315.png"/><Relationship Id="rId17" Type="http://schemas.openxmlformats.org/officeDocument/2006/relationships/image" Target="../media/image319.png"/><Relationship Id="rId2" Type="http://schemas.openxmlformats.org/officeDocument/2006/relationships/image" Target="../media/image338.png"/><Relationship Id="rId16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11" Type="http://schemas.openxmlformats.org/officeDocument/2006/relationships/image" Target="../media/image314.png"/><Relationship Id="rId5" Type="http://schemas.openxmlformats.org/officeDocument/2006/relationships/image" Target="../media/image341.png"/><Relationship Id="rId15" Type="http://schemas.openxmlformats.org/officeDocument/2006/relationships/image" Target="../media/image261.jpg"/><Relationship Id="rId10" Type="http://schemas.openxmlformats.org/officeDocument/2006/relationships/image" Target="../media/image313.png"/><Relationship Id="rId4" Type="http://schemas.openxmlformats.org/officeDocument/2006/relationships/image" Target="../media/image340.png"/><Relationship Id="rId9" Type="http://schemas.openxmlformats.org/officeDocument/2006/relationships/image" Target="../media/image311.png"/><Relationship Id="rId14" Type="http://schemas.openxmlformats.org/officeDocument/2006/relationships/image" Target="../media/image31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9.png"/><Relationship Id="rId4" Type="http://schemas.openxmlformats.org/officeDocument/2006/relationships/image" Target="../media/image34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5" Type="http://schemas.openxmlformats.org/officeDocument/2006/relationships/image" Target="../media/image76.png"/><Relationship Id="rId4" Type="http://schemas.openxmlformats.org/officeDocument/2006/relationships/image" Target="../media/image35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12" Type="http://schemas.openxmlformats.org/officeDocument/2006/relationships/image" Target="../media/image392.png"/><Relationship Id="rId2" Type="http://schemas.openxmlformats.org/officeDocument/2006/relationships/image" Target="../media/image382.png"/><Relationship Id="rId16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10" Type="http://schemas.openxmlformats.org/officeDocument/2006/relationships/image" Target="../media/image390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76.png"/><Relationship Id="rId4" Type="http://schemas.openxmlformats.org/officeDocument/2006/relationships/image" Target="../media/image39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3.png"/><Relationship Id="rId4" Type="http://schemas.openxmlformats.org/officeDocument/2006/relationships/image" Target="../media/image402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3" Type="http://schemas.openxmlformats.org/officeDocument/2006/relationships/image" Target="../media/image414.png"/><Relationship Id="rId7" Type="http://schemas.openxmlformats.org/officeDocument/2006/relationships/image" Target="../media/image418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5" Type="http://schemas.openxmlformats.org/officeDocument/2006/relationships/image" Target="../media/image416.png"/><Relationship Id="rId4" Type="http://schemas.openxmlformats.org/officeDocument/2006/relationships/image" Target="../media/image415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5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3.png"/><Relationship Id="rId3" Type="http://schemas.openxmlformats.org/officeDocument/2006/relationships/image" Target="../media/image427.png"/><Relationship Id="rId7" Type="http://schemas.openxmlformats.org/officeDocument/2006/relationships/image" Target="../media/image430.png"/><Relationship Id="rId12" Type="http://schemas.openxmlformats.org/officeDocument/2006/relationships/image" Target="../media/image179.png"/><Relationship Id="rId2" Type="http://schemas.openxmlformats.org/officeDocument/2006/relationships/image" Target="../media/image54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9.png"/><Relationship Id="rId11" Type="http://schemas.openxmlformats.org/officeDocument/2006/relationships/image" Target="../media/image432.png"/><Relationship Id="rId5" Type="http://schemas.openxmlformats.org/officeDocument/2006/relationships/image" Target="../media/image172.png"/><Relationship Id="rId15" Type="http://schemas.openxmlformats.org/officeDocument/2006/relationships/image" Target="../media/image435.png"/><Relationship Id="rId10" Type="http://schemas.openxmlformats.org/officeDocument/2006/relationships/image" Target="../media/image177.png"/><Relationship Id="rId4" Type="http://schemas.openxmlformats.org/officeDocument/2006/relationships/image" Target="../media/image428.png"/><Relationship Id="rId9" Type="http://schemas.openxmlformats.org/officeDocument/2006/relationships/image" Target="../media/image176.png"/><Relationship Id="rId14" Type="http://schemas.openxmlformats.org/officeDocument/2006/relationships/image" Target="../media/image43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8.png"/><Relationship Id="rId4" Type="http://schemas.openxmlformats.org/officeDocument/2006/relationships/image" Target="../media/image402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4.png"/><Relationship Id="rId13" Type="http://schemas.openxmlformats.org/officeDocument/2006/relationships/image" Target="../media/image446.png"/><Relationship Id="rId3" Type="http://schemas.openxmlformats.org/officeDocument/2006/relationships/image" Target="../media/image440.png"/><Relationship Id="rId7" Type="http://schemas.openxmlformats.org/officeDocument/2006/relationships/image" Target="../media/image443.png"/><Relationship Id="rId12" Type="http://schemas.openxmlformats.org/officeDocument/2006/relationships/image" Target="../media/image179.png"/><Relationship Id="rId2" Type="http://schemas.openxmlformats.org/officeDocument/2006/relationships/image" Target="../media/image439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2.png"/><Relationship Id="rId11" Type="http://schemas.openxmlformats.org/officeDocument/2006/relationships/image" Target="../media/image445.png"/><Relationship Id="rId5" Type="http://schemas.openxmlformats.org/officeDocument/2006/relationships/image" Target="../media/image172.png"/><Relationship Id="rId15" Type="http://schemas.openxmlformats.org/officeDocument/2006/relationships/image" Target="../media/image448.png"/><Relationship Id="rId10" Type="http://schemas.openxmlformats.org/officeDocument/2006/relationships/image" Target="../media/image177.png"/><Relationship Id="rId4" Type="http://schemas.openxmlformats.org/officeDocument/2006/relationships/image" Target="../media/image441.png"/><Relationship Id="rId9" Type="http://schemas.openxmlformats.org/officeDocument/2006/relationships/image" Target="../media/image176.png"/><Relationship Id="rId14" Type="http://schemas.openxmlformats.org/officeDocument/2006/relationships/image" Target="../media/image447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13" Type="http://schemas.openxmlformats.org/officeDocument/2006/relationships/image" Target="../media/image457.png"/><Relationship Id="rId3" Type="http://schemas.openxmlformats.org/officeDocument/2006/relationships/image" Target="../media/image451.png"/><Relationship Id="rId7" Type="http://schemas.openxmlformats.org/officeDocument/2006/relationships/image" Target="../media/image454.png"/><Relationship Id="rId12" Type="http://schemas.openxmlformats.org/officeDocument/2006/relationships/image" Target="../media/image179.png"/><Relationship Id="rId2" Type="http://schemas.openxmlformats.org/officeDocument/2006/relationships/image" Target="../media/image450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11" Type="http://schemas.openxmlformats.org/officeDocument/2006/relationships/image" Target="../media/image456.png"/><Relationship Id="rId5" Type="http://schemas.openxmlformats.org/officeDocument/2006/relationships/image" Target="../media/image172.png"/><Relationship Id="rId15" Type="http://schemas.openxmlformats.org/officeDocument/2006/relationships/image" Target="../media/image448.png"/><Relationship Id="rId10" Type="http://schemas.openxmlformats.org/officeDocument/2006/relationships/image" Target="../media/image177.png"/><Relationship Id="rId4" Type="http://schemas.openxmlformats.org/officeDocument/2006/relationships/image" Target="../media/image452.png"/><Relationship Id="rId9" Type="http://schemas.openxmlformats.org/officeDocument/2006/relationships/image" Target="../media/image176.png"/><Relationship Id="rId14" Type="http://schemas.openxmlformats.org/officeDocument/2006/relationships/image" Target="../media/image458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2.png"/><Relationship Id="rId18" Type="http://schemas.openxmlformats.org/officeDocument/2006/relationships/image" Target="../media/image477.png"/><Relationship Id="rId26" Type="http://schemas.openxmlformats.org/officeDocument/2006/relationships/image" Target="../media/image485.png"/><Relationship Id="rId39" Type="http://schemas.openxmlformats.org/officeDocument/2006/relationships/image" Target="../media/image498.png"/><Relationship Id="rId21" Type="http://schemas.openxmlformats.org/officeDocument/2006/relationships/image" Target="../media/image480.png"/><Relationship Id="rId34" Type="http://schemas.openxmlformats.org/officeDocument/2006/relationships/image" Target="../media/image493.png"/><Relationship Id="rId42" Type="http://schemas.openxmlformats.org/officeDocument/2006/relationships/image" Target="../media/image501.png"/><Relationship Id="rId47" Type="http://schemas.openxmlformats.org/officeDocument/2006/relationships/image" Target="../media/image506.png"/><Relationship Id="rId50" Type="http://schemas.openxmlformats.org/officeDocument/2006/relationships/image" Target="../media/image509.png"/><Relationship Id="rId55" Type="http://schemas.openxmlformats.org/officeDocument/2006/relationships/image" Target="../media/image514.png"/><Relationship Id="rId63" Type="http://schemas.openxmlformats.org/officeDocument/2006/relationships/image" Target="../media/image522.png"/><Relationship Id="rId68" Type="http://schemas.openxmlformats.org/officeDocument/2006/relationships/image" Target="../media/image527.png"/><Relationship Id="rId76" Type="http://schemas.openxmlformats.org/officeDocument/2006/relationships/image" Target="../media/image535.png"/><Relationship Id="rId84" Type="http://schemas.openxmlformats.org/officeDocument/2006/relationships/image" Target="../media/image543.png"/><Relationship Id="rId7" Type="http://schemas.openxmlformats.org/officeDocument/2006/relationships/image" Target="../media/image466.png"/><Relationship Id="rId71" Type="http://schemas.openxmlformats.org/officeDocument/2006/relationships/image" Target="../media/image530.png"/><Relationship Id="rId2" Type="http://schemas.openxmlformats.org/officeDocument/2006/relationships/image" Target="../media/image461.png"/><Relationship Id="rId16" Type="http://schemas.openxmlformats.org/officeDocument/2006/relationships/image" Target="../media/image475.png"/><Relationship Id="rId29" Type="http://schemas.openxmlformats.org/officeDocument/2006/relationships/image" Target="../media/image488.png"/><Relationship Id="rId11" Type="http://schemas.openxmlformats.org/officeDocument/2006/relationships/image" Target="../media/image470.png"/><Relationship Id="rId24" Type="http://schemas.openxmlformats.org/officeDocument/2006/relationships/image" Target="../media/image483.png"/><Relationship Id="rId32" Type="http://schemas.openxmlformats.org/officeDocument/2006/relationships/image" Target="../media/image491.png"/><Relationship Id="rId37" Type="http://schemas.openxmlformats.org/officeDocument/2006/relationships/image" Target="../media/image496.png"/><Relationship Id="rId40" Type="http://schemas.openxmlformats.org/officeDocument/2006/relationships/image" Target="../media/image499.png"/><Relationship Id="rId45" Type="http://schemas.openxmlformats.org/officeDocument/2006/relationships/image" Target="../media/image504.png"/><Relationship Id="rId53" Type="http://schemas.openxmlformats.org/officeDocument/2006/relationships/image" Target="../media/image512.png"/><Relationship Id="rId58" Type="http://schemas.openxmlformats.org/officeDocument/2006/relationships/image" Target="../media/image517.png"/><Relationship Id="rId66" Type="http://schemas.openxmlformats.org/officeDocument/2006/relationships/image" Target="../media/image525.png"/><Relationship Id="rId74" Type="http://schemas.openxmlformats.org/officeDocument/2006/relationships/image" Target="../media/image533.png"/><Relationship Id="rId79" Type="http://schemas.openxmlformats.org/officeDocument/2006/relationships/image" Target="../media/image538.png"/><Relationship Id="rId87" Type="http://schemas.openxmlformats.org/officeDocument/2006/relationships/image" Target="../media/image546.png"/><Relationship Id="rId5" Type="http://schemas.openxmlformats.org/officeDocument/2006/relationships/image" Target="../media/image464.png"/><Relationship Id="rId61" Type="http://schemas.openxmlformats.org/officeDocument/2006/relationships/image" Target="../media/image520.png"/><Relationship Id="rId82" Type="http://schemas.openxmlformats.org/officeDocument/2006/relationships/image" Target="../media/image541.png"/><Relationship Id="rId19" Type="http://schemas.openxmlformats.org/officeDocument/2006/relationships/image" Target="../media/image478.png"/><Relationship Id="rId4" Type="http://schemas.openxmlformats.org/officeDocument/2006/relationships/image" Target="../media/image463.png"/><Relationship Id="rId9" Type="http://schemas.openxmlformats.org/officeDocument/2006/relationships/image" Target="../media/image468.png"/><Relationship Id="rId14" Type="http://schemas.openxmlformats.org/officeDocument/2006/relationships/image" Target="../media/image473.png"/><Relationship Id="rId22" Type="http://schemas.openxmlformats.org/officeDocument/2006/relationships/image" Target="../media/image481.png"/><Relationship Id="rId27" Type="http://schemas.openxmlformats.org/officeDocument/2006/relationships/image" Target="../media/image486.png"/><Relationship Id="rId30" Type="http://schemas.openxmlformats.org/officeDocument/2006/relationships/image" Target="../media/image489.png"/><Relationship Id="rId35" Type="http://schemas.openxmlformats.org/officeDocument/2006/relationships/image" Target="../media/image494.png"/><Relationship Id="rId43" Type="http://schemas.openxmlformats.org/officeDocument/2006/relationships/image" Target="../media/image502.png"/><Relationship Id="rId48" Type="http://schemas.openxmlformats.org/officeDocument/2006/relationships/image" Target="../media/image507.png"/><Relationship Id="rId56" Type="http://schemas.openxmlformats.org/officeDocument/2006/relationships/image" Target="../media/image515.png"/><Relationship Id="rId64" Type="http://schemas.openxmlformats.org/officeDocument/2006/relationships/image" Target="../media/image523.png"/><Relationship Id="rId69" Type="http://schemas.openxmlformats.org/officeDocument/2006/relationships/image" Target="../media/image528.png"/><Relationship Id="rId77" Type="http://schemas.openxmlformats.org/officeDocument/2006/relationships/image" Target="../media/image536.png"/><Relationship Id="rId8" Type="http://schemas.openxmlformats.org/officeDocument/2006/relationships/image" Target="../media/image467.png"/><Relationship Id="rId51" Type="http://schemas.openxmlformats.org/officeDocument/2006/relationships/image" Target="../media/image510.png"/><Relationship Id="rId72" Type="http://schemas.openxmlformats.org/officeDocument/2006/relationships/image" Target="../media/image531.png"/><Relationship Id="rId80" Type="http://schemas.openxmlformats.org/officeDocument/2006/relationships/image" Target="../media/image539.png"/><Relationship Id="rId85" Type="http://schemas.openxmlformats.org/officeDocument/2006/relationships/image" Target="../media/image544.png"/><Relationship Id="rId3" Type="http://schemas.openxmlformats.org/officeDocument/2006/relationships/image" Target="../media/image462.png"/><Relationship Id="rId12" Type="http://schemas.openxmlformats.org/officeDocument/2006/relationships/image" Target="../media/image471.png"/><Relationship Id="rId17" Type="http://schemas.openxmlformats.org/officeDocument/2006/relationships/image" Target="../media/image476.png"/><Relationship Id="rId25" Type="http://schemas.openxmlformats.org/officeDocument/2006/relationships/image" Target="../media/image484.png"/><Relationship Id="rId33" Type="http://schemas.openxmlformats.org/officeDocument/2006/relationships/image" Target="../media/image492.png"/><Relationship Id="rId38" Type="http://schemas.openxmlformats.org/officeDocument/2006/relationships/image" Target="../media/image497.png"/><Relationship Id="rId46" Type="http://schemas.openxmlformats.org/officeDocument/2006/relationships/image" Target="../media/image505.png"/><Relationship Id="rId59" Type="http://schemas.openxmlformats.org/officeDocument/2006/relationships/image" Target="../media/image518.png"/><Relationship Id="rId67" Type="http://schemas.openxmlformats.org/officeDocument/2006/relationships/image" Target="../media/image526.png"/><Relationship Id="rId20" Type="http://schemas.openxmlformats.org/officeDocument/2006/relationships/image" Target="../media/image479.png"/><Relationship Id="rId41" Type="http://schemas.openxmlformats.org/officeDocument/2006/relationships/image" Target="../media/image500.png"/><Relationship Id="rId54" Type="http://schemas.openxmlformats.org/officeDocument/2006/relationships/image" Target="../media/image513.png"/><Relationship Id="rId62" Type="http://schemas.openxmlformats.org/officeDocument/2006/relationships/image" Target="../media/image521.png"/><Relationship Id="rId70" Type="http://schemas.openxmlformats.org/officeDocument/2006/relationships/image" Target="../media/image529.png"/><Relationship Id="rId75" Type="http://schemas.openxmlformats.org/officeDocument/2006/relationships/image" Target="../media/image534.png"/><Relationship Id="rId83" Type="http://schemas.openxmlformats.org/officeDocument/2006/relationships/image" Target="../media/image542.png"/><Relationship Id="rId88" Type="http://schemas.openxmlformats.org/officeDocument/2006/relationships/image" Target="../media/image5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5.png"/><Relationship Id="rId15" Type="http://schemas.openxmlformats.org/officeDocument/2006/relationships/image" Target="../media/image474.png"/><Relationship Id="rId23" Type="http://schemas.openxmlformats.org/officeDocument/2006/relationships/image" Target="../media/image482.png"/><Relationship Id="rId28" Type="http://schemas.openxmlformats.org/officeDocument/2006/relationships/image" Target="../media/image487.png"/><Relationship Id="rId36" Type="http://schemas.openxmlformats.org/officeDocument/2006/relationships/image" Target="../media/image495.png"/><Relationship Id="rId49" Type="http://schemas.openxmlformats.org/officeDocument/2006/relationships/image" Target="../media/image508.png"/><Relationship Id="rId57" Type="http://schemas.openxmlformats.org/officeDocument/2006/relationships/image" Target="../media/image516.png"/><Relationship Id="rId10" Type="http://schemas.openxmlformats.org/officeDocument/2006/relationships/image" Target="../media/image469.png"/><Relationship Id="rId31" Type="http://schemas.openxmlformats.org/officeDocument/2006/relationships/image" Target="../media/image490.png"/><Relationship Id="rId44" Type="http://schemas.openxmlformats.org/officeDocument/2006/relationships/image" Target="../media/image503.png"/><Relationship Id="rId52" Type="http://schemas.openxmlformats.org/officeDocument/2006/relationships/image" Target="../media/image511.png"/><Relationship Id="rId60" Type="http://schemas.openxmlformats.org/officeDocument/2006/relationships/image" Target="../media/image519.png"/><Relationship Id="rId65" Type="http://schemas.openxmlformats.org/officeDocument/2006/relationships/image" Target="../media/image524.png"/><Relationship Id="rId73" Type="http://schemas.openxmlformats.org/officeDocument/2006/relationships/image" Target="../media/image532.png"/><Relationship Id="rId78" Type="http://schemas.openxmlformats.org/officeDocument/2006/relationships/image" Target="../media/image537.png"/><Relationship Id="rId81" Type="http://schemas.openxmlformats.org/officeDocument/2006/relationships/image" Target="../media/image540.png"/><Relationship Id="rId86" Type="http://schemas.openxmlformats.org/officeDocument/2006/relationships/image" Target="../media/image545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54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2.png"/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12" Type="http://schemas.openxmlformats.org/officeDocument/2006/relationships/image" Target="../media/image191.png"/><Relationship Id="rId2" Type="http://schemas.openxmlformats.org/officeDocument/2006/relationships/image" Target="../media/image18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187.png"/><Relationship Id="rId15" Type="http://schemas.openxmlformats.org/officeDocument/2006/relationships/image" Target="../media/image194.png"/><Relationship Id="rId10" Type="http://schemas.openxmlformats.org/officeDocument/2006/relationships/image" Target="../media/image190.png"/><Relationship Id="rId4" Type="http://schemas.openxmlformats.org/officeDocument/2006/relationships/image" Target="../media/image186.png"/><Relationship Id="rId9" Type="http://schemas.openxmlformats.org/officeDocument/2006/relationships/image" Target="../media/image61.png"/><Relationship Id="rId14" Type="http://schemas.openxmlformats.org/officeDocument/2006/relationships/image" Target="../media/image1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5.jpg"/><Relationship Id="rId4" Type="http://schemas.openxmlformats.org/officeDocument/2006/relationships/image" Target="../media/image2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7.png"/><Relationship Id="rId3" Type="http://schemas.openxmlformats.org/officeDocument/2006/relationships/image" Target="../media/image230.png"/><Relationship Id="rId7" Type="http://schemas.openxmlformats.org/officeDocument/2006/relationships/image" Target="../media/image233.png"/><Relationship Id="rId12" Type="http://schemas.openxmlformats.org/officeDocument/2006/relationships/image" Target="../media/image236.png"/><Relationship Id="rId2" Type="http://schemas.openxmlformats.org/officeDocument/2006/relationships/image" Target="../media/image229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232.png"/><Relationship Id="rId15" Type="http://schemas.openxmlformats.org/officeDocument/2006/relationships/image" Target="../media/image239.png"/><Relationship Id="rId10" Type="http://schemas.openxmlformats.org/officeDocument/2006/relationships/image" Target="../media/image235.png"/><Relationship Id="rId4" Type="http://schemas.openxmlformats.org/officeDocument/2006/relationships/image" Target="../media/image231.png"/><Relationship Id="rId9" Type="http://schemas.openxmlformats.org/officeDocument/2006/relationships/image" Target="../media/image61.png"/><Relationship Id="rId14" Type="http://schemas.openxmlformats.org/officeDocument/2006/relationships/image" Target="../media/image23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313432" y="3839413"/>
            <a:ext cx="204152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5"/>
              </a:lnSpc>
            </a:pPr>
            <a:r>
              <a:rPr sz="1900" dirty="0">
                <a:latin typeface="Arial"/>
                <a:cs typeface="Arial"/>
              </a:rPr>
              <a:t>Éste </a:t>
            </a:r>
            <a:r>
              <a:rPr sz="1900" spc="-5" dirty="0">
                <a:latin typeface="Arial"/>
                <a:cs typeface="Arial"/>
              </a:rPr>
              <a:t>es el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subtítulo</a:t>
            </a:r>
          </a:p>
        </p:txBody>
      </p:sp>
      <p:sp>
        <p:nvSpPr>
          <p:cNvPr id="5" name="object 5"/>
          <p:cNvSpPr/>
          <p:nvPr/>
        </p:nvSpPr>
        <p:spPr>
          <a:xfrm>
            <a:off x="774191" y="218948"/>
            <a:ext cx="9144000" cy="6988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84300" y="3392592"/>
            <a:ext cx="8533891" cy="3798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sz="2400" b="1" spc="-5" dirty="0" smtClean="0">
                <a:latin typeface="Times New Roman"/>
                <a:cs typeface="Times New Roman"/>
              </a:rPr>
              <a:t>EXPOSITOR</a:t>
            </a:r>
            <a:endParaRPr lang="es-PE" sz="2400" b="1" spc="-5" dirty="0" smtClean="0">
              <a:latin typeface="Times New Roman"/>
              <a:cs typeface="Times New Roman"/>
            </a:endParaRPr>
          </a:p>
          <a:p>
            <a:pPr algn="ctr"/>
            <a:r>
              <a:rPr lang="es-PE" b="1" dirty="0" smtClean="0"/>
              <a:t> </a:t>
            </a:r>
          </a:p>
          <a:p>
            <a:pPr algn="ctr"/>
            <a:r>
              <a:rPr lang="es-PE" sz="2400" b="1" dirty="0" smtClean="0"/>
              <a:t>JORGE </a:t>
            </a:r>
            <a:r>
              <a:rPr lang="es-PE" sz="2400" b="1" dirty="0"/>
              <a:t>LUIS MAYOR SANCHEZ</a:t>
            </a:r>
            <a:br>
              <a:rPr lang="es-PE" sz="2400" b="1" dirty="0"/>
            </a:br>
            <a:r>
              <a:rPr lang="es-PE" b="1" dirty="0"/>
              <a:t>Abogado por la Pontificia Universidad Católica del Perú</a:t>
            </a:r>
            <a:br>
              <a:rPr lang="es-PE" b="1" dirty="0"/>
            </a:br>
            <a:r>
              <a:rPr lang="es-PE" b="1" dirty="0"/>
              <a:t>Doctorando en Derecho del Trabajo por la Universidad de Salamanca – España</a:t>
            </a:r>
            <a:endParaRPr lang="es-PE" dirty="0"/>
          </a:p>
          <a:p>
            <a:pPr algn="ctr"/>
            <a:r>
              <a:rPr lang="es-PE" b="1" dirty="0"/>
              <a:t>Maestría con mención en Derecho Procesal por la Escuela de Postgrado de la Pontificia Universidad Católica del Perú</a:t>
            </a:r>
            <a:br>
              <a:rPr lang="es-PE" b="1" dirty="0"/>
            </a:br>
            <a:r>
              <a:rPr lang="es-PE" b="1" dirty="0"/>
              <a:t>Maestría con en Política Jurisdiccional por la Escuela de Postgrado de la Pontificia Universidad Católica del Perú</a:t>
            </a:r>
            <a:endParaRPr lang="es-PE" dirty="0"/>
          </a:p>
          <a:p>
            <a:pPr algn="ctr"/>
            <a:r>
              <a:rPr lang="es-PE" b="1" dirty="0"/>
              <a:t>Maestría en Derecho de la Empresa con mención en Gestión Empresarial por la Escuela de Postgrado de la Pontificia Universidad Católica del </a:t>
            </a:r>
            <a:r>
              <a:rPr lang="es-PE" b="1" dirty="0" smtClean="0"/>
              <a:t>Perú</a:t>
            </a:r>
          </a:p>
          <a:p>
            <a:pPr algn="ctr"/>
            <a:endParaRPr lang="es-PE" dirty="0"/>
          </a:p>
          <a:p>
            <a:pPr algn="ctr"/>
            <a:r>
              <a:rPr lang="es-PE" b="1" dirty="0"/>
              <a:t>Ciudad de </a:t>
            </a:r>
            <a:r>
              <a:rPr lang="es-PE" b="1" dirty="0" smtClean="0"/>
              <a:t>Puno, </a:t>
            </a:r>
            <a:r>
              <a:rPr lang="es-PE" b="1" dirty="0"/>
              <a:t>jueves </a:t>
            </a:r>
            <a:r>
              <a:rPr lang="es-PE" b="1" dirty="0" smtClean="0"/>
              <a:t>28 </a:t>
            </a:r>
            <a:r>
              <a:rPr lang="es-PE" b="1" dirty="0"/>
              <a:t>de </a:t>
            </a:r>
            <a:r>
              <a:rPr lang="es-PE" b="1" dirty="0" smtClean="0"/>
              <a:t>noviembre </a:t>
            </a:r>
            <a:r>
              <a:rPr lang="es-PE" b="1" dirty="0"/>
              <a:t>de 2019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33016" y="823467"/>
            <a:ext cx="7489190" cy="2801620"/>
          </a:xfrm>
          <a:custGeom>
            <a:avLst/>
            <a:gdLst/>
            <a:ahLst/>
            <a:cxnLst/>
            <a:rect l="l" t="t" r="r" b="b"/>
            <a:pathLst>
              <a:path w="7489190" h="2801620">
                <a:moveTo>
                  <a:pt x="0" y="0"/>
                </a:moveTo>
                <a:lnTo>
                  <a:pt x="0" y="2801111"/>
                </a:lnTo>
                <a:lnTo>
                  <a:pt x="7488935" y="2801111"/>
                </a:lnTo>
                <a:lnTo>
                  <a:pt x="7488935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33016" y="823466"/>
            <a:ext cx="748919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810" algn="ctr">
              <a:lnSpc>
                <a:spcPct val="99800"/>
              </a:lnSpc>
              <a:spcBef>
                <a:spcPts val="100"/>
              </a:spcBef>
            </a:pPr>
            <a:r>
              <a:rPr lang="es-PE" sz="2800" spc="-5" dirty="0" smtClean="0">
                <a:solidFill>
                  <a:schemeClr val="tx1"/>
                </a:solidFill>
                <a:latin typeface="Verdana"/>
                <a:cs typeface="Verdana"/>
              </a:rPr>
              <a:t>Oficina de Asesoría Jurídica UGEL Puno</a:t>
            </a:r>
            <a:br>
              <a:rPr lang="es-PE" sz="2800" spc="-5" dirty="0" smtClean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s-PE" sz="2800" spc="-5" dirty="0" smtClean="0">
                <a:solidFill>
                  <a:schemeClr val="tx1"/>
                </a:solidFill>
                <a:latin typeface="Verdana"/>
                <a:cs typeface="Verdana"/>
              </a:rPr>
              <a:t/>
            </a:r>
            <a:br>
              <a:rPr lang="es-PE" sz="2800" spc="-5" dirty="0" smtClean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sz="2400" spc="-5" dirty="0" smtClean="0">
                <a:solidFill>
                  <a:schemeClr val="tx1"/>
                </a:solidFill>
                <a:latin typeface="Verdana"/>
                <a:cs typeface="Verdana"/>
              </a:rPr>
              <a:t>S</a:t>
            </a:r>
            <a:r>
              <a:rPr lang="es-PE" sz="2400" spc="-5" dirty="0" smtClean="0">
                <a:solidFill>
                  <a:schemeClr val="tx1"/>
                </a:solidFill>
                <a:latin typeface="Verdana"/>
                <a:cs typeface="Verdana"/>
              </a:rPr>
              <a:t>EMINARIO ESPECIALIZADO EN GESTION PUBLICA Y SU ENFOQUE EN EL DERECHO LABORAL PUBLICO</a:t>
            </a:r>
            <a:endParaRPr sz="24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137904" y="6520180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68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45642" y="6520180"/>
            <a:ext cx="1979930" cy="0"/>
          </a:xfrm>
          <a:custGeom>
            <a:avLst/>
            <a:gdLst/>
            <a:ahLst/>
            <a:cxnLst/>
            <a:rect l="l" t="t" r="r" b="b"/>
            <a:pathLst>
              <a:path w="1979929">
                <a:moveTo>
                  <a:pt x="0" y="0"/>
                </a:moveTo>
                <a:lnTo>
                  <a:pt x="197948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3791" y="6520180"/>
            <a:ext cx="4702175" cy="0"/>
          </a:xfrm>
          <a:custGeom>
            <a:avLst/>
            <a:gdLst/>
            <a:ahLst/>
            <a:cxnLst/>
            <a:rect l="l" t="t" r="r" b="b"/>
            <a:pathLst>
              <a:path w="4702175">
                <a:moveTo>
                  <a:pt x="0" y="0"/>
                </a:moveTo>
                <a:lnTo>
                  <a:pt x="4701921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42948" y="923544"/>
            <a:ext cx="3354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6FD1C"/>
                </a:solidFill>
              </a:rPr>
              <a:t>Características</a:t>
            </a:r>
          </a:p>
        </p:txBody>
      </p:sp>
      <p:sp>
        <p:nvSpPr>
          <p:cNvPr id="8" name="object 8"/>
          <p:cNvSpPr/>
          <p:nvPr/>
        </p:nvSpPr>
        <p:spPr>
          <a:xfrm>
            <a:off x="7319391" y="4355338"/>
            <a:ext cx="136525" cy="2330450"/>
          </a:xfrm>
          <a:custGeom>
            <a:avLst/>
            <a:gdLst/>
            <a:ahLst/>
            <a:cxnLst/>
            <a:rect l="l" t="t" r="r" b="b"/>
            <a:pathLst>
              <a:path w="136525" h="2330450">
                <a:moveTo>
                  <a:pt x="0" y="0"/>
                </a:moveTo>
                <a:lnTo>
                  <a:pt x="0" y="2330005"/>
                </a:lnTo>
                <a:lnTo>
                  <a:pt x="136398" y="2330005"/>
                </a:lnTo>
                <a:lnTo>
                  <a:pt x="136398" y="10572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296911" y="4356100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42672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319391" y="4407534"/>
            <a:ext cx="136525" cy="1853564"/>
          </a:xfrm>
          <a:custGeom>
            <a:avLst/>
            <a:gdLst/>
            <a:ahLst/>
            <a:cxnLst/>
            <a:rect l="l" t="t" r="r" b="b"/>
            <a:pathLst>
              <a:path w="136525" h="1853564">
                <a:moveTo>
                  <a:pt x="0" y="0"/>
                </a:moveTo>
                <a:lnTo>
                  <a:pt x="0" y="1853564"/>
                </a:lnTo>
                <a:lnTo>
                  <a:pt x="136398" y="1853564"/>
                </a:lnTo>
                <a:lnTo>
                  <a:pt x="136398" y="10591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364539" y="4513453"/>
            <a:ext cx="91440" cy="1694180"/>
          </a:xfrm>
          <a:custGeom>
            <a:avLst/>
            <a:gdLst/>
            <a:ahLst/>
            <a:cxnLst/>
            <a:rect l="l" t="t" r="r" b="b"/>
            <a:pathLst>
              <a:path w="91440" h="1694179">
                <a:moveTo>
                  <a:pt x="0" y="0"/>
                </a:moveTo>
                <a:lnTo>
                  <a:pt x="0" y="1694116"/>
                </a:lnTo>
                <a:lnTo>
                  <a:pt x="91249" y="1694116"/>
                </a:lnTo>
                <a:lnTo>
                  <a:pt x="91249" y="535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364539" y="4672710"/>
            <a:ext cx="91440" cy="52705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0"/>
                </a:moveTo>
                <a:lnTo>
                  <a:pt x="91249" y="523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358633" y="4827396"/>
            <a:ext cx="100330" cy="46990"/>
          </a:xfrm>
          <a:custGeom>
            <a:avLst/>
            <a:gdLst/>
            <a:ahLst/>
            <a:cxnLst/>
            <a:rect l="l" t="t" r="r" b="b"/>
            <a:pathLst>
              <a:path w="100329" h="46989">
                <a:moveTo>
                  <a:pt x="0" y="0"/>
                </a:moveTo>
                <a:lnTo>
                  <a:pt x="100202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358633" y="4981130"/>
            <a:ext cx="102235" cy="42545"/>
          </a:xfrm>
          <a:custGeom>
            <a:avLst/>
            <a:gdLst/>
            <a:ahLst/>
            <a:cxnLst/>
            <a:rect l="l" t="t" r="r" b="b"/>
            <a:pathLst>
              <a:path w="102234" h="42545">
                <a:moveTo>
                  <a:pt x="0" y="0"/>
                </a:moveTo>
                <a:lnTo>
                  <a:pt x="102108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360729" y="5140388"/>
            <a:ext cx="98425" cy="34290"/>
          </a:xfrm>
          <a:custGeom>
            <a:avLst/>
            <a:gdLst/>
            <a:ahLst/>
            <a:cxnLst/>
            <a:rect l="l" t="t" r="r" b="b"/>
            <a:pathLst>
              <a:path w="98425" h="34289">
                <a:moveTo>
                  <a:pt x="0" y="0"/>
                </a:moveTo>
                <a:lnTo>
                  <a:pt x="98107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358633" y="5281358"/>
            <a:ext cx="99695" cy="40005"/>
          </a:xfrm>
          <a:custGeom>
            <a:avLst/>
            <a:gdLst/>
            <a:ahLst/>
            <a:cxnLst/>
            <a:rect l="l" t="t" r="r" b="b"/>
            <a:pathLst>
              <a:path w="99695" h="40004">
                <a:moveTo>
                  <a:pt x="0" y="0"/>
                </a:moveTo>
                <a:lnTo>
                  <a:pt x="99250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360729" y="5449760"/>
            <a:ext cx="100330" cy="27940"/>
          </a:xfrm>
          <a:custGeom>
            <a:avLst/>
            <a:gdLst/>
            <a:ahLst/>
            <a:cxnLst/>
            <a:rect l="l" t="t" r="r" b="b"/>
            <a:pathLst>
              <a:path w="100329" h="27939">
                <a:moveTo>
                  <a:pt x="0" y="0"/>
                </a:moveTo>
                <a:lnTo>
                  <a:pt x="100012" y="2743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358633" y="5605589"/>
            <a:ext cx="102235" cy="32384"/>
          </a:xfrm>
          <a:custGeom>
            <a:avLst/>
            <a:gdLst/>
            <a:ahLst/>
            <a:cxnLst/>
            <a:rect l="l" t="t" r="r" b="b"/>
            <a:pathLst>
              <a:path w="102234" h="32385">
                <a:moveTo>
                  <a:pt x="0" y="0"/>
                </a:moveTo>
                <a:lnTo>
                  <a:pt x="102108" y="3200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358633" y="5768466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2108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358633" y="5918580"/>
            <a:ext cx="100330" cy="16510"/>
          </a:xfrm>
          <a:custGeom>
            <a:avLst/>
            <a:gdLst/>
            <a:ahLst/>
            <a:cxnLst/>
            <a:rect l="l" t="t" r="r" b="b"/>
            <a:pathLst>
              <a:path w="100329" h="16510">
                <a:moveTo>
                  <a:pt x="0" y="0"/>
                </a:moveTo>
                <a:lnTo>
                  <a:pt x="100202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358633" y="6075553"/>
            <a:ext cx="102235" cy="15240"/>
          </a:xfrm>
          <a:custGeom>
            <a:avLst/>
            <a:gdLst/>
            <a:ahLst/>
            <a:cxnLst/>
            <a:rect l="l" t="t" r="r" b="b"/>
            <a:pathLst>
              <a:path w="102234" h="15239">
                <a:moveTo>
                  <a:pt x="0" y="0"/>
                </a:moveTo>
                <a:lnTo>
                  <a:pt x="102108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321295" y="6529323"/>
            <a:ext cx="88900" cy="155575"/>
          </a:xfrm>
          <a:custGeom>
            <a:avLst/>
            <a:gdLst/>
            <a:ahLst/>
            <a:cxnLst/>
            <a:rect l="l" t="t" r="r" b="b"/>
            <a:pathLst>
              <a:path w="88900" h="155575">
                <a:moveTo>
                  <a:pt x="0" y="155447"/>
                </a:moveTo>
                <a:lnTo>
                  <a:pt x="88392" y="155447"/>
                </a:lnTo>
                <a:lnTo>
                  <a:pt x="88392" y="0"/>
                </a:lnTo>
                <a:lnTo>
                  <a:pt x="0" y="0"/>
                </a:lnTo>
                <a:lnTo>
                  <a:pt x="0" y="155447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412598" y="6684009"/>
            <a:ext cx="43815" cy="1270"/>
          </a:xfrm>
          <a:custGeom>
            <a:avLst/>
            <a:gdLst/>
            <a:ahLst/>
            <a:cxnLst/>
            <a:rect l="l" t="t" r="r" b="b"/>
            <a:pathLst>
              <a:path w="43815" h="1270">
                <a:moveTo>
                  <a:pt x="0" y="1270"/>
                </a:moveTo>
                <a:lnTo>
                  <a:pt x="43190" y="1270"/>
                </a:lnTo>
                <a:lnTo>
                  <a:pt x="431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420450" y="6539230"/>
            <a:ext cx="0" cy="144780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80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352728" y="6528434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159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02080" y="4461065"/>
            <a:ext cx="136525" cy="2224405"/>
          </a:xfrm>
          <a:custGeom>
            <a:avLst/>
            <a:gdLst/>
            <a:ahLst/>
            <a:cxnLst/>
            <a:rect l="l" t="t" r="r" b="b"/>
            <a:pathLst>
              <a:path w="136525" h="2224404">
                <a:moveTo>
                  <a:pt x="0" y="0"/>
                </a:moveTo>
                <a:lnTo>
                  <a:pt x="0" y="2224278"/>
                </a:lnTo>
                <a:lnTo>
                  <a:pt x="136398" y="2224278"/>
                </a:lnTo>
                <a:lnTo>
                  <a:pt x="136398" y="10020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478268" y="4462779"/>
            <a:ext cx="0" cy="2222500"/>
          </a:xfrm>
          <a:custGeom>
            <a:avLst/>
            <a:gdLst/>
            <a:ahLst/>
            <a:cxnLst/>
            <a:rect l="l" t="t" r="r" b="b"/>
            <a:pathLst>
              <a:path h="2222500">
                <a:moveTo>
                  <a:pt x="0" y="0"/>
                </a:moveTo>
                <a:lnTo>
                  <a:pt x="0" y="2221992"/>
                </a:lnTo>
              </a:path>
            </a:pathLst>
          </a:custGeom>
          <a:ln w="39624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02080" y="4511166"/>
            <a:ext cx="136525" cy="1770380"/>
          </a:xfrm>
          <a:custGeom>
            <a:avLst/>
            <a:gdLst/>
            <a:ahLst/>
            <a:cxnLst/>
            <a:rect l="l" t="t" r="r" b="b"/>
            <a:pathLst>
              <a:path w="136525" h="1770379">
                <a:moveTo>
                  <a:pt x="0" y="0"/>
                </a:moveTo>
                <a:lnTo>
                  <a:pt x="0" y="1770316"/>
                </a:lnTo>
                <a:lnTo>
                  <a:pt x="136398" y="1770316"/>
                </a:lnTo>
                <a:lnTo>
                  <a:pt x="136398" y="10115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547229" y="4612322"/>
            <a:ext cx="91440" cy="1617345"/>
          </a:xfrm>
          <a:custGeom>
            <a:avLst/>
            <a:gdLst/>
            <a:ahLst/>
            <a:cxnLst/>
            <a:rect l="l" t="t" r="r" b="b"/>
            <a:pathLst>
              <a:path w="91440" h="1617345">
                <a:moveTo>
                  <a:pt x="0" y="0"/>
                </a:moveTo>
                <a:lnTo>
                  <a:pt x="0" y="1616773"/>
                </a:lnTo>
                <a:lnTo>
                  <a:pt x="91249" y="1616773"/>
                </a:lnTo>
                <a:lnTo>
                  <a:pt x="91249" y="501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546085" y="4762627"/>
            <a:ext cx="90805" cy="50165"/>
          </a:xfrm>
          <a:custGeom>
            <a:avLst/>
            <a:gdLst/>
            <a:ahLst/>
            <a:cxnLst/>
            <a:rect l="l" t="t" r="r" b="b"/>
            <a:pathLst>
              <a:path w="90804" h="50164">
                <a:moveTo>
                  <a:pt x="0" y="0"/>
                </a:moveTo>
                <a:lnTo>
                  <a:pt x="90297" y="501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1323" y="4911597"/>
            <a:ext cx="99060" cy="44450"/>
          </a:xfrm>
          <a:custGeom>
            <a:avLst/>
            <a:gdLst/>
            <a:ahLst/>
            <a:cxnLst/>
            <a:rect l="l" t="t" r="r" b="b"/>
            <a:pathLst>
              <a:path w="99059" h="44450">
                <a:moveTo>
                  <a:pt x="0" y="0"/>
                </a:moveTo>
                <a:lnTo>
                  <a:pt x="99060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541323" y="5058473"/>
            <a:ext cx="102235" cy="38735"/>
          </a:xfrm>
          <a:custGeom>
            <a:avLst/>
            <a:gdLst/>
            <a:ahLst/>
            <a:cxnLst/>
            <a:rect l="l" t="t" r="r" b="b"/>
            <a:pathLst>
              <a:path w="102234" h="38735">
                <a:moveTo>
                  <a:pt x="0" y="0"/>
                </a:moveTo>
                <a:lnTo>
                  <a:pt x="101917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41323" y="5210873"/>
            <a:ext cx="99060" cy="32384"/>
          </a:xfrm>
          <a:custGeom>
            <a:avLst/>
            <a:gdLst/>
            <a:ahLst/>
            <a:cxnLst/>
            <a:rect l="l" t="t" r="r" b="b"/>
            <a:pathLst>
              <a:path w="99059" h="32385">
                <a:moveTo>
                  <a:pt x="0" y="0"/>
                </a:moveTo>
                <a:lnTo>
                  <a:pt x="99060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541323" y="5345176"/>
            <a:ext cx="97155" cy="38100"/>
          </a:xfrm>
          <a:custGeom>
            <a:avLst/>
            <a:gdLst/>
            <a:ahLst/>
            <a:cxnLst/>
            <a:rect l="l" t="t" r="r" b="b"/>
            <a:pathLst>
              <a:path w="97154" h="38100">
                <a:moveTo>
                  <a:pt x="0" y="0"/>
                </a:moveTo>
                <a:lnTo>
                  <a:pt x="97155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41323" y="5504434"/>
            <a:ext cx="102235" cy="27305"/>
          </a:xfrm>
          <a:custGeom>
            <a:avLst/>
            <a:gdLst/>
            <a:ahLst/>
            <a:cxnLst/>
            <a:rect l="l" t="t" r="r" b="b"/>
            <a:pathLst>
              <a:path w="102234" h="27304">
                <a:moveTo>
                  <a:pt x="0" y="0"/>
                </a:moveTo>
                <a:lnTo>
                  <a:pt x="101917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541323" y="5653404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4" h="31114">
                <a:moveTo>
                  <a:pt x="0" y="0"/>
                </a:moveTo>
                <a:lnTo>
                  <a:pt x="101917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541323" y="5808281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1917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41323" y="5951537"/>
            <a:ext cx="99060" cy="16510"/>
          </a:xfrm>
          <a:custGeom>
            <a:avLst/>
            <a:gdLst/>
            <a:ahLst/>
            <a:cxnLst/>
            <a:rect l="l" t="t" r="r" b="b"/>
            <a:pathLst>
              <a:path w="99059" h="16510">
                <a:moveTo>
                  <a:pt x="0" y="0"/>
                </a:moveTo>
                <a:lnTo>
                  <a:pt x="99060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541323" y="6101841"/>
            <a:ext cx="102235" cy="13970"/>
          </a:xfrm>
          <a:custGeom>
            <a:avLst/>
            <a:gdLst/>
            <a:ahLst/>
            <a:cxnLst/>
            <a:rect l="l" t="t" r="r" b="b"/>
            <a:pathLst>
              <a:path w="102234" h="13970">
                <a:moveTo>
                  <a:pt x="0" y="0"/>
                </a:moveTo>
                <a:lnTo>
                  <a:pt x="101917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501128" y="6532371"/>
            <a:ext cx="88900" cy="152400"/>
          </a:xfrm>
          <a:custGeom>
            <a:avLst/>
            <a:gdLst/>
            <a:ahLst/>
            <a:cxnLst/>
            <a:rect l="l" t="t" r="r" b="b"/>
            <a:pathLst>
              <a:path w="88900" h="152400">
                <a:moveTo>
                  <a:pt x="0" y="152399"/>
                </a:moveTo>
                <a:lnTo>
                  <a:pt x="88392" y="152399"/>
                </a:lnTo>
                <a:lnTo>
                  <a:pt x="88392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595287" y="6684009"/>
            <a:ext cx="43815" cy="1270"/>
          </a:xfrm>
          <a:custGeom>
            <a:avLst/>
            <a:gdLst/>
            <a:ahLst/>
            <a:cxnLst/>
            <a:rect l="l" t="t" r="r" b="b"/>
            <a:pathLst>
              <a:path w="43815" h="1270">
                <a:moveTo>
                  <a:pt x="0" y="1270"/>
                </a:moveTo>
                <a:lnTo>
                  <a:pt x="43190" y="1270"/>
                </a:lnTo>
                <a:lnTo>
                  <a:pt x="431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603140" y="654685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535418" y="6536055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159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675626" y="4520310"/>
            <a:ext cx="132715" cy="2157730"/>
          </a:xfrm>
          <a:custGeom>
            <a:avLst/>
            <a:gdLst/>
            <a:ahLst/>
            <a:cxnLst/>
            <a:rect l="l" t="t" r="r" b="b"/>
            <a:pathLst>
              <a:path w="132715" h="2157729">
                <a:moveTo>
                  <a:pt x="0" y="0"/>
                </a:moveTo>
                <a:lnTo>
                  <a:pt x="0" y="2157223"/>
                </a:lnTo>
                <a:lnTo>
                  <a:pt x="132588" y="2157223"/>
                </a:lnTo>
                <a:lnTo>
                  <a:pt x="132588" y="9658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653528" y="4520691"/>
            <a:ext cx="0" cy="2155190"/>
          </a:xfrm>
          <a:custGeom>
            <a:avLst/>
            <a:gdLst/>
            <a:ahLst/>
            <a:cxnLst/>
            <a:rect l="l" t="t" r="r" b="b"/>
            <a:pathLst>
              <a:path h="2155190">
                <a:moveTo>
                  <a:pt x="0" y="0"/>
                </a:moveTo>
                <a:lnTo>
                  <a:pt x="0" y="2154936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675626" y="4567935"/>
            <a:ext cx="132715" cy="1718310"/>
          </a:xfrm>
          <a:custGeom>
            <a:avLst/>
            <a:gdLst/>
            <a:ahLst/>
            <a:cxnLst/>
            <a:rect l="l" t="t" r="r" b="b"/>
            <a:pathLst>
              <a:path w="132715" h="1718310">
                <a:moveTo>
                  <a:pt x="0" y="0"/>
                </a:moveTo>
                <a:lnTo>
                  <a:pt x="0" y="1718119"/>
                </a:lnTo>
                <a:lnTo>
                  <a:pt x="132588" y="1718119"/>
                </a:lnTo>
                <a:lnTo>
                  <a:pt x="132588" y="99059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19821" y="4666996"/>
            <a:ext cx="88900" cy="1569085"/>
          </a:xfrm>
          <a:custGeom>
            <a:avLst/>
            <a:gdLst/>
            <a:ahLst/>
            <a:cxnLst/>
            <a:rect l="l" t="t" r="r" b="b"/>
            <a:pathLst>
              <a:path w="88900" h="1569085">
                <a:moveTo>
                  <a:pt x="0" y="0"/>
                </a:moveTo>
                <a:lnTo>
                  <a:pt x="0" y="1568957"/>
                </a:lnTo>
                <a:lnTo>
                  <a:pt x="88392" y="1568957"/>
                </a:lnTo>
                <a:lnTo>
                  <a:pt x="88392" y="489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718869" y="4812728"/>
            <a:ext cx="87630" cy="46990"/>
          </a:xfrm>
          <a:custGeom>
            <a:avLst/>
            <a:gdLst/>
            <a:ahLst/>
            <a:cxnLst/>
            <a:rect l="l" t="t" r="r" b="b"/>
            <a:pathLst>
              <a:path w="87629" h="46989">
                <a:moveTo>
                  <a:pt x="0" y="0"/>
                </a:moveTo>
                <a:lnTo>
                  <a:pt x="87439" y="4648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13916" y="4957127"/>
            <a:ext cx="96520" cy="43815"/>
          </a:xfrm>
          <a:custGeom>
            <a:avLst/>
            <a:gdLst/>
            <a:ahLst/>
            <a:cxnLst/>
            <a:rect l="l" t="t" r="r" b="b"/>
            <a:pathLst>
              <a:path w="96520" h="43814">
                <a:moveTo>
                  <a:pt x="0" y="0"/>
                </a:moveTo>
                <a:lnTo>
                  <a:pt x="96202" y="432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713916" y="5099430"/>
            <a:ext cx="100330" cy="36830"/>
          </a:xfrm>
          <a:custGeom>
            <a:avLst/>
            <a:gdLst/>
            <a:ahLst/>
            <a:cxnLst/>
            <a:rect l="l" t="t" r="r" b="b"/>
            <a:pathLst>
              <a:path w="100329" h="36829">
                <a:moveTo>
                  <a:pt x="0" y="0"/>
                </a:moveTo>
                <a:lnTo>
                  <a:pt x="100202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13916" y="5246115"/>
            <a:ext cx="96520" cy="32384"/>
          </a:xfrm>
          <a:custGeom>
            <a:avLst/>
            <a:gdLst/>
            <a:ahLst/>
            <a:cxnLst/>
            <a:rect l="l" t="t" r="r" b="b"/>
            <a:pathLst>
              <a:path w="96520" h="32385">
                <a:moveTo>
                  <a:pt x="0" y="0"/>
                </a:moveTo>
                <a:lnTo>
                  <a:pt x="96202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13916" y="5378132"/>
            <a:ext cx="94615" cy="35560"/>
          </a:xfrm>
          <a:custGeom>
            <a:avLst/>
            <a:gdLst/>
            <a:ahLst/>
            <a:cxnLst/>
            <a:rect l="l" t="t" r="r" b="b"/>
            <a:pathLst>
              <a:path w="94615" h="35560">
                <a:moveTo>
                  <a:pt x="0" y="0"/>
                </a:moveTo>
                <a:lnTo>
                  <a:pt x="9429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13916" y="5531675"/>
            <a:ext cx="100330" cy="26670"/>
          </a:xfrm>
          <a:custGeom>
            <a:avLst/>
            <a:gdLst/>
            <a:ahLst/>
            <a:cxnLst/>
            <a:rect l="l" t="t" r="r" b="b"/>
            <a:pathLst>
              <a:path w="100329" h="26670">
                <a:moveTo>
                  <a:pt x="0" y="0"/>
                </a:moveTo>
                <a:lnTo>
                  <a:pt x="100202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13916" y="5676265"/>
            <a:ext cx="100330" cy="31115"/>
          </a:xfrm>
          <a:custGeom>
            <a:avLst/>
            <a:gdLst/>
            <a:ahLst/>
            <a:cxnLst/>
            <a:rect l="l" t="t" r="r" b="b"/>
            <a:pathLst>
              <a:path w="100329" h="31114">
                <a:moveTo>
                  <a:pt x="0" y="0"/>
                </a:moveTo>
                <a:lnTo>
                  <a:pt x="100202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13916" y="5826378"/>
            <a:ext cx="100330" cy="20955"/>
          </a:xfrm>
          <a:custGeom>
            <a:avLst/>
            <a:gdLst/>
            <a:ahLst/>
            <a:cxnLst/>
            <a:rect l="l" t="t" r="r" b="b"/>
            <a:pathLst>
              <a:path w="100329" h="20954">
                <a:moveTo>
                  <a:pt x="0" y="0"/>
                </a:moveTo>
                <a:lnTo>
                  <a:pt x="100202" y="20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13916" y="5965253"/>
            <a:ext cx="96520" cy="15875"/>
          </a:xfrm>
          <a:custGeom>
            <a:avLst/>
            <a:gdLst/>
            <a:ahLst/>
            <a:cxnLst/>
            <a:rect l="l" t="t" r="r" b="b"/>
            <a:pathLst>
              <a:path w="96520" h="15875">
                <a:moveTo>
                  <a:pt x="0" y="0"/>
                </a:moveTo>
                <a:lnTo>
                  <a:pt x="96202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713916" y="6110795"/>
            <a:ext cx="100330" cy="13970"/>
          </a:xfrm>
          <a:custGeom>
            <a:avLst/>
            <a:gdLst/>
            <a:ahLst/>
            <a:cxnLst/>
            <a:rect l="l" t="t" r="r" b="b"/>
            <a:pathLst>
              <a:path w="100329" h="13970">
                <a:moveTo>
                  <a:pt x="0" y="0"/>
                </a:moveTo>
                <a:lnTo>
                  <a:pt x="100202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674864" y="6532371"/>
            <a:ext cx="85725" cy="143510"/>
          </a:xfrm>
          <a:custGeom>
            <a:avLst/>
            <a:gdLst/>
            <a:ahLst/>
            <a:cxnLst/>
            <a:rect l="l" t="t" r="r" b="b"/>
            <a:pathLst>
              <a:path w="85725" h="143509">
                <a:moveTo>
                  <a:pt x="0" y="143255"/>
                </a:moveTo>
                <a:lnTo>
                  <a:pt x="85344" y="143255"/>
                </a:lnTo>
                <a:lnTo>
                  <a:pt x="85344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39443" y="6543040"/>
            <a:ext cx="69215" cy="134620"/>
          </a:xfrm>
          <a:custGeom>
            <a:avLst/>
            <a:gdLst/>
            <a:ahLst/>
            <a:cxnLst/>
            <a:rect l="l" t="t" r="r" b="b"/>
            <a:pathLst>
              <a:path w="69215" h="134620">
                <a:moveTo>
                  <a:pt x="0" y="134619"/>
                </a:moveTo>
                <a:lnTo>
                  <a:pt x="68770" y="134619"/>
                </a:lnTo>
                <a:lnTo>
                  <a:pt x="68770" y="0"/>
                </a:lnTo>
                <a:lnTo>
                  <a:pt x="0" y="0"/>
                </a:lnTo>
                <a:lnTo>
                  <a:pt x="0" y="13461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708010" y="6532244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3" y="0"/>
                </a:lnTo>
              </a:path>
            </a:pathLst>
          </a:custGeom>
          <a:ln w="2158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845552" y="4586223"/>
            <a:ext cx="128905" cy="2089150"/>
          </a:xfrm>
          <a:custGeom>
            <a:avLst/>
            <a:gdLst/>
            <a:ahLst/>
            <a:cxnLst/>
            <a:rect l="l" t="t" r="r" b="b"/>
            <a:pathLst>
              <a:path w="128904" h="2089150">
                <a:moveTo>
                  <a:pt x="0" y="0"/>
                </a:moveTo>
                <a:lnTo>
                  <a:pt x="0" y="2089023"/>
                </a:lnTo>
                <a:lnTo>
                  <a:pt x="128587" y="2089023"/>
                </a:lnTo>
                <a:lnTo>
                  <a:pt x="128587" y="9448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24216" y="4587747"/>
            <a:ext cx="0" cy="2087880"/>
          </a:xfrm>
          <a:custGeom>
            <a:avLst/>
            <a:gdLst/>
            <a:ahLst/>
            <a:cxnLst/>
            <a:rect l="l" t="t" r="r" b="b"/>
            <a:pathLst>
              <a:path h="2087879">
                <a:moveTo>
                  <a:pt x="0" y="0"/>
                </a:moveTo>
                <a:lnTo>
                  <a:pt x="0" y="2087879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845552" y="4631753"/>
            <a:ext cx="128905" cy="1663700"/>
          </a:xfrm>
          <a:custGeom>
            <a:avLst/>
            <a:gdLst/>
            <a:ahLst/>
            <a:cxnLst/>
            <a:rect l="l" t="t" r="r" b="b"/>
            <a:pathLst>
              <a:path w="128904" h="1663700">
                <a:moveTo>
                  <a:pt x="0" y="0"/>
                </a:moveTo>
                <a:lnTo>
                  <a:pt x="0" y="1663445"/>
                </a:lnTo>
                <a:lnTo>
                  <a:pt x="128587" y="1663445"/>
                </a:lnTo>
                <a:lnTo>
                  <a:pt x="128587" y="9563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887652" y="4727384"/>
            <a:ext cx="86995" cy="1520190"/>
          </a:xfrm>
          <a:custGeom>
            <a:avLst/>
            <a:gdLst/>
            <a:ahLst/>
            <a:cxnLst/>
            <a:rect l="l" t="t" r="r" b="b"/>
            <a:pathLst>
              <a:path w="86995" h="1520189">
                <a:moveTo>
                  <a:pt x="0" y="0"/>
                </a:moveTo>
                <a:lnTo>
                  <a:pt x="0" y="1519999"/>
                </a:lnTo>
                <a:lnTo>
                  <a:pt x="86486" y="1519999"/>
                </a:lnTo>
                <a:lnTo>
                  <a:pt x="86486" y="476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886700" y="4868354"/>
            <a:ext cx="85725" cy="46990"/>
          </a:xfrm>
          <a:custGeom>
            <a:avLst/>
            <a:gdLst/>
            <a:ahLst/>
            <a:cxnLst/>
            <a:rect l="l" t="t" r="r" b="b"/>
            <a:pathLst>
              <a:path w="85725" h="46989">
                <a:moveTo>
                  <a:pt x="0" y="0"/>
                </a:moveTo>
                <a:lnTo>
                  <a:pt x="85344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881746" y="5009515"/>
            <a:ext cx="93345" cy="42545"/>
          </a:xfrm>
          <a:custGeom>
            <a:avLst/>
            <a:gdLst/>
            <a:ahLst/>
            <a:cxnLst/>
            <a:rect l="l" t="t" r="r" b="b"/>
            <a:pathLst>
              <a:path w="93345" h="42545">
                <a:moveTo>
                  <a:pt x="0" y="0"/>
                </a:moveTo>
                <a:lnTo>
                  <a:pt x="93345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881746" y="5146103"/>
            <a:ext cx="97155" cy="35560"/>
          </a:xfrm>
          <a:custGeom>
            <a:avLst/>
            <a:gdLst/>
            <a:ahLst/>
            <a:cxnLst/>
            <a:rect l="l" t="t" r="r" b="b"/>
            <a:pathLst>
              <a:path w="97154" h="35560">
                <a:moveTo>
                  <a:pt x="0" y="0"/>
                </a:moveTo>
                <a:lnTo>
                  <a:pt x="97154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881746" y="5289359"/>
            <a:ext cx="93345" cy="29845"/>
          </a:xfrm>
          <a:custGeom>
            <a:avLst/>
            <a:gdLst/>
            <a:ahLst/>
            <a:cxnLst/>
            <a:rect l="l" t="t" r="r" b="b"/>
            <a:pathLst>
              <a:path w="93345" h="29845">
                <a:moveTo>
                  <a:pt x="0" y="0"/>
                </a:moveTo>
                <a:lnTo>
                  <a:pt x="93345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881746" y="5416803"/>
            <a:ext cx="92710" cy="34290"/>
          </a:xfrm>
          <a:custGeom>
            <a:avLst/>
            <a:gdLst/>
            <a:ahLst/>
            <a:cxnLst/>
            <a:rect l="l" t="t" r="r" b="b"/>
            <a:pathLst>
              <a:path w="92709" h="34289">
                <a:moveTo>
                  <a:pt x="0" y="0"/>
                </a:moveTo>
                <a:lnTo>
                  <a:pt x="92392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881746" y="5565775"/>
            <a:ext cx="97155" cy="25400"/>
          </a:xfrm>
          <a:custGeom>
            <a:avLst/>
            <a:gdLst/>
            <a:ahLst/>
            <a:cxnLst/>
            <a:rect l="l" t="t" r="r" b="b"/>
            <a:pathLst>
              <a:path w="97154" h="25400">
                <a:moveTo>
                  <a:pt x="0" y="0"/>
                </a:moveTo>
                <a:lnTo>
                  <a:pt x="97154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881746" y="5705792"/>
            <a:ext cx="97155" cy="28575"/>
          </a:xfrm>
          <a:custGeom>
            <a:avLst/>
            <a:gdLst/>
            <a:ahLst/>
            <a:cxnLst/>
            <a:rect l="l" t="t" r="r" b="b"/>
            <a:pathLst>
              <a:path w="97154" h="28575">
                <a:moveTo>
                  <a:pt x="0" y="0"/>
                </a:moveTo>
                <a:lnTo>
                  <a:pt x="9715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881746" y="5851525"/>
            <a:ext cx="97155" cy="18415"/>
          </a:xfrm>
          <a:custGeom>
            <a:avLst/>
            <a:gdLst/>
            <a:ahLst/>
            <a:cxnLst/>
            <a:rect l="l" t="t" r="r" b="b"/>
            <a:pathLst>
              <a:path w="97154" h="18414">
                <a:moveTo>
                  <a:pt x="0" y="0"/>
                </a:moveTo>
                <a:lnTo>
                  <a:pt x="97154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881746" y="5985636"/>
            <a:ext cx="93345" cy="15240"/>
          </a:xfrm>
          <a:custGeom>
            <a:avLst/>
            <a:gdLst/>
            <a:ahLst/>
            <a:cxnLst/>
            <a:rect l="l" t="t" r="r" b="b"/>
            <a:pathLst>
              <a:path w="93345" h="15239">
                <a:moveTo>
                  <a:pt x="0" y="0"/>
                </a:moveTo>
                <a:lnTo>
                  <a:pt x="93345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881746" y="6126797"/>
            <a:ext cx="97155" cy="11430"/>
          </a:xfrm>
          <a:custGeom>
            <a:avLst/>
            <a:gdLst/>
            <a:ahLst/>
            <a:cxnLst/>
            <a:rect l="l" t="t" r="r" b="b"/>
            <a:pathLst>
              <a:path w="97154" h="11429">
                <a:moveTo>
                  <a:pt x="0" y="0"/>
                </a:moveTo>
                <a:lnTo>
                  <a:pt x="97154" y="1142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886700" y="653237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09">
                <a:moveTo>
                  <a:pt x="0" y="0"/>
                </a:moveTo>
                <a:lnTo>
                  <a:pt x="0" y="143255"/>
                </a:lnTo>
              </a:path>
            </a:pathLst>
          </a:custGeom>
          <a:ln w="82296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940230" y="6544309"/>
            <a:ext cx="0" cy="130810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10"/>
                </a:lnTo>
              </a:path>
            </a:pathLst>
          </a:custGeom>
          <a:ln w="67818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876984" y="6534150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4" y="0"/>
                </a:lnTo>
              </a:path>
            </a:pathLst>
          </a:custGeom>
          <a:ln w="2032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8009381" y="4652136"/>
            <a:ext cx="123825" cy="2021205"/>
          </a:xfrm>
          <a:custGeom>
            <a:avLst/>
            <a:gdLst/>
            <a:ahLst/>
            <a:cxnLst/>
            <a:rect l="l" t="t" r="r" b="b"/>
            <a:pathLst>
              <a:path w="123825" h="2021204">
                <a:moveTo>
                  <a:pt x="0" y="0"/>
                </a:moveTo>
                <a:lnTo>
                  <a:pt x="0" y="2020825"/>
                </a:lnTo>
                <a:lnTo>
                  <a:pt x="123634" y="2020825"/>
                </a:lnTo>
                <a:lnTo>
                  <a:pt x="123634" y="91058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988807" y="4654803"/>
            <a:ext cx="0" cy="2018030"/>
          </a:xfrm>
          <a:custGeom>
            <a:avLst/>
            <a:gdLst/>
            <a:ahLst/>
            <a:cxnLst/>
            <a:rect l="l" t="t" r="r" b="b"/>
            <a:pathLst>
              <a:path h="2018029">
                <a:moveTo>
                  <a:pt x="0" y="0"/>
                </a:moveTo>
                <a:lnTo>
                  <a:pt x="0" y="2017776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009381" y="4696523"/>
            <a:ext cx="123825" cy="1609090"/>
          </a:xfrm>
          <a:custGeom>
            <a:avLst/>
            <a:gdLst/>
            <a:ahLst/>
            <a:cxnLst/>
            <a:rect l="l" t="t" r="r" b="b"/>
            <a:pathLst>
              <a:path w="123825" h="1609089">
                <a:moveTo>
                  <a:pt x="0" y="0"/>
                </a:moveTo>
                <a:lnTo>
                  <a:pt x="0" y="1608963"/>
                </a:lnTo>
                <a:lnTo>
                  <a:pt x="123634" y="1608963"/>
                </a:lnTo>
                <a:lnTo>
                  <a:pt x="123634" y="91058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50530" y="4787582"/>
            <a:ext cx="82550" cy="1471295"/>
          </a:xfrm>
          <a:custGeom>
            <a:avLst/>
            <a:gdLst/>
            <a:ahLst/>
            <a:cxnLst/>
            <a:rect l="l" t="t" r="r" b="b"/>
            <a:pathLst>
              <a:path w="82550" h="1471295">
                <a:moveTo>
                  <a:pt x="0" y="0"/>
                </a:moveTo>
                <a:lnTo>
                  <a:pt x="0" y="1471231"/>
                </a:lnTo>
                <a:lnTo>
                  <a:pt x="82486" y="1471231"/>
                </a:lnTo>
                <a:lnTo>
                  <a:pt x="82486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049577" y="4924171"/>
            <a:ext cx="81915" cy="45720"/>
          </a:xfrm>
          <a:custGeom>
            <a:avLst/>
            <a:gdLst/>
            <a:ahLst/>
            <a:cxnLst/>
            <a:rect l="l" t="t" r="r" b="b"/>
            <a:pathLst>
              <a:path w="81915" h="45720">
                <a:moveTo>
                  <a:pt x="0" y="0"/>
                </a:moveTo>
                <a:lnTo>
                  <a:pt x="81533" y="4552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8044815" y="5061902"/>
            <a:ext cx="90805" cy="41275"/>
          </a:xfrm>
          <a:custGeom>
            <a:avLst/>
            <a:gdLst/>
            <a:ahLst/>
            <a:cxnLst/>
            <a:rect l="l" t="t" r="r" b="b"/>
            <a:pathLst>
              <a:path w="90804" h="41275">
                <a:moveTo>
                  <a:pt x="0" y="0"/>
                </a:moveTo>
                <a:lnTo>
                  <a:pt x="90296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8044815" y="5193728"/>
            <a:ext cx="94615" cy="34290"/>
          </a:xfrm>
          <a:custGeom>
            <a:avLst/>
            <a:gdLst/>
            <a:ahLst/>
            <a:cxnLst/>
            <a:rect l="l" t="t" r="r" b="b"/>
            <a:pathLst>
              <a:path w="94615" h="34289">
                <a:moveTo>
                  <a:pt x="0" y="0"/>
                </a:moveTo>
                <a:lnTo>
                  <a:pt x="94106" y="3428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8044815" y="5332603"/>
            <a:ext cx="90805" cy="28575"/>
          </a:xfrm>
          <a:custGeom>
            <a:avLst/>
            <a:gdLst/>
            <a:ahLst/>
            <a:cxnLst/>
            <a:rect l="l" t="t" r="r" b="b"/>
            <a:pathLst>
              <a:path w="90804" h="28575">
                <a:moveTo>
                  <a:pt x="0" y="0"/>
                </a:moveTo>
                <a:lnTo>
                  <a:pt x="90296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8044815" y="5455475"/>
            <a:ext cx="88265" cy="33020"/>
          </a:xfrm>
          <a:custGeom>
            <a:avLst/>
            <a:gdLst/>
            <a:ahLst/>
            <a:cxnLst/>
            <a:rect l="l" t="t" r="r" b="b"/>
            <a:pathLst>
              <a:path w="88265" h="33020">
                <a:moveTo>
                  <a:pt x="0" y="0"/>
                </a:moveTo>
                <a:lnTo>
                  <a:pt x="88201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8044815" y="5598921"/>
            <a:ext cx="94615" cy="25400"/>
          </a:xfrm>
          <a:custGeom>
            <a:avLst/>
            <a:gdLst/>
            <a:ahLst/>
            <a:cxnLst/>
            <a:rect l="l" t="t" r="r" b="b"/>
            <a:pathLst>
              <a:path w="94615" h="25400">
                <a:moveTo>
                  <a:pt x="0" y="0"/>
                </a:moveTo>
                <a:lnTo>
                  <a:pt x="9410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8044815" y="5734177"/>
            <a:ext cx="94615" cy="27940"/>
          </a:xfrm>
          <a:custGeom>
            <a:avLst/>
            <a:gdLst/>
            <a:ahLst/>
            <a:cxnLst/>
            <a:rect l="l" t="t" r="r" b="b"/>
            <a:pathLst>
              <a:path w="94615" h="27939">
                <a:moveTo>
                  <a:pt x="0" y="0"/>
                </a:moveTo>
                <a:lnTo>
                  <a:pt x="94106" y="2743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8044815" y="5875337"/>
            <a:ext cx="94615" cy="17145"/>
          </a:xfrm>
          <a:custGeom>
            <a:avLst/>
            <a:gdLst/>
            <a:ahLst/>
            <a:cxnLst/>
            <a:rect l="l" t="t" r="r" b="b"/>
            <a:pathLst>
              <a:path w="94615" h="17145">
                <a:moveTo>
                  <a:pt x="0" y="0"/>
                </a:moveTo>
                <a:lnTo>
                  <a:pt x="94106" y="1714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8044815" y="6005067"/>
            <a:ext cx="90805" cy="15875"/>
          </a:xfrm>
          <a:custGeom>
            <a:avLst/>
            <a:gdLst/>
            <a:ahLst/>
            <a:cxnLst/>
            <a:rect l="l" t="t" r="r" b="b"/>
            <a:pathLst>
              <a:path w="90804" h="15875">
                <a:moveTo>
                  <a:pt x="0" y="0"/>
                </a:moveTo>
                <a:lnTo>
                  <a:pt x="90296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044815" y="6141656"/>
            <a:ext cx="94615" cy="11430"/>
          </a:xfrm>
          <a:custGeom>
            <a:avLst/>
            <a:gdLst/>
            <a:ahLst/>
            <a:cxnLst/>
            <a:rect l="l" t="t" r="r" b="b"/>
            <a:pathLst>
              <a:path w="94615" h="11429">
                <a:moveTo>
                  <a:pt x="0" y="0"/>
                </a:moveTo>
                <a:lnTo>
                  <a:pt x="94106" y="1123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010143" y="6535419"/>
            <a:ext cx="79375" cy="137160"/>
          </a:xfrm>
          <a:custGeom>
            <a:avLst/>
            <a:gdLst/>
            <a:ahLst/>
            <a:cxnLst/>
            <a:rect l="l" t="t" r="r" b="b"/>
            <a:pathLst>
              <a:path w="79375" h="137159">
                <a:moveTo>
                  <a:pt x="0" y="137159"/>
                </a:moveTo>
                <a:lnTo>
                  <a:pt x="79248" y="137159"/>
                </a:lnTo>
                <a:lnTo>
                  <a:pt x="79248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068246" y="6545580"/>
            <a:ext cx="64769" cy="127000"/>
          </a:xfrm>
          <a:custGeom>
            <a:avLst/>
            <a:gdLst/>
            <a:ahLst/>
            <a:cxnLst/>
            <a:rect l="l" t="t" r="r" b="b"/>
            <a:pathLst>
              <a:path w="64770" h="127000">
                <a:moveTo>
                  <a:pt x="0" y="127000"/>
                </a:moveTo>
                <a:lnTo>
                  <a:pt x="64769" y="127000"/>
                </a:lnTo>
                <a:lnTo>
                  <a:pt x="64769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039861" y="653605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3154" y="0"/>
                </a:lnTo>
              </a:path>
            </a:pathLst>
          </a:custGeom>
          <a:ln w="1905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154733" y="4705667"/>
            <a:ext cx="118110" cy="1962150"/>
          </a:xfrm>
          <a:custGeom>
            <a:avLst/>
            <a:gdLst/>
            <a:ahLst/>
            <a:cxnLst/>
            <a:rect l="l" t="t" r="r" b="b"/>
            <a:pathLst>
              <a:path w="118109" h="1962150">
                <a:moveTo>
                  <a:pt x="0" y="0"/>
                </a:moveTo>
                <a:lnTo>
                  <a:pt x="0" y="1961578"/>
                </a:lnTo>
                <a:lnTo>
                  <a:pt x="117728" y="1961578"/>
                </a:lnTo>
                <a:lnTo>
                  <a:pt x="117728" y="8763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136635" y="4706620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3352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154733" y="4746625"/>
            <a:ext cx="118110" cy="1564005"/>
          </a:xfrm>
          <a:custGeom>
            <a:avLst/>
            <a:gdLst/>
            <a:ahLst/>
            <a:cxnLst/>
            <a:rect l="l" t="t" r="r" b="b"/>
            <a:pathLst>
              <a:path w="118109" h="1564004">
                <a:moveTo>
                  <a:pt x="0" y="0"/>
                </a:moveTo>
                <a:lnTo>
                  <a:pt x="0" y="1563433"/>
                </a:lnTo>
                <a:lnTo>
                  <a:pt x="117728" y="1563433"/>
                </a:lnTo>
                <a:lnTo>
                  <a:pt x="117728" y="88773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8194929" y="4835397"/>
            <a:ext cx="78105" cy="1428115"/>
          </a:xfrm>
          <a:custGeom>
            <a:avLst/>
            <a:gdLst/>
            <a:ahLst/>
            <a:cxnLst/>
            <a:rect l="l" t="t" r="r" b="b"/>
            <a:pathLst>
              <a:path w="78104" h="1428114">
                <a:moveTo>
                  <a:pt x="0" y="0"/>
                </a:moveTo>
                <a:lnTo>
                  <a:pt x="0" y="1427988"/>
                </a:lnTo>
                <a:lnTo>
                  <a:pt x="77533" y="1427988"/>
                </a:lnTo>
                <a:lnTo>
                  <a:pt x="77533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8192833" y="4967414"/>
            <a:ext cx="78105" cy="44450"/>
          </a:xfrm>
          <a:custGeom>
            <a:avLst/>
            <a:gdLst/>
            <a:ahLst/>
            <a:cxnLst/>
            <a:rect l="l" t="t" r="r" b="b"/>
            <a:pathLst>
              <a:path w="78104" h="44450">
                <a:moveTo>
                  <a:pt x="0" y="0"/>
                </a:moveTo>
                <a:lnTo>
                  <a:pt x="77533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8189023" y="5101716"/>
            <a:ext cx="85725" cy="38100"/>
          </a:xfrm>
          <a:custGeom>
            <a:avLst/>
            <a:gdLst/>
            <a:ahLst/>
            <a:cxnLst/>
            <a:rect l="l" t="t" r="r" b="b"/>
            <a:pathLst>
              <a:path w="85725" h="38100">
                <a:moveTo>
                  <a:pt x="0" y="0"/>
                </a:moveTo>
                <a:lnTo>
                  <a:pt x="85344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189023" y="5229161"/>
            <a:ext cx="89535" cy="33020"/>
          </a:xfrm>
          <a:custGeom>
            <a:avLst/>
            <a:gdLst/>
            <a:ahLst/>
            <a:cxnLst/>
            <a:rect l="l" t="t" r="r" b="b"/>
            <a:pathLst>
              <a:path w="89534" h="33020">
                <a:moveTo>
                  <a:pt x="0" y="0"/>
                </a:moveTo>
                <a:lnTo>
                  <a:pt x="89344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8189023" y="5364416"/>
            <a:ext cx="85725" cy="27940"/>
          </a:xfrm>
          <a:custGeom>
            <a:avLst/>
            <a:gdLst/>
            <a:ahLst/>
            <a:cxnLst/>
            <a:rect l="l" t="t" r="r" b="b"/>
            <a:pathLst>
              <a:path w="85725" h="27939">
                <a:moveTo>
                  <a:pt x="0" y="0"/>
                </a:moveTo>
                <a:lnTo>
                  <a:pt x="85344" y="27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8189023" y="5482716"/>
            <a:ext cx="83820" cy="32384"/>
          </a:xfrm>
          <a:custGeom>
            <a:avLst/>
            <a:gdLst/>
            <a:ahLst/>
            <a:cxnLst/>
            <a:rect l="l" t="t" r="r" b="b"/>
            <a:pathLst>
              <a:path w="83820" h="32385">
                <a:moveTo>
                  <a:pt x="0" y="0"/>
                </a:moveTo>
                <a:lnTo>
                  <a:pt x="83439" y="32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8189023" y="5621591"/>
            <a:ext cx="89535" cy="24130"/>
          </a:xfrm>
          <a:custGeom>
            <a:avLst/>
            <a:gdLst/>
            <a:ahLst/>
            <a:cxnLst/>
            <a:rect l="l" t="t" r="r" b="b"/>
            <a:pathLst>
              <a:path w="89534" h="24129">
                <a:moveTo>
                  <a:pt x="0" y="0"/>
                </a:moveTo>
                <a:lnTo>
                  <a:pt x="89344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8189023" y="5753608"/>
            <a:ext cx="89535" cy="27305"/>
          </a:xfrm>
          <a:custGeom>
            <a:avLst/>
            <a:gdLst/>
            <a:ahLst/>
            <a:cxnLst/>
            <a:rect l="l" t="t" r="r" b="b"/>
            <a:pathLst>
              <a:path w="89534" h="27304">
                <a:moveTo>
                  <a:pt x="0" y="0"/>
                </a:moveTo>
                <a:lnTo>
                  <a:pt x="89344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8189023" y="5889053"/>
            <a:ext cx="89535" cy="19685"/>
          </a:xfrm>
          <a:custGeom>
            <a:avLst/>
            <a:gdLst/>
            <a:ahLst/>
            <a:cxnLst/>
            <a:rect l="l" t="t" r="r" b="b"/>
            <a:pathLst>
              <a:path w="89534" h="19685">
                <a:moveTo>
                  <a:pt x="0" y="0"/>
                </a:moveTo>
                <a:lnTo>
                  <a:pt x="89344" y="1924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8189023" y="6017640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0" y="0"/>
                </a:moveTo>
                <a:lnTo>
                  <a:pt x="85344" y="1466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8189023" y="6149466"/>
            <a:ext cx="89535" cy="10795"/>
          </a:xfrm>
          <a:custGeom>
            <a:avLst/>
            <a:gdLst/>
            <a:ahLst/>
            <a:cxnLst/>
            <a:rect l="l" t="t" r="r" b="b"/>
            <a:pathLst>
              <a:path w="89534" h="10795">
                <a:moveTo>
                  <a:pt x="0" y="0"/>
                </a:moveTo>
                <a:lnTo>
                  <a:pt x="89344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8156447" y="6532371"/>
            <a:ext cx="73660" cy="134620"/>
          </a:xfrm>
          <a:custGeom>
            <a:avLst/>
            <a:gdLst/>
            <a:ahLst/>
            <a:cxnLst/>
            <a:rect l="l" t="t" r="r" b="b"/>
            <a:pathLst>
              <a:path w="73659" h="134620">
                <a:moveTo>
                  <a:pt x="0" y="134111"/>
                </a:moveTo>
                <a:lnTo>
                  <a:pt x="73151" y="134111"/>
                </a:lnTo>
                <a:lnTo>
                  <a:pt x="73151" y="0"/>
                </a:lnTo>
                <a:lnTo>
                  <a:pt x="0" y="0"/>
                </a:lnTo>
                <a:lnTo>
                  <a:pt x="0" y="134111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8210550" y="6541769"/>
            <a:ext cx="62230" cy="125730"/>
          </a:xfrm>
          <a:custGeom>
            <a:avLst/>
            <a:gdLst/>
            <a:ahLst/>
            <a:cxnLst/>
            <a:rect l="l" t="t" r="r" b="b"/>
            <a:pathLst>
              <a:path w="62229" h="125729">
                <a:moveTo>
                  <a:pt x="0" y="125729"/>
                </a:moveTo>
                <a:lnTo>
                  <a:pt x="61912" y="125729"/>
                </a:lnTo>
                <a:lnTo>
                  <a:pt x="61912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8184070" y="653288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1778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301799" y="4764913"/>
            <a:ext cx="113030" cy="1899285"/>
          </a:xfrm>
          <a:custGeom>
            <a:avLst/>
            <a:gdLst/>
            <a:ahLst/>
            <a:cxnLst/>
            <a:rect l="l" t="t" r="r" b="b"/>
            <a:pathLst>
              <a:path w="113029" h="1899284">
                <a:moveTo>
                  <a:pt x="0" y="0"/>
                </a:moveTo>
                <a:lnTo>
                  <a:pt x="0" y="1898903"/>
                </a:lnTo>
                <a:lnTo>
                  <a:pt x="112966" y="1898903"/>
                </a:lnTo>
                <a:lnTo>
                  <a:pt x="112966" y="8420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8284464" y="4767581"/>
            <a:ext cx="0" cy="1896110"/>
          </a:xfrm>
          <a:custGeom>
            <a:avLst/>
            <a:gdLst/>
            <a:ahLst/>
            <a:cxnLst/>
            <a:rect l="l" t="t" r="r" b="b"/>
            <a:pathLst>
              <a:path h="1896109">
                <a:moveTo>
                  <a:pt x="0" y="0"/>
                </a:moveTo>
                <a:lnTo>
                  <a:pt x="0" y="1895855"/>
                </a:lnTo>
              </a:path>
            </a:pathLst>
          </a:custGeom>
          <a:ln w="3047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8301799" y="4804727"/>
            <a:ext cx="113030" cy="1512570"/>
          </a:xfrm>
          <a:custGeom>
            <a:avLst/>
            <a:gdLst/>
            <a:ahLst/>
            <a:cxnLst/>
            <a:rect l="l" t="t" r="r" b="b"/>
            <a:pathLst>
              <a:path w="113029" h="1512570">
                <a:moveTo>
                  <a:pt x="0" y="0"/>
                </a:moveTo>
                <a:lnTo>
                  <a:pt x="0" y="1511998"/>
                </a:lnTo>
                <a:lnTo>
                  <a:pt x="112966" y="1511998"/>
                </a:lnTo>
                <a:lnTo>
                  <a:pt x="112966" y="8648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8340090" y="4891214"/>
            <a:ext cx="74930" cy="1381125"/>
          </a:xfrm>
          <a:custGeom>
            <a:avLst/>
            <a:gdLst/>
            <a:ahLst/>
            <a:cxnLst/>
            <a:rect l="l" t="t" r="r" b="b"/>
            <a:pathLst>
              <a:path w="74929" h="1381125">
                <a:moveTo>
                  <a:pt x="0" y="0"/>
                </a:moveTo>
                <a:lnTo>
                  <a:pt x="0" y="1381125"/>
                </a:lnTo>
                <a:lnTo>
                  <a:pt x="74675" y="1381125"/>
                </a:lnTo>
                <a:lnTo>
                  <a:pt x="74675" y="4438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339137" y="5019802"/>
            <a:ext cx="74295" cy="42545"/>
          </a:xfrm>
          <a:custGeom>
            <a:avLst/>
            <a:gdLst/>
            <a:ahLst/>
            <a:cxnLst/>
            <a:rect l="l" t="t" r="r" b="b"/>
            <a:pathLst>
              <a:path w="74295" h="42545">
                <a:moveTo>
                  <a:pt x="0" y="0"/>
                </a:moveTo>
                <a:lnTo>
                  <a:pt x="73723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8334184" y="5147246"/>
            <a:ext cx="82550" cy="38100"/>
          </a:xfrm>
          <a:custGeom>
            <a:avLst/>
            <a:gdLst/>
            <a:ahLst/>
            <a:cxnLst/>
            <a:rect l="l" t="t" r="r" b="b"/>
            <a:pathLst>
              <a:path w="82550" h="38100">
                <a:moveTo>
                  <a:pt x="0" y="0"/>
                </a:moveTo>
                <a:lnTo>
                  <a:pt x="82486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334184" y="5272404"/>
            <a:ext cx="86995" cy="32384"/>
          </a:xfrm>
          <a:custGeom>
            <a:avLst/>
            <a:gdLst/>
            <a:ahLst/>
            <a:cxnLst/>
            <a:rect l="l" t="t" r="r" b="b"/>
            <a:pathLst>
              <a:path w="86995" h="32385">
                <a:moveTo>
                  <a:pt x="0" y="0"/>
                </a:moveTo>
                <a:lnTo>
                  <a:pt x="86486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8334184" y="5401945"/>
            <a:ext cx="82550" cy="26670"/>
          </a:xfrm>
          <a:custGeom>
            <a:avLst/>
            <a:gdLst/>
            <a:ahLst/>
            <a:cxnLst/>
            <a:rect l="l" t="t" r="r" b="b"/>
            <a:pathLst>
              <a:path w="82550" h="26670">
                <a:moveTo>
                  <a:pt x="0" y="0"/>
                </a:moveTo>
                <a:lnTo>
                  <a:pt x="82486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8334184" y="5517007"/>
            <a:ext cx="80645" cy="31115"/>
          </a:xfrm>
          <a:custGeom>
            <a:avLst/>
            <a:gdLst/>
            <a:ahLst/>
            <a:cxnLst/>
            <a:rect l="l" t="t" r="r" b="b"/>
            <a:pathLst>
              <a:path w="80645" h="31114">
                <a:moveTo>
                  <a:pt x="0" y="0"/>
                </a:moveTo>
                <a:lnTo>
                  <a:pt x="80581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8334184" y="5651119"/>
            <a:ext cx="86995" cy="22860"/>
          </a:xfrm>
          <a:custGeom>
            <a:avLst/>
            <a:gdLst/>
            <a:ahLst/>
            <a:cxnLst/>
            <a:rect l="l" t="t" r="r" b="b"/>
            <a:pathLst>
              <a:path w="86995" h="22860">
                <a:moveTo>
                  <a:pt x="0" y="0"/>
                </a:moveTo>
                <a:lnTo>
                  <a:pt x="86486" y="22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8334184" y="5779706"/>
            <a:ext cx="86995" cy="25400"/>
          </a:xfrm>
          <a:custGeom>
            <a:avLst/>
            <a:gdLst/>
            <a:ahLst/>
            <a:cxnLst/>
            <a:rect l="l" t="t" r="r" b="b"/>
            <a:pathLst>
              <a:path w="86995" h="25400">
                <a:moveTo>
                  <a:pt x="0" y="0"/>
                </a:moveTo>
                <a:lnTo>
                  <a:pt x="86486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8334184" y="5910579"/>
            <a:ext cx="86995" cy="18415"/>
          </a:xfrm>
          <a:custGeom>
            <a:avLst/>
            <a:gdLst/>
            <a:ahLst/>
            <a:cxnLst/>
            <a:rect l="l" t="t" r="r" b="b"/>
            <a:pathLst>
              <a:path w="86995" h="18414">
                <a:moveTo>
                  <a:pt x="0" y="0"/>
                </a:moveTo>
                <a:lnTo>
                  <a:pt x="86486" y="18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8334184" y="6033452"/>
            <a:ext cx="82550" cy="16510"/>
          </a:xfrm>
          <a:custGeom>
            <a:avLst/>
            <a:gdLst/>
            <a:ahLst/>
            <a:cxnLst/>
            <a:rect l="l" t="t" r="r" b="b"/>
            <a:pathLst>
              <a:path w="82550" h="16510">
                <a:moveTo>
                  <a:pt x="0" y="0"/>
                </a:moveTo>
                <a:lnTo>
                  <a:pt x="82486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8334184" y="6162040"/>
            <a:ext cx="86995" cy="10795"/>
          </a:xfrm>
          <a:custGeom>
            <a:avLst/>
            <a:gdLst/>
            <a:ahLst/>
            <a:cxnLst/>
            <a:rect l="l" t="t" r="r" b="b"/>
            <a:pathLst>
              <a:path w="86995" h="10795">
                <a:moveTo>
                  <a:pt x="0" y="0"/>
                </a:moveTo>
                <a:lnTo>
                  <a:pt x="86486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8302752" y="6532373"/>
            <a:ext cx="70485" cy="131445"/>
          </a:xfrm>
          <a:custGeom>
            <a:avLst/>
            <a:gdLst/>
            <a:ahLst/>
            <a:cxnLst/>
            <a:rect l="l" t="t" r="r" b="b"/>
            <a:pathLst>
              <a:path w="70484" h="131445">
                <a:moveTo>
                  <a:pt x="0" y="131064"/>
                </a:moveTo>
                <a:lnTo>
                  <a:pt x="70102" y="131064"/>
                </a:lnTo>
                <a:lnTo>
                  <a:pt x="70102" y="0"/>
                </a:lnTo>
                <a:lnTo>
                  <a:pt x="0" y="0"/>
                </a:lnTo>
                <a:lnTo>
                  <a:pt x="0" y="131064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8355901" y="6540500"/>
            <a:ext cx="59055" cy="123189"/>
          </a:xfrm>
          <a:custGeom>
            <a:avLst/>
            <a:gdLst/>
            <a:ahLst/>
            <a:cxnLst/>
            <a:rect l="l" t="t" r="r" b="b"/>
            <a:pathLst>
              <a:path w="59054" h="123190">
                <a:moveTo>
                  <a:pt x="0" y="123190"/>
                </a:moveTo>
                <a:lnTo>
                  <a:pt x="58864" y="123190"/>
                </a:lnTo>
                <a:lnTo>
                  <a:pt x="58864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8329421" y="6523990"/>
            <a:ext cx="85725" cy="16510"/>
          </a:xfrm>
          <a:custGeom>
            <a:avLst/>
            <a:gdLst/>
            <a:ahLst/>
            <a:cxnLst/>
            <a:rect l="l" t="t" r="r" b="b"/>
            <a:pathLst>
              <a:path w="85725" h="16509">
                <a:moveTo>
                  <a:pt x="0" y="16509"/>
                </a:moveTo>
                <a:lnTo>
                  <a:pt x="85344" y="16509"/>
                </a:lnTo>
                <a:lnTo>
                  <a:pt x="85344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8436292" y="4823967"/>
            <a:ext cx="108585" cy="1838960"/>
          </a:xfrm>
          <a:custGeom>
            <a:avLst/>
            <a:gdLst/>
            <a:ahLst/>
            <a:cxnLst/>
            <a:rect l="l" t="t" r="r" b="b"/>
            <a:pathLst>
              <a:path w="108584" h="1838959">
                <a:moveTo>
                  <a:pt x="0" y="0"/>
                </a:moveTo>
                <a:lnTo>
                  <a:pt x="0" y="1838705"/>
                </a:lnTo>
                <a:lnTo>
                  <a:pt x="108013" y="1838705"/>
                </a:lnTo>
                <a:lnTo>
                  <a:pt x="108013" y="81914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8420100" y="4825493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8436292" y="4862639"/>
            <a:ext cx="108585" cy="1464945"/>
          </a:xfrm>
          <a:custGeom>
            <a:avLst/>
            <a:gdLst/>
            <a:ahLst/>
            <a:cxnLst/>
            <a:rect l="l" t="t" r="r" b="b"/>
            <a:pathLst>
              <a:path w="108584" h="1464945">
                <a:moveTo>
                  <a:pt x="0" y="0"/>
                </a:moveTo>
                <a:lnTo>
                  <a:pt x="0" y="1464373"/>
                </a:lnTo>
                <a:lnTo>
                  <a:pt x="108013" y="1464373"/>
                </a:lnTo>
                <a:lnTo>
                  <a:pt x="108013" y="8420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8473630" y="4946840"/>
            <a:ext cx="71120" cy="1339215"/>
          </a:xfrm>
          <a:custGeom>
            <a:avLst/>
            <a:gdLst/>
            <a:ahLst/>
            <a:cxnLst/>
            <a:rect l="l" t="t" r="r" b="b"/>
            <a:pathLst>
              <a:path w="71120" h="1339214">
                <a:moveTo>
                  <a:pt x="0" y="0"/>
                </a:moveTo>
                <a:lnTo>
                  <a:pt x="0" y="1339215"/>
                </a:lnTo>
                <a:lnTo>
                  <a:pt x="70675" y="1339215"/>
                </a:lnTo>
                <a:lnTo>
                  <a:pt x="70675" y="432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8470582" y="5068570"/>
            <a:ext cx="71120" cy="41275"/>
          </a:xfrm>
          <a:custGeom>
            <a:avLst/>
            <a:gdLst/>
            <a:ahLst/>
            <a:cxnLst/>
            <a:rect l="l" t="t" r="r" b="b"/>
            <a:pathLst>
              <a:path w="71120" h="41275">
                <a:moveTo>
                  <a:pt x="0" y="0"/>
                </a:moveTo>
                <a:lnTo>
                  <a:pt x="70675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8467725" y="5193728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4" h="35560">
                <a:moveTo>
                  <a:pt x="0" y="0"/>
                </a:moveTo>
                <a:lnTo>
                  <a:pt x="77533" y="35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8467725" y="5313362"/>
            <a:ext cx="82550" cy="32384"/>
          </a:xfrm>
          <a:custGeom>
            <a:avLst/>
            <a:gdLst/>
            <a:ahLst/>
            <a:cxnLst/>
            <a:rect l="l" t="t" r="r" b="b"/>
            <a:pathLst>
              <a:path w="82550" h="32385">
                <a:moveTo>
                  <a:pt x="0" y="0"/>
                </a:moveTo>
                <a:lnTo>
                  <a:pt x="82486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8467725" y="5441759"/>
            <a:ext cx="78105" cy="25400"/>
          </a:xfrm>
          <a:custGeom>
            <a:avLst/>
            <a:gdLst/>
            <a:ahLst/>
            <a:cxnLst/>
            <a:rect l="l" t="t" r="r" b="b"/>
            <a:pathLst>
              <a:path w="78104" h="25400">
                <a:moveTo>
                  <a:pt x="0" y="0"/>
                </a:moveTo>
                <a:lnTo>
                  <a:pt x="77533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8467725" y="5551106"/>
            <a:ext cx="76200" cy="29845"/>
          </a:xfrm>
          <a:custGeom>
            <a:avLst/>
            <a:gdLst/>
            <a:ahLst/>
            <a:cxnLst/>
            <a:rect l="l" t="t" r="r" b="b"/>
            <a:pathLst>
              <a:path w="76200" h="29845">
                <a:moveTo>
                  <a:pt x="0" y="0"/>
                </a:moveTo>
                <a:lnTo>
                  <a:pt x="7562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8467725" y="5680836"/>
            <a:ext cx="82550" cy="25400"/>
          </a:xfrm>
          <a:custGeom>
            <a:avLst/>
            <a:gdLst/>
            <a:ahLst/>
            <a:cxnLst/>
            <a:rect l="l" t="t" r="r" b="b"/>
            <a:pathLst>
              <a:path w="82550" h="25400">
                <a:moveTo>
                  <a:pt x="0" y="0"/>
                </a:moveTo>
                <a:lnTo>
                  <a:pt x="8248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8467725" y="5807138"/>
            <a:ext cx="82550" cy="24130"/>
          </a:xfrm>
          <a:custGeom>
            <a:avLst/>
            <a:gdLst/>
            <a:ahLst/>
            <a:cxnLst/>
            <a:rect l="l" t="t" r="r" b="b"/>
            <a:pathLst>
              <a:path w="82550" h="24129">
                <a:moveTo>
                  <a:pt x="0" y="0"/>
                </a:moveTo>
                <a:lnTo>
                  <a:pt x="82486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8467725" y="5932296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0" y="0"/>
                </a:moveTo>
                <a:lnTo>
                  <a:pt x="82486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8467725" y="6054026"/>
            <a:ext cx="78105" cy="12700"/>
          </a:xfrm>
          <a:custGeom>
            <a:avLst/>
            <a:gdLst/>
            <a:ahLst/>
            <a:cxnLst/>
            <a:rect l="l" t="t" r="r" b="b"/>
            <a:pathLst>
              <a:path w="78104" h="12700">
                <a:moveTo>
                  <a:pt x="0" y="0"/>
                </a:moveTo>
                <a:lnTo>
                  <a:pt x="77533" y="1238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8467725" y="6176898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-4249" y="4476"/>
                </a:moveTo>
                <a:lnTo>
                  <a:pt x="86735" y="4476"/>
                </a:lnTo>
              </a:path>
            </a:pathLst>
          </a:custGeom>
          <a:ln w="17452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8470392" y="6532373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4"/>
                </a:lnTo>
              </a:path>
            </a:pathLst>
          </a:custGeom>
          <a:ln w="67055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8516302" y="654558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40"/>
                </a:lnTo>
              </a:path>
            </a:pathLst>
          </a:custGeom>
          <a:ln w="56006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8462771" y="6527800"/>
            <a:ext cx="81915" cy="17780"/>
          </a:xfrm>
          <a:custGeom>
            <a:avLst/>
            <a:gdLst/>
            <a:ahLst/>
            <a:cxnLst/>
            <a:rect l="l" t="t" r="r" b="b"/>
            <a:pathLst>
              <a:path w="81915" h="17779">
                <a:moveTo>
                  <a:pt x="0" y="17779"/>
                </a:moveTo>
                <a:lnTo>
                  <a:pt x="81533" y="17779"/>
                </a:lnTo>
                <a:lnTo>
                  <a:pt x="81533" y="0"/>
                </a:lnTo>
                <a:lnTo>
                  <a:pt x="0" y="0"/>
                </a:lnTo>
                <a:lnTo>
                  <a:pt x="0" y="1777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8574785" y="4878641"/>
            <a:ext cx="105410" cy="1778635"/>
          </a:xfrm>
          <a:custGeom>
            <a:avLst/>
            <a:gdLst/>
            <a:ahLst/>
            <a:cxnLst/>
            <a:rect l="l" t="t" r="r" b="b"/>
            <a:pathLst>
              <a:path w="105409" h="1778634">
                <a:moveTo>
                  <a:pt x="0" y="0"/>
                </a:moveTo>
                <a:lnTo>
                  <a:pt x="0" y="1778317"/>
                </a:lnTo>
                <a:lnTo>
                  <a:pt x="104965" y="1778317"/>
                </a:lnTo>
                <a:lnTo>
                  <a:pt x="104965" y="7848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8557259" y="4880355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5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8574785" y="4915027"/>
            <a:ext cx="105410" cy="1417955"/>
          </a:xfrm>
          <a:custGeom>
            <a:avLst/>
            <a:gdLst/>
            <a:ahLst/>
            <a:cxnLst/>
            <a:rect l="l" t="t" r="r" b="b"/>
            <a:pathLst>
              <a:path w="105409" h="1417954">
                <a:moveTo>
                  <a:pt x="0" y="0"/>
                </a:moveTo>
                <a:lnTo>
                  <a:pt x="0" y="1417701"/>
                </a:lnTo>
                <a:lnTo>
                  <a:pt x="104965" y="1417701"/>
                </a:lnTo>
                <a:lnTo>
                  <a:pt x="104965" y="8191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8610981" y="4996941"/>
            <a:ext cx="69215" cy="1295400"/>
          </a:xfrm>
          <a:custGeom>
            <a:avLst/>
            <a:gdLst/>
            <a:ahLst/>
            <a:cxnLst/>
            <a:rect l="l" t="t" r="r" b="b"/>
            <a:pathLst>
              <a:path w="69215" h="1295400">
                <a:moveTo>
                  <a:pt x="0" y="0"/>
                </a:moveTo>
                <a:lnTo>
                  <a:pt x="0" y="1294829"/>
                </a:lnTo>
                <a:lnTo>
                  <a:pt x="68770" y="1294829"/>
                </a:lnTo>
                <a:lnTo>
                  <a:pt x="68770" y="42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8609076" y="5114099"/>
            <a:ext cx="67945" cy="40005"/>
          </a:xfrm>
          <a:custGeom>
            <a:avLst/>
            <a:gdLst/>
            <a:ahLst/>
            <a:cxnLst/>
            <a:rect l="l" t="t" r="r" b="b"/>
            <a:pathLst>
              <a:path w="67945" h="40004">
                <a:moveTo>
                  <a:pt x="0" y="0"/>
                </a:moveTo>
                <a:lnTo>
                  <a:pt x="67627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8605075" y="5235828"/>
            <a:ext cx="76200" cy="34290"/>
          </a:xfrm>
          <a:custGeom>
            <a:avLst/>
            <a:gdLst/>
            <a:ahLst/>
            <a:cxnLst/>
            <a:rect l="l" t="t" r="r" b="b"/>
            <a:pathLst>
              <a:path w="76200" h="34289">
                <a:moveTo>
                  <a:pt x="0" y="0"/>
                </a:moveTo>
                <a:lnTo>
                  <a:pt x="75628" y="3429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8605075" y="5350890"/>
            <a:ext cx="80010" cy="31115"/>
          </a:xfrm>
          <a:custGeom>
            <a:avLst/>
            <a:gdLst/>
            <a:ahLst/>
            <a:cxnLst/>
            <a:rect l="l" t="t" r="r" b="b"/>
            <a:pathLst>
              <a:path w="80009" h="31114">
                <a:moveTo>
                  <a:pt x="0" y="0"/>
                </a:moveTo>
                <a:lnTo>
                  <a:pt x="79628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8605075" y="5474906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8605075" y="5580634"/>
            <a:ext cx="74295" cy="28575"/>
          </a:xfrm>
          <a:custGeom>
            <a:avLst/>
            <a:gdLst/>
            <a:ahLst/>
            <a:cxnLst/>
            <a:rect l="l" t="t" r="r" b="b"/>
            <a:pathLst>
              <a:path w="74295" h="28575">
                <a:moveTo>
                  <a:pt x="0" y="0"/>
                </a:moveTo>
                <a:lnTo>
                  <a:pt x="73723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8605075" y="5706935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8605075" y="5828665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8605075" y="5950394"/>
            <a:ext cx="80010" cy="16510"/>
          </a:xfrm>
          <a:custGeom>
            <a:avLst/>
            <a:gdLst/>
            <a:ahLst/>
            <a:cxnLst/>
            <a:rect l="l" t="t" r="r" b="b"/>
            <a:pathLst>
              <a:path w="80009" h="16510">
                <a:moveTo>
                  <a:pt x="0" y="0"/>
                </a:moveTo>
                <a:lnTo>
                  <a:pt x="79628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8605075" y="6066409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8605075" y="6186995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628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8607552" y="6532371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967"/>
                </a:lnTo>
              </a:path>
            </a:pathLst>
          </a:custGeom>
          <a:ln w="67055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8652224" y="6544309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113030"/>
                </a:lnTo>
              </a:path>
            </a:pathLst>
          </a:custGeom>
          <a:ln w="55054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8601265" y="6527800"/>
            <a:ext cx="78740" cy="16510"/>
          </a:xfrm>
          <a:custGeom>
            <a:avLst/>
            <a:gdLst/>
            <a:ahLst/>
            <a:cxnLst/>
            <a:rect l="l" t="t" r="r" b="b"/>
            <a:pathLst>
              <a:path w="78740" h="16509">
                <a:moveTo>
                  <a:pt x="0" y="16509"/>
                </a:moveTo>
                <a:lnTo>
                  <a:pt x="78486" y="16509"/>
                </a:lnTo>
                <a:lnTo>
                  <a:pt x="78486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8706231" y="4933315"/>
            <a:ext cx="104139" cy="1719580"/>
          </a:xfrm>
          <a:custGeom>
            <a:avLst/>
            <a:gdLst/>
            <a:ahLst/>
            <a:cxnLst/>
            <a:rect l="l" t="t" r="r" b="b"/>
            <a:pathLst>
              <a:path w="104140" h="1719579">
                <a:moveTo>
                  <a:pt x="0" y="0"/>
                </a:moveTo>
                <a:lnTo>
                  <a:pt x="0" y="1719072"/>
                </a:lnTo>
                <a:lnTo>
                  <a:pt x="104013" y="1719072"/>
                </a:lnTo>
                <a:lnTo>
                  <a:pt x="104013" y="7734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8691371" y="4935220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8706231" y="4967414"/>
            <a:ext cx="104139" cy="1371600"/>
          </a:xfrm>
          <a:custGeom>
            <a:avLst/>
            <a:gdLst/>
            <a:ahLst/>
            <a:cxnLst/>
            <a:rect l="l" t="t" r="r" b="b"/>
            <a:pathLst>
              <a:path w="104140" h="1371600">
                <a:moveTo>
                  <a:pt x="0" y="0"/>
                </a:moveTo>
                <a:lnTo>
                  <a:pt x="0" y="1371028"/>
                </a:lnTo>
                <a:lnTo>
                  <a:pt x="104013" y="1371028"/>
                </a:lnTo>
                <a:lnTo>
                  <a:pt x="104013" y="80772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8741473" y="5048186"/>
            <a:ext cx="69215" cy="1251585"/>
          </a:xfrm>
          <a:custGeom>
            <a:avLst/>
            <a:gdLst/>
            <a:ahLst/>
            <a:cxnLst/>
            <a:rect l="l" t="t" r="r" b="b"/>
            <a:pathLst>
              <a:path w="69215" h="1251585">
                <a:moveTo>
                  <a:pt x="0" y="0"/>
                </a:moveTo>
                <a:lnTo>
                  <a:pt x="0" y="1251585"/>
                </a:lnTo>
                <a:lnTo>
                  <a:pt x="68770" y="1251585"/>
                </a:lnTo>
                <a:lnTo>
                  <a:pt x="68770" y="409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8739568" y="5160771"/>
            <a:ext cx="67945" cy="38735"/>
          </a:xfrm>
          <a:custGeom>
            <a:avLst/>
            <a:gdLst/>
            <a:ahLst/>
            <a:cxnLst/>
            <a:rect l="l" t="t" r="r" b="b"/>
            <a:pathLst>
              <a:path w="67945" h="38735">
                <a:moveTo>
                  <a:pt x="0" y="0"/>
                </a:moveTo>
                <a:lnTo>
                  <a:pt x="67818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8736710" y="5279072"/>
            <a:ext cx="74930" cy="33655"/>
          </a:xfrm>
          <a:custGeom>
            <a:avLst/>
            <a:gdLst/>
            <a:ahLst/>
            <a:cxnLst/>
            <a:rect l="l" t="t" r="r" b="b"/>
            <a:pathLst>
              <a:path w="74929" h="33654">
                <a:moveTo>
                  <a:pt x="0" y="0"/>
                </a:moveTo>
                <a:lnTo>
                  <a:pt x="74485" y="3314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8736710" y="5389562"/>
            <a:ext cx="80010" cy="29845"/>
          </a:xfrm>
          <a:custGeom>
            <a:avLst/>
            <a:gdLst/>
            <a:ahLst/>
            <a:cxnLst/>
            <a:rect l="l" t="t" r="r" b="b"/>
            <a:pathLst>
              <a:path w="80009" h="29845">
                <a:moveTo>
                  <a:pt x="0" y="0"/>
                </a:moveTo>
                <a:lnTo>
                  <a:pt x="7943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8736710" y="5509005"/>
            <a:ext cx="74930" cy="26670"/>
          </a:xfrm>
          <a:custGeom>
            <a:avLst/>
            <a:gdLst/>
            <a:ahLst/>
            <a:cxnLst/>
            <a:rect l="l" t="t" r="r" b="b"/>
            <a:pathLst>
              <a:path w="74929" h="26670">
                <a:moveTo>
                  <a:pt x="0" y="0"/>
                </a:moveTo>
                <a:lnTo>
                  <a:pt x="74485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8736710" y="5611304"/>
            <a:ext cx="73025" cy="28575"/>
          </a:xfrm>
          <a:custGeom>
            <a:avLst/>
            <a:gdLst/>
            <a:ahLst/>
            <a:cxnLst/>
            <a:rect l="l" t="t" r="r" b="b"/>
            <a:pathLst>
              <a:path w="73025" h="28575">
                <a:moveTo>
                  <a:pt x="0" y="0"/>
                </a:moveTo>
                <a:lnTo>
                  <a:pt x="72580" y="28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8736710" y="5733034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43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8736710" y="5852667"/>
            <a:ext cx="80010" cy="21590"/>
          </a:xfrm>
          <a:custGeom>
            <a:avLst/>
            <a:gdLst/>
            <a:ahLst/>
            <a:cxnLst/>
            <a:rect l="l" t="t" r="r" b="b"/>
            <a:pathLst>
              <a:path w="80009" h="21589">
                <a:moveTo>
                  <a:pt x="0" y="0"/>
                </a:moveTo>
                <a:lnTo>
                  <a:pt x="79438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8736710" y="5968682"/>
            <a:ext cx="80010" cy="15875"/>
          </a:xfrm>
          <a:custGeom>
            <a:avLst/>
            <a:gdLst/>
            <a:ahLst/>
            <a:cxnLst/>
            <a:rect l="l" t="t" r="r" b="b"/>
            <a:pathLst>
              <a:path w="80009" h="15875">
                <a:moveTo>
                  <a:pt x="0" y="0"/>
                </a:moveTo>
                <a:lnTo>
                  <a:pt x="79438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8736710" y="6081267"/>
            <a:ext cx="74930" cy="13970"/>
          </a:xfrm>
          <a:custGeom>
            <a:avLst/>
            <a:gdLst/>
            <a:ahLst/>
            <a:cxnLst/>
            <a:rect l="l" t="t" r="r" b="b"/>
            <a:pathLst>
              <a:path w="74929" h="13970">
                <a:moveTo>
                  <a:pt x="0" y="0"/>
                </a:moveTo>
                <a:lnTo>
                  <a:pt x="74485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8736710" y="6198425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438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8708135" y="6532371"/>
            <a:ext cx="60960" cy="119380"/>
          </a:xfrm>
          <a:custGeom>
            <a:avLst/>
            <a:gdLst/>
            <a:ahLst/>
            <a:cxnLst/>
            <a:rect l="l" t="t" r="r" b="b"/>
            <a:pathLst>
              <a:path w="60959" h="119379">
                <a:moveTo>
                  <a:pt x="0" y="118871"/>
                </a:moveTo>
                <a:lnTo>
                  <a:pt x="60959" y="118871"/>
                </a:lnTo>
                <a:lnTo>
                  <a:pt x="60959" y="0"/>
                </a:lnTo>
                <a:lnTo>
                  <a:pt x="0" y="0"/>
                </a:lnTo>
                <a:lnTo>
                  <a:pt x="0" y="118871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8755380" y="6543040"/>
            <a:ext cx="55244" cy="109220"/>
          </a:xfrm>
          <a:custGeom>
            <a:avLst/>
            <a:gdLst/>
            <a:ahLst/>
            <a:cxnLst/>
            <a:rect l="l" t="t" r="r" b="b"/>
            <a:pathLst>
              <a:path w="55245" h="109220">
                <a:moveTo>
                  <a:pt x="0" y="109219"/>
                </a:moveTo>
                <a:lnTo>
                  <a:pt x="54864" y="109219"/>
                </a:lnTo>
                <a:lnTo>
                  <a:pt x="54864" y="0"/>
                </a:lnTo>
                <a:lnTo>
                  <a:pt x="0" y="0"/>
                </a:lnTo>
                <a:lnTo>
                  <a:pt x="0" y="10921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731757" y="6527800"/>
            <a:ext cx="78740" cy="15240"/>
          </a:xfrm>
          <a:custGeom>
            <a:avLst/>
            <a:gdLst/>
            <a:ahLst/>
            <a:cxnLst/>
            <a:rect l="l" t="t" r="r" b="b"/>
            <a:pathLst>
              <a:path w="78740" h="15240">
                <a:moveTo>
                  <a:pt x="0" y="15239"/>
                </a:moveTo>
                <a:lnTo>
                  <a:pt x="78486" y="15239"/>
                </a:lnTo>
                <a:lnTo>
                  <a:pt x="78486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836723" y="4993513"/>
            <a:ext cx="105410" cy="1653539"/>
          </a:xfrm>
          <a:custGeom>
            <a:avLst/>
            <a:gdLst/>
            <a:ahLst/>
            <a:cxnLst/>
            <a:rect l="l" t="t" r="r" b="b"/>
            <a:pathLst>
              <a:path w="105409" h="1653540">
                <a:moveTo>
                  <a:pt x="0" y="0"/>
                </a:moveTo>
                <a:lnTo>
                  <a:pt x="0" y="1653159"/>
                </a:lnTo>
                <a:lnTo>
                  <a:pt x="104965" y="1653159"/>
                </a:lnTo>
                <a:lnTo>
                  <a:pt x="104965" y="7277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20911" y="4996179"/>
            <a:ext cx="0" cy="1649095"/>
          </a:xfrm>
          <a:custGeom>
            <a:avLst/>
            <a:gdLst/>
            <a:ahLst/>
            <a:cxnLst/>
            <a:rect l="l" t="t" r="r" b="b"/>
            <a:pathLst>
              <a:path h="1649095">
                <a:moveTo>
                  <a:pt x="0" y="0"/>
                </a:moveTo>
                <a:lnTo>
                  <a:pt x="0" y="1648968"/>
                </a:lnTo>
              </a:path>
            </a:pathLst>
          </a:custGeom>
          <a:ln w="24383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836723" y="5026469"/>
            <a:ext cx="105410" cy="1316990"/>
          </a:xfrm>
          <a:custGeom>
            <a:avLst/>
            <a:gdLst/>
            <a:ahLst/>
            <a:cxnLst/>
            <a:rect l="l" t="t" r="r" b="b"/>
            <a:pathLst>
              <a:path w="105409" h="1316989">
                <a:moveTo>
                  <a:pt x="0" y="0"/>
                </a:moveTo>
                <a:lnTo>
                  <a:pt x="0" y="1316545"/>
                </a:lnTo>
                <a:lnTo>
                  <a:pt x="104965" y="1316545"/>
                </a:lnTo>
                <a:lnTo>
                  <a:pt x="104965" y="7639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8873108" y="5102859"/>
            <a:ext cx="68580" cy="1203960"/>
          </a:xfrm>
          <a:custGeom>
            <a:avLst/>
            <a:gdLst/>
            <a:ahLst/>
            <a:cxnLst/>
            <a:rect l="l" t="t" r="r" b="b"/>
            <a:pathLst>
              <a:path w="68579" h="1203960">
                <a:moveTo>
                  <a:pt x="0" y="0"/>
                </a:moveTo>
                <a:lnTo>
                  <a:pt x="0" y="1203769"/>
                </a:lnTo>
                <a:lnTo>
                  <a:pt x="68580" y="1203769"/>
                </a:lnTo>
                <a:lnTo>
                  <a:pt x="68580" y="398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8871013" y="5212016"/>
            <a:ext cx="67945" cy="36830"/>
          </a:xfrm>
          <a:custGeom>
            <a:avLst/>
            <a:gdLst/>
            <a:ahLst/>
            <a:cxnLst/>
            <a:rect l="l" t="t" r="r" b="b"/>
            <a:pathLst>
              <a:path w="67945" h="36829">
                <a:moveTo>
                  <a:pt x="0" y="0"/>
                </a:moveTo>
                <a:lnTo>
                  <a:pt x="67818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8867203" y="5324602"/>
            <a:ext cx="76200" cy="32384"/>
          </a:xfrm>
          <a:custGeom>
            <a:avLst/>
            <a:gdLst/>
            <a:ahLst/>
            <a:cxnLst/>
            <a:rect l="l" t="t" r="r" b="b"/>
            <a:pathLst>
              <a:path w="76200" h="32385">
                <a:moveTo>
                  <a:pt x="0" y="0"/>
                </a:moveTo>
                <a:lnTo>
                  <a:pt x="75628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8867203" y="5431663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390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8867203" y="5545391"/>
            <a:ext cx="76200" cy="26670"/>
          </a:xfrm>
          <a:custGeom>
            <a:avLst/>
            <a:gdLst/>
            <a:ahLst/>
            <a:cxnLst/>
            <a:rect l="l" t="t" r="r" b="b"/>
            <a:pathLst>
              <a:path w="76200" h="26670">
                <a:moveTo>
                  <a:pt x="0" y="0"/>
                </a:moveTo>
                <a:lnTo>
                  <a:pt x="75628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8867203" y="5645594"/>
            <a:ext cx="73660" cy="26670"/>
          </a:xfrm>
          <a:custGeom>
            <a:avLst/>
            <a:gdLst/>
            <a:ahLst/>
            <a:cxnLst/>
            <a:rect l="l" t="t" r="r" b="b"/>
            <a:pathLst>
              <a:path w="73659" h="26670">
                <a:moveTo>
                  <a:pt x="0" y="0"/>
                </a:moveTo>
                <a:lnTo>
                  <a:pt x="73532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8867203" y="5761609"/>
            <a:ext cx="80645" cy="24130"/>
          </a:xfrm>
          <a:custGeom>
            <a:avLst/>
            <a:gdLst/>
            <a:ahLst/>
            <a:cxnLst/>
            <a:rect l="l" t="t" r="r" b="b"/>
            <a:pathLst>
              <a:path w="80645" h="24129">
                <a:moveTo>
                  <a:pt x="0" y="0"/>
                </a:moveTo>
                <a:lnTo>
                  <a:pt x="80390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8867203" y="5875337"/>
            <a:ext cx="80645" cy="22860"/>
          </a:xfrm>
          <a:custGeom>
            <a:avLst/>
            <a:gdLst/>
            <a:ahLst/>
            <a:cxnLst/>
            <a:rect l="l" t="t" r="r" b="b"/>
            <a:pathLst>
              <a:path w="80645" h="22860">
                <a:moveTo>
                  <a:pt x="0" y="0"/>
                </a:moveTo>
                <a:lnTo>
                  <a:pt x="80390" y="2266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8867203" y="5987922"/>
            <a:ext cx="80645" cy="16510"/>
          </a:xfrm>
          <a:custGeom>
            <a:avLst/>
            <a:gdLst/>
            <a:ahLst/>
            <a:cxnLst/>
            <a:rect l="l" t="t" r="r" b="b"/>
            <a:pathLst>
              <a:path w="80645" h="16510">
                <a:moveTo>
                  <a:pt x="0" y="0"/>
                </a:moveTo>
                <a:lnTo>
                  <a:pt x="80390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8867203" y="6096127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8867203" y="6208712"/>
            <a:ext cx="80645" cy="9525"/>
          </a:xfrm>
          <a:custGeom>
            <a:avLst/>
            <a:gdLst/>
            <a:ahLst/>
            <a:cxnLst/>
            <a:rect l="l" t="t" r="r" b="b"/>
            <a:pathLst>
              <a:path w="80645" h="9525">
                <a:moveTo>
                  <a:pt x="0" y="0"/>
                </a:moveTo>
                <a:lnTo>
                  <a:pt x="80390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8836152" y="6529325"/>
            <a:ext cx="67310" cy="116205"/>
          </a:xfrm>
          <a:custGeom>
            <a:avLst/>
            <a:gdLst/>
            <a:ahLst/>
            <a:cxnLst/>
            <a:rect l="l" t="t" r="r" b="b"/>
            <a:pathLst>
              <a:path w="67309" h="116204">
                <a:moveTo>
                  <a:pt x="0" y="115822"/>
                </a:moveTo>
                <a:lnTo>
                  <a:pt x="67055" y="115822"/>
                </a:lnTo>
                <a:lnTo>
                  <a:pt x="67055" y="0"/>
                </a:lnTo>
                <a:lnTo>
                  <a:pt x="0" y="0"/>
                </a:lnTo>
                <a:lnTo>
                  <a:pt x="0" y="115822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8886825" y="6539230"/>
            <a:ext cx="55244" cy="107950"/>
          </a:xfrm>
          <a:custGeom>
            <a:avLst/>
            <a:gdLst/>
            <a:ahLst/>
            <a:cxnLst/>
            <a:rect l="l" t="t" r="r" b="b"/>
            <a:pathLst>
              <a:path w="55245" h="107950">
                <a:moveTo>
                  <a:pt x="0" y="107950"/>
                </a:moveTo>
                <a:lnTo>
                  <a:pt x="54864" y="107950"/>
                </a:lnTo>
                <a:lnTo>
                  <a:pt x="54864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8862250" y="6523990"/>
            <a:ext cx="80010" cy="15240"/>
          </a:xfrm>
          <a:custGeom>
            <a:avLst/>
            <a:gdLst/>
            <a:ahLst/>
            <a:cxnLst/>
            <a:rect l="l" t="t" r="r" b="b"/>
            <a:pathLst>
              <a:path w="80009" h="15240">
                <a:moveTo>
                  <a:pt x="0" y="15239"/>
                </a:moveTo>
                <a:lnTo>
                  <a:pt x="79438" y="15239"/>
                </a:lnTo>
                <a:lnTo>
                  <a:pt x="7943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8968168" y="5041328"/>
            <a:ext cx="103505" cy="1598930"/>
          </a:xfrm>
          <a:custGeom>
            <a:avLst/>
            <a:gdLst/>
            <a:ahLst/>
            <a:cxnLst/>
            <a:rect l="l" t="t" r="r" b="b"/>
            <a:pathLst>
              <a:path w="103504" h="1598929">
                <a:moveTo>
                  <a:pt x="0" y="0"/>
                </a:moveTo>
                <a:lnTo>
                  <a:pt x="0" y="1598675"/>
                </a:lnTo>
                <a:lnTo>
                  <a:pt x="103060" y="1598675"/>
                </a:lnTo>
                <a:lnTo>
                  <a:pt x="103060" y="68198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8953500" y="5041900"/>
            <a:ext cx="0" cy="1603375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8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8968168" y="5070855"/>
            <a:ext cx="105410" cy="1281430"/>
          </a:xfrm>
          <a:custGeom>
            <a:avLst/>
            <a:gdLst/>
            <a:ahLst/>
            <a:cxnLst/>
            <a:rect l="l" t="t" r="r" b="b"/>
            <a:pathLst>
              <a:path w="105409" h="1281429">
                <a:moveTo>
                  <a:pt x="0" y="0"/>
                </a:moveTo>
                <a:lnTo>
                  <a:pt x="0" y="1281112"/>
                </a:lnTo>
                <a:lnTo>
                  <a:pt x="105155" y="1281112"/>
                </a:lnTo>
                <a:lnTo>
                  <a:pt x="105155" y="7524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004554" y="5146103"/>
            <a:ext cx="69215" cy="1169670"/>
          </a:xfrm>
          <a:custGeom>
            <a:avLst/>
            <a:gdLst/>
            <a:ahLst/>
            <a:cxnLst/>
            <a:rect l="l" t="t" r="r" b="b"/>
            <a:pathLst>
              <a:path w="69215" h="1169670">
                <a:moveTo>
                  <a:pt x="0" y="0"/>
                </a:moveTo>
                <a:lnTo>
                  <a:pt x="0" y="1169480"/>
                </a:lnTo>
                <a:lnTo>
                  <a:pt x="68770" y="1169480"/>
                </a:lnTo>
                <a:lnTo>
                  <a:pt x="68770" y="386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002648" y="5251830"/>
            <a:ext cx="67945" cy="35560"/>
          </a:xfrm>
          <a:custGeom>
            <a:avLst/>
            <a:gdLst/>
            <a:ahLst/>
            <a:cxnLst/>
            <a:rect l="l" t="t" r="r" b="b"/>
            <a:pathLst>
              <a:path w="67945" h="35560">
                <a:moveTo>
                  <a:pt x="0" y="0"/>
                </a:moveTo>
                <a:lnTo>
                  <a:pt x="6762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8998648" y="5360987"/>
            <a:ext cx="76200" cy="31115"/>
          </a:xfrm>
          <a:custGeom>
            <a:avLst/>
            <a:gdLst/>
            <a:ahLst/>
            <a:cxnLst/>
            <a:rect l="l" t="t" r="r" b="b"/>
            <a:pathLst>
              <a:path w="76200" h="31114">
                <a:moveTo>
                  <a:pt x="0" y="0"/>
                </a:moveTo>
                <a:lnTo>
                  <a:pt x="75628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8998648" y="5464619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581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8998648" y="5576061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8998648" y="5672835"/>
            <a:ext cx="74295" cy="25400"/>
          </a:xfrm>
          <a:custGeom>
            <a:avLst/>
            <a:gdLst/>
            <a:ahLst/>
            <a:cxnLst/>
            <a:rect l="l" t="t" r="r" b="b"/>
            <a:pathLst>
              <a:path w="74295" h="25400">
                <a:moveTo>
                  <a:pt x="0" y="0"/>
                </a:moveTo>
                <a:lnTo>
                  <a:pt x="73723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8998648" y="5786564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8998648" y="5896864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8998648" y="6005067"/>
            <a:ext cx="80645" cy="15875"/>
          </a:xfrm>
          <a:custGeom>
            <a:avLst/>
            <a:gdLst/>
            <a:ahLst/>
            <a:cxnLst/>
            <a:rect l="l" t="t" r="r" b="b"/>
            <a:pathLst>
              <a:path w="80645" h="15875">
                <a:moveTo>
                  <a:pt x="0" y="0"/>
                </a:moveTo>
                <a:lnTo>
                  <a:pt x="80581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8998648" y="6110795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0"/>
                </a:moveTo>
                <a:lnTo>
                  <a:pt x="75628" y="125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8998648" y="6220142"/>
            <a:ext cx="80645" cy="8255"/>
          </a:xfrm>
          <a:custGeom>
            <a:avLst/>
            <a:gdLst/>
            <a:ahLst/>
            <a:cxnLst/>
            <a:rect l="l" t="t" r="r" b="b"/>
            <a:pathLst>
              <a:path w="80645" h="8254">
                <a:moveTo>
                  <a:pt x="-4249" y="3905"/>
                </a:moveTo>
                <a:lnTo>
                  <a:pt x="84830" y="3905"/>
                </a:lnTo>
              </a:path>
            </a:pathLst>
          </a:custGeom>
          <a:ln w="16309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9090850" y="5083428"/>
            <a:ext cx="74930" cy="1546860"/>
          </a:xfrm>
          <a:custGeom>
            <a:avLst/>
            <a:gdLst/>
            <a:ahLst/>
            <a:cxnLst/>
            <a:rect l="l" t="t" r="r" b="b"/>
            <a:pathLst>
              <a:path w="74929" h="1546859">
                <a:moveTo>
                  <a:pt x="0" y="0"/>
                </a:moveTo>
                <a:lnTo>
                  <a:pt x="0" y="1546288"/>
                </a:lnTo>
                <a:lnTo>
                  <a:pt x="74675" y="1546288"/>
                </a:lnTo>
                <a:lnTo>
                  <a:pt x="74675" y="6705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9079992" y="5084573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18288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9090850" y="5111813"/>
            <a:ext cx="74930" cy="1233805"/>
          </a:xfrm>
          <a:custGeom>
            <a:avLst/>
            <a:gdLst/>
            <a:ahLst/>
            <a:cxnLst/>
            <a:rect l="l" t="t" r="r" b="b"/>
            <a:pathLst>
              <a:path w="74929" h="1233804">
                <a:moveTo>
                  <a:pt x="0" y="0"/>
                </a:moveTo>
                <a:lnTo>
                  <a:pt x="0" y="1233487"/>
                </a:lnTo>
                <a:lnTo>
                  <a:pt x="74675" y="1233487"/>
                </a:lnTo>
                <a:lnTo>
                  <a:pt x="74675" y="72961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9140952" y="5184775"/>
            <a:ext cx="0" cy="1126490"/>
          </a:xfrm>
          <a:custGeom>
            <a:avLst/>
            <a:gdLst/>
            <a:ahLst/>
            <a:cxnLst/>
            <a:rect l="l" t="t" r="r" b="b"/>
            <a:pathLst>
              <a:path h="1126489">
                <a:moveTo>
                  <a:pt x="0" y="0"/>
                </a:moveTo>
                <a:lnTo>
                  <a:pt x="0" y="1126237"/>
                </a:lnTo>
              </a:path>
            </a:pathLst>
          </a:custGeom>
          <a:ln w="49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9111615" y="5291645"/>
            <a:ext cx="49530" cy="34290"/>
          </a:xfrm>
          <a:custGeom>
            <a:avLst/>
            <a:gdLst/>
            <a:ahLst/>
            <a:cxnLst/>
            <a:rect l="l" t="t" r="r" b="b"/>
            <a:pathLst>
              <a:path w="49529" h="34289">
                <a:moveTo>
                  <a:pt x="0" y="0"/>
                </a:moveTo>
                <a:lnTo>
                  <a:pt x="48958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9103614" y="5400802"/>
            <a:ext cx="55244" cy="31115"/>
          </a:xfrm>
          <a:custGeom>
            <a:avLst/>
            <a:gdLst/>
            <a:ahLst/>
            <a:cxnLst/>
            <a:rect l="l" t="t" r="r" b="b"/>
            <a:pathLst>
              <a:path w="55245" h="31114">
                <a:moveTo>
                  <a:pt x="0" y="0"/>
                </a:moveTo>
                <a:lnTo>
                  <a:pt x="55054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9099804" y="5497576"/>
            <a:ext cx="59055" cy="28575"/>
          </a:xfrm>
          <a:custGeom>
            <a:avLst/>
            <a:gdLst/>
            <a:ahLst/>
            <a:cxnLst/>
            <a:rect l="l" t="t" r="r" b="b"/>
            <a:pathLst>
              <a:path w="59054" h="28575">
                <a:moveTo>
                  <a:pt x="0" y="0"/>
                </a:moveTo>
                <a:lnTo>
                  <a:pt x="5886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9106661" y="5607875"/>
            <a:ext cx="55244" cy="22860"/>
          </a:xfrm>
          <a:custGeom>
            <a:avLst/>
            <a:gdLst/>
            <a:ahLst/>
            <a:cxnLst/>
            <a:rect l="l" t="t" r="r" b="b"/>
            <a:pathLst>
              <a:path w="55245" h="22860">
                <a:moveTo>
                  <a:pt x="0" y="0"/>
                </a:moveTo>
                <a:lnTo>
                  <a:pt x="54864" y="2286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9108567" y="5702363"/>
            <a:ext cx="53340" cy="24130"/>
          </a:xfrm>
          <a:custGeom>
            <a:avLst/>
            <a:gdLst/>
            <a:ahLst/>
            <a:cxnLst/>
            <a:rect l="l" t="t" r="r" b="b"/>
            <a:pathLst>
              <a:path w="53340" h="24129">
                <a:moveTo>
                  <a:pt x="0" y="0"/>
                </a:moveTo>
                <a:lnTo>
                  <a:pt x="5295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9099804" y="5810567"/>
            <a:ext cx="59055" cy="20955"/>
          </a:xfrm>
          <a:custGeom>
            <a:avLst/>
            <a:gdLst/>
            <a:ahLst/>
            <a:cxnLst/>
            <a:rect l="l" t="t" r="r" b="b"/>
            <a:pathLst>
              <a:path w="59054" h="20954">
                <a:moveTo>
                  <a:pt x="0" y="0"/>
                </a:moveTo>
                <a:lnTo>
                  <a:pt x="58864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9099804" y="5917438"/>
            <a:ext cx="59055" cy="21590"/>
          </a:xfrm>
          <a:custGeom>
            <a:avLst/>
            <a:gdLst/>
            <a:ahLst/>
            <a:cxnLst/>
            <a:rect l="l" t="t" r="r" b="b"/>
            <a:pathLst>
              <a:path w="59054" h="21589">
                <a:moveTo>
                  <a:pt x="0" y="0"/>
                </a:moveTo>
                <a:lnTo>
                  <a:pt x="58864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9099804" y="6025451"/>
            <a:ext cx="59055" cy="16510"/>
          </a:xfrm>
          <a:custGeom>
            <a:avLst/>
            <a:gdLst/>
            <a:ahLst/>
            <a:cxnLst/>
            <a:rect l="l" t="t" r="r" b="b"/>
            <a:pathLst>
              <a:path w="59054" h="16510">
                <a:moveTo>
                  <a:pt x="0" y="0"/>
                </a:moveTo>
                <a:lnTo>
                  <a:pt x="58864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9103614" y="6127940"/>
            <a:ext cx="55244" cy="10795"/>
          </a:xfrm>
          <a:custGeom>
            <a:avLst/>
            <a:gdLst/>
            <a:ahLst/>
            <a:cxnLst/>
            <a:rect l="l" t="t" r="r" b="b"/>
            <a:pathLst>
              <a:path w="55245" h="10795">
                <a:moveTo>
                  <a:pt x="0" y="0"/>
                </a:moveTo>
                <a:lnTo>
                  <a:pt x="55054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108567" y="6225857"/>
            <a:ext cx="50165" cy="4445"/>
          </a:xfrm>
          <a:custGeom>
            <a:avLst/>
            <a:gdLst/>
            <a:ahLst/>
            <a:cxnLst/>
            <a:rect l="l" t="t" r="r" b="b"/>
            <a:pathLst>
              <a:path w="50165" h="4445">
                <a:moveTo>
                  <a:pt x="-4249" y="2190"/>
                </a:moveTo>
                <a:lnTo>
                  <a:pt x="54350" y="2190"/>
                </a:lnTo>
              </a:path>
            </a:pathLst>
          </a:custGeom>
          <a:ln w="12880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045642" y="4356480"/>
            <a:ext cx="227965" cy="2329180"/>
          </a:xfrm>
          <a:custGeom>
            <a:avLst/>
            <a:gdLst/>
            <a:ahLst/>
            <a:cxnLst/>
            <a:rect l="l" t="t" r="r" b="b"/>
            <a:pathLst>
              <a:path w="227965" h="2329179">
                <a:moveTo>
                  <a:pt x="227647" y="0"/>
                </a:moveTo>
                <a:lnTo>
                  <a:pt x="0" y="170497"/>
                </a:lnTo>
                <a:lnTo>
                  <a:pt x="0" y="2328862"/>
                </a:lnTo>
                <a:lnTo>
                  <a:pt x="227647" y="2328862"/>
                </a:lnTo>
                <a:lnTo>
                  <a:pt x="227647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6769798" y="4526978"/>
            <a:ext cx="92710" cy="1854835"/>
          </a:xfrm>
          <a:custGeom>
            <a:avLst/>
            <a:gdLst/>
            <a:ahLst/>
            <a:cxnLst/>
            <a:rect l="l" t="t" r="r" b="b"/>
            <a:pathLst>
              <a:path w="92709" h="1854835">
                <a:moveTo>
                  <a:pt x="92202" y="0"/>
                </a:moveTo>
                <a:lnTo>
                  <a:pt x="0" y="85343"/>
                </a:lnTo>
                <a:lnTo>
                  <a:pt x="0" y="1854707"/>
                </a:lnTo>
                <a:lnTo>
                  <a:pt x="92202" y="1854707"/>
                </a:lnTo>
                <a:lnTo>
                  <a:pt x="92202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6085713" y="6381750"/>
            <a:ext cx="960119" cy="300990"/>
          </a:xfrm>
          <a:custGeom>
            <a:avLst/>
            <a:gdLst/>
            <a:ahLst/>
            <a:cxnLst/>
            <a:rect l="l" t="t" r="r" b="b"/>
            <a:pathLst>
              <a:path w="960120" h="300990">
                <a:moveTo>
                  <a:pt x="0" y="300990"/>
                </a:moveTo>
                <a:lnTo>
                  <a:pt x="959929" y="300990"/>
                </a:lnTo>
                <a:lnTo>
                  <a:pt x="959929" y="0"/>
                </a:lnTo>
                <a:lnTo>
                  <a:pt x="0" y="0"/>
                </a:lnTo>
                <a:lnTo>
                  <a:pt x="0" y="30099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6862000" y="4527550"/>
            <a:ext cx="184150" cy="1854200"/>
          </a:xfrm>
          <a:custGeom>
            <a:avLst/>
            <a:gdLst/>
            <a:ahLst/>
            <a:cxnLst/>
            <a:rect l="l" t="t" r="r" b="b"/>
            <a:pathLst>
              <a:path w="184150" h="1854200">
                <a:moveTo>
                  <a:pt x="0" y="1854200"/>
                </a:moveTo>
                <a:lnTo>
                  <a:pt x="183641" y="1854200"/>
                </a:lnTo>
                <a:lnTo>
                  <a:pt x="183641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6870954" y="6281483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6870954" y="6155182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8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6870954" y="6023165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1"/>
                </a:lnTo>
                <a:lnTo>
                  <a:pt x="117728" y="84201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6870954" y="589686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8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6870954" y="5765038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6870954" y="5638736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6870954" y="5506720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6870954" y="5381561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0"/>
                </a:lnTo>
                <a:lnTo>
                  <a:pt x="117728" y="84200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6870954" y="5248402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6870954" y="5123243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8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6870954" y="499008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8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6870954" y="4863782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8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6870954" y="4731956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153"/>
                </a:lnTo>
                <a:lnTo>
                  <a:pt x="117728" y="8515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6870954" y="460565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8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5995415" y="6385115"/>
            <a:ext cx="91440" cy="297180"/>
          </a:xfrm>
          <a:custGeom>
            <a:avLst/>
            <a:gdLst/>
            <a:ahLst/>
            <a:cxnLst/>
            <a:rect l="l" t="t" r="r" b="b"/>
            <a:pathLst>
              <a:path w="91439" h="297179">
                <a:moveTo>
                  <a:pt x="91249" y="0"/>
                </a:moveTo>
                <a:lnTo>
                  <a:pt x="0" y="52197"/>
                </a:lnTo>
                <a:lnTo>
                  <a:pt x="0" y="296989"/>
                </a:lnTo>
                <a:lnTo>
                  <a:pt x="91249" y="296989"/>
                </a:lnTo>
                <a:lnTo>
                  <a:pt x="91249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6848856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6775704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6708647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6425184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350508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6278879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6211823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138671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6635495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6565392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6495288" y="6425691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6903719" y="6495796"/>
            <a:ext cx="106680" cy="189230"/>
          </a:xfrm>
          <a:custGeom>
            <a:avLst/>
            <a:gdLst/>
            <a:ahLst/>
            <a:cxnLst/>
            <a:rect l="l" t="t" r="r" b="b"/>
            <a:pathLst>
              <a:path w="106679" h="189229">
                <a:moveTo>
                  <a:pt x="0" y="188975"/>
                </a:moveTo>
                <a:lnTo>
                  <a:pt x="106679" y="188975"/>
                </a:lnTo>
                <a:lnTo>
                  <a:pt x="106679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6906768" y="6450076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487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8433816" y="4825493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9089135" y="5084571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9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8705088" y="4935220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8833104" y="4990084"/>
            <a:ext cx="0" cy="1652270"/>
          </a:xfrm>
          <a:custGeom>
            <a:avLst/>
            <a:gdLst/>
            <a:ahLst/>
            <a:cxnLst/>
            <a:rect l="l" t="t" r="r" b="b"/>
            <a:pathLst>
              <a:path h="1652270">
                <a:moveTo>
                  <a:pt x="0" y="0"/>
                </a:moveTo>
                <a:lnTo>
                  <a:pt x="0" y="1652016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8964168" y="5041900"/>
            <a:ext cx="0" cy="1597660"/>
          </a:xfrm>
          <a:custGeom>
            <a:avLst/>
            <a:gdLst/>
            <a:ahLst/>
            <a:cxnLst/>
            <a:rect l="l" t="t" r="r" b="b"/>
            <a:pathLst>
              <a:path h="1597659">
                <a:moveTo>
                  <a:pt x="0" y="0"/>
                </a:moveTo>
                <a:lnTo>
                  <a:pt x="0" y="1597152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8572500" y="4880355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5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8299704" y="4767579"/>
            <a:ext cx="0" cy="1892935"/>
          </a:xfrm>
          <a:custGeom>
            <a:avLst/>
            <a:gdLst/>
            <a:ahLst/>
            <a:cxnLst/>
            <a:rect l="l" t="t" r="r" b="b"/>
            <a:pathLst>
              <a:path h="1892934">
                <a:moveTo>
                  <a:pt x="0" y="0"/>
                </a:moveTo>
                <a:lnTo>
                  <a:pt x="0" y="189280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8153400" y="4706620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007095" y="4654803"/>
            <a:ext cx="0" cy="2021205"/>
          </a:xfrm>
          <a:custGeom>
            <a:avLst/>
            <a:gdLst/>
            <a:ahLst/>
            <a:cxnLst/>
            <a:rect l="l" t="t" r="r" b="b"/>
            <a:pathLst>
              <a:path h="2021204">
                <a:moveTo>
                  <a:pt x="0" y="0"/>
                </a:moveTo>
                <a:lnTo>
                  <a:pt x="0" y="202082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7844028" y="4587747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40">
                <a:moveTo>
                  <a:pt x="0" y="0"/>
                </a:moveTo>
                <a:lnTo>
                  <a:pt x="0" y="208483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7671816" y="4520691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798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7498080" y="4462779"/>
            <a:ext cx="0" cy="2231390"/>
          </a:xfrm>
          <a:custGeom>
            <a:avLst/>
            <a:gdLst/>
            <a:ahLst/>
            <a:cxnLst/>
            <a:rect l="l" t="t" r="r" b="b"/>
            <a:pathLst>
              <a:path h="2231390">
                <a:moveTo>
                  <a:pt x="0" y="0"/>
                </a:moveTo>
                <a:lnTo>
                  <a:pt x="0" y="2231136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316723" y="4356100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6086665" y="6628574"/>
            <a:ext cx="3326765" cy="294005"/>
          </a:xfrm>
          <a:custGeom>
            <a:avLst/>
            <a:gdLst/>
            <a:ahLst/>
            <a:cxnLst/>
            <a:rect l="l" t="t" r="r" b="b"/>
            <a:pathLst>
              <a:path w="3326765" h="294004">
                <a:moveTo>
                  <a:pt x="3164458" y="102298"/>
                </a:moveTo>
                <a:lnTo>
                  <a:pt x="2919793" y="102298"/>
                </a:lnTo>
                <a:lnTo>
                  <a:pt x="3084766" y="293560"/>
                </a:lnTo>
                <a:lnTo>
                  <a:pt x="3111923" y="293941"/>
                </a:lnTo>
                <a:lnTo>
                  <a:pt x="3326599" y="293941"/>
                </a:lnTo>
                <a:lnTo>
                  <a:pt x="3164458" y="102298"/>
                </a:lnTo>
                <a:close/>
              </a:path>
              <a:path w="3326765" h="294004">
                <a:moveTo>
                  <a:pt x="3077908" y="0"/>
                </a:moveTo>
                <a:lnTo>
                  <a:pt x="1184719" y="47815"/>
                </a:lnTo>
                <a:lnTo>
                  <a:pt x="0" y="50101"/>
                </a:lnTo>
                <a:lnTo>
                  <a:pt x="88392" y="143256"/>
                </a:lnTo>
                <a:lnTo>
                  <a:pt x="1184719" y="143256"/>
                </a:lnTo>
                <a:lnTo>
                  <a:pt x="2919793" y="102298"/>
                </a:lnTo>
                <a:lnTo>
                  <a:pt x="3164458" y="102298"/>
                </a:lnTo>
                <a:lnTo>
                  <a:pt x="307790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025128" y="6443981"/>
            <a:ext cx="113030" cy="262255"/>
          </a:xfrm>
          <a:custGeom>
            <a:avLst/>
            <a:gdLst/>
            <a:ahLst/>
            <a:cxnLst/>
            <a:rect l="l" t="t" r="r" b="b"/>
            <a:pathLst>
              <a:path w="113029" h="262254">
                <a:moveTo>
                  <a:pt x="0" y="262127"/>
                </a:moveTo>
                <a:lnTo>
                  <a:pt x="112775" y="262127"/>
                </a:lnTo>
                <a:lnTo>
                  <a:pt x="112775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024175" y="6446456"/>
            <a:ext cx="114300" cy="168910"/>
          </a:xfrm>
          <a:custGeom>
            <a:avLst/>
            <a:gdLst/>
            <a:ahLst/>
            <a:cxnLst/>
            <a:rect l="l" t="t" r="r" b="b"/>
            <a:pathLst>
              <a:path w="114300" h="168909">
                <a:moveTo>
                  <a:pt x="113918" y="0"/>
                </a:moveTo>
                <a:lnTo>
                  <a:pt x="0" y="0"/>
                </a:lnTo>
                <a:lnTo>
                  <a:pt x="0" y="168401"/>
                </a:lnTo>
                <a:lnTo>
                  <a:pt x="68770" y="79628"/>
                </a:lnTo>
                <a:lnTo>
                  <a:pt x="112966" y="79628"/>
                </a:lnTo>
                <a:lnTo>
                  <a:pt x="1139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8349995" y="6389687"/>
            <a:ext cx="1104900" cy="67310"/>
          </a:xfrm>
          <a:custGeom>
            <a:avLst/>
            <a:gdLst/>
            <a:ahLst/>
            <a:cxnLst/>
            <a:rect l="l" t="t" r="r" b="b"/>
            <a:pathLst>
              <a:path w="1104900" h="67310">
                <a:moveTo>
                  <a:pt x="620268" y="0"/>
                </a:moveTo>
                <a:lnTo>
                  <a:pt x="0" y="3238"/>
                </a:lnTo>
                <a:lnTo>
                  <a:pt x="0" y="63627"/>
                </a:lnTo>
                <a:lnTo>
                  <a:pt x="563308" y="67056"/>
                </a:lnTo>
                <a:lnTo>
                  <a:pt x="1104900" y="67056"/>
                </a:lnTo>
                <a:lnTo>
                  <a:pt x="1104900" y="27018"/>
                </a:lnTo>
                <a:lnTo>
                  <a:pt x="6202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8967216" y="6395211"/>
            <a:ext cx="488950" cy="60960"/>
          </a:xfrm>
          <a:custGeom>
            <a:avLst/>
            <a:gdLst/>
            <a:ahLst/>
            <a:cxnLst/>
            <a:rect l="l" t="t" r="r" b="b"/>
            <a:pathLst>
              <a:path w="488950" h="60960">
                <a:moveTo>
                  <a:pt x="0" y="0"/>
                </a:moveTo>
                <a:lnTo>
                  <a:pt x="0" y="60388"/>
                </a:lnTo>
                <a:lnTo>
                  <a:pt x="488823" y="60388"/>
                </a:lnTo>
                <a:lnTo>
                  <a:pt x="488823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 txBox="1"/>
          <p:nvPr/>
        </p:nvSpPr>
        <p:spPr>
          <a:xfrm>
            <a:off x="2843276" y="2563367"/>
            <a:ext cx="6437630" cy="2500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9FC00"/>
                </a:solidFill>
                <a:latin typeface="Verdana"/>
                <a:cs typeface="Verdana"/>
              </a:rPr>
              <a:t>Constituída por</a:t>
            </a:r>
            <a:r>
              <a:rPr sz="3600" b="1" spc="-8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3600" b="1" spc="-5" dirty="0">
                <a:solidFill>
                  <a:srgbClr val="F9FC00"/>
                </a:solidFill>
                <a:latin typeface="Verdana"/>
                <a:cs typeface="Verdana"/>
              </a:rPr>
              <a:t>Sistemas</a:t>
            </a:r>
            <a:endParaRPr sz="3600" dirty="0">
              <a:latin typeface="Verdana"/>
              <a:cs typeface="Verdana"/>
            </a:endParaRPr>
          </a:p>
          <a:p>
            <a:pPr marL="12700" marR="2531110">
              <a:lnSpc>
                <a:spcPts val="7580"/>
              </a:lnSpc>
              <a:spcBef>
                <a:spcPts val="800"/>
              </a:spcBef>
            </a:pPr>
            <a:r>
              <a:rPr sz="3600" b="1" dirty="0">
                <a:solidFill>
                  <a:srgbClr val="F9FC00"/>
                </a:solidFill>
                <a:latin typeface="Verdana"/>
                <a:cs typeface="Verdana"/>
              </a:rPr>
              <a:t>Con</a:t>
            </a:r>
            <a:r>
              <a:rPr sz="3600" b="1" spc="-10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3600" b="1" spc="-5" dirty="0">
                <a:solidFill>
                  <a:srgbClr val="F9FC00"/>
                </a:solidFill>
                <a:latin typeface="Verdana"/>
                <a:cs typeface="Verdana"/>
              </a:rPr>
              <a:t>Facultades  </a:t>
            </a:r>
            <a:r>
              <a:rPr sz="3600" b="1" spc="-10" dirty="0">
                <a:solidFill>
                  <a:srgbClr val="F9FC00"/>
                </a:solidFill>
                <a:latin typeface="Verdana"/>
                <a:cs typeface="Verdana"/>
              </a:rPr>
              <a:t>Competencias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255775" y="2566923"/>
            <a:ext cx="1049020" cy="433070"/>
          </a:xfrm>
          <a:custGeom>
            <a:avLst/>
            <a:gdLst/>
            <a:ahLst/>
            <a:cxnLst/>
            <a:rect l="l" t="t" r="r" b="b"/>
            <a:pathLst>
              <a:path w="1049020" h="433069">
                <a:moveTo>
                  <a:pt x="804163" y="365760"/>
                </a:moveTo>
                <a:lnTo>
                  <a:pt x="661416" y="365760"/>
                </a:lnTo>
                <a:lnTo>
                  <a:pt x="597407" y="432815"/>
                </a:lnTo>
                <a:lnTo>
                  <a:pt x="804163" y="365760"/>
                </a:lnTo>
                <a:close/>
              </a:path>
              <a:path w="1049020" h="433069">
                <a:moveTo>
                  <a:pt x="646176" y="0"/>
                </a:moveTo>
                <a:lnTo>
                  <a:pt x="0" y="73151"/>
                </a:lnTo>
                <a:lnTo>
                  <a:pt x="3048" y="103631"/>
                </a:lnTo>
                <a:lnTo>
                  <a:pt x="0" y="128015"/>
                </a:lnTo>
                <a:lnTo>
                  <a:pt x="12192" y="155448"/>
                </a:lnTo>
                <a:lnTo>
                  <a:pt x="18287" y="176784"/>
                </a:lnTo>
                <a:lnTo>
                  <a:pt x="27432" y="198120"/>
                </a:lnTo>
                <a:lnTo>
                  <a:pt x="33528" y="216408"/>
                </a:lnTo>
                <a:lnTo>
                  <a:pt x="42671" y="234696"/>
                </a:lnTo>
                <a:lnTo>
                  <a:pt x="60960" y="252984"/>
                </a:lnTo>
                <a:lnTo>
                  <a:pt x="70104" y="265175"/>
                </a:lnTo>
                <a:lnTo>
                  <a:pt x="94487" y="283463"/>
                </a:lnTo>
                <a:lnTo>
                  <a:pt x="100584" y="292608"/>
                </a:lnTo>
                <a:lnTo>
                  <a:pt x="112776" y="301751"/>
                </a:lnTo>
                <a:lnTo>
                  <a:pt x="131064" y="310896"/>
                </a:lnTo>
                <a:lnTo>
                  <a:pt x="146304" y="320039"/>
                </a:lnTo>
                <a:lnTo>
                  <a:pt x="161544" y="326136"/>
                </a:lnTo>
                <a:lnTo>
                  <a:pt x="198120" y="338327"/>
                </a:lnTo>
                <a:lnTo>
                  <a:pt x="216408" y="341375"/>
                </a:lnTo>
                <a:lnTo>
                  <a:pt x="234696" y="347472"/>
                </a:lnTo>
                <a:lnTo>
                  <a:pt x="259080" y="353567"/>
                </a:lnTo>
                <a:lnTo>
                  <a:pt x="283464" y="356615"/>
                </a:lnTo>
                <a:lnTo>
                  <a:pt x="295656" y="359663"/>
                </a:lnTo>
                <a:lnTo>
                  <a:pt x="310896" y="359663"/>
                </a:lnTo>
                <a:lnTo>
                  <a:pt x="338328" y="362712"/>
                </a:lnTo>
                <a:lnTo>
                  <a:pt x="356616" y="365760"/>
                </a:lnTo>
                <a:lnTo>
                  <a:pt x="435863" y="371855"/>
                </a:lnTo>
                <a:lnTo>
                  <a:pt x="484631" y="371855"/>
                </a:lnTo>
                <a:lnTo>
                  <a:pt x="530351" y="368808"/>
                </a:lnTo>
                <a:lnTo>
                  <a:pt x="640080" y="368808"/>
                </a:lnTo>
                <a:lnTo>
                  <a:pt x="661416" y="365760"/>
                </a:lnTo>
                <a:lnTo>
                  <a:pt x="804163" y="365760"/>
                </a:lnTo>
                <a:lnTo>
                  <a:pt x="1048512" y="286512"/>
                </a:lnTo>
                <a:lnTo>
                  <a:pt x="938783" y="204215"/>
                </a:lnTo>
                <a:lnTo>
                  <a:pt x="795528" y="204215"/>
                </a:lnTo>
                <a:lnTo>
                  <a:pt x="774192" y="201167"/>
                </a:lnTo>
                <a:lnTo>
                  <a:pt x="746760" y="195072"/>
                </a:lnTo>
                <a:lnTo>
                  <a:pt x="725424" y="192024"/>
                </a:lnTo>
                <a:lnTo>
                  <a:pt x="704088" y="185927"/>
                </a:lnTo>
                <a:lnTo>
                  <a:pt x="685800" y="179831"/>
                </a:lnTo>
                <a:lnTo>
                  <a:pt x="670560" y="176784"/>
                </a:lnTo>
                <a:lnTo>
                  <a:pt x="655319" y="170687"/>
                </a:lnTo>
                <a:lnTo>
                  <a:pt x="646176" y="161543"/>
                </a:lnTo>
                <a:lnTo>
                  <a:pt x="633984" y="155448"/>
                </a:lnTo>
                <a:lnTo>
                  <a:pt x="624840" y="146303"/>
                </a:lnTo>
                <a:lnTo>
                  <a:pt x="612648" y="131063"/>
                </a:lnTo>
                <a:lnTo>
                  <a:pt x="606551" y="118872"/>
                </a:lnTo>
                <a:lnTo>
                  <a:pt x="600456" y="109727"/>
                </a:lnTo>
                <a:lnTo>
                  <a:pt x="600456" y="100584"/>
                </a:lnTo>
                <a:lnTo>
                  <a:pt x="597407" y="91439"/>
                </a:lnTo>
                <a:lnTo>
                  <a:pt x="600456" y="79248"/>
                </a:lnTo>
                <a:lnTo>
                  <a:pt x="612648" y="51815"/>
                </a:lnTo>
                <a:lnTo>
                  <a:pt x="630936" y="24384"/>
                </a:lnTo>
                <a:lnTo>
                  <a:pt x="646176" y="0"/>
                </a:lnTo>
                <a:close/>
              </a:path>
              <a:path w="1049020" h="433069">
                <a:moveTo>
                  <a:pt x="865632" y="149351"/>
                </a:moveTo>
                <a:lnTo>
                  <a:pt x="807719" y="204215"/>
                </a:lnTo>
                <a:lnTo>
                  <a:pt x="938783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1243583" y="2551683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4">
                <a:moveTo>
                  <a:pt x="801116" y="368807"/>
                </a:moveTo>
                <a:lnTo>
                  <a:pt x="661416" y="368807"/>
                </a:lnTo>
                <a:lnTo>
                  <a:pt x="594360" y="435863"/>
                </a:lnTo>
                <a:lnTo>
                  <a:pt x="801116" y="368807"/>
                </a:lnTo>
                <a:close/>
              </a:path>
              <a:path w="1045844" h="436244">
                <a:moveTo>
                  <a:pt x="646176" y="0"/>
                </a:moveTo>
                <a:lnTo>
                  <a:pt x="0" y="76200"/>
                </a:lnTo>
                <a:lnTo>
                  <a:pt x="3047" y="106679"/>
                </a:lnTo>
                <a:lnTo>
                  <a:pt x="0" y="131063"/>
                </a:lnTo>
                <a:lnTo>
                  <a:pt x="12191" y="158495"/>
                </a:lnTo>
                <a:lnTo>
                  <a:pt x="15240" y="179831"/>
                </a:lnTo>
                <a:lnTo>
                  <a:pt x="27431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6031"/>
                </a:lnTo>
                <a:lnTo>
                  <a:pt x="70103" y="268224"/>
                </a:lnTo>
                <a:lnTo>
                  <a:pt x="82296" y="277367"/>
                </a:lnTo>
                <a:lnTo>
                  <a:pt x="100584" y="295655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76784" y="335279"/>
                </a:lnTo>
                <a:lnTo>
                  <a:pt x="198119" y="338327"/>
                </a:lnTo>
                <a:lnTo>
                  <a:pt x="213359" y="341375"/>
                </a:lnTo>
                <a:lnTo>
                  <a:pt x="234696" y="350519"/>
                </a:lnTo>
                <a:lnTo>
                  <a:pt x="259079" y="356615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435864" y="374903"/>
                </a:lnTo>
                <a:lnTo>
                  <a:pt x="484632" y="374903"/>
                </a:lnTo>
                <a:lnTo>
                  <a:pt x="530352" y="371855"/>
                </a:lnTo>
                <a:lnTo>
                  <a:pt x="640079" y="371855"/>
                </a:lnTo>
                <a:lnTo>
                  <a:pt x="661416" y="368807"/>
                </a:lnTo>
                <a:lnTo>
                  <a:pt x="801116" y="368807"/>
                </a:lnTo>
                <a:lnTo>
                  <a:pt x="1045464" y="289560"/>
                </a:lnTo>
                <a:lnTo>
                  <a:pt x="938121" y="207263"/>
                </a:lnTo>
                <a:lnTo>
                  <a:pt x="795528" y="207263"/>
                </a:lnTo>
                <a:lnTo>
                  <a:pt x="774191" y="204215"/>
                </a:lnTo>
                <a:lnTo>
                  <a:pt x="746760" y="195071"/>
                </a:lnTo>
                <a:lnTo>
                  <a:pt x="725423" y="195071"/>
                </a:lnTo>
                <a:lnTo>
                  <a:pt x="701040" y="188975"/>
                </a:lnTo>
                <a:lnTo>
                  <a:pt x="685799" y="182879"/>
                </a:lnTo>
                <a:lnTo>
                  <a:pt x="667511" y="179831"/>
                </a:lnTo>
                <a:lnTo>
                  <a:pt x="655320" y="173736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7" y="134112"/>
                </a:lnTo>
                <a:lnTo>
                  <a:pt x="606552" y="121919"/>
                </a:lnTo>
                <a:lnTo>
                  <a:pt x="600455" y="112775"/>
                </a:lnTo>
                <a:lnTo>
                  <a:pt x="600455" y="103631"/>
                </a:lnTo>
                <a:lnTo>
                  <a:pt x="594360" y="94487"/>
                </a:lnTo>
                <a:lnTo>
                  <a:pt x="597408" y="82295"/>
                </a:lnTo>
                <a:lnTo>
                  <a:pt x="627888" y="27431"/>
                </a:lnTo>
                <a:lnTo>
                  <a:pt x="646176" y="0"/>
                </a:lnTo>
                <a:close/>
              </a:path>
              <a:path w="1045844" h="436244">
                <a:moveTo>
                  <a:pt x="862584" y="149351"/>
                </a:moveTo>
                <a:lnTo>
                  <a:pt x="807720" y="207263"/>
                </a:lnTo>
                <a:lnTo>
                  <a:pt x="938121" y="207263"/>
                </a:lnTo>
                <a:lnTo>
                  <a:pt x="862584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1243583" y="2551683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4">
                <a:moveTo>
                  <a:pt x="0" y="76200"/>
                </a:moveTo>
                <a:lnTo>
                  <a:pt x="3047" y="106679"/>
                </a:lnTo>
                <a:lnTo>
                  <a:pt x="0" y="131063"/>
                </a:lnTo>
                <a:lnTo>
                  <a:pt x="12191" y="158495"/>
                </a:lnTo>
                <a:lnTo>
                  <a:pt x="15240" y="179831"/>
                </a:lnTo>
                <a:lnTo>
                  <a:pt x="27431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6031"/>
                </a:lnTo>
                <a:lnTo>
                  <a:pt x="70103" y="268224"/>
                </a:lnTo>
                <a:lnTo>
                  <a:pt x="82296" y="277367"/>
                </a:lnTo>
                <a:lnTo>
                  <a:pt x="91440" y="286512"/>
                </a:lnTo>
                <a:lnTo>
                  <a:pt x="100584" y="295655"/>
                </a:lnTo>
                <a:lnTo>
                  <a:pt x="112775" y="301751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61544" y="329183"/>
                </a:lnTo>
                <a:lnTo>
                  <a:pt x="176784" y="335279"/>
                </a:lnTo>
                <a:lnTo>
                  <a:pt x="198119" y="338327"/>
                </a:lnTo>
                <a:lnTo>
                  <a:pt x="213359" y="341375"/>
                </a:lnTo>
                <a:lnTo>
                  <a:pt x="234696" y="350519"/>
                </a:lnTo>
                <a:lnTo>
                  <a:pt x="259079" y="356615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396240" y="371855"/>
                </a:lnTo>
                <a:lnTo>
                  <a:pt x="435864" y="374903"/>
                </a:lnTo>
                <a:lnTo>
                  <a:pt x="484632" y="374903"/>
                </a:lnTo>
                <a:lnTo>
                  <a:pt x="530352" y="371855"/>
                </a:lnTo>
                <a:lnTo>
                  <a:pt x="585216" y="371855"/>
                </a:lnTo>
                <a:lnTo>
                  <a:pt x="640079" y="371855"/>
                </a:lnTo>
                <a:lnTo>
                  <a:pt x="661416" y="368807"/>
                </a:lnTo>
                <a:lnTo>
                  <a:pt x="594360" y="435863"/>
                </a:lnTo>
                <a:lnTo>
                  <a:pt x="1045464" y="289560"/>
                </a:lnTo>
                <a:lnTo>
                  <a:pt x="862584" y="149351"/>
                </a:lnTo>
                <a:lnTo>
                  <a:pt x="807720" y="207263"/>
                </a:lnTo>
                <a:lnTo>
                  <a:pt x="795528" y="207263"/>
                </a:lnTo>
                <a:lnTo>
                  <a:pt x="774191" y="204215"/>
                </a:lnTo>
                <a:lnTo>
                  <a:pt x="746760" y="195071"/>
                </a:lnTo>
                <a:lnTo>
                  <a:pt x="725423" y="195071"/>
                </a:lnTo>
                <a:lnTo>
                  <a:pt x="701040" y="188975"/>
                </a:lnTo>
                <a:lnTo>
                  <a:pt x="685799" y="182879"/>
                </a:lnTo>
                <a:lnTo>
                  <a:pt x="667511" y="179831"/>
                </a:lnTo>
                <a:lnTo>
                  <a:pt x="655320" y="173736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7" y="134112"/>
                </a:lnTo>
                <a:lnTo>
                  <a:pt x="606552" y="121919"/>
                </a:lnTo>
                <a:lnTo>
                  <a:pt x="600455" y="112775"/>
                </a:lnTo>
                <a:lnTo>
                  <a:pt x="600455" y="103631"/>
                </a:lnTo>
                <a:lnTo>
                  <a:pt x="594360" y="94487"/>
                </a:lnTo>
                <a:lnTo>
                  <a:pt x="597408" y="82295"/>
                </a:lnTo>
                <a:lnTo>
                  <a:pt x="612647" y="54863"/>
                </a:lnTo>
                <a:lnTo>
                  <a:pt x="627888" y="27431"/>
                </a:lnTo>
                <a:lnTo>
                  <a:pt x="646176" y="0"/>
                </a:lnTo>
                <a:lnTo>
                  <a:pt x="0" y="76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255775" y="3572764"/>
            <a:ext cx="1049020" cy="439420"/>
          </a:xfrm>
          <a:custGeom>
            <a:avLst/>
            <a:gdLst/>
            <a:ahLst/>
            <a:cxnLst/>
            <a:rect l="l" t="t" r="r" b="b"/>
            <a:pathLst>
              <a:path w="1049020" h="439420">
                <a:moveTo>
                  <a:pt x="799944" y="371856"/>
                </a:moveTo>
                <a:lnTo>
                  <a:pt x="661416" y="371856"/>
                </a:lnTo>
                <a:lnTo>
                  <a:pt x="597407" y="438912"/>
                </a:lnTo>
                <a:lnTo>
                  <a:pt x="799944" y="371856"/>
                </a:lnTo>
                <a:close/>
              </a:path>
              <a:path w="1049020" h="439420">
                <a:moveTo>
                  <a:pt x="646176" y="0"/>
                </a:moveTo>
                <a:lnTo>
                  <a:pt x="0" y="76200"/>
                </a:lnTo>
                <a:lnTo>
                  <a:pt x="3048" y="106680"/>
                </a:lnTo>
                <a:lnTo>
                  <a:pt x="0" y="131063"/>
                </a:lnTo>
                <a:lnTo>
                  <a:pt x="12192" y="158496"/>
                </a:lnTo>
                <a:lnTo>
                  <a:pt x="18287" y="179832"/>
                </a:lnTo>
                <a:lnTo>
                  <a:pt x="27432" y="201168"/>
                </a:lnTo>
                <a:lnTo>
                  <a:pt x="33528" y="219456"/>
                </a:lnTo>
                <a:lnTo>
                  <a:pt x="42671" y="237744"/>
                </a:lnTo>
                <a:lnTo>
                  <a:pt x="51815" y="246887"/>
                </a:lnTo>
                <a:lnTo>
                  <a:pt x="60960" y="259080"/>
                </a:lnTo>
                <a:lnTo>
                  <a:pt x="70104" y="268224"/>
                </a:lnTo>
                <a:lnTo>
                  <a:pt x="82296" y="277368"/>
                </a:lnTo>
                <a:lnTo>
                  <a:pt x="100584" y="295656"/>
                </a:lnTo>
                <a:lnTo>
                  <a:pt x="112776" y="304800"/>
                </a:lnTo>
                <a:lnTo>
                  <a:pt x="131064" y="310896"/>
                </a:lnTo>
                <a:lnTo>
                  <a:pt x="146304" y="323088"/>
                </a:lnTo>
                <a:lnTo>
                  <a:pt x="161544" y="329184"/>
                </a:lnTo>
                <a:lnTo>
                  <a:pt x="198120" y="341375"/>
                </a:lnTo>
                <a:lnTo>
                  <a:pt x="216408" y="344424"/>
                </a:lnTo>
                <a:lnTo>
                  <a:pt x="234696" y="350520"/>
                </a:lnTo>
                <a:lnTo>
                  <a:pt x="295656" y="365760"/>
                </a:lnTo>
                <a:lnTo>
                  <a:pt x="310896" y="365760"/>
                </a:lnTo>
                <a:lnTo>
                  <a:pt x="338328" y="368808"/>
                </a:lnTo>
                <a:lnTo>
                  <a:pt x="356616" y="371856"/>
                </a:lnTo>
                <a:lnTo>
                  <a:pt x="435863" y="377951"/>
                </a:lnTo>
                <a:lnTo>
                  <a:pt x="530351" y="371856"/>
                </a:lnTo>
                <a:lnTo>
                  <a:pt x="799944" y="371856"/>
                </a:lnTo>
                <a:lnTo>
                  <a:pt x="1048512" y="289560"/>
                </a:lnTo>
                <a:lnTo>
                  <a:pt x="941169" y="207263"/>
                </a:lnTo>
                <a:lnTo>
                  <a:pt x="795528" y="207263"/>
                </a:lnTo>
                <a:lnTo>
                  <a:pt x="774192" y="204215"/>
                </a:lnTo>
                <a:lnTo>
                  <a:pt x="746760" y="198120"/>
                </a:lnTo>
                <a:lnTo>
                  <a:pt x="725424" y="195072"/>
                </a:lnTo>
                <a:lnTo>
                  <a:pt x="704088" y="188975"/>
                </a:lnTo>
                <a:lnTo>
                  <a:pt x="685800" y="185927"/>
                </a:lnTo>
                <a:lnTo>
                  <a:pt x="655319" y="173736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8" y="134112"/>
                </a:lnTo>
                <a:lnTo>
                  <a:pt x="606551" y="121920"/>
                </a:lnTo>
                <a:lnTo>
                  <a:pt x="600456" y="112775"/>
                </a:lnTo>
                <a:lnTo>
                  <a:pt x="600456" y="103632"/>
                </a:lnTo>
                <a:lnTo>
                  <a:pt x="597407" y="94487"/>
                </a:lnTo>
                <a:lnTo>
                  <a:pt x="600456" y="82296"/>
                </a:lnTo>
                <a:lnTo>
                  <a:pt x="612648" y="54863"/>
                </a:lnTo>
                <a:lnTo>
                  <a:pt x="630936" y="27432"/>
                </a:lnTo>
                <a:lnTo>
                  <a:pt x="646176" y="0"/>
                </a:lnTo>
                <a:close/>
              </a:path>
              <a:path w="1049020" h="439420">
                <a:moveTo>
                  <a:pt x="661416" y="371856"/>
                </a:moveTo>
                <a:lnTo>
                  <a:pt x="530351" y="371856"/>
                </a:lnTo>
                <a:lnTo>
                  <a:pt x="585216" y="374903"/>
                </a:lnTo>
                <a:lnTo>
                  <a:pt x="640080" y="374903"/>
                </a:lnTo>
                <a:lnTo>
                  <a:pt x="661416" y="371856"/>
                </a:lnTo>
                <a:close/>
              </a:path>
              <a:path w="1049020" h="439420">
                <a:moveTo>
                  <a:pt x="865632" y="149351"/>
                </a:moveTo>
                <a:lnTo>
                  <a:pt x="807719" y="207263"/>
                </a:lnTo>
                <a:lnTo>
                  <a:pt x="941169" y="207263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1243583" y="3560571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801116" y="368807"/>
                </a:moveTo>
                <a:lnTo>
                  <a:pt x="661416" y="368807"/>
                </a:lnTo>
                <a:lnTo>
                  <a:pt x="594360" y="435863"/>
                </a:lnTo>
                <a:lnTo>
                  <a:pt x="801116" y="368807"/>
                </a:lnTo>
                <a:close/>
              </a:path>
              <a:path w="1045844" h="436245">
                <a:moveTo>
                  <a:pt x="646176" y="0"/>
                </a:moveTo>
                <a:lnTo>
                  <a:pt x="0" y="76200"/>
                </a:lnTo>
                <a:lnTo>
                  <a:pt x="3047" y="106679"/>
                </a:lnTo>
                <a:lnTo>
                  <a:pt x="0" y="131063"/>
                </a:lnTo>
                <a:lnTo>
                  <a:pt x="12191" y="158495"/>
                </a:lnTo>
                <a:lnTo>
                  <a:pt x="15240" y="176783"/>
                </a:lnTo>
                <a:lnTo>
                  <a:pt x="27431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9079"/>
                </a:lnTo>
                <a:lnTo>
                  <a:pt x="82296" y="277367"/>
                </a:lnTo>
                <a:lnTo>
                  <a:pt x="100584" y="295655"/>
                </a:lnTo>
                <a:lnTo>
                  <a:pt x="112775" y="304800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76784" y="335279"/>
                </a:lnTo>
                <a:lnTo>
                  <a:pt x="198119" y="341375"/>
                </a:lnTo>
                <a:lnTo>
                  <a:pt x="213359" y="344424"/>
                </a:lnTo>
                <a:lnTo>
                  <a:pt x="234696" y="350519"/>
                </a:lnTo>
                <a:lnTo>
                  <a:pt x="259079" y="356615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396240" y="374903"/>
                </a:lnTo>
                <a:lnTo>
                  <a:pt x="435864" y="377951"/>
                </a:lnTo>
                <a:lnTo>
                  <a:pt x="530352" y="371855"/>
                </a:lnTo>
                <a:lnTo>
                  <a:pt x="650747" y="371855"/>
                </a:lnTo>
                <a:lnTo>
                  <a:pt x="661416" y="368807"/>
                </a:lnTo>
                <a:lnTo>
                  <a:pt x="801116" y="368807"/>
                </a:lnTo>
                <a:lnTo>
                  <a:pt x="1045464" y="289560"/>
                </a:lnTo>
                <a:lnTo>
                  <a:pt x="938121" y="207263"/>
                </a:lnTo>
                <a:lnTo>
                  <a:pt x="795528" y="207263"/>
                </a:lnTo>
                <a:lnTo>
                  <a:pt x="774191" y="204215"/>
                </a:lnTo>
                <a:lnTo>
                  <a:pt x="746760" y="198119"/>
                </a:lnTo>
                <a:lnTo>
                  <a:pt x="725423" y="195072"/>
                </a:lnTo>
                <a:lnTo>
                  <a:pt x="701040" y="188975"/>
                </a:lnTo>
                <a:lnTo>
                  <a:pt x="685799" y="185927"/>
                </a:lnTo>
                <a:lnTo>
                  <a:pt x="655320" y="170687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7" y="134112"/>
                </a:lnTo>
                <a:lnTo>
                  <a:pt x="606552" y="121919"/>
                </a:lnTo>
                <a:lnTo>
                  <a:pt x="600455" y="112775"/>
                </a:lnTo>
                <a:lnTo>
                  <a:pt x="600455" y="103631"/>
                </a:lnTo>
                <a:lnTo>
                  <a:pt x="594360" y="91439"/>
                </a:lnTo>
                <a:lnTo>
                  <a:pt x="597408" y="82295"/>
                </a:lnTo>
                <a:lnTo>
                  <a:pt x="612647" y="54863"/>
                </a:lnTo>
                <a:lnTo>
                  <a:pt x="627888" y="24383"/>
                </a:lnTo>
                <a:lnTo>
                  <a:pt x="646176" y="0"/>
                </a:lnTo>
                <a:close/>
              </a:path>
              <a:path w="1045844" h="436245">
                <a:moveTo>
                  <a:pt x="650747" y="371855"/>
                </a:moveTo>
                <a:lnTo>
                  <a:pt x="530352" y="371855"/>
                </a:lnTo>
                <a:lnTo>
                  <a:pt x="585216" y="374903"/>
                </a:lnTo>
                <a:lnTo>
                  <a:pt x="640079" y="374903"/>
                </a:lnTo>
                <a:lnTo>
                  <a:pt x="650747" y="371855"/>
                </a:lnTo>
                <a:close/>
              </a:path>
              <a:path w="1045844" h="436245">
                <a:moveTo>
                  <a:pt x="862584" y="149351"/>
                </a:moveTo>
                <a:lnTo>
                  <a:pt x="807720" y="207263"/>
                </a:lnTo>
                <a:lnTo>
                  <a:pt x="938121" y="207263"/>
                </a:lnTo>
                <a:lnTo>
                  <a:pt x="862584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1243583" y="3560571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0" y="76200"/>
                </a:moveTo>
                <a:lnTo>
                  <a:pt x="3047" y="106679"/>
                </a:lnTo>
                <a:lnTo>
                  <a:pt x="0" y="131063"/>
                </a:lnTo>
                <a:lnTo>
                  <a:pt x="12191" y="158495"/>
                </a:lnTo>
                <a:lnTo>
                  <a:pt x="15240" y="176783"/>
                </a:lnTo>
                <a:lnTo>
                  <a:pt x="27431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9079"/>
                </a:lnTo>
                <a:lnTo>
                  <a:pt x="70103" y="268224"/>
                </a:lnTo>
                <a:lnTo>
                  <a:pt x="82296" y="277367"/>
                </a:lnTo>
                <a:lnTo>
                  <a:pt x="91440" y="286512"/>
                </a:lnTo>
                <a:lnTo>
                  <a:pt x="100584" y="295655"/>
                </a:lnTo>
                <a:lnTo>
                  <a:pt x="112775" y="304800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61544" y="329183"/>
                </a:lnTo>
                <a:lnTo>
                  <a:pt x="176784" y="335279"/>
                </a:lnTo>
                <a:lnTo>
                  <a:pt x="198119" y="341375"/>
                </a:lnTo>
                <a:lnTo>
                  <a:pt x="213359" y="344424"/>
                </a:lnTo>
                <a:lnTo>
                  <a:pt x="234696" y="350519"/>
                </a:lnTo>
                <a:lnTo>
                  <a:pt x="259079" y="356615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396240" y="374903"/>
                </a:lnTo>
                <a:lnTo>
                  <a:pt x="435864" y="377951"/>
                </a:lnTo>
                <a:lnTo>
                  <a:pt x="484632" y="374903"/>
                </a:lnTo>
                <a:lnTo>
                  <a:pt x="530352" y="371855"/>
                </a:lnTo>
                <a:lnTo>
                  <a:pt x="585216" y="374903"/>
                </a:lnTo>
                <a:lnTo>
                  <a:pt x="640079" y="374903"/>
                </a:lnTo>
                <a:lnTo>
                  <a:pt x="661416" y="368807"/>
                </a:lnTo>
                <a:lnTo>
                  <a:pt x="594360" y="435863"/>
                </a:lnTo>
                <a:lnTo>
                  <a:pt x="1045464" y="289560"/>
                </a:lnTo>
                <a:lnTo>
                  <a:pt x="862584" y="149351"/>
                </a:lnTo>
                <a:lnTo>
                  <a:pt x="807720" y="207263"/>
                </a:lnTo>
                <a:lnTo>
                  <a:pt x="795528" y="207263"/>
                </a:lnTo>
                <a:lnTo>
                  <a:pt x="774191" y="204215"/>
                </a:lnTo>
                <a:lnTo>
                  <a:pt x="746760" y="198119"/>
                </a:lnTo>
                <a:lnTo>
                  <a:pt x="725423" y="195072"/>
                </a:lnTo>
                <a:lnTo>
                  <a:pt x="701040" y="188975"/>
                </a:lnTo>
                <a:lnTo>
                  <a:pt x="685799" y="185927"/>
                </a:lnTo>
                <a:lnTo>
                  <a:pt x="667511" y="176783"/>
                </a:lnTo>
                <a:lnTo>
                  <a:pt x="655320" y="170687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7" y="134112"/>
                </a:lnTo>
                <a:lnTo>
                  <a:pt x="606552" y="121919"/>
                </a:lnTo>
                <a:lnTo>
                  <a:pt x="600455" y="112775"/>
                </a:lnTo>
                <a:lnTo>
                  <a:pt x="600455" y="103631"/>
                </a:lnTo>
                <a:lnTo>
                  <a:pt x="594360" y="91439"/>
                </a:lnTo>
                <a:lnTo>
                  <a:pt x="597408" y="82295"/>
                </a:lnTo>
                <a:lnTo>
                  <a:pt x="612647" y="54863"/>
                </a:lnTo>
                <a:lnTo>
                  <a:pt x="627888" y="24383"/>
                </a:lnTo>
                <a:lnTo>
                  <a:pt x="646176" y="0"/>
                </a:lnTo>
                <a:lnTo>
                  <a:pt x="0" y="76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1325880" y="4581652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799944" y="368808"/>
                </a:moveTo>
                <a:lnTo>
                  <a:pt x="661415" y="368808"/>
                </a:lnTo>
                <a:lnTo>
                  <a:pt x="597407" y="435864"/>
                </a:lnTo>
                <a:lnTo>
                  <a:pt x="799944" y="368808"/>
                </a:lnTo>
                <a:close/>
              </a:path>
              <a:path w="1049020" h="436245">
                <a:moveTo>
                  <a:pt x="649224" y="0"/>
                </a:moveTo>
                <a:lnTo>
                  <a:pt x="0" y="76200"/>
                </a:lnTo>
                <a:lnTo>
                  <a:pt x="6095" y="106680"/>
                </a:lnTo>
                <a:lnTo>
                  <a:pt x="3047" y="128016"/>
                </a:lnTo>
                <a:lnTo>
                  <a:pt x="12191" y="158496"/>
                </a:lnTo>
                <a:lnTo>
                  <a:pt x="18287" y="176784"/>
                </a:lnTo>
                <a:lnTo>
                  <a:pt x="30479" y="201168"/>
                </a:lnTo>
                <a:lnTo>
                  <a:pt x="36575" y="219456"/>
                </a:lnTo>
                <a:lnTo>
                  <a:pt x="45719" y="237744"/>
                </a:lnTo>
                <a:lnTo>
                  <a:pt x="54863" y="246887"/>
                </a:lnTo>
                <a:lnTo>
                  <a:pt x="60959" y="256031"/>
                </a:lnTo>
                <a:lnTo>
                  <a:pt x="73151" y="268224"/>
                </a:lnTo>
                <a:lnTo>
                  <a:pt x="85343" y="277368"/>
                </a:lnTo>
                <a:lnTo>
                  <a:pt x="94487" y="286512"/>
                </a:lnTo>
                <a:lnTo>
                  <a:pt x="103631" y="292608"/>
                </a:lnTo>
                <a:lnTo>
                  <a:pt x="112775" y="301752"/>
                </a:lnTo>
                <a:lnTo>
                  <a:pt x="131063" y="310896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9831" y="332231"/>
                </a:lnTo>
                <a:lnTo>
                  <a:pt x="201167" y="338328"/>
                </a:lnTo>
                <a:lnTo>
                  <a:pt x="216407" y="341375"/>
                </a:lnTo>
                <a:lnTo>
                  <a:pt x="234695" y="350520"/>
                </a:lnTo>
                <a:lnTo>
                  <a:pt x="262128" y="356616"/>
                </a:lnTo>
                <a:lnTo>
                  <a:pt x="283463" y="359664"/>
                </a:lnTo>
                <a:lnTo>
                  <a:pt x="298703" y="362712"/>
                </a:lnTo>
                <a:lnTo>
                  <a:pt x="310895" y="362712"/>
                </a:lnTo>
                <a:lnTo>
                  <a:pt x="338327" y="365760"/>
                </a:lnTo>
                <a:lnTo>
                  <a:pt x="356615" y="368808"/>
                </a:lnTo>
                <a:lnTo>
                  <a:pt x="435863" y="374904"/>
                </a:lnTo>
                <a:lnTo>
                  <a:pt x="487680" y="371856"/>
                </a:lnTo>
                <a:lnTo>
                  <a:pt x="530351" y="368808"/>
                </a:lnTo>
                <a:lnTo>
                  <a:pt x="799944" y="368808"/>
                </a:lnTo>
                <a:lnTo>
                  <a:pt x="1048512" y="286512"/>
                </a:lnTo>
                <a:lnTo>
                  <a:pt x="938783" y="204216"/>
                </a:lnTo>
                <a:lnTo>
                  <a:pt x="777239" y="204216"/>
                </a:lnTo>
                <a:lnTo>
                  <a:pt x="749807" y="195072"/>
                </a:lnTo>
                <a:lnTo>
                  <a:pt x="725424" y="195072"/>
                </a:lnTo>
                <a:lnTo>
                  <a:pt x="704088" y="185928"/>
                </a:lnTo>
                <a:lnTo>
                  <a:pt x="685800" y="182880"/>
                </a:lnTo>
                <a:lnTo>
                  <a:pt x="670559" y="176784"/>
                </a:lnTo>
                <a:lnTo>
                  <a:pt x="646176" y="164592"/>
                </a:lnTo>
                <a:lnTo>
                  <a:pt x="637032" y="155448"/>
                </a:lnTo>
                <a:lnTo>
                  <a:pt x="624839" y="146304"/>
                </a:lnTo>
                <a:lnTo>
                  <a:pt x="615695" y="134112"/>
                </a:lnTo>
                <a:lnTo>
                  <a:pt x="603503" y="109728"/>
                </a:lnTo>
                <a:lnTo>
                  <a:pt x="603503" y="103631"/>
                </a:lnTo>
                <a:lnTo>
                  <a:pt x="597407" y="91440"/>
                </a:lnTo>
                <a:lnTo>
                  <a:pt x="600456" y="82296"/>
                </a:lnTo>
                <a:lnTo>
                  <a:pt x="615695" y="54864"/>
                </a:lnTo>
                <a:lnTo>
                  <a:pt x="630936" y="24384"/>
                </a:lnTo>
                <a:lnTo>
                  <a:pt x="649224" y="0"/>
                </a:lnTo>
                <a:close/>
              </a:path>
              <a:path w="1049020" h="436245">
                <a:moveTo>
                  <a:pt x="661415" y="368808"/>
                </a:moveTo>
                <a:lnTo>
                  <a:pt x="530351" y="368808"/>
                </a:lnTo>
                <a:lnTo>
                  <a:pt x="585215" y="371856"/>
                </a:lnTo>
                <a:lnTo>
                  <a:pt x="640080" y="371856"/>
                </a:lnTo>
                <a:lnTo>
                  <a:pt x="661415" y="368808"/>
                </a:lnTo>
                <a:close/>
              </a:path>
              <a:path w="1049020" h="436245">
                <a:moveTo>
                  <a:pt x="865632" y="149352"/>
                </a:moveTo>
                <a:lnTo>
                  <a:pt x="810768" y="204216"/>
                </a:lnTo>
                <a:lnTo>
                  <a:pt x="938783" y="204216"/>
                </a:lnTo>
                <a:lnTo>
                  <a:pt x="865632" y="149352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1313688" y="456945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799944" y="368807"/>
                </a:moveTo>
                <a:lnTo>
                  <a:pt x="661416" y="368807"/>
                </a:lnTo>
                <a:lnTo>
                  <a:pt x="597407" y="435863"/>
                </a:lnTo>
                <a:lnTo>
                  <a:pt x="799944" y="368807"/>
                </a:lnTo>
                <a:close/>
              </a:path>
              <a:path w="1049020" h="436245">
                <a:moveTo>
                  <a:pt x="649224" y="0"/>
                </a:moveTo>
                <a:lnTo>
                  <a:pt x="0" y="73151"/>
                </a:lnTo>
                <a:lnTo>
                  <a:pt x="6096" y="106679"/>
                </a:lnTo>
                <a:lnTo>
                  <a:pt x="3048" y="128015"/>
                </a:lnTo>
                <a:lnTo>
                  <a:pt x="12192" y="155447"/>
                </a:lnTo>
                <a:lnTo>
                  <a:pt x="18287" y="176783"/>
                </a:lnTo>
                <a:lnTo>
                  <a:pt x="36575" y="219456"/>
                </a:lnTo>
                <a:lnTo>
                  <a:pt x="45720" y="234695"/>
                </a:lnTo>
                <a:lnTo>
                  <a:pt x="54864" y="246887"/>
                </a:lnTo>
                <a:lnTo>
                  <a:pt x="60959" y="256031"/>
                </a:lnTo>
                <a:lnTo>
                  <a:pt x="70103" y="265175"/>
                </a:lnTo>
                <a:lnTo>
                  <a:pt x="85343" y="274319"/>
                </a:lnTo>
                <a:lnTo>
                  <a:pt x="94487" y="286512"/>
                </a:lnTo>
                <a:lnTo>
                  <a:pt x="100584" y="292607"/>
                </a:lnTo>
                <a:lnTo>
                  <a:pt x="112775" y="301751"/>
                </a:lnTo>
                <a:lnTo>
                  <a:pt x="131064" y="310895"/>
                </a:lnTo>
                <a:lnTo>
                  <a:pt x="146303" y="323088"/>
                </a:lnTo>
                <a:lnTo>
                  <a:pt x="161544" y="326135"/>
                </a:lnTo>
                <a:lnTo>
                  <a:pt x="179831" y="332231"/>
                </a:lnTo>
                <a:lnTo>
                  <a:pt x="201168" y="338327"/>
                </a:lnTo>
                <a:lnTo>
                  <a:pt x="216408" y="341375"/>
                </a:lnTo>
                <a:lnTo>
                  <a:pt x="234696" y="347471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530351" y="368807"/>
                </a:lnTo>
                <a:lnTo>
                  <a:pt x="799944" y="368807"/>
                </a:lnTo>
                <a:lnTo>
                  <a:pt x="1048512" y="286512"/>
                </a:lnTo>
                <a:lnTo>
                  <a:pt x="938783" y="204215"/>
                </a:lnTo>
                <a:lnTo>
                  <a:pt x="777239" y="204215"/>
                </a:lnTo>
                <a:lnTo>
                  <a:pt x="746760" y="195071"/>
                </a:lnTo>
                <a:lnTo>
                  <a:pt x="725424" y="192023"/>
                </a:lnTo>
                <a:lnTo>
                  <a:pt x="704088" y="185927"/>
                </a:lnTo>
                <a:lnTo>
                  <a:pt x="685800" y="182879"/>
                </a:lnTo>
                <a:lnTo>
                  <a:pt x="646176" y="164591"/>
                </a:lnTo>
                <a:lnTo>
                  <a:pt x="615695" y="134112"/>
                </a:lnTo>
                <a:lnTo>
                  <a:pt x="609600" y="118871"/>
                </a:lnTo>
                <a:lnTo>
                  <a:pt x="600456" y="109727"/>
                </a:lnTo>
                <a:lnTo>
                  <a:pt x="600456" y="103631"/>
                </a:lnTo>
                <a:lnTo>
                  <a:pt x="597407" y="91439"/>
                </a:lnTo>
                <a:lnTo>
                  <a:pt x="600456" y="79247"/>
                </a:lnTo>
                <a:lnTo>
                  <a:pt x="615695" y="54863"/>
                </a:lnTo>
                <a:lnTo>
                  <a:pt x="630936" y="24383"/>
                </a:lnTo>
                <a:lnTo>
                  <a:pt x="649224" y="0"/>
                </a:lnTo>
                <a:close/>
              </a:path>
              <a:path w="1049020" h="436245">
                <a:moveTo>
                  <a:pt x="661416" y="368807"/>
                </a:moveTo>
                <a:lnTo>
                  <a:pt x="530351" y="368807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7"/>
                </a:lnTo>
                <a:close/>
              </a:path>
              <a:path w="1049020" h="436245">
                <a:moveTo>
                  <a:pt x="865632" y="149351"/>
                </a:moveTo>
                <a:lnTo>
                  <a:pt x="810768" y="204215"/>
                </a:lnTo>
                <a:lnTo>
                  <a:pt x="938783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1313688" y="456945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0" y="73151"/>
                </a:moveTo>
                <a:lnTo>
                  <a:pt x="6096" y="106679"/>
                </a:lnTo>
                <a:lnTo>
                  <a:pt x="3048" y="128015"/>
                </a:lnTo>
                <a:lnTo>
                  <a:pt x="12192" y="155447"/>
                </a:lnTo>
                <a:lnTo>
                  <a:pt x="18287" y="176783"/>
                </a:lnTo>
                <a:lnTo>
                  <a:pt x="27431" y="198119"/>
                </a:lnTo>
                <a:lnTo>
                  <a:pt x="36575" y="219456"/>
                </a:lnTo>
                <a:lnTo>
                  <a:pt x="45720" y="234695"/>
                </a:lnTo>
                <a:lnTo>
                  <a:pt x="54864" y="246887"/>
                </a:lnTo>
                <a:lnTo>
                  <a:pt x="60959" y="256031"/>
                </a:lnTo>
                <a:lnTo>
                  <a:pt x="70103" y="265175"/>
                </a:lnTo>
                <a:lnTo>
                  <a:pt x="85343" y="274319"/>
                </a:lnTo>
                <a:lnTo>
                  <a:pt x="94487" y="286512"/>
                </a:lnTo>
                <a:lnTo>
                  <a:pt x="100584" y="292607"/>
                </a:lnTo>
                <a:lnTo>
                  <a:pt x="112775" y="301751"/>
                </a:lnTo>
                <a:lnTo>
                  <a:pt x="131064" y="310895"/>
                </a:lnTo>
                <a:lnTo>
                  <a:pt x="146303" y="323088"/>
                </a:lnTo>
                <a:lnTo>
                  <a:pt x="161544" y="326135"/>
                </a:lnTo>
                <a:lnTo>
                  <a:pt x="179831" y="332231"/>
                </a:lnTo>
                <a:lnTo>
                  <a:pt x="201168" y="338327"/>
                </a:lnTo>
                <a:lnTo>
                  <a:pt x="216408" y="341375"/>
                </a:lnTo>
                <a:lnTo>
                  <a:pt x="234696" y="347471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396239" y="371856"/>
                </a:lnTo>
                <a:lnTo>
                  <a:pt x="435863" y="374903"/>
                </a:lnTo>
                <a:lnTo>
                  <a:pt x="484631" y="371856"/>
                </a:lnTo>
                <a:lnTo>
                  <a:pt x="530351" y="368807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7"/>
                </a:lnTo>
                <a:lnTo>
                  <a:pt x="597407" y="435863"/>
                </a:lnTo>
                <a:lnTo>
                  <a:pt x="1048512" y="286512"/>
                </a:lnTo>
                <a:lnTo>
                  <a:pt x="865632" y="149351"/>
                </a:lnTo>
                <a:lnTo>
                  <a:pt x="810768" y="204215"/>
                </a:lnTo>
                <a:lnTo>
                  <a:pt x="798576" y="204215"/>
                </a:lnTo>
                <a:lnTo>
                  <a:pt x="777239" y="204215"/>
                </a:lnTo>
                <a:lnTo>
                  <a:pt x="746760" y="195071"/>
                </a:lnTo>
                <a:lnTo>
                  <a:pt x="725424" y="192023"/>
                </a:lnTo>
                <a:lnTo>
                  <a:pt x="704088" y="185927"/>
                </a:lnTo>
                <a:lnTo>
                  <a:pt x="685800" y="182879"/>
                </a:lnTo>
                <a:lnTo>
                  <a:pt x="670560" y="176783"/>
                </a:lnTo>
                <a:lnTo>
                  <a:pt x="633984" y="155447"/>
                </a:lnTo>
                <a:lnTo>
                  <a:pt x="609600" y="118871"/>
                </a:lnTo>
                <a:lnTo>
                  <a:pt x="600456" y="109727"/>
                </a:lnTo>
                <a:lnTo>
                  <a:pt x="600456" y="103631"/>
                </a:lnTo>
                <a:lnTo>
                  <a:pt x="597407" y="91439"/>
                </a:lnTo>
                <a:lnTo>
                  <a:pt x="600456" y="79247"/>
                </a:lnTo>
                <a:lnTo>
                  <a:pt x="615695" y="54863"/>
                </a:lnTo>
                <a:lnTo>
                  <a:pt x="630936" y="24383"/>
                </a:lnTo>
                <a:lnTo>
                  <a:pt x="649224" y="0"/>
                </a:lnTo>
                <a:lnTo>
                  <a:pt x="0" y="73151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774191" y="2073148"/>
            <a:ext cx="9144000" cy="33655"/>
          </a:xfrm>
          <a:custGeom>
            <a:avLst/>
            <a:gdLst/>
            <a:ahLst/>
            <a:cxnLst/>
            <a:rect l="l" t="t" r="r" b="b"/>
            <a:pathLst>
              <a:path w="9144000" h="33655">
                <a:moveTo>
                  <a:pt x="0" y="33527"/>
                </a:moveTo>
                <a:lnTo>
                  <a:pt x="9144000" y="33527"/>
                </a:lnTo>
                <a:lnTo>
                  <a:pt x="9144000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B00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774191" y="212343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1600200" y="5864859"/>
            <a:ext cx="3676015" cy="1009015"/>
          </a:xfrm>
          <a:custGeom>
            <a:avLst/>
            <a:gdLst/>
            <a:ahLst/>
            <a:cxnLst/>
            <a:rect l="l" t="t" r="r" b="b"/>
            <a:pathLst>
              <a:path w="3676015" h="1009015">
                <a:moveTo>
                  <a:pt x="1837944" y="0"/>
                </a:moveTo>
                <a:lnTo>
                  <a:pt x="1765780" y="381"/>
                </a:lnTo>
                <a:lnTo>
                  <a:pt x="1694320" y="1515"/>
                </a:lnTo>
                <a:lnTo>
                  <a:pt x="1623616" y="3389"/>
                </a:lnTo>
                <a:lnTo>
                  <a:pt x="1553718" y="5987"/>
                </a:lnTo>
                <a:lnTo>
                  <a:pt x="1484678" y="9296"/>
                </a:lnTo>
                <a:lnTo>
                  <a:pt x="1416546" y="13302"/>
                </a:lnTo>
                <a:lnTo>
                  <a:pt x="1349375" y="17991"/>
                </a:lnTo>
                <a:lnTo>
                  <a:pt x="1283213" y="23349"/>
                </a:lnTo>
                <a:lnTo>
                  <a:pt x="1218114" y="29361"/>
                </a:lnTo>
                <a:lnTo>
                  <a:pt x="1154128" y="36014"/>
                </a:lnTo>
                <a:lnTo>
                  <a:pt x="1091306" y="43293"/>
                </a:lnTo>
                <a:lnTo>
                  <a:pt x="1029699" y="51185"/>
                </a:lnTo>
                <a:lnTo>
                  <a:pt x="969359" y="59675"/>
                </a:lnTo>
                <a:lnTo>
                  <a:pt x="910335" y="68749"/>
                </a:lnTo>
                <a:lnTo>
                  <a:pt x="852681" y="78393"/>
                </a:lnTo>
                <a:lnTo>
                  <a:pt x="796446" y="88594"/>
                </a:lnTo>
                <a:lnTo>
                  <a:pt x="741681" y="99337"/>
                </a:lnTo>
                <a:lnTo>
                  <a:pt x="688439" y="110607"/>
                </a:lnTo>
                <a:lnTo>
                  <a:pt x="636769" y="122392"/>
                </a:lnTo>
                <a:lnTo>
                  <a:pt x="586723" y="134676"/>
                </a:lnTo>
                <a:lnTo>
                  <a:pt x="538352" y="147447"/>
                </a:lnTo>
                <a:lnTo>
                  <a:pt x="491708" y="160688"/>
                </a:lnTo>
                <a:lnTo>
                  <a:pt x="446841" y="174388"/>
                </a:lnTo>
                <a:lnTo>
                  <a:pt x="403802" y="188531"/>
                </a:lnTo>
                <a:lnTo>
                  <a:pt x="362642" y="203104"/>
                </a:lnTo>
                <a:lnTo>
                  <a:pt x="323413" y="218092"/>
                </a:lnTo>
                <a:lnTo>
                  <a:pt x="286166" y="233481"/>
                </a:lnTo>
                <a:lnTo>
                  <a:pt x="250951" y="249258"/>
                </a:lnTo>
                <a:lnTo>
                  <a:pt x="186825" y="281917"/>
                </a:lnTo>
                <a:lnTo>
                  <a:pt x="131443" y="315957"/>
                </a:lnTo>
                <a:lnTo>
                  <a:pt x="85213" y="351264"/>
                </a:lnTo>
                <a:lnTo>
                  <a:pt x="48545" y="387726"/>
                </a:lnTo>
                <a:lnTo>
                  <a:pt x="21848" y="425232"/>
                </a:lnTo>
                <a:lnTo>
                  <a:pt x="5530" y="463667"/>
                </a:lnTo>
                <a:lnTo>
                  <a:pt x="0" y="502919"/>
                </a:lnTo>
                <a:lnTo>
                  <a:pt x="1391" y="522854"/>
                </a:lnTo>
                <a:lnTo>
                  <a:pt x="12366" y="562107"/>
                </a:lnTo>
                <a:lnTo>
                  <a:pt x="33925" y="600447"/>
                </a:lnTo>
                <a:lnTo>
                  <a:pt x="65659" y="637765"/>
                </a:lnTo>
                <a:lnTo>
                  <a:pt x="107158" y="673950"/>
                </a:lnTo>
                <a:lnTo>
                  <a:pt x="158015" y="708890"/>
                </a:lnTo>
                <a:lnTo>
                  <a:pt x="217821" y="742475"/>
                </a:lnTo>
                <a:lnTo>
                  <a:pt x="286166" y="774596"/>
                </a:lnTo>
                <a:lnTo>
                  <a:pt x="323413" y="790072"/>
                </a:lnTo>
                <a:lnTo>
                  <a:pt x="362642" y="805140"/>
                </a:lnTo>
                <a:lnTo>
                  <a:pt x="403802" y="819787"/>
                </a:lnTo>
                <a:lnTo>
                  <a:pt x="446841" y="833998"/>
                </a:lnTo>
                <a:lnTo>
                  <a:pt x="491708" y="847760"/>
                </a:lnTo>
                <a:lnTo>
                  <a:pt x="538353" y="861060"/>
                </a:lnTo>
                <a:lnTo>
                  <a:pt x="586723" y="873882"/>
                </a:lnTo>
                <a:lnTo>
                  <a:pt x="636769" y="886213"/>
                </a:lnTo>
                <a:lnTo>
                  <a:pt x="688439" y="898040"/>
                </a:lnTo>
                <a:lnTo>
                  <a:pt x="741681" y="909348"/>
                </a:lnTo>
                <a:lnTo>
                  <a:pt x="796446" y="920125"/>
                </a:lnTo>
                <a:lnTo>
                  <a:pt x="852681" y="930355"/>
                </a:lnTo>
                <a:lnTo>
                  <a:pt x="910336" y="940025"/>
                </a:lnTo>
                <a:lnTo>
                  <a:pt x="969359" y="949122"/>
                </a:lnTo>
                <a:lnTo>
                  <a:pt x="1029699" y="957631"/>
                </a:lnTo>
                <a:lnTo>
                  <a:pt x="1091306" y="965539"/>
                </a:lnTo>
                <a:lnTo>
                  <a:pt x="1154128" y="972832"/>
                </a:lnTo>
                <a:lnTo>
                  <a:pt x="1218114" y="979496"/>
                </a:lnTo>
                <a:lnTo>
                  <a:pt x="1283213" y="985517"/>
                </a:lnTo>
                <a:lnTo>
                  <a:pt x="1349375" y="990882"/>
                </a:lnTo>
                <a:lnTo>
                  <a:pt x="1416546" y="995576"/>
                </a:lnTo>
                <a:lnTo>
                  <a:pt x="1484678" y="999586"/>
                </a:lnTo>
                <a:lnTo>
                  <a:pt x="1553718" y="1002897"/>
                </a:lnTo>
                <a:lnTo>
                  <a:pt x="1623616" y="1005497"/>
                </a:lnTo>
                <a:lnTo>
                  <a:pt x="1694320" y="1007372"/>
                </a:lnTo>
                <a:lnTo>
                  <a:pt x="1765780" y="1008506"/>
                </a:lnTo>
                <a:lnTo>
                  <a:pt x="1837944" y="1008888"/>
                </a:lnTo>
                <a:lnTo>
                  <a:pt x="1910107" y="1008506"/>
                </a:lnTo>
                <a:lnTo>
                  <a:pt x="1981567" y="1007372"/>
                </a:lnTo>
                <a:lnTo>
                  <a:pt x="2052271" y="1005497"/>
                </a:lnTo>
                <a:lnTo>
                  <a:pt x="2122169" y="1002897"/>
                </a:lnTo>
                <a:lnTo>
                  <a:pt x="2191209" y="999586"/>
                </a:lnTo>
                <a:lnTo>
                  <a:pt x="2259341" y="995576"/>
                </a:lnTo>
                <a:lnTo>
                  <a:pt x="2326513" y="990882"/>
                </a:lnTo>
                <a:lnTo>
                  <a:pt x="2392674" y="985517"/>
                </a:lnTo>
                <a:lnTo>
                  <a:pt x="2457773" y="979496"/>
                </a:lnTo>
                <a:lnTo>
                  <a:pt x="2521759" y="972832"/>
                </a:lnTo>
                <a:lnTo>
                  <a:pt x="2584581" y="965539"/>
                </a:lnTo>
                <a:lnTo>
                  <a:pt x="2646188" y="957631"/>
                </a:lnTo>
                <a:lnTo>
                  <a:pt x="2706528" y="949122"/>
                </a:lnTo>
                <a:lnTo>
                  <a:pt x="2765551" y="940025"/>
                </a:lnTo>
                <a:lnTo>
                  <a:pt x="2823206" y="930355"/>
                </a:lnTo>
                <a:lnTo>
                  <a:pt x="2879441" y="920125"/>
                </a:lnTo>
                <a:lnTo>
                  <a:pt x="2934206" y="909348"/>
                </a:lnTo>
                <a:lnTo>
                  <a:pt x="2987448" y="898040"/>
                </a:lnTo>
                <a:lnTo>
                  <a:pt x="3039118" y="886213"/>
                </a:lnTo>
                <a:lnTo>
                  <a:pt x="3089164" y="873882"/>
                </a:lnTo>
                <a:lnTo>
                  <a:pt x="3137534" y="861060"/>
                </a:lnTo>
                <a:lnTo>
                  <a:pt x="3184179" y="847760"/>
                </a:lnTo>
                <a:lnTo>
                  <a:pt x="3229046" y="833998"/>
                </a:lnTo>
                <a:lnTo>
                  <a:pt x="3272085" y="819787"/>
                </a:lnTo>
                <a:lnTo>
                  <a:pt x="3313245" y="805140"/>
                </a:lnTo>
                <a:lnTo>
                  <a:pt x="3352474" y="790072"/>
                </a:lnTo>
                <a:lnTo>
                  <a:pt x="3389721" y="774596"/>
                </a:lnTo>
                <a:lnTo>
                  <a:pt x="3424936" y="758726"/>
                </a:lnTo>
                <a:lnTo>
                  <a:pt x="3489062" y="725859"/>
                </a:lnTo>
                <a:lnTo>
                  <a:pt x="3544444" y="691582"/>
                </a:lnTo>
                <a:lnTo>
                  <a:pt x="3590674" y="656006"/>
                </a:lnTo>
                <a:lnTo>
                  <a:pt x="3627342" y="619241"/>
                </a:lnTo>
                <a:lnTo>
                  <a:pt x="3654039" y="581398"/>
                </a:lnTo>
                <a:lnTo>
                  <a:pt x="3670357" y="542587"/>
                </a:lnTo>
                <a:lnTo>
                  <a:pt x="3675888" y="502919"/>
                </a:lnTo>
                <a:lnTo>
                  <a:pt x="3674496" y="483198"/>
                </a:lnTo>
                <a:lnTo>
                  <a:pt x="3663521" y="444340"/>
                </a:lnTo>
                <a:lnTo>
                  <a:pt x="3641962" y="406356"/>
                </a:lnTo>
                <a:lnTo>
                  <a:pt x="3610229" y="369358"/>
                </a:lnTo>
                <a:lnTo>
                  <a:pt x="3568729" y="333459"/>
                </a:lnTo>
                <a:lnTo>
                  <a:pt x="3517872" y="298772"/>
                </a:lnTo>
                <a:lnTo>
                  <a:pt x="3458066" y="265408"/>
                </a:lnTo>
                <a:lnTo>
                  <a:pt x="3389721" y="233481"/>
                </a:lnTo>
                <a:lnTo>
                  <a:pt x="3352474" y="218092"/>
                </a:lnTo>
                <a:lnTo>
                  <a:pt x="3313245" y="203104"/>
                </a:lnTo>
                <a:lnTo>
                  <a:pt x="3272085" y="188531"/>
                </a:lnTo>
                <a:lnTo>
                  <a:pt x="3229046" y="174388"/>
                </a:lnTo>
                <a:lnTo>
                  <a:pt x="3184179" y="160688"/>
                </a:lnTo>
                <a:lnTo>
                  <a:pt x="3137535" y="147447"/>
                </a:lnTo>
                <a:lnTo>
                  <a:pt x="3089164" y="134676"/>
                </a:lnTo>
                <a:lnTo>
                  <a:pt x="3039118" y="122392"/>
                </a:lnTo>
                <a:lnTo>
                  <a:pt x="2987448" y="110607"/>
                </a:lnTo>
                <a:lnTo>
                  <a:pt x="2934206" y="99337"/>
                </a:lnTo>
                <a:lnTo>
                  <a:pt x="2879441" y="88594"/>
                </a:lnTo>
                <a:lnTo>
                  <a:pt x="2823206" y="78393"/>
                </a:lnTo>
                <a:lnTo>
                  <a:pt x="2765552" y="68749"/>
                </a:lnTo>
                <a:lnTo>
                  <a:pt x="2706528" y="59675"/>
                </a:lnTo>
                <a:lnTo>
                  <a:pt x="2646188" y="51185"/>
                </a:lnTo>
                <a:lnTo>
                  <a:pt x="2584581" y="43293"/>
                </a:lnTo>
                <a:lnTo>
                  <a:pt x="2521759" y="36014"/>
                </a:lnTo>
                <a:lnTo>
                  <a:pt x="2457773" y="29361"/>
                </a:lnTo>
                <a:lnTo>
                  <a:pt x="2392674" y="23349"/>
                </a:lnTo>
                <a:lnTo>
                  <a:pt x="2326513" y="17991"/>
                </a:lnTo>
                <a:lnTo>
                  <a:pt x="2259341" y="13302"/>
                </a:lnTo>
                <a:lnTo>
                  <a:pt x="2191209" y="9296"/>
                </a:lnTo>
                <a:lnTo>
                  <a:pt x="2122169" y="5987"/>
                </a:lnTo>
                <a:lnTo>
                  <a:pt x="2052271" y="3389"/>
                </a:lnTo>
                <a:lnTo>
                  <a:pt x="1981567" y="1515"/>
                </a:lnTo>
                <a:lnTo>
                  <a:pt x="1910107" y="381"/>
                </a:lnTo>
                <a:lnTo>
                  <a:pt x="1837944" y="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1600200" y="5864859"/>
            <a:ext cx="3676015" cy="1009015"/>
          </a:xfrm>
          <a:custGeom>
            <a:avLst/>
            <a:gdLst/>
            <a:ahLst/>
            <a:cxnLst/>
            <a:rect l="l" t="t" r="r" b="b"/>
            <a:pathLst>
              <a:path w="3676015" h="1009015">
                <a:moveTo>
                  <a:pt x="1837944" y="0"/>
                </a:moveTo>
                <a:lnTo>
                  <a:pt x="1765780" y="381"/>
                </a:lnTo>
                <a:lnTo>
                  <a:pt x="1694320" y="1515"/>
                </a:lnTo>
                <a:lnTo>
                  <a:pt x="1623616" y="3389"/>
                </a:lnTo>
                <a:lnTo>
                  <a:pt x="1553718" y="5987"/>
                </a:lnTo>
                <a:lnTo>
                  <a:pt x="1484678" y="9296"/>
                </a:lnTo>
                <a:lnTo>
                  <a:pt x="1416546" y="13302"/>
                </a:lnTo>
                <a:lnTo>
                  <a:pt x="1349375" y="17991"/>
                </a:lnTo>
                <a:lnTo>
                  <a:pt x="1283213" y="23349"/>
                </a:lnTo>
                <a:lnTo>
                  <a:pt x="1218114" y="29361"/>
                </a:lnTo>
                <a:lnTo>
                  <a:pt x="1154128" y="36014"/>
                </a:lnTo>
                <a:lnTo>
                  <a:pt x="1091306" y="43293"/>
                </a:lnTo>
                <a:lnTo>
                  <a:pt x="1029699" y="51185"/>
                </a:lnTo>
                <a:lnTo>
                  <a:pt x="969359" y="59675"/>
                </a:lnTo>
                <a:lnTo>
                  <a:pt x="910335" y="68749"/>
                </a:lnTo>
                <a:lnTo>
                  <a:pt x="852681" y="78393"/>
                </a:lnTo>
                <a:lnTo>
                  <a:pt x="796446" y="88594"/>
                </a:lnTo>
                <a:lnTo>
                  <a:pt x="741681" y="99337"/>
                </a:lnTo>
                <a:lnTo>
                  <a:pt x="688439" y="110607"/>
                </a:lnTo>
                <a:lnTo>
                  <a:pt x="636769" y="122392"/>
                </a:lnTo>
                <a:lnTo>
                  <a:pt x="586723" y="134676"/>
                </a:lnTo>
                <a:lnTo>
                  <a:pt x="538352" y="147447"/>
                </a:lnTo>
                <a:lnTo>
                  <a:pt x="491708" y="160688"/>
                </a:lnTo>
                <a:lnTo>
                  <a:pt x="446841" y="174388"/>
                </a:lnTo>
                <a:lnTo>
                  <a:pt x="403802" y="188531"/>
                </a:lnTo>
                <a:lnTo>
                  <a:pt x="362642" y="203104"/>
                </a:lnTo>
                <a:lnTo>
                  <a:pt x="323413" y="218092"/>
                </a:lnTo>
                <a:lnTo>
                  <a:pt x="286166" y="233481"/>
                </a:lnTo>
                <a:lnTo>
                  <a:pt x="250951" y="249258"/>
                </a:lnTo>
                <a:lnTo>
                  <a:pt x="186825" y="281917"/>
                </a:lnTo>
                <a:lnTo>
                  <a:pt x="131443" y="315957"/>
                </a:lnTo>
                <a:lnTo>
                  <a:pt x="85213" y="351264"/>
                </a:lnTo>
                <a:lnTo>
                  <a:pt x="48545" y="387726"/>
                </a:lnTo>
                <a:lnTo>
                  <a:pt x="21848" y="425232"/>
                </a:lnTo>
                <a:lnTo>
                  <a:pt x="5530" y="463667"/>
                </a:lnTo>
                <a:lnTo>
                  <a:pt x="0" y="502919"/>
                </a:lnTo>
                <a:lnTo>
                  <a:pt x="1391" y="522854"/>
                </a:lnTo>
                <a:lnTo>
                  <a:pt x="12366" y="562107"/>
                </a:lnTo>
                <a:lnTo>
                  <a:pt x="33925" y="600447"/>
                </a:lnTo>
                <a:lnTo>
                  <a:pt x="65658" y="637765"/>
                </a:lnTo>
                <a:lnTo>
                  <a:pt x="107158" y="673950"/>
                </a:lnTo>
                <a:lnTo>
                  <a:pt x="158015" y="708890"/>
                </a:lnTo>
                <a:lnTo>
                  <a:pt x="217821" y="742475"/>
                </a:lnTo>
                <a:lnTo>
                  <a:pt x="286166" y="774596"/>
                </a:lnTo>
                <a:lnTo>
                  <a:pt x="323413" y="790072"/>
                </a:lnTo>
                <a:lnTo>
                  <a:pt x="362642" y="805140"/>
                </a:lnTo>
                <a:lnTo>
                  <a:pt x="403802" y="819787"/>
                </a:lnTo>
                <a:lnTo>
                  <a:pt x="446841" y="833998"/>
                </a:lnTo>
                <a:lnTo>
                  <a:pt x="491708" y="847760"/>
                </a:lnTo>
                <a:lnTo>
                  <a:pt x="538352" y="861059"/>
                </a:lnTo>
                <a:lnTo>
                  <a:pt x="586723" y="873882"/>
                </a:lnTo>
                <a:lnTo>
                  <a:pt x="636769" y="886213"/>
                </a:lnTo>
                <a:lnTo>
                  <a:pt x="688439" y="898040"/>
                </a:lnTo>
                <a:lnTo>
                  <a:pt x="741681" y="909348"/>
                </a:lnTo>
                <a:lnTo>
                  <a:pt x="796446" y="920125"/>
                </a:lnTo>
                <a:lnTo>
                  <a:pt x="852681" y="930355"/>
                </a:lnTo>
                <a:lnTo>
                  <a:pt x="910335" y="940025"/>
                </a:lnTo>
                <a:lnTo>
                  <a:pt x="969359" y="949122"/>
                </a:lnTo>
                <a:lnTo>
                  <a:pt x="1029699" y="957631"/>
                </a:lnTo>
                <a:lnTo>
                  <a:pt x="1091306" y="965539"/>
                </a:lnTo>
                <a:lnTo>
                  <a:pt x="1154128" y="972832"/>
                </a:lnTo>
                <a:lnTo>
                  <a:pt x="1218114" y="979496"/>
                </a:lnTo>
                <a:lnTo>
                  <a:pt x="1283213" y="985517"/>
                </a:lnTo>
                <a:lnTo>
                  <a:pt x="1349374" y="990882"/>
                </a:lnTo>
                <a:lnTo>
                  <a:pt x="1416546" y="995576"/>
                </a:lnTo>
                <a:lnTo>
                  <a:pt x="1484678" y="999586"/>
                </a:lnTo>
                <a:lnTo>
                  <a:pt x="1553718" y="1002897"/>
                </a:lnTo>
                <a:lnTo>
                  <a:pt x="1623616" y="1005497"/>
                </a:lnTo>
                <a:lnTo>
                  <a:pt x="1694320" y="1007372"/>
                </a:lnTo>
                <a:lnTo>
                  <a:pt x="1765780" y="1008506"/>
                </a:lnTo>
                <a:lnTo>
                  <a:pt x="1837944" y="1008888"/>
                </a:lnTo>
                <a:lnTo>
                  <a:pt x="1910107" y="1008506"/>
                </a:lnTo>
                <a:lnTo>
                  <a:pt x="1981567" y="1007372"/>
                </a:lnTo>
                <a:lnTo>
                  <a:pt x="2052271" y="1005497"/>
                </a:lnTo>
                <a:lnTo>
                  <a:pt x="2122169" y="1002897"/>
                </a:lnTo>
                <a:lnTo>
                  <a:pt x="2191209" y="999586"/>
                </a:lnTo>
                <a:lnTo>
                  <a:pt x="2259341" y="995576"/>
                </a:lnTo>
                <a:lnTo>
                  <a:pt x="2326513" y="990882"/>
                </a:lnTo>
                <a:lnTo>
                  <a:pt x="2392674" y="985517"/>
                </a:lnTo>
                <a:lnTo>
                  <a:pt x="2457773" y="979496"/>
                </a:lnTo>
                <a:lnTo>
                  <a:pt x="2521759" y="972832"/>
                </a:lnTo>
                <a:lnTo>
                  <a:pt x="2584581" y="965539"/>
                </a:lnTo>
                <a:lnTo>
                  <a:pt x="2646188" y="957631"/>
                </a:lnTo>
                <a:lnTo>
                  <a:pt x="2706528" y="949122"/>
                </a:lnTo>
                <a:lnTo>
                  <a:pt x="2765551" y="940025"/>
                </a:lnTo>
                <a:lnTo>
                  <a:pt x="2823206" y="930355"/>
                </a:lnTo>
                <a:lnTo>
                  <a:pt x="2879441" y="920125"/>
                </a:lnTo>
                <a:lnTo>
                  <a:pt x="2934206" y="909348"/>
                </a:lnTo>
                <a:lnTo>
                  <a:pt x="2987448" y="898040"/>
                </a:lnTo>
                <a:lnTo>
                  <a:pt x="3039118" y="886213"/>
                </a:lnTo>
                <a:lnTo>
                  <a:pt x="3089164" y="873882"/>
                </a:lnTo>
                <a:lnTo>
                  <a:pt x="3137534" y="861060"/>
                </a:lnTo>
                <a:lnTo>
                  <a:pt x="3184179" y="847760"/>
                </a:lnTo>
                <a:lnTo>
                  <a:pt x="3229046" y="833998"/>
                </a:lnTo>
                <a:lnTo>
                  <a:pt x="3272085" y="819787"/>
                </a:lnTo>
                <a:lnTo>
                  <a:pt x="3313245" y="805140"/>
                </a:lnTo>
                <a:lnTo>
                  <a:pt x="3352474" y="790072"/>
                </a:lnTo>
                <a:lnTo>
                  <a:pt x="3389721" y="774596"/>
                </a:lnTo>
                <a:lnTo>
                  <a:pt x="3424936" y="758726"/>
                </a:lnTo>
                <a:lnTo>
                  <a:pt x="3489062" y="725859"/>
                </a:lnTo>
                <a:lnTo>
                  <a:pt x="3544444" y="691582"/>
                </a:lnTo>
                <a:lnTo>
                  <a:pt x="3590674" y="656006"/>
                </a:lnTo>
                <a:lnTo>
                  <a:pt x="3627342" y="619241"/>
                </a:lnTo>
                <a:lnTo>
                  <a:pt x="3654039" y="581398"/>
                </a:lnTo>
                <a:lnTo>
                  <a:pt x="3670357" y="542587"/>
                </a:lnTo>
                <a:lnTo>
                  <a:pt x="3675888" y="502919"/>
                </a:lnTo>
                <a:lnTo>
                  <a:pt x="3674496" y="483198"/>
                </a:lnTo>
                <a:lnTo>
                  <a:pt x="3663521" y="444340"/>
                </a:lnTo>
                <a:lnTo>
                  <a:pt x="3641962" y="406356"/>
                </a:lnTo>
                <a:lnTo>
                  <a:pt x="3610229" y="369358"/>
                </a:lnTo>
                <a:lnTo>
                  <a:pt x="3568729" y="333459"/>
                </a:lnTo>
                <a:lnTo>
                  <a:pt x="3517872" y="298772"/>
                </a:lnTo>
                <a:lnTo>
                  <a:pt x="3458066" y="265408"/>
                </a:lnTo>
                <a:lnTo>
                  <a:pt x="3389721" y="233481"/>
                </a:lnTo>
                <a:lnTo>
                  <a:pt x="3352474" y="218092"/>
                </a:lnTo>
                <a:lnTo>
                  <a:pt x="3313245" y="203104"/>
                </a:lnTo>
                <a:lnTo>
                  <a:pt x="3272085" y="188531"/>
                </a:lnTo>
                <a:lnTo>
                  <a:pt x="3229046" y="174388"/>
                </a:lnTo>
                <a:lnTo>
                  <a:pt x="3184179" y="160688"/>
                </a:lnTo>
                <a:lnTo>
                  <a:pt x="3137534" y="147447"/>
                </a:lnTo>
                <a:lnTo>
                  <a:pt x="3089164" y="134676"/>
                </a:lnTo>
                <a:lnTo>
                  <a:pt x="3039118" y="122392"/>
                </a:lnTo>
                <a:lnTo>
                  <a:pt x="2987448" y="110607"/>
                </a:lnTo>
                <a:lnTo>
                  <a:pt x="2934206" y="99337"/>
                </a:lnTo>
                <a:lnTo>
                  <a:pt x="2879441" y="88594"/>
                </a:lnTo>
                <a:lnTo>
                  <a:pt x="2823206" y="78393"/>
                </a:lnTo>
                <a:lnTo>
                  <a:pt x="2765551" y="68749"/>
                </a:lnTo>
                <a:lnTo>
                  <a:pt x="2706528" y="59675"/>
                </a:lnTo>
                <a:lnTo>
                  <a:pt x="2646188" y="51185"/>
                </a:lnTo>
                <a:lnTo>
                  <a:pt x="2584581" y="43293"/>
                </a:lnTo>
                <a:lnTo>
                  <a:pt x="2521759" y="36014"/>
                </a:lnTo>
                <a:lnTo>
                  <a:pt x="2457773" y="29361"/>
                </a:lnTo>
                <a:lnTo>
                  <a:pt x="2392674" y="23349"/>
                </a:lnTo>
                <a:lnTo>
                  <a:pt x="2326513" y="17991"/>
                </a:lnTo>
                <a:lnTo>
                  <a:pt x="2259341" y="13302"/>
                </a:lnTo>
                <a:lnTo>
                  <a:pt x="2191209" y="9296"/>
                </a:lnTo>
                <a:lnTo>
                  <a:pt x="2122169" y="5987"/>
                </a:lnTo>
                <a:lnTo>
                  <a:pt x="2052271" y="3389"/>
                </a:lnTo>
                <a:lnTo>
                  <a:pt x="1981567" y="1515"/>
                </a:lnTo>
                <a:lnTo>
                  <a:pt x="1910107" y="381"/>
                </a:lnTo>
                <a:lnTo>
                  <a:pt x="1837944" y="0"/>
                </a:lnTo>
              </a:path>
            </a:pathLst>
          </a:custGeom>
          <a:ln w="1219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 txBox="1"/>
          <p:nvPr/>
        </p:nvSpPr>
        <p:spPr>
          <a:xfrm>
            <a:off x="2181860" y="6041137"/>
            <a:ext cx="23647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6725" marR="5080" indent="-454659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PROCEDIMIENTOS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DIRECTIVAS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639316" y="2511551"/>
            <a:ext cx="7341870" cy="38912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58115">
              <a:lnSpc>
                <a:spcPct val="100000"/>
              </a:lnSpc>
              <a:spcBef>
                <a:spcPts val="105"/>
              </a:spcBef>
              <a:tabLst>
                <a:tab pos="1908810" algn="l"/>
              </a:tabLst>
            </a:pP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SECTOR </a:t>
            </a:r>
            <a:r>
              <a:rPr sz="2300" b="1" dirty="0">
                <a:solidFill>
                  <a:srgbClr val="FFFF00"/>
                </a:solidFill>
                <a:latin typeface="Verdana"/>
                <a:cs typeface="Verdana"/>
              </a:rPr>
              <a:t>/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PL </a:t>
            </a:r>
            <a:r>
              <a:rPr sz="2300" b="1" spc="-10" dirty="0">
                <a:solidFill>
                  <a:srgbClr val="FFFF00"/>
                </a:solidFill>
                <a:latin typeface="Verdana"/>
                <a:cs typeface="Verdana"/>
              </a:rPr>
              <a:t>IEGO/ </a:t>
            </a:r>
            <a:r>
              <a:rPr sz="2300" b="1" dirty="0">
                <a:solidFill>
                  <a:srgbClr val="FFFF00"/>
                </a:solidFill>
                <a:latin typeface="Verdana"/>
                <a:cs typeface="Verdana"/>
              </a:rPr>
              <a:t>UE /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FUN </a:t>
            </a:r>
            <a:r>
              <a:rPr sz="2300" b="1" spc="-10" dirty="0">
                <a:solidFill>
                  <a:srgbClr val="FFFF00"/>
                </a:solidFill>
                <a:latin typeface="Verdana"/>
                <a:cs typeface="Verdana"/>
              </a:rPr>
              <a:t>/PROG.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FUN/  </a:t>
            </a:r>
            <a:r>
              <a:rPr sz="2300" b="1" dirty="0">
                <a:solidFill>
                  <a:srgbClr val="FFFF00"/>
                </a:solidFill>
                <a:latin typeface="Verdana"/>
                <a:cs typeface="Verdana"/>
              </a:rPr>
              <a:t>SUB PROG	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FUNCIONAL/</a:t>
            </a:r>
            <a:endParaRPr sz="2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20"/>
              </a:spcBef>
            </a:pP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r>
              <a:rPr sz="23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Verdana"/>
                <a:cs typeface="Verdana"/>
              </a:rPr>
              <a:t>ESTRATEGICO</a:t>
            </a:r>
            <a:endParaRPr sz="23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/ </a:t>
            </a:r>
            <a:r>
              <a:rPr sz="2300" b="1" spc="-5" dirty="0">
                <a:solidFill>
                  <a:srgbClr val="FFFFFF"/>
                </a:solidFill>
                <a:latin typeface="Verdana"/>
                <a:cs typeface="Verdana"/>
              </a:rPr>
              <a:t>ACT-PROY </a:t>
            </a: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/ </a:t>
            </a:r>
            <a:r>
              <a:rPr sz="2300" b="1" spc="-5" dirty="0">
                <a:solidFill>
                  <a:srgbClr val="FFFFFF"/>
                </a:solidFill>
                <a:latin typeface="Verdana"/>
                <a:cs typeface="Verdana"/>
              </a:rPr>
              <a:t>COMPONENTE/</a:t>
            </a: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Verdana"/>
                <a:cs typeface="Verdana"/>
              </a:rPr>
              <a:t>META/</a:t>
            </a:r>
            <a:endParaRPr sz="2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12700" marR="5080">
              <a:lnSpc>
                <a:spcPct val="150400"/>
              </a:lnSpc>
              <a:tabLst>
                <a:tab pos="1325880" algn="l"/>
                <a:tab pos="1920239" algn="l"/>
                <a:tab pos="1969135" algn="l"/>
              </a:tabLst>
            </a:pP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F.F</a:t>
            </a:r>
            <a:r>
              <a:rPr sz="2300" b="1" spc="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FFFF00"/>
                </a:solidFill>
                <a:latin typeface="Verdana"/>
                <a:cs typeface="Verdana"/>
              </a:rPr>
              <a:t>/</a:t>
            </a:r>
            <a:r>
              <a:rPr sz="2300" b="1" spc="1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300" b="1" spc="-10" dirty="0">
                <a:solidFill>
                  <a:srgbClr val="FFFF00"/>
                </a:solidFill>
                <a:latin typeface="Verdana"/>
                <a:cs typeface="Verdana"/>
              </a:rPr>
              <a:t>TIPO	</a:t>
            </a:r>
            <a:r>
              <a:rPr sz="2300" b="1" spc="5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2300" b="1" spc="-10" dirty="0">
                <a:solidFill>
                  <a:srgbClr val="FFFF00"/>
                </a:solidFill>
                <a:latin typeface="Verdana"/>
                <a:cs typeface="Verdana"/>
              </a:rPr>
              <a:t>T./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G.G./ SUB-GEN/ESPEC.G/  COSTO	</a:t>
            </a:r>
            <a:r>
              <a:rPr sz="2300" b="1" spc="5" dirty="0">
                <a:solidFill>
                  <a:srgbClr val="FFFF00"/>
                </a:solidFill>
                <a:latin typeface="Verdana"/>
                <a:cs typeface="Verdana"/>
              </a:rPr>
              <a:t>DE		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ESPECIFICA </a:t>
            </a:r>
            <a:r>
              <a:rPr sz="2300" b="1" spc="5" dirty="0">
                <a:solidFill>
                  <a:srgbClr val="FFFF00"/>
                </a:solidFill>
                <a:latin typeface="Verdana"/>
                <a:cs typeface="Verdana"/>
              </a:rPr>
              <a:t>DEL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GASTO</a:t>
            </a:r>
            <a:r>
              <a:rPr sz="2300" b="1" spc="-6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FF00"/>
                </a:solidFill>
                <a:latin typeface="Verdana"/>
                <a:cs typeface="Verdana"/>
              </a:rPr>
              <a:t>(CIFRA)</a:t>
            </a:r>
            <a:endParaRPr sz="23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6342" y="368807"/>
            <a:ext cx="7760715" cy="1153393"/>
          </a:xfrm>
          <a:prstGeom prst="rect">
            <a:avLst/>
          </a:prstGeom>
        </p:spPr>
        <p:txBody>
          <a:bodyPr vert="horz" wrap="square" lIns="0" tIns="166878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0"/>
              </a:spcBef>
            </a:pPr>
            <a:r>
              <a:rPr sz="3200" dirty="0">
                <a:solidFill>
                  <a:srgbClr val="34ED0F"/>
                </a:solidFill>
                <a:latin typeface="Arial"/>
                <a:cs typeface="Arial"/>
              </a:rPr>
              <a:t>ESTRUCTURA</a:t>
            </a:r>
            <a:r>
              <a:rPr sz="3200" spc="-6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4ED0F"/>
                </a:solidFill>
                <a:latin typeface="Arial"/>
                <a:cs typeface="Arial"/>
              </a:rPr>
              <a:t>FUNCIONAL  </a:t>
            </a:r>
            <a:r>
              <a:rPr sz="3200" spc="-5" dirty="0">
                <a:solidFill>
                  <a:srgbClr val="34ED0F"/>
                </a:solidFill>
                <a:latin typeface="Arial"/>
                <a:cs typeface="Arial"/>
              </a:rPr>
              <a:t>PROGRAMATICA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92095" y="1411732"/>
            <a:ext cx="6108191" cy="462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092" y="594359"/>
            <a:ext cx="611759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dirty="0">
                <a:solidFill>
                  <a:srgbClr val="66FF33"/>
                </a:solidFill>
                <a:latin typeface="Verdana"/>
                <a:cs typeface="Verdana"/>
              </a:rPr>
              <a:t>CAPITULO </a:t>
            </a: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IV.- Ejecución</a:t>
            </a:r>
            <a:r>
              <a:rPr sz="210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Presupuestaria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40864" y="1210563"/>
            <a:ext cx="6108192" cy="1463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74191" y="2600451"/>
            <a:ext cx="9052560" cy="536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74191" y="3136900"/>
            <a:ext cx="8363711" cy="3950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36396" y="2026919"/>
            <a:ext cx="7456805" cy="39497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534670" indent="-3175">
              <a:lnSpc>
                <a:spcPct val="15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MARCO PRESUPUESTAL (PIA)  PROGRAMACION MENSUAL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(Efectúa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5080" indent="313690">
              <a:lnSpc>
                <a:spcPts val="2860"/>
              </a:lnSpc>
              <a:spcBef>
                <a:spcPts val="155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PRESUPUETSO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COMPROMISO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ANUAL -  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PCA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(AUTORIZADO POR DNPP)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284480" indent="-272415">
              <a:lnSpc>
                <a:spcPct val="100000"/>
              </a:lnSpc>
              <a:spcBef>
                <a:spcPts val="134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5" dirty="0">
                <a:solidFill>
                  <a:srgbClr val="F4F406"/>
                </a:solidFill>
                <a:latin typeface="Verdana"/>
                <a:cs typeface="Verdana"/>
              </a:rPr>
              <a:t>EJECUCION:</a:t>
            </a:r>
            <a:endParaRPr sz="2400" dirty="0">
              <a:latin typeface="Verdana"/>
              <a:cs typeface="Verdana"/>
            </a:endParaRPr>
          </a:p>
          <a:p>
            <a:pPr marL="575945">
              <a:lnSpc>
                <a:spcPct val="100000"/>
              </a:lnSpc>
              <a:spcBef>
                <a:spcPts val="1550"/>
              </a:spcBef>
            </a:pPr>
            <a:r>
              <a:rPr sz="2600" b="1" spc="-5" dirty="0">
                <a:solidFill>
                  <a:srgbClr val="34ED0F"/>
                </a:solidFill>
                <a:latin typeface="Verdana"/>
                <a:cs typeface="Verdana"/>
              </a:rPr>
              <a:t>COMPROMISO (Anual/Mensual)</a:t>
            </a:r>
            <a:endParaRPr sz="2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(Efectúa 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00276" y="6108191"/>
            <a:ext cx="235966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5" dirty="0">
                <a:solidFill>
                  <a:srgbClr val="34ED0F"/>
                </a:solidFill>
                <a:latin typeface="Verdana"/>
                <a:cs typeface="Verdana"/>
              </a:rPr>
              <a:t>DE</a:t>
            </a:r>
            <a:r>
              <a:rPr sz="2600" b="1" spc="-20" dirty="0">
                <a:solidFill>
                  <a:srgbClr val="34ED0F"/>
                </a:solidFill>
                <a:latin typeface="Verdana"/>
                <a:cs typeface="Verdana"/>
              </a:rPr>
              <a:t>V</a:t>
            </a:r>
            <a:r>
              <a:rPr sz="2600" b="1" spc="-5" dirty="0">
                <a:solidFill>
                  <a:srgbClr val="34ED0F"/>
                </a:solidFill>
                <a:latin typeface="Verdana"/>
                <a:cs typeface="Verdana"/>
              </a:rPr>
              <a:t>E</a:t>
            </a:r>
            <a:r>
              <a:rPr sz="2600" b="1" spc="-20" dirty="0">
                <a:solidFill>
                  <a:srgbClr val="34ED0F"/>
                </a:solidFill>
                <a:latin typeface="Verdana"/>
                <a:cs typeface="Verdana"/>
              </a:rPr>
              <a:t>N</a:t>
            </a:r>
            <a:r>
              <a:rPr sz="2600" b="1" spc="-5" dirty="0">
                <a:solidFill>
                  <a:srgbClr val="34ED0F"/>
                </a:solidFill>
                <a:latin typeface="Verdana"/>
                <a:cs typeface="Verdana"/>
              </a:rPr>
              <a:t>G</a:t>
            </a:r>
            <a:r>
              <a:rPr sz="2600" b="1" spc="-10" dirty="0">
                <a:solidFill>
                  <a:srgbClr val="34ED0F"/>
                </a:solidFill>
                <a:latin typeface="Verdana"/>
                <a:cs typeface="Verdana"/>
              </a:rPr>
              <a:t>A</a:t>
            </a:r>
            <a:r>
              <a:rPr sz="2600" b="1" spc="20" dirty="0">
                <a:solidFill>
                  <a:srgbClr val="34ED0F"/>
                </a:solidFill>
                <a:latin typeface="Verdana"/>
                <a:cs typeface="Verdana"/>
              </a:rPr>
              <a:t>D</a:t>
            </a:r>
            <a:r>
              <a:rPr sz="2600" b="1" spc="-10" dirty="0">
                <a:solidFill>
                  <a:srgbClr val="34ED0F"/>
                </a:solidFill>
                <a:latin typeface="Verdana"/>
                <a:cs typeface="Verdana"/>
              </a:rPr>
              <a:t>O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76420" y="6132576"/>
            <a:ext cx="3197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(Efectúa 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2400" b="1" spc="-7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0276" y="6705600"/>
            <a:ext cx="160020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10" dirty="0">
                <a:solidFill>
                  <a:srgbClr val="34ED0F"/>
                </a:solidFill>
                <a:latin typeface="Verdana"/>
                <a:cs typeface="Verdana"/>
              </a:rPr>
              <a:t>PAGADO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01971" y="6729983"/>
            <a:ext cx="3203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(Efectúa el</a:t>
            </a:r>
            <a:r>
              <a:rPr sz="2400" b="1" spc="-5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0808" y="777748"/>
            <a:ext cx="8001000" cy="1213485"/>
          </a:xfrm>
          <a:custGeom>
            <a:avLst/>
            <a:gdLst/>
            <a:ahLst/>
            <a:cxnLst/>
            <a:rect l="l" t="t" r="r" b="b"/>
            <a:pathLst>
              <a:path w="8001000" h="1213485">
                <a:moveTo>
                  <a:pt x="0" y="0"/>
                </a:moveTo>
                <a:lnTo>
                  <a:pt x="0" y="1213103"/>
                </a:lnTo>
                <a:lnTo>
                  <a:pt x="8001000" y="1213103"/>
                </a:lnTo>
                <a:lnTo>
                  <a:pt x="8001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34ED0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15644" y="691895"/>
            <a:ext cx="764413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34ED0F"/>
                </a:solidFill>
                <a:latin typeface="Arial"/>
                <a:cs typeface="Arial"/>
              </a:rPr>
              <a:t>PROCESO </a:t>
            </a:r>
            <a:r>
              <a:rPr sz="4000" spc="-5" dirty="0">
                <a:solidFill>
                  <a:srgbClr val="34ED0F"/>
                </a:solidFill>
                <a:latin typeface="Arial"/>
                <a:cs typeface="Arial"/>
              </a:rPr>
              <a:t>DE </a:t>
            </a:r>
            <a:r>
              <a:rPr sz="4000" spc="5" dirty="0">
                <a:solidFill>
                  <a:srgbClr val="34ED0F"/>
                </a:solidFill>
                <a:latin typeface="Arial"/>
                <a:cs typeface="Arial"/>
              </a:rPr>
              <a:t>E </a:t>
            </a:r>
            <a:r>
              <a:rPr sz="4000" dirty="0">
                <a:solidFill>
                  <a:srgbClr val="34ED0F"/>
                </a:solidFill>
                <a:latin typeface="Arial"/>
                <a:cs typeface="Arial"/>
              </a:rPr>
              <a:t>J </a:t>
            </a:r>
            <a:r>
              <a:rPr sz="4000" spc="5" dirty="0">
                <a:solidFill>
                  <a:srgbClr val="34ED0F"/>
                </a:solidFill>
                <a:latin typeface="Arial"/>
                <a:cs typeface="Arial"/>
              </a:rPr>
              <a:t>E C U C </a:t>
            </a:r>
            <a:r>
              <a:rPr sz="4000" dirty="0">
                <a:solidFill>
                  <a:srgbClr val="34ED0F"/>
                </a:solidFill>
                <a:latin typeface="Arial"/>
                <a:cs typeface="Arial"/>
              </a:rPr>
              <a:t>I </a:t>
            </a:r>
            <a:r>
              <a:rPr sz="4000" spc="5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4000" spc="-20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4000" spc="5" dirty="0">
                <a:solidFill>
                  <a:srgbClr val="34ED0F"/>
                </a:solidFill>
                <a:latin typeface="Arial"/>
                <a:cs typeface="Arial"/>
              </a:rPr>
              <a:t>N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36396" y="2499359"/>
            <a:ext cx="7602220" cy="2588895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284480" indent="-272415">
              <a:lnSpc>
                <a:spcPct val="100000"/>
              </a:lnSpc>
              <a:spcBef>
                <a:spcPts val="151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5" dirty="0">
                <a:solidFill>
                  <a:srgbClr val="F4F406"/>
                </a:solidFill>
                <a:latin typeface="Arial"/>
                <a:cs typeface="Arial"/>
              </a:rPr>
              <a:t>MARCO </a:t>
            </a:r>
            <a:r>
              <a:rPr sz="2400" b="1" spc="-10" dirty="0">
                <a:solidFill>
                  <a:srgbClr val="F4F406"/>
                </a:solidFill>
                <a:latin typeface="Arial"/>
                <a:cs typeface="Arial"/>
              </a:rPr>
              <a:t>PRESUPUESTAL</a:t>
            </a:r>
            <a:r>
              <a:rPr sz="2400" b="1" spc="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4F406"/>
                </a:solidFill>
                <a:latin typeface="Arial"/>
                <a:cs typeface="Arial"/>
              </a:rPr>
              <a:t>(PIA)</a:t>
            </a:r>
            <a:endParaRPr sz="2400" dirty="0">
              <a:latin typeface="Arial"/>
              <a:cs typeface="Arial"/>
            </a:endParaRPr>
          </a:p>
          <a:p>
            <a:pPr marL="284480" indent="-272415">
              <a:lnSpc>
                <a:spcPct val="100000"/>
              </a:lnSpc>
              <a:spcBef>
                <a:spcPts val="141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5" dirty="0">
                <a:solidFill>
                  <a:srgbClr val="F4F406"/>
                </a:solidFill>
                <a:latin typeface="Arial"/>
                <a:cs typeface="Arial"/>
              </a:rPr>
              <a:t>PROGRAMACION MENSUAL </a:t>
            </a:r>
            <a:r>
              <a:rPr sz="2400" b="1" dirty="0">
                <a:solidFill>
                  <a:srgbClr val="F4F406"/>
                </a:solidFill>
                <a:latin typeface="Arial"/>
                <a:cs typeface="Arial"/>
              </a:rPr>
              <a:t>(Efectúa el</a:t>
            </a:r>
            <a:r>
              <a:rPr sz="2400" b="1" spc="-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4F406"/>
                </a:solidFill>
                <a:latin typeface="Arial"/>
                <a:cs typeface="Arial"/>
              </a:rPr>
              <a:t>pliego)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515"/>
              </a:spcBef>
              <a:buClr>
                <a:srgbClr val="7E7E7E"/>
              </a:buClr>
              <a:buFont typeface="Wingdings"/>
              <a:buChar char=""/>
              <a:tabLst>
                <a:tab pos="804545" algn="l"/>
                <a:tab pos="805180" algn="l"/>
                <a:tab pos="6141720" algn="l"/>
              </a:tabLst>
            </a:pP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OM</a:t>
            </a:r>
            <a:r>
              <a:rPr sz="2400" b="1" spc="10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OM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SO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nu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l/M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en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al	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(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fe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400" b="1" spc="35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ú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a 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908685" indent="-896619">
              <a:lnSpc>
                <a:spcPct val="100000"/>
              </a:lnSpc>
              <a:spcBef>
                <a:spcPts val="1440"/>
              </a:spcBef>
              <a:buFont typeface="Wingdings"/>
              <a:buChar char=""/>
              <a:tabLst>
                <a:tab pos="908685" algn="l"/>
                <a:tab pos="909319" algn="l"/>
                <a:tab pos="369316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DEVENGADO	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(Efectúa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6396" y="5242559"/>
            <a:ext cx="2262505" cy="78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72415">
              <a:lnSpc>
                <a:spcPts val="2875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10" dirty="0">
                <a:solidFill>
                  <a:srgbClr val="34ED0F"/>
                </a:solidFill>
                <a:latin typeface="Verdana"/>
                <a:cs typeface="Verdana"/>
              </a:rPr>
              <a:t>C. </a:t>
            </a:r>
            <a:r>
              <a:rPr sz="2400" b="1" dirty="0">
                <a:solidFill>
                  <a:srgbClr val="34ED0F"/>
                </a:solidFill>
                <a:latin typeface="Verdana"/>
                <a:cs typeface="Verdana"/>
              </a:rPr>
              <a:t>DE</a:t>
            </a:r>
            <a:r>
              <a:rPr sz="2400" b="1" spc="-70" dirty="0">
                <a:solidFill>
                  <a:srgbClr val="34ED0F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34ED0F"/>
                </a:solidFill>
                <a:latin typeface="Verdana"/>
                <a:cs typeface="Verdana"/>
              </a:rPr>
              <a:t>PAGO</a:t>
            </a:r>
            <a:endParaRPr sz="2400" dirty="0">
              <a:latin typeface="Verdana"/>
              <a:cs typeface="Verdana"/>
            </a:endParaRPr>
          </a:p>
          <a:p>
            <a:pPr marL="12700">
              <a:lnSpc>
                <a:spcPts val="3115"/>
              </a:lnSpc>
            </a:pPr>
            <a:r>
              <a:rPr sz="2600" b="1" spc="-10" dirty="0">
                <a:solidFill>
                  <a:srgbClr val="E14C23"/>
                </a:solidFill>
                <a:latin typeface="Verdana"/>
                <a:cs typeface="Verdana"/>
              </a:rPr>
              <a:t>PAGADO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7571" y="5218176"/>
            <a:ext cx="4927600" cy="80581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(CON RES. DEL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TITULAR</a:t>
            </a:r>
            <a:r>
              <a:rPr sz="2400" b="1" spc="-5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DEL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R="514984" algn="ctr">
              <a:lnSpc>
                <a:spcPct val="100000"/>
              </a:lnSpc>
              <a:spcBef>
                <a:spcPts val="190"/>
              </a:spcBef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(Efectúa </a:t>
            </a:r>
            <a:r>
              <a:rPr sz="2400" b="1" spc="5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2400" b="1" spc="-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pliego)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9444" y="417577"/>
            <a:ext cx="8398256" cy="7033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200" b="1" spc="-5" dirty="0">
                <a:solidFill>
                  <a:srgbClr val="34ED0F"/>
                </a:solidFill>
                <a:latin typeface="Arial"/>
                <a:cs typeface="Arial"/>
              </a:rPr>
              <a:t>PROCESO </a:t>
            </a:r>
            <a:r>
              <a:rPr sz="2200" b="1" dirty="0">
                <a:solidFill>
                  <a:srgbClr val="34ED0F"/>
                </a:solidFill>
                <a:latin typeface="Arial"/>
                <a:cs typeface="Arial"/>
              </a:rPr>
              <a:t>DE </a:t>
            </a:r>
            <a:r>
              <a:rPr sz="2200" b="1" spc="5" dirty="0">
                <a:solidFill>
                  <a:srgbClr val="34ED0F"/>
                </a:solidFill>
                <a:latin typeface="Arial"/>
                <a:cs typeface="Arial"/>
              </a:rPr>
              <a:t>E </a:t>
            </a:r>
            <a:r>
              <a:rPr sz="2200" b="1" dirty="0">
                <a:solidFill>
                  <a:srgbClr val="34ED0F"/>
                </a:solidFill>
                <a:latin typeface="Arial"/>
                <a:cs typeface="Arial"/>
              </a:rPr>
              <a:t>J </a:t>
            </a:r>
            <a:r>
              <a:rPr sz="2200" b="1" spc="5" dirty="0">
                <a:solidFill>
                  <a:srgbClr val="34ED0F"/>
                </a:solidFill>
                <a:latin typeface="Arial"/>
                <a:cs typeface="Arial"/>
              </a:rPr>
              <a:t>E C U C </a:t>
            </a:r>
            <a:r>
              <a:rPr sz="2200" b="1" dirty="0">
                <a:solidFill>
                  <a:srgbClr val="34ED0F"/>
                </a:solidFill>
                <a:latin typeface="Arial"/>
                <a:cs typeface="Arial"/>
              </a:rPr>
              <a:t>I </a:t>
            </a:r>
            <a:r>
              <a:rPr sz="2200" b="1" spc="5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2200" b="1" spc="-145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200" b="1" spc="5" dirty="0" smtClean="0">
                <a:solidFill>
                  <a:srgbClr val="34ED0F"/>
                </a:solidFill>
                <a:latin typeface="Arial"/>
                <a:cs typeface="Arial"/>
              </a:rPr>
              <a:t>N</a:t>
            </a:r>
            <a:r>
              <a:rPr lang="es-PE" sz="2200" dirty="0">
                <a:latin typeface="Arial"/>
                <a:cs typeface="Arial"/>
              </a:rPr>
              <a:t> </a:t>
            </a:r>
            <a:endParaRPr lang="es-PE" sz="2200" dirty="0" smtClean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200" b="1" spc="5" dirty="0" smtClean="0">
                <a:solidFill>
                  <a:srgbClr val="34ED0F"/>
                </a:solidFill>
                <a:latin typeface="Arial"/>
                <a:cs typeface="Arial"/>
              </a:rPr>
              <a:t>Ley</a:t>
            </a:r>
            <a:r>
              <a:rPr sz="2200" b="1" dirty="0" smtClean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34ED0F"/>
                </a:solidFill>
                <a:latin typeface="Arial"/>
                <a:cs typeface="Arial"/>
              </a:rPr>
              <a:t>Anual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3351" y="491236"/>
            <a:ext cx="6172200" cy="524510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90"/>
              </a:spcBef>
            </a:pPr>
            <a:r>
              <a:rPr sz="2800" b="0" dirty="0">
                <a:solidFill>
                  <a:srgbClr val="34ED0F"/>
                </a:solidFill>
                <a:latin typeface="Impact"/>
                <a:cs typeface="Impact"/>
              </a:rPr>
              <a:t>PROCESO </a:t>
            </a:r>
            <a:r>
              <a:rPr sz="2800" b="0" spc="5" dirty="0">
                <a:solidFill>
                  <a:srgbClr val="34ED0F"/>
                </a:solidFill>
                <a:latin typeface="Impact"/>
                <a:cs typeface="Impact"/>
              </a:rPr>
              <a:t>DE </a:t>
            </a:r>
            <a:r>
              <a:rPr sz="2800" b="0" dirty="0">
                <a:solidFill>
                  <a:srgbClr val="34ED0F"/>
                </a:solidFill>
                <a:latin typeface="Impact"/>
                <a:cs typeface="Impact"/>
              </a:rPr>
              <a:t>DETERMINACION </a:t>
            </a:r>
            <a:r>
              <a:rPr sz="2800" b="0" spc="5" dirty="0">
                <a:solidFill>
                  <a:srgbClr val="34ED0F"/>
                </a:solidFill>
                <a:latin typeface="Impact"/>
                <a:cs typeface="Impact"/>
              </a:rPr>
              <a:t>DE LA</a:t>
            </a:r>
            <a:r>
              <a:rPr sz="2800" b="0" spc="-175" dirty="0">
                <a:solidFill>
                  <a:srgbClr val="34ED0F"/>
                </a:solidFill>
                <a:latin typeface="Impact"/>
                <a:cs typeface="Impact"/>
              </a:rPr>
              <a:t> </a:t>
            </a:r>
            <a:r>
              <a:rPr sz="2800" b="0" spc="5" dirty="0">
                <a:solidFill>
                  <a:srgbClr val="34ED0F"/>
                </a:solidFill>
                <a:latin typeface="Impact"/>
                <a:cs typeface="Impact"/>
              </a:rPr>
              <a:t>PCA</a:t>
            </a:r>
            <a:endParaRPr sz="2800" dirty="0">
              <a:latin typeface="Impact"/>
              <a:cs typeface="Impac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0703" y="3403582"/>
            <a:ext cx="110998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40"/>
              </a:lnSpc>
            </a:pPr>
            <a:r>
              <a:rPr sz="1400" b="1" spc="-5" dirty="0">
                <a:latin typeface="Arial"/>
                <a:cs typeface="Arial"/>
              </a:rPr>
              <a:t>Marco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esu</a:t>
            </a:r>
            <a:r>
              <a:rPr sz="1400" b="1" spc="5" dirty="0">
                <a:latin typeface="Arial"/>
                <a:cs typeface="Arial"/>
              </a:rPr>
              <a:t>p</a:t>
            </a:r>
            <a:r>
              <a:rPr sz="1400" b="1" spc="-15" dirty="0">
                <a:latin typeface="Arial"/>
                <a:cs typeface="Arial"/>
              </a:rPr>
              <a:t>ue</a:t>
            </a:r>
            <a:r>
              <a:rPr sz="1400" b="1" spc="10" dirty="0">
                <a:latin typeface="Arial"/>
                <a:cs typeface="Arial"/>
              </a:rPr>
              <a:t>s</a:t>
            </a:r>
            <a:r>
              <a:rPr sz="1400" b="1" spc="-15" dirty="0">
                <a:latin typeface="Arial"/>
                <a:cs typeface="Arial"/>
              </a:rPr>
              <a:t>ta</a:t>
            </a:r>
            <a:r>
              <a:rPr sz="1400" b="1" spc="-5" dirty="0">
                <a:latin typeface="Arial"/>
                <a:cs typeface="Arial"/>
              </a:rPr>
              <a:t>l  PIA -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PIM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447" y="3325876"/>
            <a:ext cx="1392936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17447" y="3325876"/>
            <a:ext cx="1393190" cy="737870"/>
          </a:xfrm>
          <a:custGeom>
            <a:avLst/>
            <a:gdLst/>
            <a:ahLst/>
            <a:cxnLst/>
            <a:rect l="l" t="t" r="r" b="b"/>
            <a:pathLst>
              <a:path w="1393189" h="737870">
                <a:moveTo>
                  <a:pt x="0" y="0"/>
                </a:moveTo>
                <a:lnTo>
                  <a:pt x="0" y="737615"/>
                </a:lnTo>
                <a:lnTo>
                  <a:pt x="1392936" y="737615"/>
                </a:lnTo>
                <a:lnTo>
                  <a:pt x="139293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B8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048003" y="3355847"/>
            <a:ext cx="1135380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latin typeface="Arial"/>
                <a:cs typeface="Arial"/>
              </a:rPr>
              <a:t>Marco  P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esu</a:t>
            </a:r>
            <a:r>
              <a:rPr sz="1400" b="1" spc="5" dirty="0">
                <a:latin typeface="Arial"/>
                <a:cs typeface="Arial"/>
              </a:rPr>
              <a:t>p</a:t>
            </a:r>
            <a:r>
              <a:rPr sz="1400" b="1" spc="-15" dirty="0">
                <a:latin typeface="Arial"/>
                <a:cs typeface="Arial"/>
              </a:rPr>
              <a:t>ue</a:t>
            </a:r>
            <a:r>
              <a:rPr sz="1400" b="1" spc="10" dirty="0">
                <a:latin typeface="Arial"/>
                <a:cs typeface="Arial"/>
              </a:rPr>
              <a:t>s</a:t>
            </a:r>
            <a:r>
              <a:rPr sz="1400" b="1" spc="-15" dirty="0">
                <a:latin typeface="Arial"/>
                <a:cs typeface="Arial"/>
              </a:rPr>
              <a:t>ta</a:t>
            </a:r>
            <a:r>
              <a:rPr sz="1400" b="1" spc="-5" dirty="0">
                <a:latin typeface="Arial"/>
                <a:cs typeface="Arial"/>
              </a:rPr>
              <a:t>l  PIA -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PIM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03576" y="4366301"/>
            <a:ext cx="1531620" cy="68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75"/>
              </a:lnSpc>
              <a:tabLst>
                <a:tab pos="1267460" algn="l"/>
              </a:tabLst>
            </a:pPr>
            <a:r>
              <a:rPr sz="1600" b="1" spc="-5" dirty="0">
                <a:latin typeface="Arial"/>
                <a:cs typeface="Arial"/>
              </a:rPr>
              <a:t>Proyección	</a:t>
            </a:r>
            <a:r>
              <a:rPr sz="1600" b="1" dirty="0"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ts val="1910"/>
              </a:lnSpc>
            </a:pPr>
            <a:r>
              <a:rPr sz="1600" b="1" dirty="0">
                <a:latin typeface="Arial"/>
                <a:cs typeface="Arial"/>
              </a:rPr>
              <a:t>2011 </a:t>
            </a:r>
            <a:r>
              <a:rPr sz="1600" b="1" spc="-5" dirty="0">
                <a:latin typeface="Arial"/>
                <a:cs typeface="Arial"/>
              </a:rPr>
              <a:t>Ingresos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ts val="1670"/>
              </a:lnSpc>
            </a:pPr>
            <a:r>
              <a:rPr sz="1400" b="1" spc="-10" dirty="0">
                <a:latin typeface="Arial"/>
                <a:cs typeface="Arial"/>
              </a:rPr>
              <a:t>Gastos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38983" y="4282947"/>
            <a:ext cx="1856232" cy="819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538983" y="4282947"/>
            <a:ext cx="1856739" cy="798830"/>
          </a:xfrm>
          <a:custGeom>
            <a:avLst/>
            <a:gdLst/>
            <a:ahLst/>
            <a:cxnLst/>
            <a:rect l="l" t="t" r="r" b="b"/>
            <a:pathLst>
              <a:path w="1856739" h="798829">
                <a:moveTo>
                  <a:pt x="0" y="0"/>
                </a:moveTo>
                <a:lnTo>
                  <a:pt x="0" y="798576"/>
                </a:lnTo>
                <a:lnTo>
                  <a:pt x="1856232" y="798576"/>
                </a:lnTo>
                <a:lnTo>
                  <a:pt x="185623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9EAD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690876" y="4315969"/>
            <a:ext cx="1557020" cy="7258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6350" algn="ctr">
              <a:lnSpc>
                <a:spcPct val="99600"/>
              </a:lnSpc>
              <a:spcBef>
                <a:spcPts val="114"/>
              </a:spcBef>
              <a:tabLst>
                <a:tab pos="1273810" algn="l"/>
              </a:tabLst>
            </a:pPr>
            <a:r>
              <a:rPr sz="1600" b="1" spc="-5" dirty="0">
                <a:latin typeface="Arial"/>
                <a:cs typeface="Arial"/>
              </a:rPr>
              <a:t>Proyección	</a:t>
            </a:r>
            <a:r>
              <a:rPr sz="1600" b="1" dirty="0">
                <a:latin typeface="Arial"/>
                <a:cs typeface="Arial"/>
              </a:rPr>
              <a:t>-  2011 </a:t>
            </a:r>
            <a:r>
              <a:rPr sz="1600" b="1" spc="-5" dirty="0">
                <a:latin typeface="Arial"/>
                <a:cs typeface="Arial"/>
              </a:rPr>
              <a:t>Ingresos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y  </a:t>
            </a:r>
            <a:r>
              <a:rPr sz="1400" b="1" spc="-10" dirty="0">
                <a:latin typeface="Arial"/>
                <a:cs typeface="Arial"/>
              </a:rPr>
              <a:t>Gastos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46960" y="3667252"/>
            <a:ext cx="899160" cy="70485"/>
          </a:xfrm>
          <a:custGeom>
            <a:avLst/>
            <a:gdLst/>
            <a:ahLst/>
            <a:cxnLst/>
            <a:rect l="l" t="t" r="r" b="b"/>
            <a:pathLst>
              <a:path w="899160" h="70485">
                <a:moveTo>
                  <a:pt x="862583" y="0"/>
                </a:moveTo>
                <a:lnTo>
                  <a:pt x="862583" y="18287"/>
                </a:lnTo>
                <a:lnTo>
                  <a:pt x="0" y="18287"/>
                </a:lnTo>
                <a:lnTo>
                  <a:pt x="0" y="51815"/>
                </a:lnTo>
                <a:lnTo>
                  <a:pt x="862583" y="51815"/>
                </a:lnTo>
                <a:lnTo>
                  <a:pt x="862583" y="70103"/>
                </a:lnTo>
                <a:lnTo>
                  <a:pt x="899159" y="33527"/>
                </a:lnTo>
                <a:lnTo>
                  <a:pt x="862583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346960" y="3667252"/>
            <a:ext cx="899160" cy="70485"/>
          </a:xfrm>
          <a:custGeom>
            <a:avLst/>
            <a:gdLst/>
            <a:ahLst/>
            <a:cxnLst/>
            <a:rect l="l" t="t" r="r" b="b"/>
            <a:pathLst>
              <a:path w="899160" h="70485">
                <a:moveTo>
                  <a:pt x="862583" y="70103"/>
                </a:moveTo>
                <a:lnTo>
                  <a:pt x="862583" y="51815"/>
                </a:lnTo>
                <a:lnTo>
                  <a:pt x="0" y="51815"/>
                </a:lnTo>
                <a:lnTo>
                  <a:pt x="0" y="18287"/>
                </a:lnTo>
                <a:lnTo>
                  <a:pt x="862583" y="18287"/>
                </a:lnTo>
                <a:lnTo>
                  <a:pt x="862583" y="0"/>
                </a:lnTo>
                <a:lnTo>
                  <a:pt x="899159" y="33527"/>
                </a:lnTo>
                <a:lnTo>
                  <a:pt x="862583" y="70103"/>
                </a:lnTo>
                <a:close/>
              </a:path>
            </a:pathLst>
          </a:custGeom>
          <a:ln w="24382">
            <a:solidFill>
              <a:srgbClr val="7681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069083" y="1947673"/>
            <a:ext cx="87121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DGAES</a:t>
            </a:r>
            <a:r>
              <a:rPr sz="16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-  DGPP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21023" y="3485878"/>
            <a:ext cx="173164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ts val="1540"/>
              </a:lnSpc>
            </a:pPr>
            <a:r>
              <a:rPr sz="1400" b="1" spc="-5" dirty="0">
                <a:latin typeface="Arial"/>
                <a:cs typeface="Arial"/>
              </a:rPr>
              <a:t>Programación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Compromisos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Anual  </a:t>
            </a:r>
            <a:r>
              <a:rPr sz="1400" b="1" spc="-10" dirty="0">
                <a:latin typeface="Arial"/>
                <a:cs typeface="Arial"/>
              </a:rPr>
              <a:t>(PCA)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73552" y="3408171"/>
            <a:ext cx="2429255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273552" y="3408171"/>
            <a:ext cx="2429510" cy="737870"/>
          </a:xfrm>
          <a:custGeom>
            <a:avLst/>
            <a:gdLst/>
            <a:ahLst/>
            <a:cxnLst/>
            <a:rect l="l" t="t" r="r" b="b"/>
            <a:pathLst>
              <a:path w="2429510" h="737870">
                <a:moveTo>
                  <a:pt x="0" y="0"/>
                </a:moveTo>
                <a:lnTo>
                  <a:pt x="0" y="737615"/>
                </a:lnTo>
                <a:lnTo>
                  <a:pt x="2429256" y="737615"/>
                </a:lnTo>
                <a:lnTo>
                  <a:pt x="242925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608323" y="3438144"/>
            <a:ext cx="175704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latin typeface="Arial"/>
                <a:cs typeface="Arial"/>
              </a:rPr>
              <a:t>Programación </a:t>
            </a:r>
            <a:r>
              <a:rPr sz="1400" b="1" dirty="0">
                <a:latin typeface="Arial"/>
                <a:cs typeface="Arial"/>
              </a:rPr>
              <a:t>de  </a:t>
            </a:r>
            <a:r>
              <a:rPr sz="1400" b="1" spc="-5" dirty="0">
                <a:latin typeface="Arial"/>
                <a:cs typeface="Arial"/>
              </a:rPr>
              <a:t>Compromisos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Anual  </a:t>
            </a:r>
            <a:r>
              <a:rPr sz="1400" b="1" spc="-10" dirty="0">
                <a:latin typeface="Arial"/>
                <a:cs typeface="Arial"/>
              </a:rPr>
              <a:t>(PCA)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3576" y="3164332"/>
            <a:ext cx="33655" cy="469900"/>
          </a:xfrm>
          <a:custGeom>
            <a:avLst/>
            <a:gdLst/>
            <a:ahLst/>
            <a:cxnLst/>
            <a:rect l="l" t="t" r="r" b="b"/>
            <a:pathLst>
              <a:path w="33655" h="469900">
                <a:moveTo>
                  <a:pt x="33528" y="451103"/>
                </a:moveTo>
                <a:lnTo>
                  <a:pt x="0" y="451103"/>
                </a:lnTo>
                <a:lnTo>
                  <a:pt x="18287" y="469391"/>
                </a:lnTo>
                <a:lnTo>
                  <a:pt x="33528" y="451103"/>
                </a:lnTo>
                <a:close/>
              </a:path>
              <a:path w="33655" h="469900">
                <a:moveTo>
                  <a:pt x="24384" y="0"/>
                </a:moveTo>
                <a:lnTo>
                  <a:pt x="9143" y="0"/>
                </a:lnTo>
                <a:lnTo>
                  <a:pt x="9143" y="451103"/>
                </a:lnTo>
                <a:lnTo>
                  <a:pt x="24384" y="451103"/>
                </a:lnTo>
                <a:lnTo>
                  <a:pt x="24384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703576" y="3164332"/>
            <a:ext cx="33655" cy="469900"/>
          </a:xfrm>
          <a:custGeom>
            <a:avLst/>
            <a:gdLst/>
            <a:ahLst/>
            <a:cxnLst/>
            <a:rect l="l" t="t" r="r" b="b"/>
            <a:pathLst>
              <a:path w="33655" h="469900">
                <a:moveTo>
                  <a:pt x="0" y="451103"/>
                </a:moveTo>
                <a:lnTo>
                  <a:pt x="9143" y="451103"/>
                </a:lnTo>
                <a:lnTo>
                  <a:pt x="9143" y="0"/>
                </a:lnTo>
                <a:lnTo>
                  <a:pt x="24384" y="0"/>
                </a:lnTo>
                <a:lnTo>
                  <a:pt x="24384" y="451103"/>
                </a:lnTo>
                <a:lnTo>
                  <a:pt x="33528" y="451103"/>
                </a:lnTo>
                <a:lnTo>
                  <a:pt x="18287" y="469391"/>
                </a:lnTo>
                <a:lnTo>
                  <a:pt x="0" y="451103"/>
                </a:lnTo>
                <a:close/>
              </a:path>
            </a:pathLst>
          </a:custGeom>
          <a:ln w="24382">
            <a:solidFill>
              <a:srgbClr val="7681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775959" y="2804667"/>
            <a:ext cx="70485" cy="2197735"/>
          </a:xfrm>
          <a:custGeom>
            <a:avLst/>
            <a:gdLst/>
            <a:ahLst/>
            <a:cxnLst/>
            <a:rect l="l" t="t" r="r" b="b"/>
            <a:pathLst>
              <a:path w="70485" h="2197735">
                <a:moveTo>
                  <a:pt x="70103" y="0"/>
                </a:moveTo>
                <a:lnTo>
                  <a:pt x="56673" y="523"/>
                </a:lnTo>
                <a:lnTo>
                  <a:pt x="44957" y="1904"/>
                </a:lnTo>
                <a:lnTo>
                  <a:pt x="36671" y="3857"/>
                </a:lnTo>
                <a:lnTo>
                  <a:pt x="33527" y="6096"/>
                </a:lnTo>
                <a:lnTo>
                  <a:pt x="33527" y="1091184"/>
                </a:lnTo>
                <a:lnTo>
                  <a:pt x="30861" y="1094708"/>
                </a:lnTo>
                <a:lnTo>
                  <a:pt x="23622" y="1096518"/>
                </a:lnTo>
                <a:lnTo>
                  <a:pt x="12954" y="1097184"/>
                </a:lnTo>
                <a:lnTo>
                  <a:pt x="0" y="1097280"/>
                </a:lnTo>
                <a:lnTo>
                  <a:pt x="12953" y="1097803"/>
                </a:lnTo>
                <a:lnTo>
                  <a:pt x="23621" y="1099185"/>
                </a:lnTo>
                <a:lnTo>
                  <a:pt x="30860" y="1101137"/>
                </a:lnTo>
                <a:lnTo>
                  <a:pt x="33527" y="1103376"/>
                </a:lnTo>
                <a:lnTo>
                  <a:pt x="33527" y="2191512"/>
                </a:lnTo>
                <a:lnTo>
                  <a:pt x="36671" y="2193750"/>
                </a:lnTo>
                <a:lnTo>
                  <a:pt x="44957" y="2195703"/>
                </a:lnTo>
                <a:lnTo>
                  <a:pt x="56673" y="2197084"/>
                </a:lnTo>
                <a:lnTo>
                  <a:pt x="70103" y="2197608"/>
                </a:lnTo>
              </a:path>
            </a:pathLst>
          </a:custGeom>
          <a:ln w="9142">
            <a:solidFill>
              <a:srgbClr val="9EAD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74191" y="1033780"/>
            <a:ext cx="9006840" cy="4114800"/>
          </a:xfrm>
          <a:custGeom>
            <a:avLst/>
            <a:gdLst/>
            <a:ahLst/>
            <a:cxnLst/>
            <a:rect l="l" t="t" r="r" b="b"/>
            <a:pathLst>
              <a:path w="9006840" h="4114800">
                <a:moveTo>
                  <a:pt x="9000743" y="6096"/>
                </a:moveTo>
                <a:lnTo>
                  <a:pt x="8997696" y="6096"/>
                </a:lnTo>
                <a:lnTo>
                  <a:pt x="8997696" y="24384"/>
                </a:lnTo>
                <a:lnTo>
                  <a:pt x="9006840" y="24384"/>
                </a:lnTo>
                <a:lnTo>
                  <a:pt x="9006840" y="12192"/>
                </a:lnTo>
                <a:lnTo>
                  <a:pt x="9000743" y="12192"/>
                </a:lnTo>
                <a:lnTo>
                  <a:pt x="9000743" y="6096"/>
                </a:lnTo>
                <a:close/>
              </a:path>
              <a:path w="9006840" h="4114800">
                <a:moveTo>
                  <a:pt x="9000743" y="0"/>
                </a:moveTo>
                <a:lnTo>
                  <a:pt x="8964167" y="0"/>
                </a:lnTo>
                <a:lnTo>
                  <a:pt x="8964167" y="12192"/>
                </a:lnTo>
                <a:lnTo>
                  <a:pt x="8997696" y="12192"/>
                </a:lnTo>
                <a:lnTo>
                  <a:pt x="8997696" y="6096"/>
                </a:lnTo>
                <a:lnTo>
                  <a:pt x="9000743" y="6096"/>
                </a:lnTo>
                <a:lnTo>
                  <a:pt x="9000743" y="0"/>
                </a:lnTo>
                <a:close/>
              </a:path>
              <a:path w="9006840" h="4114800">
                <a:moveTo>
                  <a:pt x="9006840" y="6096"/>
                </a:moveTo>
                <a:lnTo>
                  <a:pt x="9000743" y="6096"/>
                </a:lnTo>
                <a:lnTo>
                  <a:pt x="9000743" y="12192"/>
                </a:lnTo>
                <a:lnTo>
                  <a:pt x="9006840" y="12192"/>
                </a:lnTo>
                <a:lnTo>
                  <a:pt x="9006840" y="6096"/>
                </a:lnTo>
                <a:close/>
              </a:path>
              <a:path w="9006840" h="4114800">
                <a:moveTo>
                  <a:pt x="8933688" y="0"/>
                </a:moveTo>
                <a:lnTo>
                  <a:pt x="8924543" y="0"/>
                </a:lnTo>
                <a:lnTo>
                  <a:pt x="8924543" y="12192"/>
                </a:lnTo>
                <a:lnTo>
                  <a:pt x="8933688" y="12192"/>
                </a:lnTo>
                <a:lnTo>
                  <a:pt x="8933688" y="0"/>
                </a:lnTo>
                <a:close/>
              </a:path>
              <a:path w="9006840" h="4114800">
                <a:moveTo>
                  <a:pt x="8897112" y="0"/>
                </a:moveTo>
                <a:lnTo>
                  <a:pt x="8857488" y="0"/>
                </a:lnTo>
                <a:lnTo>
                  <a:pt x="8857488" y="12192"/>
                </a:lnTo>
                <a:lnTo>
                  <a:pt x="8897112" y="12192"/>
                </a:lnTo>
                <a:lnTo>
                  <a:pt x="8897112" y="0"/>
                </a:lnTo>
                <a:close/>
              </a:path>
              <a:path w="9006840" h="4114800">
                <a:moveTo>
                  <a:pt x="8830056" y="0"/>
                </a:moveTo>
                <a:lnTo>
                  <a:pt x="8820912" y="0"/>
                </a:lnTo>
                <a:lnTo>
                  <a:pt x="8820912" y="12192"/>
                </a:lnTo>
                <a:lnTo>
                  <a:pt x="8830056" y="12192"/>
                </a:lnTo>
                <a:lnTo>
                  <a:pt x="8830056" y="0"/>
                </a:lnTo>
                <a:close/>
              </a:path>
              <a:path w="9006840" h="4114800">
                <a:moveTo>
                  <a:pt x="8790432" y="0"/>
                </a:moveTo>
                <a:lnTo>
                  <a:pt x="8753856" y="0"/>
                </a:lnTo>
                <a:lnTo>
                  <a:pt x="8753856" y="12192"/>
                </a:lnTo>
                <a:lnTo>
                  <a:pt x="8790432" y="12192"/>
                </a:lnTo>
                <a:lnTo>
                  <a:pt x="8790432" y="0"/>
                </a:lnTo>
                <a:close/>
              </a:path>
              <a:path w="9006840" h="4114800">
                <a:moveTo>
                  <a:pt x="8723376" y="0"/>
                </a:moveTo>
                <a:lnTo>
                  <a:pt x="8714232" y="0"/>
                </a:lnTo>
                <a:lnTo>
                  <a:pt x="8714232" y="12192"/>
                </a:lnTo>
                <a:lnTo>
                  <a:pt x="8723376" y="12192"/>
                </a:lnTo>
                <a:lnTo>
                  <a:pt x="8723376" y="0"/>
                </a:lnTo>
                <a:close/>
              </a:path>
              <a:path w="9006840" h="4114800">
                <a:moveTo>
                  <a:pt x="8686800" y="0"/>
                </a:moveTo>
                <a:lnTo>
                  <a:pt x="8647176" y="0"/>
                </a:lnTo>
                <a:lnTo>
                  <a:pt x="8647176" y="12192"/>
                </a:lnTo>
                <a:lnTo>
                  <a:pt x="8686800" y="12192"/>
                </a:lnTo>
                <a:lnTo>
                  <a:pt x="8686800" y="0"/>
                </a:lnTo>
                <a:close/>
              </a:path>
              <a:path w="9006840" h="4114800">
                <a:moveTo>
                  <a:pt x="8619743" y="0"/>
                </a:moveTo>
                <a:lnTo>
                  <a:pt x="8610600" y="0"/>
                </a:lnTo>
                <a:lnTo>
                  <a:pt x="8610600" y="12192"/>
                </a:lnTo>
                <a:lnTo>
                  <a:pt x="8619743" y="12192"/>
                </a:lnTo>
                <a:lnTo>
                  <a:pt x="8619743" y="0"/>
                </a:lnTo>
                <a:close/>
              </a:path>
              <a:path w="9006840" h="4114800">
                <a:moveTo>
                  <a:pt x="8583167" y="0"/>
                </a:moveTo>
                <a:lnTo>
                  <a:pt x="8543543" y="0"/>
                </a:lnTo>
                <a:lnTo>
                  <a:pt x="8543543" y="12192"/>
                </a:lnTo>
                <a:lnTo>
                  <a:pt x="8583167" y="12192"/>
                </a:lnTo>
                <a:lnTo>
                  <a:pt x="8583167" y="0"/>
                </a:lnTo>
                <a:close/>
              </a:path>
              <a:path w="9006840" h="4114800">
                <a:moveTo>
                  <a:pt x="8516112" y="0"/>
                </a:moveTo>
                <a:lnTo>
                  <a:pt x="8506967" y="0"/>
                </a:lnTo>
                <a:lnTo>
                  <a:pt x="8506967" y="12192"/>
                </a:lnTo>
                <a:lnTo>
                  <a:pt x="8516112" y="12192"/>
                </a:lnTo>
                <a:lnTo>
                  <a:pt x="8516112" y="0"/>
                </a:lnTo>
                <a:close/>
              </a:path>
              <a:path w="9006840" h="4114800">
                <a:moveTo>
                  <a:pt x="8476488" y="0"/>
                </a:moveTo>
                <a:lnTo>
                  <a:pt x="8439912" y="0"/>
                </a:lnTo>
                <a:lnTo>
                  <a:pt x="8439912" y="12192"/>
                </a:lnTo>
                <a:lnTo>
                  <a:pt x="8476488" y="12192"/>
                </a:lnTo>
                <a:lnTo>
                  <a:pt x="8476488" y="0"/>
                </a:lnTo>
                <a:close/>
              </a:path>
              <a:path w="9006840" h="4114800">
                <a:moveTo>
                  <a:pt x="8409432" y="0"/>
                </a:moveTo>
                <a:lnTo>
                  <a:pt x="8400288" y="0"/>
                </a:lnTo>
                <a:lnTo>
                  <a:pt x="8400288" y="12192"/>
                </a:lnTo>
                <a:lnTo>
                  <a:pt x="8409432" y="12192"/>
                </a:lnTo>
                <a:lnTo>
                  <a:pt x="8409432" y="0"/>
                </a:lnTo>
                <a:close/>
              </a:path>
              <a:path w="9006840" h="4114800">
                <a:moveTo>
                  <a:pt x="8372856" y="0"/>
                </a:moveTo>
                <a:lnTo>
                  <a:pt x="8333232" y="0"/>
                </a:lnTo>
                <a:lnTo>
                  <a:pt x="8333232" y="12192"/>
                </a:lnTo>
                <a:lnTo>
                  <a:pt x="8372856" y="12192"/>
                </a:lnTo>
                <a:lnTo>
                  <a:pt x="8372856" y="0"/>
                </a:lnTo>
                <a:close/>
              </a:path>
              <a:path w="9006840" h="4114800">
                <a:moveTo>
                  <a:pt x="8305800" y="0"/>
                </a:moveTo>
                <a:lnTo>
                  <a:pt x="8296656" y="0"/>
                </a:lnTo>
                <a:lnTo>
                  <a:pt x="8296656" y="12192"/>
                </a:lnTo>
                <a:lnTo>
                  <a:pt x="8305800" y="12192"/>
                </a:lnTo>
                <a:lnTo>
                  <a:pt x="8305800" y="0"/>
                </a:lnTo>
                <a:close/>
              </a:path>
              <a:path w="9006840" h="4114800">
                <a:moveTo>
                  <a:pt x="8266176" y="0"/>
                </a:moveTo>
                <a:lnTo>
                  <a:pt x="8229600" y="0"/>
                </a:lnTo>
                <a:lnTo>
                  <a:pt x="8229600" y="12192"/>
                </a:lnTo>
                <a:lnTo>
                  <a:pt x="8266176" y="12192"/>
                </a:lnTo>
                <a:lnTo>
                  <a:pt x="8266176" y="0"/>
                </a:lnTo>
                <a:close/>
              </a:path>
              <a:path w="9006840" h="4114800">
                <a:moveTo>
                  <a:pt x="8202167" y="0"/>
                </a:moveTo>
                <a:lnTo>
                  <a:pt x="8189976" y="0"/>
                </a:lnTo>
                <a:lnTo>
                  <a:pt x="8189976" y="12192"/>
                </a:lnTo>
                <a:lnTo>
                  <a:pt x="8202167" y="12192"/>
                </a:lnTo>
                <a:lnTo>
                  <a:pt x="8202167" y="0"/>
                </a:lnTo>
                <a:close/>
              </a:path>
              <a:path w="9006840" h="4114800">
                <a:moveTo>
                  <a:pt x="8162543" y="0"/>
                </a:moveTo>
                <a:lnTo>
                  <a:pt x="8125967" y="0"/>
                </a:lnTo>
                <a:lnTo>
                  <a:pt x="8125967" y="12192"/>
                </a:lnTo>
                <a:lnTo>
                  <a:pt x="8162543" y="12192"/>
                </a:lnTo>
                <a:lnTo>
                  <a:pt x="8162543" y="0"/>
                </a:lnTo>
                <a:close/>
              </a:path>
              <a:path w="9006840" h="4114800">
                <a:moveTo>
                  <a:pt x="8095487" y="0"/>
                </a:moveTo>
                <a:lnTo>
                  <a:pt x="8086343" y="0"/>
                </a:lnTo>
                <a:lnTo>
                  <a:pt x="8086343" y="12192"/>
                </a:lnTo>
                <a:lnTo>
                  <a:pt x="8095487" y="12192"/>
                </a:lnTo>
                <a:lnTo>
                  <a:pt x="8095487" y="0"/>
                </a:lnTo>
                <a:close/>
              </a:path>
              <a:path w="9006840" h="4114800">
                <a:moveTo>
                  <a:pt x="8058911" y="0"/>
                </a:moveTo>
                <a:lnTo>
                  <a:pt x="8019287" y="0"/>
                </a:lnTo>
                <a:lnTo>
                  <a:pt x="8019287" y="12192"/>
                </a:lnTo>
                <a:lnTo>
                  <a:pt x="8058911" y="12192"/>
                </a:lnTo>
                <a:lnTo>
                  <a:pt x="8058911" y="0"/>
                </a:lnTo>
                <a:close/>
              </a:path>
              <a:path w="9006840" h="4114800">
                <a:moveTo>
                  <a:pt x="7991856" y="0"/>
                </a:moveTo>
                <a:lnTo>
                  <a:pt x="7982711" y="0"/>
                </a:lnTo>
                <a:lnTo>
                  <a:pt x="7982711" y="12192"/>
                </a:lnTo>
                <a:lnTo>
                  <a:pt x="7991856" y="12192"/>
                </a:lnTo>
                <a:lnTo>
                  <a:pt x="7991856" y="0"/>
                </a:lnTo>
                <a:close/>
              </a:path>
              <a:path w="9006840" h="4114800">
                <a:moveTo>
                  <a:pt x="7952232" y="0"/>
                </a:moveTo>
                <a:lnTo>
                  <a:pt x="7915656" y="0"/>
                </a:lnTo>
                <a:lnTo>
                  <a:pt x="7915656" y="12192"/>
                </a:lnTo>
                <a:lnTo>
                  <a:pt x="7952232" y="12192"/>
                </a:lnTo>
                <a:lnTo>
                  <a:pt x="7952232" y="0"/>
                </a:lnTo>
                <a:close/>
              </a:path>
              <a:path w="9006840" h="4114800">
                <a:moveTo>
                  <a:pt x="7885176" y="0"/>
                </a:moveTo>
                <a:lnTo>
                  <a:pt x="7876032" y="0"/>
                </a:lnTo>
                <a:lnTo>
                  <a:pt x="7876032" y="12192"/>
                </a:lnTo>
                <a:lnTo>
                  <a:pt x="7885176" y="12192"/>
                </a:lnTo>
                <a:lnTo>
                  <a:pt x="7885176" y="0"/>
                </a:lnTo>
                <a:close/>
              </a:path>
              <a:path w="9006840" h="4114800">
                <a:moveTo>
                  <a:pt x="7848600" y="0"/>
                </a:moveTo>
                <a:lnTo>
                  <a:pt x="7808976" y="0"/>
                </a:lnTo>
                <a:lnTo>
                  <a:pt x="7808976" y="12192"/>
                </a:lnTo>
                <a:lnTo>
                  <a:pt x="7848600" y="12192"/>
                </a:lnTo>
                <a:lnTo>
                  <a:pt x="7848600" y="0"/>
                </a:lnTo>
                <a:close/>
              </a:path>
              <a:path w="9006840" h="4114800">
                <a:moveTo>
                  <a:pt x="7781543" y="0"/>
                </a:moveTo>
                <a:lnTo>
                  <a:pt x="7772400" y="0"/>
                </a:lnTo>
                <a:lnTo>
                  <a:pt x="7772400" y="12192"/>
                </a:lnTo>
                <a:lnTo>
                  <a:pt x="7781543" y="12192"/>
                </a:lnTo>
                <a:lnTo>
                  <a:pt x="7781543" y="0"/>
                </a:lnTo>
                <a:close/>
              </a:path>
              <a:path w="9006840" h="4114800">
                <a:moveTo>
                  <a:pt x="7744967" y="0"/>
                </a:moveTo>
                <a:lnTo>
                  <a:pt x="7705343" y="0"/>
                </a:lnTo>
                <a:lnTo>
                  <a:pt x="7705343" y="12192"/>
                </a:lnTo>
                <a:lnTo>
                  <a:pt x="7744967" y="12192"/>
                </a:lnTo>
                <a:lnTo>
                  <a:pt x="7744967" y="0"/>
                </a:lnTo>
                <a:close/>
              </a:path>
              <a:path w="9006840" h="4114800">
                <a:moveTo>
                  <a:pt x="7677911" y="0"/>
                </a:moveTo>
                <a:lnTo>
                  <a:pt x="7668767" y="0"/>
                </a:lnTo>
                <a:lnTo>
                  <a:pt x="7668767" y="12192"/>
                </a:lnTo>
                <a:lnTo>
                  <a:pt x="7677911" y="12192"/>
                </a:lnTo>
                <a:lnTo>
                  <a:pt x="7677911" y="0"/>
                </a:lnTo>
                <a:close/>
              </a:path>
              <a:path w="9006840" h="4114800">
                <a:moveTo>
                  <a:pt x="7638287" y="0"/>
                </a:moveTo>
                <a:lnTo>
                  <a:pt x="7601711" y="0"/>
                </a:lnTo>
                <a:lnTo>
                  <a:pt x="7601711" y="12192"/>
                </a:lnTo>
                <a:lnTo>
                  <a:pt x="7638287" y="12192"/>
                </a:lnTo>
                <a:lnTo>
                  <a:pt x="7638287" y="0"/>
                </a:lnTo>
                <a:close/>
              </a:path>
              <a:path w="9006840" h="4114800">
                <a:moveTo>
                  <a:pt x="7571232" y="0"/>
                </a:moveTo>
                <a:lnTo>
                  <a:pt x="7562087" y="0"/>
                </a:lnTo>
                <a:lnTo>
                  <a:pt x="7562087" y="12192"/>
                </a:lnTo>
                <a:lnTo>
                  <a:pt x="7571232" y="12192"/>
                </a:lnTo>
                <a:lnTo>
                  <a:pt x="7571232" y="0"/>
                </a:lnTo>
                <a:close/>
              </a:path>
              <a:path w="9006840" h="4114800">
                <a:moveTo>
                  <a:pt x="7534656" y="0"/>
                </a:moveTo>
                <a:lnTo>
                  <a:pt x="7495032" y="0"/>
                </a:lnTo>
                <a:lnTo>
                  <a:pt x="7495032" y="12192"/>
                </a:lnTo>
                <a:lnTo>
                  <a:pt x="7534656" y="12192"/>
                </a:lnTo>
                <a:lnTo>
                  <a:pt x="7534656" y="0"/>
                </a:lnTo>
                <a:close/>
              </a:path>
              <a:path w="9006840" h="4114800">
                <a:moveTo>
                  <a:pt x="7467600" y="0"/>
                </a:moveTo>
                <a:lnTo>
                  <a:pt x="7458456" y="0"/>
                </a:lnTo>
                <a:lnTo>
                  <a:pt x="7458456" y="12192"/>
                </a:lnTo>
                <a:lnTo>
                  <a:pt x="7467600" y="12192"/>
                </a:lnTo>
                <a:lnTo>
                  <a:pt x="7467600" y="0"/>
                </a:lnTo>
                <a:close/>
              </a:path>
              <a:path w="9006840" h="4114800">
                <a:moveTo>
                  <a:pt x="7427976" y="0"/>
                </a:moveTo>
                <a:lnTo>
                  <a:pt x="7391400" y="0"/>
                </a:lnTo>
                <a:lnTo>
                  <a:pt x="7391400" y="12192"/>
                </a:lnTo>
                <a:lnTo>
                  <a:pt x="7427976" y="12192"/>
                </a:lnTo>
                <a:lnTo>
                  <a:pt x="7427976" y="0"/>
                </a:lnTo>
                <a:close/>
              </a:path>
              <a:path w="9006840" h="4114800">
                <a:moveTo>
                  <a:pt x="7363967" y="0"/>
                </a:moveTo>
                <a:lnTo>
                  <a:pt x="7351776" y="0"/>
                </a:lnTo>
                <a:lnTo>
                  <a:pt x="7351776" y="12192"/>
                </a:lnTo>
                <a:lnTo>
                  <a:pt x="7363967" y="12192"/>
                </a:lnTo>
                <a:lnTo>
                  <a:pt x="7363967" y="0"/>
                </a:lnTo>
                <a:close/>
              </a:path>
              <a:path w="9006840" h="4114800">
                <a:moveTo>
                  <a:pt x="7324343" y="0"/>
                </a:moveTo>
                <a:lnTo>
                  <a:pt x="7287767" y="0"/>
                </a:lnTo>
                <a:lnTo>
                  <a:pt x="7287767" y="12192"/>
                </a:lnTo>
                <a:lnTo>
                  <a:pt x="7324343" y="12192"/>
                </a:lnTo>
                <a:lnTo>
                  <a:pt x="7324343" y="0"/>
                </a:lnTo>
                <a:close/>
              </a:path>
              <a:path w="9006840" h="4114800">
                <a:moveTo>
                  <a:pt x="7257287" y="0"/>
                </a:moveTo>
                <a:lnTo>
                  <a:pt x="7248143" y="0"/>
                </a:lnTo>
                <a:lnTo>
                  <a:pt x="7248143" y="12192"/>
                </a:lnTo>
                <a:lnTo>
                  <a:pt x="7257287" y="12192"/>
                </a:lnTo>
                <a:lnTo>
                  <a:pt x="7257287" y="0"/>
                </a:lnTo>
                <a:close/>
              </a:path>
              <a:path w="9006840" h="4114800">
                <a:moveTo>
                  <a:pt x="7220711" y="0"/>
                </a:moveTo>
                <a:lnTo>
                  <a:pt x="7181087" y="0"/>
                </a:lnTo>
                <a:lnTo>
                  <a:pt x="7181087" y="12192"/>
                </a:lnTo>
                <a:lnTo>
                  <a:pt x="7220711" y="12192"/>
                </a:lnTo>
                <a:lnTo>
                  <a:pt x="7220711" y="0"/>
                </a:lnTo>
                <a:close/>
              </a:path>
              <a:path w="9006840" h="4114800">
                <a:moveTo>
                  <a:pt x="7153656" y="0"/>
                </a:moveTo>
                <a:lnTo>
                  <a:pt x="7144511" y="0"/>
                </a:lnTo>
                <a:lnTo>
                  <a:pt x="7144511" y="12192"/>
                </a:lnTo>
                <a:lnTo>
                  <a:pt x="7153656" y="12192"/>
                </a:lnTo>
                <a:lnTo>
                  <a:pt x="7153656" y="0"/>
                </a:lnTo>
                <a:close/>
              </a:path>
              <a:path w="9006840" h="4114800">
                <a:moveTo>
                  <a:pt x="7114032" y="0"/>
                </a:moveTo>
                <a:lnTo>
                  <a:pt x="7077456" y="0"/>
                </a:lnTo>
                <a:lnTo>
                  <a:pt x="7077456" y="12192"/>
                </a:lnTo>
                <a:lnTo>
                  <a:pt x="7114032" y="12192"/>
                </a:lnTo>
                <a:lnTo>
                  <a:pt x="7114032" y="0"/>
                </a:lnTo>
                <a:close/>
              </a:path>
              <a:path w="9006840" h="4114800">
                <a:moveTo>
                  <a:pt x="7046976" y="0"/>
                </a:moveTo>
                <a:lnTo>
                  <a:pt x="7037832" y="0"/>
                </a:lnTo>
                <a:lnTo>
                  <a:pt x="7037832" y="12192"/>
                </a:lnTo>
                <a:lnTo>
                  <a:pt x="7046976" y="12192"/>
                </a:lnTo>
                <a:lnTo>
                  <a:pt x="7046976" y="0"/>
                </a:lnTo>
                <a:close/>
              </a:path>
              <a:path w="9006840" h="4114800">
                <a:moveTo>
                  <a:pt x="7010400" y="0"/>
                </a:moveTo>
                <a:lnTo>
                  <a:pt x="6970776" y="0"/>
                </a:lnTo>
                <a:lnTo>
                  <a:pt x="6970776" y="12192"/>
                </a:lnTo>
                <a:lnTo>
                  <a:pt x="7010400" y="12192"/>
                </a:lnTo>
                <a:lnTo>
                  <a:pt x="7010400" y="0"/>
                </a:lnTo>
                <a:close/>
              </a:path>
              <a:path w="9006840" h="4114800">
                <a:moveTo>
                  <a:pt x="6943343" y="0"/>
                </a:moveTo>
                <a:lnTo>
                  <a:pt x="6934200" y="0"/>
                </a:lnTo>
                <a:lnTo>
                  <a:pt x="6934200" y="12192"/>
                </a:lnTo>
                <a:lnTo>
                  <a:pt x="6943343" y="12192"/>
                </a:lnTo>
                <a:lnTo>
                  <a:pt x="6943343" y="0"/>
                </a:lnTo>
                <a:close/>
              </a:path>
              <a:path w="9006840" h="4114800">
                <a:moveTo>
                  <a:pt x="6906767" y="0"/>
                </a:moveTo>
                <a:lnTo>
                  <a:pt x="6867143" y="0"/>
                </a:lnTo>
                <a:lnTo>
                  <a:pt x="6867143" y="12192"/>
                </a:lnTo>
                <a:lnTo>
                  <a:pt x="6906767" y="12192"/>
                </a:lnTo>
                <a:lnTo>
                  <a:pt x="6906767" y="0"/>
                </a:lnTo>
                <a:close/>
              </a:path>
              <a:path w="9006840" h="4114800">
                <a:moveTo>
                  <a:pt x="6839711" y="0"/>
                </a:moveTo>
                <a:lnTo>
                  <a:pt x="6830567" y="0"/>
                </a:lnTo>
                <a:lnTo>
                  <a:pt x="6830567" y="12192"/>
                </a:lnTo>
                <a:lnTo>
                  <a:pt x="6839711" y="12192"/>
                </a:lnTo>
                <a:lnTo>
                  <a:pt x="6839711" y="0"/>
                </a:lnTo>
                <a:close/>
              </a:path>
              <a:path w="9006840" h="4114800">
                <a:moveTo>
                  <a:pt x="6800087" y="0"/>
                </a:moveTo>
                <a:lnTo>
                  <a:pt x="6763511" y="0"/>
                </a:lnTo>
                <a:lnTo>
                  <a:pt x="6763511" y="12192"/>
                </a:lnTo>
                <a:lnTo>
                  <a:pt x="6800087" y="12192"/>
                </a:lnTo>
                <a:lnTo>
                  <a:pt x="6800087" y="0"/>
                </a:lnTo>
                <a:close/>
              </a:path>
              <a:path w="9006840" h="4114800">
                <a:moveTo>
                  <a:pt x="6733032" y="0"/>
                </a:moveTo>
                <a:lnTo>
                  <a:pt x="6723887" y="0"/>
                </a:lnTo>
                <a:lnTo>
                  <a:pt x="6723887" y="12192"/>
                </a:lnTo>
                <a:lnTo>
                  <a:pt x="6733032" y="12192"/>
                </a:lnTo>
                <a:lnTo>
                  <a:pt x="6733032" y="0"/>
                </a:lnTo>
                <a:close/>
              </a:path>
              <a:path w="9006840" h="4114800">
                <a:moveTo>
                  <a:pt x="6696456" y="0"/>
                </a:moveTo>
                <a:lnTo>
                  <a:pt x="6656832" y="0"/>
                </a:lnTo>
                <a:lnTo>
                  <a:pt x="6656832" y="12192"/>
                </a:lnTo>
                <a:lnTo>
                  <a:pt x="6696456" y="12192"/>
                </a:lnTo>
                <a:lnTo>
                  <a:pt x="6696456" y="0"/>
                </a:lnTo>
                <a:close/>
              </a:path>
              <a:path w="9006840" h="4114800">
                <a:moveTo>
                  <a:pt x="6629400" y="0"/>
                </a:moveTo>
                <a:lnTo>
                  <a:pt x="6620256" y="0"/>
                </a:lnTo>
                <a:lnTo>
                  <a:pt x="6620256" y="12192"/>
                </a:lnTo>
                <a:lnTo>
                  <a:pt x="6629400" y="12192"/>
                </a:lnTo>
                <a:lnTo>
                  <a:pt x="6629400" y="0"/>
                </a:lnTo>
                <a:close/>
              </a:path>
              <a:path w="9006840" h="4114800">
                <a:moveTo>
                  <a:pt x="6589776" y="0"/>
                </a:moveTo>
                <a:lnTo>
                  <a:pt x="6553200" y="0"/>
                </a:lnTo>
                <a:lnTo>
                  <a:pt x="6553200" y="12192"/>
                </a:lnTo>
                <a:lnTo>
                  <a:pt x="6589776" y="12192"/>
                </a:lnTo>
                <a:lnTo>
                  <a:pt x="6589776" y="0"/>
                </a:lnTo>
                <a:close/>
              </a:path>
              <a:path w="9006840" h="4114800">
                <a:moveTo>
                  <a:pt x="6525767" y="0"/>
                </a:moveTo>
                <a:lnTo>
                  <a:pt x="6513576" y="0"/>
                </a:lnTo>
                <a:lnTo>
                  <a:pt x="6513576" y="12192"/>
                </a:lnTo>
                <a:lnTo>
                  <a:pt x="6525767" y="12192"/>
                </a:lnTo>
                <a:lnTo>
                  <a:pt x="6525767" y="0"/>
                </a:lnTo>
                <a:close/>
              </a:path>
              <a:path w="9006840" h="4114800">
                <a:moveTo>
                  <a:pt x="6486144" y="0"/>
                </a:moveTo>
                <a:lnTo>
                  <a:pt x="6449568" y="0"/>
                </a:lnTo>
                <a:lnTo>
                  <a:pt x="6449568" y="12192"/>
                </a:lnTo>
                <a:lnTo>
                  <a:pt x="6486144" y="12192"/>
                </a:lnTo>
                <a:lnTo>
                  <a:pt x="6486144" y="0"/>
                </a:lnTo>
                <a:close/>
              </a:path>
              <a:path w="9006840" h="4114800">
                <a:moveTo>
                  <a:pt x="6419088" y="0"/>
                </a:moveTo>
                <a:lnTo>
                  <a:pt x="6409944" y="0"/>
                </a:lnTo>
                <a:lnTo>
                  <a:pt x="6409944" y="12192"/>
                </a:lnTo>
                <a:lnTo>
                  <a:pt x="6419088" y="12192"/>
                </a:lnTo>
                <a:lnTo>
                  <a:pt x="6419088" y="0"/>
                </a:lnTo>
                <a:close/>
              </a:path>
              <a:path w="9006840" h="4114800">
                <a:moveTo>
                  <a:pt x="6382512" y="0"/>
                </a:moveTo>
                <a:lnTo>
                  <a:pt x="6342888" y="0"/>
                </a:lnTo>
                <a:lnTo>
                  <a:pt x="6342888" y="12192"/>
                </a:lnTo>
                <a:lnTo>
                  <a:pt x="6382512" y="12192"/>
                </a:lnTo>
                <a:lnTo>
                  <a:pt x="6382512" y="0"/>
                </a:lnTo>
                <a:close/>
              </a:path>
              <a:path w="9006840" h="4114800">
                <a:moveTo>
                  <a:pt x="6315456" y="0"/>
                </a:moveTo>
                <a:lnTo>
                  <a:pt x="6306312" y="0"/>
                </a:lnTo>
                <a:lnTo>
                  <a:pt x="6306312" y="12192"/>
                </a:lnTo>
                <a:lnTo>
                  <a:pt x="6315456" y="12192"/>
                </a:lnTo>
                <a:lnTo>
                  <a:pt x="6315456" y="0"/>
                </a:lnTo>
                <a:close/>
              </a:path>
              <a:path w="9006840" h="4114800">
                <a:moveTo>
                  <a:pt x="6275832" y="0"/>
                </a:moveTo>
                <a:lnTo>
                  <a:pt x="6239256" y="0"/>
                </a:lnTo>
                <a:lnTo>
                  <a:pt x="6239256" y="12192"/>
                </a:lnTo>
                <a:lnTo>
                  <a:pt x="6275832" y="12192"/>
                </a:lnTo>
                <a:lnTo>
                  <a:pt x="6275832" y="0"/>
                </a:lnTo>
                <a:close/>
              </a:path>
              <a:path w="9006840" h="4114800">
                <a:moveTo>
                  <a:pt x="6208776" y="0"/>
                </a:moveTo>
                <a:lnTo>
                  <a:pt x="6199632" y="0"/>
                </a:lnTo>
                <a:lnTo>
                  <a:pt x="6199632" y="12192"/>
                </a:lnTo>
                <a:lnTo>
                  <a:pt x="6208776" y="12192"/>
                </a:lnTo>
                <a:lnTo>
                  <a:pt x="6208776" y="0"/>
                </a:lnTo>
                <a:close/>
              </a:path>
              <a:path w="9006840" h="4114800">
                <a:moveTo>
                  <a:pt x="6172200" y="0"/>
                </a:moveTo>
                <a:lnTo>
                  <a:pt x="6132576" y="0"/>
                </a:lnTo>
                <a:lnTo>
                  <a:pt x="6132576" y="12192"/>
                </a:lnTo>
                <a:lnTo>
                  <a:pt x="6172200" y="12192"/>
                </a:lnTo>
                <a:lnTo>
                  <a:pt x="6172200" y="0"/>
                </a:lnTo>
                <a:close/>
              </a:path>
              <a:path w="9006840" h="4114800">
                <a:moveTo>
                  <a:pt x="6105144" y="0"/>
                </a:moveTo>
                <a:lnTo>
                  <a:pt x="6096000" y="0"/>
                </a:lnTo>
                <a:lnTo>
                  <a:pt x="6096000" y="12192"/>
                </a:lnTo>
                <a:lnTo>
                  <a:pt x="6105144" y="12192"/>
                </a:lnTo>
                <a:lnTo>
                  <a:pt x="6105144" y="0"/>
                </a:lnTo>
                <a:close/>
              </a:path>
              <a:path w="9006840" h="4114800">
                <a:moveTo>
                  <a:pt x="6068568" y="0"/>
                </a:moveTo>
                <a:lnTo>
                  <a:pt x="6028944" y="0"/>
                </a:lnTo>
                <a:lnTo>
                  <a:pt x="6028944" y="12192"/>
                </a:lnTo>
                <a:lnTo>
                  <a:pt x="6068568" y="12192"/>
                </a:lnTo>
                <a:lnTo>
                  <a:pt x="6068568" y="0"/>
                </a:lnTo>
                <a:close/>
              </a:path>
              <a:path w="9006840" h="4114800">
                <a:moveTo>
                  <a:pt x="6001512" y="0"/>
                </a:moveTo>
                <a:lnTo>
                  <a:pt x="5992368" y="0"/>
                </a:lnTo>
                <a:lnTo>
                  <a:pt x="5992368" y="12192"/>
                </a:lnTo>
                <a:lnTo>
                  <a:pt x="6001512" y="12192"/>
                </a:lnTo>
                <a:lnTo>
                  <a:pt x="6001512" y="0"/>
                </a:lnTo>
                <a:close/>
              </a:path>
              <a:path w="9006840" h="4114800">
                <a:moveTo>
                  <a:pt x="5961888" y="0"/>
                </a:moveTo>
                <a:lnTo>
                  <a:pt x="5925312" y="0"/>
                </a:lnTo>
                <a:lnTo>
                  <a:pt x="5925312" y="12192"/>
                </a:lnTo>
                <a:lnTo>
                  <a:pt x="5961888" y="12192"/>
                </a:lnTo>
                <a:lnTo>
                  <a:pt x="5961888" y="0"/>
                </a:lnTo>
                <a:close/>
              </a:path>
              <a:path w="9006840" h="4114800">
                <a:moveTo>
                  <a:pt x="5894832" y="0"/>
                </a:moveTo>
                <a:lnTo>
                  <a:pt x="5885688" y="0"/>
                </a:lnTo>
                <a:lnTo>
                  <a:pt x="5885688" y="12192"/>
                </a:lnTo>
                <a:lnTo>
                  <a:pt x="5894832" y="12192"/>
                </a:lnTo>
                <a:lnTo>
                  <a:pt x="5894832" y="0"/>
                </a:lnTo>
                <a:close/>
              </a:path>
              <a:path w="9006840" h="4114800">
                <a:moveTo>
                  <a:pt x="5858256" y="0"/>
                </a:moveTo>
                <a:lnTo>
                  <a:pt x="5818632" y="0"/>
                </a:lnTo>
                <a:lnTo>
                  <a:pt x="5818632" y="12192"/>
                </a:lnTo>
                <a:lnTo>
                  <a:pt x="5858256" y="12192"/>
                </a:lnTo>
                <a:lnTo>
                  <a:pt x="5858256" y="0"/>
                </a:lnTo>
                <a:close/>
              </a:path>
              <a:path w="9006840" h="4114800">
                <a:moveTo>
                  <a:pt x="5791200" y="0"/>
                </a:moveTo>
                <a:lnTo>
                  <a:pt x="5782056" y="0"/>
                </a:lnTo>
                <a:lnTo>
                  <a:pt x="5782056" y="12192"/>
                </a:lnTo>
                <a:lnTo>
                  <a:pt x="5791200" y="12192"/>
                </a:lnTo>
                <a:lnTo>
                  <a:pt x="5791200" y="0"/>
                </a:lnTo>
                <a:close/>
              </a:path>
              <a:path w="9006840" h="4114800">
                <a:moveTo>
                  <a:pt x="5751576" y="0"/>
                </a:moveTo>
                <a:lnTo>
                  <a:pt x="5715000" y="0"/>
                </a:lnTo>
                <a:lnTo>
                  <a:pt x="5715000" y="12192"/>
                </a:lnTo>
                <a:lnTo>
                  <a:pt x="5751576" y="12192"/>
                </a:lnTo>
                <a:lnTo>
                  <a:pt x="5751576" y="0"/>
                </a:lnTo>
                <a:close/>
              </a:path>
              <a:path w="9006840" h="4114800">
                <a:moveTo>
                  <a:pt x="5687568" y="0"/>
                </a:moveTo>
                <a:lnTo>
                  <a:pt x="5675376" y="0"/>
                </a:lnTo>
                <a:lnTo>
                  <a:pt x="5675376" y="12192"/>
                </a:lnTo>
                <a:lnTo>
                  <a:pt x="5687568" y="12192"/>
                </a:lnTo>
                <a:lnTo>
                  <a:pt x="5687568" y="0"/>
                </a:lnTo>
                <a:close/>
              </a:path>
              <a:path w="9006840" h="4114800">
                <a:moveTo>
                  <a:pt x="5647944" y="0"/>
                </a:moveTo>
                <a:lnTo>
                  <a:pt x="5611368" y="0"/>
                </a:lnTo>
                <a:lnTo>
                  <a:pt x="5611368" y="12192"/>
                </a:lnTo>
                <a:lnTo>
                  <a:pt x="5647944" y="12192"/>
                </a:lnTo>
                <a:lnTo>
                  <a:pt x="5647944" y="0"/>
                </a:lnTo>
                <a:close/>
              </a:path>
              <a:path w="9006840" h="4114800">
                <a:moveTo>
                  <a:pt x="5580888" y="0"/>
                </a:moveTo>
                <a:lnTo>
                  <a:pt x="5571744" y="0"/>
                </a:lnTo>
                <a:lnTo>
                  <a:pt x="5571744" y="12192"/>
                </a:lnTo>
                <a:lnTo>
                  <a:pt x="5580888" y="12192"/>
                </a:lnTo>
                <a:lnTo>
                  <a:pt x="5580888" y="0"/>
                </a:lnTo>
                <a:close/>
              </a:path>
              <a:path w="9006840" h="4114800">
                <a:moveTo>
                  <a:pt x="5544312" y="0"/>
                </a:moveTo>
                <a:lnTo>
                  <a:pt x="5504688" y="0"/>
                </a:lnTo>
                <a:lnTo>
                  <a:pt x="5504688" y="12192"/>
                </a:lnTo>
                <a:lnTo>
                  <a:pt x="5544312" y="12192"/>
                </a:lnTo>
                <a:lnTo>
                  <a:pt x="5544312" y="0"/>
                </a:lnTo>
                <a:close/>
              </a:path>
              <a:path w="9006840" h="4114800">
                <a:moveTo>
                  <a:pt x="5477256" y="0"/>
                </a:moveTo>
                <a:lnTo>
                  <a:pt x="5468112" y="0"/>
                </a:lnTo>
                <a:lnTo>
                  <a:pt x="5468112" y="12192"/>
                </a:lnTo>
                <a:lnTo>
                  <a:pt x="5477256" y="12192"/>
                </a:lnTo>
                <a:lnTo>
                  <a:pt x="5477256" y="0"/>
                </a:lnTo>
                <a:close/>
              </a:path>
              <a:path w="9006840" h="4114800">
                <a:moveTo>
                  <a:pt x="5437632" y="0"/>
                </a:moveTo>
                <a:lnTo>
                  <a:pt x="5401056" y="0"/>
                </a:lnTo>
                <a:lnTo>
                  <a:pt x="5401056" y="12192"/>
                </a:lnTo>
                <a:lnTo>
                  <a:pt x="5437632" y="12192"/>
                </a:lnTo>
                <a:lnTo>
                  <a:pt x="5437632" y="0"/>
                </a:lnTo>
                <a:close/>
              </a:path>
              <a:path w="9006840" h="4114800">
                <a:moveTo>
                  <a:pt x="5370576" y="0"/>
                </a:moveTo>
                <a:lnTo>
                  <a:pt x="5361432" y="0"/>
                </a:lnTo>
                <a:lnTo>
                  <a:pt x="5361432" y="12192"/>
                </a:lnTo>
                <a:lnTo>
                  <a:pt x="5370576" y="12192"/>
                </a:lnTo>
                <a:lnTo>
                  <a:pt x="5370576" y="0"/>
                </a:lnTo>
                <a:close/>
              </a:path>
              <a:path w="9006840" h="4114800">
                <a:moveTo>
                  <a:pt x="5334000" y="0"/>
                </a:moveTo>
                <a:lnTo>
                  <a:pt x="5294376" y="0"/>
                </a:lnTo>
                <a:lnTo>
                  <a:pt x="5294376" y="12192"/>
                </a:lnTo>
                <a:lnTo>
                  <a:pt x="5334000" y="12192"/>
                </a:lnTo>
                <a:lnTo>
                  <a:pt x="5334000" y="0"/>
                </a:lnTo>
                <a:close/>
              </a:path>
              <a:path w="9006840" h="4114800">
                <a:moveTo>
                  <a:pt x="5266944" y="0"/>
                </a:moveTo>
                <a:lnTo>
                  <a:pt x="5257800" y="0"/>
                </a:lnTo>
                <a:lnTo>
                  <a:pt x="5257800" y="12192"/>
                </a:lnTo>
                <a:lnTo>
                  <a:pt x="5266944" y="12192"/>
                </a:lnTo>
                <a:lnTo>
                  <a:pt x="5266944" y="0"/>
                </a:lnTo>
                <a:close/>
              </a:path>
              <a:path w="9006840" h="4114800">
                <a:moveTo>
                  <a:pt x="5230368" y="0"/>
                </a:moveTo>
                <a:lnTo>
                  <a:pt x="5190744" y="0"/>
                </a:lnTo>
                <a:lnTo>
                  <a:pt x="5190744" y="12192"/>
                </a:lnTo>
                <a:lnTo>
                  <a:pt x="5230368" y="12192"/>
                </a:lnTo>
                <a:lnTo>
                  <a:pt x="5230368" y="0"/>
                </a:lnTo>
                <a:close/>
              </a:path>
              <a:path w="9006840" h="4114800">
                <a:moveTo>
                  <a:pt x="5163312" y="0"/>
                </a:moveTo>
                <a:lnTo>
                  <a:pt x="5154168" y="0"/>
                </a:lnTo>
                <a:lnTo>
                  <a:pt x="5154168" y="12192"/>
                </a:lnTo>
                <a:lnTo>
                  <a:pt x="5163312" y="12192"/>
                </a:lnTo>
                <a:lnTo>
                  <a:pt x="5163312" y="0"/>
                </a:lnTo>
                <a:close/>
              </a:path>
              <a:path w="9006840" h="4114800">
                <a:moveTo>
                  <a:pt x="5123688" y="0"/>
                </a:moveTo>
                <a:lnTo>
                  <a:pt x="5087112" y="0"/>
                </a:lnTo>
                <a:lnTo>
                  <a:pt x="5087112" y="12192"/>
                </a:lnTo>
                <a:lnTo>
                  <a:pt x="5123688" y="12192"/>
                </a:lnTo>
                <a:lnTo>
                  <a:pt x="5123688" y="0"/>
                </a:lnTo>
                <a:close/>
              </a:path>
              <a:path w="9006840" h="4114800">
                <a:moveTo>
                  <a:pt x="5056632" y="0"/>
                </a:moveTo>
                <a:lnTo>
                  <a:pt x="5047488" y="0"/>
                </a:lnTo>
                <a:lnTo>
                  <a:pt x="5047488" y="12192"/>
                </a:lnTo>
                <a:lnTo>
                  <a:pt x="5056632" y="12192"/>
                </a:lnTo>
                <a:lnTo>
                  <a:pt x="5056632" y="0"/>
                </a:lnTo>
                <a:close/>
              </a:path>
              <a:path w="9006840" h="4114800">
                <a:moveTo>
                  <a:pt x="5020056" y="0"/>
                </a:moveTo>
                <a:lnTo>
                  <a:pt x="4980432" y="0"/>
                </a:lnTo>
                <a:lnTo>
                  <a:pt x="4980432" y="12192"/>
                </a:lnTo>
                <a:lnTo>
                  <a:pt x="5020056" y="12192"/>
                </a:lnTo>
                <a:lnTo>
                  <a:pt x="5020056" y="0"/>
                </a:lnTo>
                <a:close/>
              </a:path>
              <a:path w="9006840" h="4114800">
                <a:moveTo>
                  <a:pt x="4953000" y="0"/>
                </a:moveTo>
                <a:lnTo>
                  <a:pt x="4943856" y="0"/>
                </a:lnTo>
                <a:lnTo>
                  <a:pt x="4943856" y="12192"/>
                </a:lnTo>
                <a:lnTo>
                  <a:pt x="4953000" y="12192"/>
                </a:lnTo>
                <a:lnTo>
                  <a:pt x="4953000" y="0"/>
                </a:lnTo>
                <a:close/>
              </a:path>
              <a:path w="9006840" h="4114800">
                <a:moveTo>
                  <a:pt x="4913376" y="0"/>
                </a:moveTo>
                <a:lnTo>
                  <a:pt x="4876800" y="0"/>
                </a:lnTo>
                <a:lnTo>
                  <a:pt x="4876800" y="12192"/>
                </a:lnTo>
                <a:lnTo>
                  <a:pt x="4913376" y="12192"/>
                </a:lnTo>
                <a:lnTo>
                  <a:pt x="4913376" y="0"/>
                </a:lnTo>
                <a:close/>
              </a:path>
              <a:path w="9006840" h="4114800">
                <a:moveTo>
                  <a:pt x="4849368" y="0"/>
                </a:moveTo>
                <a:lnTo>
                  <a:pt x="4837176" y="0"/>
                </a:lnTo>
                <a:lnTo>
                  <a:pt x="4837176" y="12192"/>
                </a:lnTo>
                <a:lnTo>
                  <a:pt x="4849368" y="12192"/>
                </a:lnTo>
                <a:lnTo>
                  <a:pt x="4849368" y="0"/>
                </a:lnTo>
                <a:close/>
              </a:path>
              <a:path w="9006840" h="4114800">
                <a:moveTo>
                  <a:pt x="4809744" y="0"/>
                </a:moveTo>
                <a:lnTo>
                  <a:pt x="4773168" y="0"/>
                </a:lnTo>
                <a:lnTo>
                  <a:pt x="4773168" y="12192"/>
                </a:lnTo>
                <a:lnTo>
                  <a:pt x="4809744" y="12192"/>
                </a:lnTo>
                <a:lnTo>
                  <a:pt x="4809744" y="0"/>
                </a:lnTo>
                <a:close/>
              </a:path>
              <a:path w="9006840" h="4114800">
                <a:moveTo>
                  <a:pt x="4742688" y="0"/>
                </a:moveTo>
                <a:lnTo>
                  <a:pt x="4733544" y="0"/>
                </a:lnTo>
                <a:lnTo>
                  <a:pt x="4733544" y="12192"/>
                </a:lnTo>
                <a:lnTo>
                  <a:pt x="4742688" y="12192"/>
                </a:lnTo>
                <a:lnTo>
                  <a:pt x="4742688" y="0"/>
                </a:lnTo>
                <a:close/>
              </a:path>
              <a:path w="9006840" h="4114800">
                <a:moveTo>
                  <a:pt x="4706112" y="0"/>
                </a:moveTo>
                <a:lnTo>
                  <a:pt x="4666488" y="0"/>
                </a:lnTo>
                <a:lnTo>
                  <a:pt x="4666488" y="12192"/>
                </a:lnTo>
                <a:lnTo>
                  <a:pt x="4706112" y="12192"/>
                </a:lnTo>
                <a:lnTo>
                  <a:pt x="4706112" y="0"/>
                </a:lnTo>
                <a:close/>
              </a:path>
              <a:path w="9006840" h="4114800">
                <a:moveTo>
                  <a:pt x="4639056" y="0"/>
                </a:moveTo>
                <a:lnTo>
                  <a:pt x="4629912" y="0"/>
                </a:lnTo>
                <a:lnTo>
                  <a:pt x="4629912" y="12192"/>
                </a:lnTo>
                <a:lnTo>
                  <a:pt x="4639056" y="12192"/>
                </a:lnTo>
                <a:lnTo>
                  <a:pt x="4639056" y="0"/>
                </a:lnTo>
                <a:close/>
              </a:path>
              <a:path w="9006840" h="4114800">
                <a:moveTo>
                  <a:pt x="4599432" y="0"/>
                </a:moveTo>
                <a:lnTo>
                  <a:pt x="4562856" y="0"/>
                </a:lnTo>
                <a:lnTo>
                  <a:pt x="4562856" y="12192"/>
                </a:lnTo>
                <a:lnTo>
                  <a:pt x="4599432" y="12192"/>
                </a:lnTo>
                <a:lnTo>
                  <a:pt x="4599432" y="0"/>
                </a:lnTo>
                <a:close/>
              </a:path>
              <a:path w="9006840" h="4114800">
                <a:moveTo>
                  <a:pt x="4532376" y="0"/>
                </a:moveTo>
                <a:lnTo>
                  <a:pt x="4523232" y="0"/>
                </a:lnTo>
                <a:lnTo>
                  <a:pt x="4523232" y="12192"/>
                </a:lnTo>
                <a:lnTo>
                  <a:pt x="4532376" y="12192"/>
                </a:lnTo>
                <a:lnTo>
                  <a:pt x="4532376" y="0"/>
                </a:lnTo>
                <a:close/>
              </a:path>
              <a:path w="9006840" h="4114800">
                <a:moveTo>
                  <a:pt x="4495800" y="0"/>
                </a:moveTo>
                <a:lnTo>
                  <a:pt x="4456176" y="0"/>
                </a:lnTo>
                <a:lnTo>
                  <a:pt x="4456176" y="12192"/>
                </a:lnTo>
                <a:lnTo>
                  <a:pt x="4495800" y="12192"/>
                </a:lnTo>
                <a:lnTo>
                  <a:pt x="4495800" y="0"/>
                </a:lnTo>
                <a:close/>
              </a:path>
              <a:path w="9006840" h="4114800">
                <a:moveTo>
                  <a:pt x="4428744" y="0"/>
                </a:moveTo>
                <a:lnTo>
                  <a:pt x="4419600" y="0"/>
                </a:lnTo>
                <a:lnTo>
                  <a:pt x="4419600" y="12192"/>
                </a:lnTo>
                <a:lnTo>
                  <a:pt x="4428744" y="12192"/>
                </a:lnTo>
                <a:lnTo>
                  <a:pt x="4428744" y="0"/>
                </a:lnTo>
                <a:close/>
              </a:path>
              <a:path w="9006840" h="4114800">
                <a:moveTo>
                  <a:pt x="4392168" y="0"/>
                </a:moveTo>
                <a:lnTo>
                  <a:pt x="4352544" y="0"/>
                </a:lnTo>
                <a:lnTo>
                  <a:pt x="4352544" y="12192"/>
                </a:lnTo>
                <a:lnTo>
                  <a:pt x="4392168" y="12192"/>
                </a:lnTo>
                <a:lnTo>
                  <a:pt x="4392168" y="0"/>
                </a:lnTo>
                <a:close/>
              </a:path>
              <a:path w="9006840" h="4114800">
                <a:moveTo>
                  <a:pt x="4325112" y="0"/>
                </a:moveTo>
                <a:lnTo>
                  <a:pt x="4315968" y="0"/>
                </a:lnTo>
                <a:lnTo>
                  <a:pt x="4315968" y="12192"/>
                </a:lnTo>
                <a:lnTo>
                  <a:pt x="4325112" y="12192"/>
                </a:lnTo>
                <a:lnTo>
                  <a:pt x="4325112" y="0"/>
                </a:lnTo>
                <a:close/>
              </a:path>
              <a:path w="9006840" h="4114800">
                <a:moveTo>
                  <a:pt x="4285488" y="0"/>
                </a:moveTo>
                <a:lnTo>
                  <a:pt x="4248912" y="0"/>
                </a:lnTo>
                <a:lnTo>
                  <a:pt x="4248912" y="12192"/>
                </a:lnTo>
                <a:lnTo>
                  <a:pt x="4285488" y="12192"/>
                </a:lnTo>
                <a:lnTo>
                  <a:pt x="4285488" y="0"/>
                </a:lnTo>
                <a:close/>
              </a:path>
              <a:path w="9006840" h="4114800">
                <a:moveTo>
                  <a:pt x="4218432" y="0"/>
                </a:moveTo>
                <a:lnTo>
                  <a:pt x="4209288" y="0"/>
                </a:lnTo>
                <a:lnTo>
                  <a:pt x="4209288" y="12192"/>
                </a:lnTo>
                <a:lnTo>
                  <a:pt x="4218432" y="12192"/>
                </a:lnTo>
                <a:lnTo>
                  <a:pt x="4218432" y="0"/>
                </a:lnTo>
                <a:close/>
              </a:path>
              <a:path w="9006840" h="4114800">
                <a:moveTo>
                  <a:pt x="4181856" y="0"/>
                </a:moveTo>
                <a:lnTo>
                  <a:pt x="4142232" y="0"/>
                </a:lnTo>
                <a:lnTo>
                  <a:pt x="4142232" y="12192"/>
                </a:lnTo>
                <a:lnTo>
                  <a:pt x="4181856" y="12192"/>
                </a:lnTo>
                <a:lnTo>
                  <a:pt x="4181856" y="0"/>
                </a:lnTo>
                <a:close/>
              </a:path>
              <a:path w="9006840" h="4114800">
                <a:moveTo>
                  <a:pt x="4114800" y="0"/>
                </a:moveTo>
                <a:lnTo>
                  <a:pt x="4105656" y="0"/>
                </a:lnTo>
                <a:lnTo>
                  <a:pt x="4105656" y="12192"/>
                </a:lnTo>
                <a:lnTo>
                  <a:pt x="4114800" y="12192"/>
                </a:lnTo>
                <a:lnTo>
                  <a:pt x="4114800" y="0"/>
                </a:lnTo>
                <a:close/>
              </a:path>
              <a:path w="9006840" h="4114800">
                <a:moveTo>
                  <a:pt x="4075176" y="0"/>
                </a:moveTo>
                <a:lnTo>
                  <a:pt x="4038600" y="0"/>
                </a:lnTo>
                <a:lnTo>
                  <a:pt x="4038600" y="12192"/>
                </a:lnTo>
                <a:lnTo>
                  <a:pt x="4075176" y="12192"/>
                </a:lnTo>
                <a:lnTo>
                  <a:pt x="4075176" y="0"/>
                </a:lnTo>
                <a:close/>
              </a:path>
              <a:path w="9006840" h="4114800">
                <a:moveTo>
                  <a:pt x="4011168" y="0"/>
                </a:moveTo>
                <a:lnTo>
                  <a:pt x="3998976" y="0"/>
                </a:lnTo>
                <a:lnTo>
                  <a:pt x="3998976" y="12192"/>
                </a:lnTo>
                <a:lnTo>
                  <a:pt x="4011168" y="12192"/>
                </a:lnTo>
                <a:lnTo>
                  <a:pt x="4011168" y="0"/>
                </a:lnTo>
                <a:close/>
              </a:path>
              <a:path w="9006840" h="4114800">
                <a:moveTo>
                  <a:pt x="3971544" y="0"/>
                </a:moveTo>
                <a:lnTo>
                  <a:pt x="3934968" y="0"/>
                </a:lnTo>
                <a:lnTo>
                  <a:pt x="3934968" y="12192"/>
                </a:lnTo>
                <a:lnTo>
                  <a:pt x="3971544" y="12192"/>
                </a:lnTo>
                <a:lnTo>
                  <a:pt x="3971544" y="0"/>
                </a:lnTo>
                <a:close/>
              </a:path>
              <a:path w="9006840" h="4114800">
                <a:moveTo>
                  <a:pt x="3904488" y="0"/>
                </a:moveTo>
                <a:lnTo>
                  <a:pt x="3895344" y="0"/>
                </a:lnTo>
                <a:lnTo>
                  <a:pt x="3895344" y="12192"/>
                </a:lnTo>
                <a:lnTo>
                  <a:pt x="3904488" y="12192"/>
                </a:lnTo>
                <a:lnTo>
                  <a:pt x="3904488" y="0"/>
                </a:lnTo>
                <a:close/>
              </a:path>
              <a:path w="9006840" h="4114800">
                <a:moveTo>
                  <a:pt x="3867912" y="0"/>
                </a:moveTo>
                <a:lnTo>
                  <a:pt x="3828288" y="0"/>
                </a:lnTo>
                <a:lnTo>
                  <a:pt x="3828288" y="12192"/>
                </a:lnTo>
                <a:lnTo>
                  <a:pt x="3867912" y="12192"/>
                </a:lnTo>
                <a:lnTo>
                  <a:pt x="3867912" y="0"/>
                </a:lnTo>
                <a:close/>
              </a:path>
              <a:path w="9006840" h="4114800">
                <a:moveTo>
                  <a:pt x="3800856" y="0"/>
                </a:moveTo>
                <a:lnTo>
                  <a:pt x="3791712" y="0"/>
                </a:lnTo>
                <a:lnTo>
                  <a:pt x="3791712" y="12192"/>
                </a:lnTo>
                <a:lnTo>
                  <a:pt x="3800856" y="12192"/>
                </a:lnTo>
                <a:lnTo>
                  <a:pt x="3800856" y="0"/>
                </a:lnTo>
                <a:close/>
              </a:path>
              <a:path w="9006840" h="4114800">
                <a:moveTo>
                  <a:pt x="3761232" y="0"/>
                </a:moveTo>
                <a:lnTo>
                  <a:pt x="3724656" y="0"/>
                </a:lnTo>
                <a:lnTo>
                  <a:pt x="3724656" y="12192"/>
                </a:lnTo>
                <a:lnTo>
                  <a:pt x="3761232" y="12192"/>
                </a:lnTo>
                <a:lnTo>
                  <a:pt x="3761232" y="0"/>
                </a:lnTo>
                <a:close/>
              </a:path>
              <a:path w="9006840" h="4114800">
                <a:moveTo>
                  <a:pt x="3694176" y="0"/>
                </a:moveTo>
                <a:lnTo>
                  <a:pt x="3685032" y="0"/>
                </a:lnTo>
                <a:lnTo>
                  <a:pt x="3685032" y="12192"/>
                </a:lnTo>
                <a:lnTo>
                  <a:pt x="3694176" y="12192"/>
                </a:lnTo>
                <a:lnTo>
                  <a:pt x="3694176" y="0"/>
                </a:lnTo>
                <a:close/>
              </a:path>
              <a:path w="9006840" h="4114800">
                <a:moveTo>
                  <a:pt x="3657600" y="0"/>
                </a:moveTo>
                <a:lnTo>
                  <a:pt x="3617976" y="0"/>
                </a:lnTo>
                <a:lnTo>
                  <a:pt x="3617976" y="12192"/>
                </a:lnTo>
                <a:lnTo>
                  <a:pt x="3657600" y="12192"/>
                </a:lnTo>
                <a:lnTo>
                  <a:pt x="3657600" y="0"/>
                </a:lnTo>
                <a:close/>
              </a:path>
              <a:path w="9006840" h="4114800">
                <a:moveTo>
                  <a:pt x="3590544" y="0"/>
                </a:moveTo>
                <a:lnTo>
                  <a:pt x="3581400" y="0"/>
                </a:lnTo>
                <a:lnTo>
                  <a:pt x="3581400" y="12192"/>
                </a:lnTo>
                <a:lnTo>
                  <a:pt x="3590544" y="12192"/>
                </a:lnTo>
                <a:lnTo>
                  <a:pt x="3590544" y="0"/>
                </a:lnTo>
                <a:close/>
              </a:path>
              <a:path w="9006840" h="4114800">
                <a:moveTo>
                  <a:pt x="3553968" y="0"/>
                </a:moveTo>
                <a:lnTo>
                  <a:pt x="3514344" y="0"/>
                </a:lnTo>
                <a:lnTo>
                  <a:pt x="3514344" y="12192"/>
                </a:lnTo>
                <a:lnTo>
                  <a:pt x="3553968" y="12192"/>
                </a:lnTo>
                <a:lnTo>
                  <a:pt x="3553968" y="0"/>
                </a:lnTo>
                <a:close/>
              </a:path>
              <a:path w="9006840" h="4114800">
                <a:moveTo>
                  <a:pt x="3486912" y="0"/>
                </a:moveTo>
                <a:lnTo>
                  <a:pt x="3477768" y="0"/>
                </a:lnTo>
                <a:lnTo>
                  <a:pt x="3477768" y="12192"/>
                </a:lnTo>
                <a:lnTo>
                  <a:pt x="3486912" y="12192"/>
                </a:lnTo>
                <a:lnTo>
                  <a:pt x="3486912" y="0"/>
                </a:lnTo>
                <a:close/>
              </a:path>
              <a:path w="9006840" h="4114800">
                <a:moveTo>
                  <a:pt x="3447288" y="0"/>
                </a:moveTo>
                <a:lnTo>
                  <a:pt x="3410712" y="0"/>
                </a:lnTo>
                <a:lnTo>
                  <a:pt x="3410712" y="12192"/>
                </a:lnTo>
                <a:lnTo>
                  <a:pt x="3447288" y="12192"/>
                </a:lnTo>
                <a:lnTo>
                  <a:pt x="3447288" y="0"/>
                </a:lnTo>
                <a:close/>
              </a:path>
              <a:path w="9006840" h="4114800">
                <a:moveTo>
                  <a:pt x="3380232" y="0"/>
                </a:moveTo>
                <a:lnTo>
                  <a:pt x="3371088" y="0"/>
                </a:lnTo>
                <a:lnTo>
                  <a:pt x="3371088" y="12192"/>
                </a:lnTo>
                <a:lnTo>
                  <a:pt x="3380232" y="12192"/>
                </a:lnTo>
                <a:lnTo>
                  <a:pt x="3380232" y="0"/>
                </a:lnTo>
                <a:close/>
              </a:path>
              <a:path w="9006840" h="4114800">
                <a:moveTo>
                  <a:pt x="3343656" y="0"/>
                </a:moveTo>
                <a:lnTo>
                  <a:pt x="3304032" y="0"/>
                </a:lnTo>
                <a:lnTo>
                  <a:pt x="3304032" y="12192"/>
                </a:lnTo>
                <a:lnTo>
                  <a:pt x="3343656" y="12192"/>
                </a:lnTo>
                <a:lnTo>
                  <a:pt x="3343656" y="0"/>
                </a:lnTo>
                <a:close/>
              </a:path>
              <a:path w="9006840" h="4114800">
                <a:moveTo>
                  <a:pt x="3276600" y="0"/>
                </a:moveTo>
                <a:lnTo>
                  <a:pt x="3267456" y="0"/>
                </a:lnTo>
                <a:lnTo>
                  <a:pt x="3267456" y="12192"/>
                </a:lnTo>
                <a:lnTo>
                  <a:pt x="3276600" y="12192"/>
                </a:lnTo>
                <a:lnTo>
                  <a:pt x="3276600" y="0"/>
                </a:lnTo>
                <a:close/>
              </a:path>
              <a:path w="9006840" h="4114800">
                <a:moveTo>
                  <a:pt x="3236975" y="0"/>
                </a:moveTo>
                <a:lnTo>
                  <a:pt x="3200399" y="0"/>
                </a:lnTo>
                <a:lnTo>
                  <a:pt x="3200399" y="12192"/>
                </a:lnTo>
                <a:lnTo>
                  <a:pt x="3236975" y="12192"/>
                </a:lnTo>
                <a:lnTo>
                  <a:pt x="3236975" y="0"/>
                </a:lnTo>
                <a:close/>
              </a:path>
              <a:path w="9006840" h="4114800">
                <a:moveTo>
                  <a:pt x="3172968" y="0"/>
                </a:moveTo>
                <a:lnTo>
                  <a:pt x="3160775" y="0"/>
                </a:lnTo>
                <a:lnTo>
                  <a:pt x="3160775" y="12192"/>
                </a:lnTo>
                <a:lnTo>
                  <a:pt x="3172968" y="12192"/>
                </a:lnTo>
                <a:lnTo>
                  <a:pt x="3172968" y="0"/>
                </a:lnTo>
                <a:close/>
              </a:path>
              <a:path w="9006840" h="4114800">
                <a:moveTo>
                  <a:pt x="3133344" y="0"/>
                </a:moveTo>
                <a:lnTo>
                  <a:pt x="3096768" y="0"/>
                </a:lnTo>
                <a:lnTo>
                  <a:pt x="3096768" y="12192"/>
                </a:lnTo>
                <a:lnTo>
                  <a:pt x="3133344" y="12192"/>
                </a:lnTo>
                <a:lnTo>
                  <a:pt x="3133344" y="0"/>
                </a:lnTo>
                <a:close/>
              </a:path>
              <a:path w="9006840" h="4114800">
                <a:moveTo>
                  <a:pt x="3066287" y="0"/>
                </a:moveTo>
                <a:lnTo>
                  <a:pt x="3057144" y="0"/>
                </a:lnTo>
                <a:lnTo>
                  <a:pt x="3057144" y="12192"/>
                </a:lnTo>
                <a:lnTo>
                  <a:pt x="3066287" y="12192"/>
                </a:lnTo>
                <a:lnTo>
                  <a:pt x="3066287" y="0"/>
                </a:lnTo>
                <a:close/>
              </a:path>
              <a:path w="9006840" h="4114800">
                <a:moveTo>
                  <a:pt x="3029711" y="0"/>
                </a:moveTo>
                <a:lnTo>
                  <a:pt x="2990087" y="0"/>
                </a:lnTo>
                <a:lnTo>
                  <a:pt x="2990087" y="12192"/>
                </a:lnTo>
                <a:lnTo>
                  <a:pt x="3029711" y="12192"/>
                </a:lnTo>
                <a:lnTo>
                  <a:pt x="3029711" y="0"/>
                </a:lnTo>
                <a:close/>
              </a:path>
              <a:path w="9006840" h="4114800">
                <a:moveTo>
                  <a:pt x="2962656" y="0"/>
                </a:moveTo>
                <a:lnTo>
                  <a:pt x="2953511" y="0"/>
                </a:lnTo>
                <a:lnTo>
                  <a:pt x="2953511" y="12192"/>
                </a:lnTo>
                <a:lnTo>
                  <a:pt x="2962656" y="12192"/>
                </a:lnTo>
                <a:lnTo>
                  <a:pt x="2962656" y="0"/>
                </a:lnTo>
                <a:close/>
              </a:path>
              <a:path w="9006840" h="4114800">
                <a:moveTo>
                  <a:pt x="2923032" y="0"/>
                </a:moveTo>
                <a:lnTo>
                  <a:pt x="2886456" y="0"/>
                </a:lnTo>
                <a:lnTo>
                  <a:pt x="2886456" y="12192"/>
                </a:lnTo>
                <a:lnTo>
                  <a:pt x="2923032" y="12192"/>
                </a:lnTo>
                <a:lnTo>
                  <a:pt x="2923032" y="0"/>
                </a:lnTo>
                <a:close/>
              </a:path>
              <a:path w="9006840" h="4114800">
                <a:moveTo>
                  <a:pt x="2855975" y="0"/>
                </a:moveTo>
                <a:lnTo>
                  <a:pt x="2846832" y="0"/>
                </a:lnTo>
                <a:lnTo>
                  <a:pt x="2846832" y="12192"/>
                </a:lnTo>
                <a:lnTo>
                  <a:pt x="2855975" y="12192"/>
                </a:lnTo>
                <a:lnTo>
                  <a:pt x="2855975" y="0"/>
                </a:lnTo>
                <a:close/>
              </a:path>
              <a:path w="9006840" h="4114800">
                <a:moveTo>
                  <a:pt x="2819399" y="0"/>
                </a:moveTo>
                <a:lnTo>
                  <a:pt x="2779775" y="0"/>
                </a:lnTo>
                <a:lnTo>
                  <a:pt x="2779775" y="12192"/>
                </a:lnTo>
                <a:lnTo>
                  <a:pt x="2819399" y="12192"/>
                </a:lnTo>
                <a:lnTo>
                  <a:pt x="2819399" y="0"/>
                </a:lnTo>
                <a:close/>
              </a:path>
              <a:path w="9006840" h="4114800">
                <a:moveTo>
                  <a:pt x="2752344" y="0"/>
                </a:moveTo>
                <a:lnTo>
                  <a:pt x="2743199" y="0"/>
                </a:lnTo>
                <a:lnTo>
                  <a:pt x="2743199" y="12192"/>
                </a:lnTo>
                <a:lnTo>
                  <a:pt x="2752344" y="12192"/>
                </a:lnTo>
                <a:lnTo>
                  <a:pt x="2752344" y="0"/>
                </a:lnTo>
                <a:close/>
              </a:path>
              <a:path w="9006840" h="4114800">
                <a:moveTo>
                  <a:pt x="2715768" y="0"/>
                </a:moveTo>
                <a:lnTo>
                  <a:pt x="2676144" y="0"/>
                </a:lnTo>
                <a:lnTo>
                  <a:pt x="2676144" y="12192"/>
                </a:lnTo>
                <a:lnTo>
                  <a:pt x="2715768" y="12192"/>
                </a:lnTo>
                <a:lnTo>
                  <a:pt x="2715768" y="0"/>
                </a:lnTo>
                <a:close/>
              </a:path>
              <a:path w="9006840" h="4114800">
                <a:moveTo>
                  <a:pt x="2648711" y="0"/>
                </a:moveTo>
                <a:lnTo>
                  <a:pt x="2639568" y="0"/>
                </a:lnTo>
                <a:lnTo>
                  <a:pt x="2639568" y="12192"/>
                </a:lnTo>
                <a:lnTo>
                  <a:pt x="2648711" y="12192"/>
                </a:lnTo>
                <a:lnTo>
                  <a:pt x="2648711" y="0"/>
                </a:lnTo>
                <a:close/>
              </a:path>
              <a:path w="9006840" h="4114800">
                <a:moveTo>
                  <a:pt x="2609087" y="0"/>
                </a:moveTo>
                <a:lnTo>
                  <a:pt x="2572511" y="0"/>
                </a:lnTo>
                <a:lnTo>
                  <a:pt x="2572511" y="12192"/>
                </a:lnTo>
                <a:lnTo>
                  <a:pt x="2609087" y="12192"/>
                </a:lnTo>
                <a:lnTo>
                  <a:pt x="2609087" y="0"/>
                </a:lnTo>
                <a:close/>
              </a:path>
              <a:path w="9006840" h="4114800">
                <a:moveTo>
                  <a:pt x="2542032" y="0"/>
                </a:moveTo>
                <a:lnTo>
                  <a:pt x="2532887" y="0"/>
                </a:lnTo>
                <a:lnTo>
                  <a:pt x="2532887" y="12192"/>
                </a:lnTo>
                <a:lnTo>
                  <a:pt x="2542032" y="12192"/>
                </a:lnTo>
                <a:lnTo>
                  <a:pt x="2542032" y="0"/>
                </a:lnTo>
                <a:close/>
              </a:path>
              <a:path w="9006840" h="4114800">
                <a:moveTo>
                  <a:pt x="2505456" y="0"/>
                </a:moveTo>
                <a:lnTo>
                  <a:pt x="2465832" y="0"/>
                </a:lnTo>
                <a:lnTo>
                  <a:pt x="2465832" y="12192"/>
                </a:lnTo>
                <a:lnTo>
                  <a:pt x="2505456" y="12192"/>
                </a:lnTo>
                <a:lnTo>
                  <a:pt x="2505456" y="0"/>
                </a:lnTo>
                <a:close/>
              </a:path>
              <a:path w="9006840" h="4114800">
                <a:moveTo>
                  <a:pt x="2438400" y="0"/>
                </a:moveTo>
                <a:lnTo>
                  <a:pt x="2429256" y="0"/>
                </a:lnTo>
                <a:lnTo>
                  <a:pt x="2429256" y="12192"/>
                </a:lnTo>
                <a:lnTo>
                  <a:pt x="2438400" y="12192"/>
                </a:lnTo>
                <a:lnTo>
                  <a:pt x="2438400" y="0"/>
                </a:lnTo>
                <a:close/>
              </a:path>
              <a:path w="9006840" h="4114800">
                <a:moveTo>
                  <a:pt x="2398776" y="0"/>
                </a:moveTo>
                <a:lnTo>
                  <a:pt x="2362200" y="0"/>
                </a:lnTo>
                <a:lnTo>
                  <a:pt x="2362200" y="12192"/>
                </a:lnTo>
                <a:lnTo>
                  <a:pt x="2398776" y="12192"/>
                </a:lnTo>
                <a:lnTo>
                  <a:pt x="2398776" y="0"/>
                </a:lnTo>
                <a:close/>
              </a:path>
              <a:path w="9006840" h="4114800">
                <a:moveTo>
                  <a:pt x="2334768" y="0"/>
                </a:moveTo>
                <a:lnTo>
                  <a:pt x="2322576" y="0"/>
                </a:lnTo>
                <a:lnTo>
                  <a:pt x="2322576" y="12192"/>
                </a:lnTo>
                <a:lnTo>
                  <a:pt x="2334768" y="12192"/>
                </a:lnTo>
                <a:lnTo>
                  <a:pt x="2334768" y="0"/>
                </a:lnTo>
                <a:close/>
              </a:path>
              <a:path w="9006840" h="4114800">
                <a:moveTo>
                  <a:pt x="2295144" y="0"/>
                </a:moveTo>
                <a:lnTo>
                  <a:pt x="2258568" y="0"/>
                </a:lnTo>
                <a:lnTo>
                  <a:pt x="2258568" y="12192"/>
                </a:lnTo>
                <a:lnTo>
                  <a:pt x="2295144" y="12192"/>
                </a:lnTo>
                <a:lnTo>
                  <a:pt x="2295144" y="0"/>
                </a:lnTo>
                <a:close/>
              </a:path>
              <a:path w="9006840" h="4114800">
                <a:moveTo>
                  <a:pt x="2228088" y="0"/>
                </a:moveTo>
                <a:lnTo>
                  <a:pt x="2218944" y="0"/>
                </a:lnTo>
                <a:lnTo>
                  <a:pt x="2218944" y="12192"/>
                </a:lnTo>
                <a:lnTo>
                  <a:pt x="2228088" y="12192"/>
                </a:lnTo>
                <a:lnTo>
                  <a:pt x="2228088" y="0"/>
                </a:lnTo>
                <a:close/>
              </a:path>
              <a:path w="9006840" h="4114800">
                <a:moveTo>
                  <a:pt x="2191512" y="0"/>
                </a:moveTo>
                <a:lnTo>
                  <a:pt x="2151888" y="0"/>
                </a:lnTo>
                <a:lnTo>
                  <a:pt x="2151888" y="12192"/>
                </a:lnTo>
                <a:lnTo>
                  <a:pt x="2191512" y="12192"/>
                </a:lnTo>
                <a:lnTo>
                  <a:pt x="2191512" y="0"/>
                </a:lnTo>
                <a:close/>
              </a:path>
              <a:path w="9006840" h="4114800">
                <a:moveTo>
                  <a:pt x="2124456" y="0"/>
                </a:moveTo>
                <a:lnTo>
                  <a:pt x="2115312" y="0"/>
                </a:lnTo>
                <a:lnTo>
                  <a:pt x="2115312" y="12192"/>
                </a:lnTo>
                <a:lnTo>
                  <a:pt x="2124456" y="12192"/>
                </a:lnTo>
                <a:lnTo>
                  <a:pt x="2124456" y="0"/>
                </a:lnTo>
                <a:close/>
              </a:path>
              <a:path w="9006840" h="4114800">
                <a:moveTo>
                  <a:pt x="2084832" y="0"/>
                </a:moveTo>
                <a:lnTo>
                  <a:pt x="2048256" y="0"/>
                </a:lnTo>
                <a:lnTo>
                  <a:pt x="2048256" y="12192"/>
                </a:lnTo>
                <a:lnTo>
                  <a:pt x="2084832" y="12192"/>
                </a:lnTo>
                <a:lnTo>
                  <a:pt x="2084832" y="0"/>
                </a:lnTo>
                <a:close/>
              </a:path>
              <a:path w="9006840" h="4114800">
                <a:moveTo>
                  <a:pt x="2017776" y="0"/>
                </a:moveTo>
                <a:lnTo>
                  <a:pt x="2008632" y="0"/>
                </a:lnTo>
                <a:lnTo>
                  <a:pt x="2008632" y="12192"/>
                </a:lnTo>
                <a:lnTo>
                  <a:pt x="2017776" y="12192"/>
                </a:lnTo>
                <a:lnTo>
                  <a:pt x="2017776" y="0"/>
                </a:lnTo>
                <a:close/>
              </a:path>
              <a:path w="9006840" h="4114800">
                <a:moveTo>
                  <a:pt x="1981200" y="0"/>
                </a:moveTo>
                <a:lnTo>
                  <a:pt x="1941576" y="0"/>
                </a:lnTo>
                <a:lnTo>
                  <a:pt x="1941576" y="12192"/>
                </a:lnTo>
                <a:lnTo>
                  <a:pt x="1981200" y="12192"/>
                </a:lnTo>
                <a:lnTo>
                  <a:pt x="1981200" y="0"/>
                </a:lnTo>
                <a:close/>
              </a:path>
              <a:path w="9006840" h="4114800">
                <a:moveTo>
                  <a:pt x="1914144" y="0"/>
                </a:moveTo>
                <a:lnTo>
                  <a:pt x="1905000" y="0"/>
                </a:lnTo>
                <a:lnTo>
                  <a:pt x="1905000" y="12192"/>
                </a:lnTo>
                <a:lnTo>
                  <a:pt x="1914144" y="12192"/>
                </a:lnTo>
                <a:lnTo>
                  <a:pt x="1914144" y="0"/>
                </a:lnTo>
                <a:close/>
              </a:path>
              <a:path w="9006840" h="4114800">
                <a:moveTo>
                  <a:pt x="1877568" y="0"/>
                </a:moveTo>
                <a:lnTo>
                  <a:pt x="1837944" y="0"/>
                </a:lnTo>
                <a:lnTo>
                  <a:pt x="1837944" y="12192"/>
                </a:lnTo>
                <a:lnTo>
                  <a:pt x="1877568" y="12192"/>
                </a:lnTo>
                <a:lnTo>
                  <a:pt x="1877568" y="0"/>
                </a:lnTo>
                <a:close/>
              </a:path>
              <a:path w="9006840" h="4114800">
                <a:moveTo>
                  <a:pt x="1810512" y="0"/>
                </a:moveTo>
                <a:lnTo>
                  <a:pt x="1801368" y="0"/>
                </a:lnTo>
                <a:lnTo>
                  <a:pt x="1801368" y="12192"/>
                </a:lnTo>
                <a:lnTo>
                  <a:pt x="1810512" y="12192"/>
                </a:lnTo>
                <a:lnTo>
                  <a:pt x="1810512" y="0"/>
                </a:lnTo>
                <a:close/>
              </a:path>
              <a:path w="9006840" h="4114800">
                <a:moveTo>
                  <a:pt x="1770888" y="0"/>
                </a:moveTo>
                <a:lnTo>
                  <a:pt x="1734312" y="0"/>
                </a:lnTo>
                <a:lnTo>
                  <a:pt x="1734312" y="12192"/>
                </a:lnTo>
                <a:lnTo>
                  <a:pt x="1770888" y="12192"/>
                </a:lnTo>
                <a:lnTo>
                  <a:pt x="1770888" y="0"/>
                </a:lnTo>
                <a:close/>
              </a:path>
              <a:path w="9006840" h="4114800">
                <a:moveTo>
                  <a:pt x="1703832" y="0"/>
                </a:moveTo>
                <a:lnTo>
                  <a:pt x="1694688" y="0"/>
                </a:lnTo>
                <a:lnTo>
                  <a:pt x="1694688" y="12192"/>
                </a:lnTo>
                <a:lnTo>
                  <a:pt x="1703832" y="12192"/>
                </a:lnTo>
                <a:lnTo>
                  <a:pt x="1703832" y="0"/>
                </a:lnTo>
                <a:close/>
              </a:path>
              <a:path w="9006840" h="4114800">
                <a:moveTo>
                  <a:pt x="1667256" y="0"/>
                </a:moveTo>
                <a:lnTo>
                  <a:pt x="1627632" y="0"/>
                </a:lnTo>
                <a:lnTo>
                  <a:pt x="1627632" y="12192"/>
                </a:lnTo>
                <a:lnTo>
                  <a:pt x="1667256" y="12192"/>
                </a:lnTo>
                <a:lnTo>
                  <a:pt x="1667256" y="0"/>
                </a:lnTo>
                <a:close/>
              </a:path>
              <a:path w="9006840" h="4114800">
                <a:moveTo>
                  <a:pt x="1600200" y="0"/>
                </a:moveTo>
                <a:lnTo>
                  <a:pt x="1591056" y="0"/>
                </a:lnTo>
                <a:lnTo>
                  <a:pt x="1591056" y="12192"/>
                </a:lnTo>
                <a:lnTo>
                  <a:pt x="1600200" y="12192"/>
                </a:lnTo>
                <a:lnTo>
                  <a:pt x="1600200" y="0"/>
                </a:lnTo>
                <a:close/>
              </a:path>
              <a:path w="9006840" h="4114800">
                <a:moveTo>
                  <a:pt x="1560576" y="0"/>
                </a:moveTo>
                <a:lnTo>
                  <a:pt x="1524000" y="0"/>
                </a:lnTo>
                <a:lnTo>
                  <a:pt x="1524000" y="12192"/>
                </a:lnTo>
                <a:lnTo>
                  <a:pt x="1560576" y="12192"/>
                </a:lnTo>
                <a:lnTo>
                  <a:pt x="1560576" y="0"/>
                </a:lnTo>
                <a:close/>
              </a:path>
              <a:path w="9006840" h="4114800">
                <a:moveTo>
                  <a:pt x="1496568" y="0"/>
                </a:moveTo>
                <a:lnTo>
                  <a:pt x="1484376" y="0"/>
                </a:lnTo>
                <a:lnTo>
                  <a:pt x="1484376" y="12192"/>
                </a:lnTo>
                <a:lnTo>
                  <a:pt x="1496568" y="12192"/>
                </a:lnTo>
                <a:lnTo>
                  <a:pt x="1496568" y="0"/>
                </a:lnTo>
                <a:close/>
              </a:path>
              <a:path w="9006840" h="4114800">
                <a:moveTo>
                  <a:pt x="1456944" y="0"/>
                </a:moveTo>
                <a:lnTo>
                  <a:pt x="1420368" y="0"/>
                </a:lnTo>
                <a:lnTo>
                  <a:pt x="1420368" y="12192"/>
                </a:lnTo>
                <a:lnTo>
                  <a:pt x="1456944" y="12192"/>
                </a:lnTo>
                <a:lnTo>
                  <a:pt x="1456944" y="0"/>
                </a:lnTo>
                <a:close/>
              </a:path>
              <a:path w="9006840" h="4114800">
                <a:moveTo>
                  <a:pt x="1389888" y="0"/>
                </a:moveTo>
                <a:lnTo>
                  <a:pt x="1380744" y="0"/>
                </a:lnTo>
                <a:lnTo>
                  <a:pt x="1380744" y="12192"/>
                </a:lnTo>
                <a:lnTo>
                  <a:pt x="1389888" y="12192"/>
                </a:lnTo>
                <a:lnTo>
                  <a:pt x="1389888" y="0"/>
                </a:lnTo>
                <a:close/>
              </a:path>
              <a:path w="9006840" h="4114800">
                <a:moveTo>
                  <a:pt x="1353312" y="0"/>
                </a:moveTo>
                <a:lnTo>
                  <a:pt x="1313688" y="0"/>
                </a:lnTo>
                <a:lnTo>
                  <a:pt x="1313688" y="12192"/>
                </a:lnTo>
                <a:lnTo>
                  <a:pt x="1353312" y="12192"/>
                </a:lnTo>
                <a:lnTo>
                  <a:pt x="1353312" y="0"/>
                </a:lnTo>
                <a:close/>
              </a:path>
              <a:path w="9006840" h="4114800">
                <a:moveTo>
                  <a:pt x="1286256" y="0"/>
                </a:moveTo>
                <a:lnTo>
                  <a:pt x="1277112" y="0"/>
                </a:lnTo>
                <a:lnTo>
                  <a:pt x="1277112" y="12192"/>
                </a:lnTo>
                <a:lnTo>
                  <a:pt x="1286256" y="12192"/>
                </a:lnTo>
                <a:lnTo>
                  <a:pt x="1286256" y="0"/>
                </a:lnTo>
                <a:close/>
              </a:path>
              <a:path w="9006840" h="4114800">
                <a:moveTo>
                  <a:pt x="1246632" y="0"/>
                </a:moveTo>
                <a:lnTo>
                  <a:pt x="1210056" y="0"/>
                </a:lnTo>
                <a:lnTo>
                  <a:pt x="1210056" y="12192"/>
                </a:lnTo>
                <a:lnTo>
                  <a:pt x="1246632" y="12192"/>
                </a:lnTo>
                <a:lnTo>
                  <a:pt x="1246632" y="0"/>
                </a:lnTo>
                <a:close/>
              </a:path>
              <a:path w="9006840" h="4114800">
                <a:moveTo>
                  <a:pt x="1179576" y="0"/>
                </a:moveTo>
                <a:lnTo>
                  <a:pt x="1170432" y="0"/>
                </a:lnTo>
                <a:lnTo>
                  <a:pt x="1170432" y="12192"/>
                </a:lnTo>
                <a:lnTo>
                  <a:pt x="1179576" y="12192"/>
                </a:lnTo>
                <a:lnTo>
                  <a:pt x="1179576" y="0"/>
                </a:lnTo>
                <a:close/>
              </a:path>
              <a:path w="9006840" h="4114800">
                <a:moveTo>
                  <a:pt x="1143000" y="0"/>
                </a:moveTo>
                <a:lnTo>
                  <a:pt x="1103376" y="0"/>
                </a:lnTo>
                <a:lnTo>
                  <a:pt x="1103376" y="12192"/>
                </a:lnTo>
                <a:lnTo>
                  <a:pt x="1143000" y="12192"/>
                </a:lnTo>
                <a:lnTo>
                  <a:pt x="1143000" y="0"/>
                </a:lnTo>
                <a:close/>
              </a:path>
              <a:path w="9006840" h="4114800">
                <a:moveTo>
                  <a:pt x="1075944" y="0"/>
                </a:moveTo>
                <a:lnTo>
                  <a:pt x="1066800" y="0"/>
                </a:lnTo>
                <a:lnTo>
                  <a:pt x="1066800" y="12192"/>
                </a:lnTo>
                <a:lnTo>
                  <a:pt x="1075944" y="12192"/>
                </a:lnTo>
                <a:lnTo>
                  <a:pt x="1075944" y="0"/>
                </a:lnTo>
                <a:close/>
              </a:path>
              <a:path w="9006840" h="4114800">
                <a:moveTo>
                  <a:pt x="1039368" y="0"/>
                </a:moveTo>
                <a:lnTo>
                  <a:pt x="999744" y="0"/>
                </a:lnTo>
                <a:lnTo>
                  <a:pt x="999744" y="12192"/>
                </a:lnTo>
                <a:lnTo>
                  <a:pt x="1039368" y="12192"/>
                </a:lnTo>
                <a:lnTo>
                  <a:pt x="1039368" y="0"/>
                </a:lnTo>
                <a:close/>
              </a:path>
              <a:path w="9006840" h="4114800">
                <a:moveTo>
                  <a:pt x="972312" y="0"/>
                </a:moveTo>
                <a:lnTo>
                  <a:pt x="963168" y="0"/>
                </a:lnTo>
                <a:lnTo>
                  <a:pt x="963168" y="12192"/>
                </a:lnTo>
                <a:lnTo>
                  <a:pt x="972312" y="12192"/>
                </a:lnTo>
                <a:lnTo>
                  <a:pt x="972312" y="0"/>
                </a:lnTo>
                <a:close/>
              </a:path>
              <a:path w="9006840" h="4114800">
                <a:moveTo>
                  <a:pt x="932688" y="0"/>
                </a:moveTo>
                <a:lnTo>
                  <a:pt x="896112" y="0"/>
                </a:lnTo>
                <a:lnTo>
                  <a:pt x="896112" y="12192"/>
                </a:lnTo>
                <a:lnTo>
                  <a:pt x="932688" y="12192"/>
                </a:lnTo>
                <a:lnTo>
                  <a:pt x="932688" y="0"/>
                </a:lnTo>
                <a:close/>
              </a:path>
              <a:path w="9006840" h="4114800">
                <a:moveTo>
                  <a:pt x="865632" y="0"/>
                </a:moveTo>
                <a:lnTo>
                  <a:pt x="856488" y="0"/>
                </a:lnTo>
                <a:lnTo>
                  <a:pt x="856488" y="12192"/>
                </a:lnTo>
                <a:lnTo>
                  <a:pt x="865632" y="12192"/>
                </a:lnTo>
                <a:lnTo>
                  <a:pt x="865632" y="0"/>
                </a:lnTo>
                <a:close/>
              </a:path>
              <a:path w="9006840" h="4114800">
                <a:moveTo>
                  <a:pt x="829056" y="0"/>
                </a:moveTo>
                <a:lnTo>
                  <a:pt x="789432" y="0"/>
                </a:lnTo>
                <a:lnTo>
                  <a:pt x="789432" y="12192"/>
                </a:lnTo>
                <a:lnTo>
                  <a:pt x="829056" y="12192"/>
                </a:lnTo>
                <a:lnTo>
                  <a:pt x="829056" y="0"/>
                </a:lnTo>
                <a:close/>
              </a:path>
              <a:path w="9006840" h="4114800">
                <a:moveTo>
                  <a:pt x="761999" y="0"/>
                </a:moveTo>
                <a:lnTo>
                  <a:pt x="752855" y="0"/>
                </a:lnTo>
                <a:lnTo>
                  <a:pt x="752855" y="12192"/>
                </a:lnTo>
                <a:lnTo>
                  <a:pt x="761999" y="12192"/>
                </a:lnTo>
                <a:lnTo>
                  <a:pt x="761999" y="0"/>
                </a:lnTo>
                <a:close/>
              </a:path>
              <a:path w="9006840" h="4114800">
                <a:moveTo>
                  <a:pt x="722376" y="0"/>
                </a:moveTo>
                <a:lnTo>
                  <a:pt x="685799" y="0"/>
                </a:lnTo>
                <a:lnTo>
                  <a:pt x="685799" y="12192"/>
                </a:lnTo>
                <a:lnTo>
                  <a:pt x="722376" y="12192"/>
                </a:lnTo>
                <a:lnTo>
                  <a:pt x="722376" y="0"/>
                </a:lnTo>
                <a:close/>
              </a:path>
              <a:path w="9006840" h="4114800">
                <a:moveTo>
                  <a:pt x="658368" y="0"/>
                </a:moveTo>
                <a:lnTo>
                  <a:pt x="646176" y="0"/>
                </a:lnTo>
                <a:lnTo>
                  <a:pt x="646176" y="12192"/>
                </a:lnTo>
                <a:lnTo>
                  <a:pt x="658368" y="12192"/>
                </a:lnTo>
                <a:lnTo>
                  <a:pt x="658368" y="0"/>
                </a:lnTo>
                <a:close/>
              </a:path>
              <a:path w="9006840" h="4114800">
                <a:moveTo>
                  <a:pt x="618744" y="0"/>
                </a:moveTo>
                <a:lnTo>
                  <a:pt x="582168" y="0"/>
                </a:lnTo>
                <a:lnTo>
                  <a:pt x="582168" y="12192"/>
                </a:lnTo>
                <a:lnTo>
                  <a:pt x="618744" y="12192"/>
                </a:lnTo>
                <a:lnTo>
                  <a:pt x="618744" y="0"/>
                </a:lnTo>
                <a:close/>
              </a:path>
              <a:path w="9006840" h="4114800">
                <a:moveTo>
                  <a:pt x="551688" y="0"/>
                </a:moveTo>
                <a:lnTo>
                  <a:pt x="542544" y="0"/>
                </a:lnTo>
                <a:lnTo>
                  <a:pt x="542544" y="12192"/>
                </a:lnTo>
                <a:lnTo>
                  <a:pt x="551688" y="12192"/>
                </a:lnTo>
                <a:lnTo>
                  <a:pt x="551688" y="0"/>
                </a:lnTo>
                <a:close/>
              </a:path>
              <a:path w="9006840" h="4114800">
                <a:moveTo>
                  <a:pt x="515111" y="0"/>
                </a:moveTo>
                <a:lnTo>
                  <a:pt x="475488" y="0"/>
                </a:lnTo>
                <a:lnTo>
                  <a:pt x="475488" y="12192"/>
                </a:lnTo>
                <a:lnTo>
                  <a:pt x="515111" y="12192"/>
                </a:lnTo>
                <a:lnTo>
                  <a:pt x="515111" y="0"/>
                </a:lnTo>
                <a:close/>
              </a:path>
              <a:path w="9006840" h="4114800">
                <a:moveTo>
                  <a:pt x="448055" y="0"/>
                </a:moveTo>
                <a:lnTo>
                  <a:pt x="438911" y="0"/>
                </a:lnTo>
                <a:lnTo>
                  <a:pt x="438911" y="12192"/>
                </a:lnTo>
                <a:lnTo>
                  <a:pt x="448055" y="12192"/>
                </a:lnTo>
                <a:lnTo>
                  <a:pt x="448055" y="0"/>
                </a:lnTo>
                <a:close/>
              </a:path>
              <a:path w="9006840" h="4114800">
                <a:moveTo>
                  <a:pt x="408432" y="0"/>
                </a:moveTo>
                <a:lnTo>
                  <a:pt x="371855" y="0"/>
                </a:lnTo>
                <a:lnTo>
                  <a:pt x="371855" y="12192"/>
                </a:lnTo>
                <a:lnTo>
                  <a:pt x="408432" y="12192"/>
                </a:lnTo>
                <a:lnTo>
                  <a:pt x="408432" y="0"/>
                </a:lnTo>
                <a:close/>
              </a:path>
              <a:path w="9006840" h="4114800">
                <a:moveTo>
                  <a:pt x="341376" y="0"/>
                </a:moveTo>
                <a:lnTo>
                  <a:pt x="332232" y="0"/>
                </a:lnTo>
                <a:lnTo>
                  <a:pt x="332232" y="12192"/>
                </a:lnTo>
                <a:lnTo>
                  <a:pt x="341376" y="12192"/>
                </a:lnTo>
                <a:lnTo>
                  <a:pt x="341376" y="0"/>
                </a:lnTo>
                <a:close/>
              </a:path>
              <a:path w="9006840" h="4114800">
                <a:moveTo>
                  <a:pt x="304798" y="0"/>
                </a:moveTo>
                <a:lnTo>
                  <a:pt x="265176" y="0"/>
                </a:lnTo>
                <a:lnTo>
                  <a:pt x="265176" y="12192"/>
                </a:lnTo>
                <a:lnTo>
                  <a:pt x="304798" y="12192"/>
                </a:lnTo>
                <a:lnTo>
                  <a:pt x="304798" y="0"/>
                </a:lnTo>
                <a:close/>
              </a:path>
              <a:path w="9006840" h="4114800">
                <a:moveTo>
                  <a:pt x="237744" y="0"/>
                </a:moveTo>
                <a:lnTo>
                  <a:pt x="228598" y="0"/>
                </a:lnTo>
                <a:lnTo>
                  <a:pt x="228598" y="12192"/>
                </a:lnTo>
                <a:lnTo>
                  <a:pt x="237744" y="12192"/>
                </a:lnTo>
                <a:lnTo>
                  <a:pt x="237744" y="0"/>
                </a:lnTo>
                <a:close/>
              </a:path>
              <a:path w="9006840" h="4114800">
                <a:moveTo>
                  <a:pt x="201167" y="0"/>
                </a:moveTo>
                <a:lnTo>
                  <a:pt x="161544" y="0"/>
                </a:lnTo>
                <a:lnTo>
                  <a:pt x="161544" y="12192"/>
                </a:lnTo>
                <a:lnTo>
                  <a:pt x="201167" y="12192"/>
                </a:lnTo>
                <a:lnTo>
                  <a:pt x="201167" y="0"/>
                </a:lnTo>
                <a:close/>
              </a:path>
              <a:path w="9006840" h="4114800">
                <a:moveTo>
                  <a:pt x="134111" y="0"/>
                </a:moveTo>
                <a:lnTo>
                  <a:pt x="124967" y="0"/>
                </a:lnTo>
                <a:lnTo>
                  <a:pt x="124967" y="12192"/>
                </a:lnTo>
                <a:lnTo>
                  <a:pt x="134111" y="12192"/>
                </a:lnTo>
                <a:lnTo>
                  <a:pt x="134111" y="0"/>
                </a:lnTo>
                <a:close/>
              </a:path>
              <a:path w="9006840" h="4114800">
                <a:moveTo>
                  <a:pt x="94488" y="0"/>
                </a:moveTo>
                <a:lnTo>
                  <a:pt x="57911" y="0"/>
                </a:lnTo>
                <a:lnTo>
                  <a:pt x="57911" y="12192"/>
                </a:lnTo>
                <a:lnTo>
                  <a:pt x="94488" y="12192"/>
                </a:lnTo>
                <a:lnTo>
                  <a:pt x="94488" y="0"/>
                </a:lnTo>
                <a:close/>
              </a:path>
              <a:path w="9006840" h="4114800">
                <a:moveTo>
                  <a:pt x="27431" y="0"/>
                </a:moveTo>
                <a:lnTo>
                  <a:pt x="18287" y="0"/>
                </a:lnTo>
                <a:lnTo>
                  <a:pt x="18287" y="12192"/>
                </a:lnTo>
                <a:lnTo>
                  <a:pt x="27431" y="12192"/>
                </a:lnTo>
                <a:lnTo>
                  <a:pt x="27431" y="0"/>
                </a:lnTo>
                <a:close/>
              </a:path>
              <a:path w="9006840" h="4114800">
                <a:moveTo>
                  <a:pt x="6095" y="15240"/>
                </a:moveTo>
                <a:lnTo>
                  <a:pt x="0" y="15240"/>
                </a:lnTo>
                <a:lnTo>
                  <a:pt x="0" y="54864"/>
                </a:lnTo>
                <a:lnTo>
                  <a:pt x="6095" y="54864"/>
                </a:lnTo>
                <a:lnTo>
                  <a:pt x="6095" y="15240"/>
                </a:lnTo>
                <a:close/>
              </a:path>
              <a:path w="9006840" h="4114800">
                <a:moveTo>
                  <a:pt x="6095" y="82296"/>
                </a:moveTo>
                <a:lnTo>
                  <a:pt x="0" y="82296"/>
                </a:lnTo>
                <a:lnTo>
                  <a:pt x="0" y="91440"/>
                </a:lnTo>
                <a:lnTo>
                  <a:pt x="6095" y="91440"/>
                </a:lnTo>
                <a:lnTo>
                  <a:pt x="6095" y="82296"/>
                </a:lnTo>
                <a:close/>
              </a:path>
              <a:path w="9006840" h="4114800">
                <a:moveTo>
                  <a:pt x="6095" y="121920"/>
                </a:moveTo>
                <a:lnTo>
                  <a:pt x="0" y="121920"/>
                </a:lnTo>
                <a:lnTo>
                  <a:pt x="0" y="158496"/>
                </a:lnTo>
                <a:lnTo>
                  <a:pt x="6095" y="158496"/>
                </a:lnTo>
                <a:lnTo>
                  <a:pt x="6095" y="121920"/>
                </a:lnTo>
                <a:close/>
              </a:path>
              <a:path w="9006840" h="4114800">
                <a:moveTo>
                  <a:pt x="6095" y="185928"/>
                </a:moveTo>
                <a:lnTo>
                  <a:pt x="0" y="185928"/>
                </a:lnTo>
                <a:lnTo>
                  <a:pt x="0" y="198120"/>
                </a:lnTo>
                <a:lnTo>
                  <a:pt x="6095" y="198120"/>
                </a:lnTo>
                <a:lnTo>
                  <a:pt x="6095" y="185928"/>
                </a:lnTo>
                <a:close/>
              </a:path>
              <a:path w="9006840" h="4114800">
                <a:moveTo>
                  <a:pt x="6095" y="225552"/>
                </a:moveTo>
                <a:lnTo>
                  <a:pt x="0" y="225552"/>
                </a:lnTo>
                <a:lnTo>
                  <a:pt x="0" y="262128"/>
                </a:lnTo>
                <a:lnTo>
                  <a:pt x="6095" y="262128"/>
                </a:lnTo>
                <a:lnTo>
                  <a:pt x="6095" y="225552"/>
                </a:lnTo>
                <a:close/>
              </a:path>
              <a:path w="9006840" h="4114800">
                <a:moveTo>
                  <a:pt x="6095" y="292608"/>
                </a:moveTo>
                <a:lnTo>
                  <a:pt x="0" y="292608"/>
                </a:lnTo>
                <a:lnTo>
                  <a:pt x="0" y="301752"/>
                </a:lnTo>
                <a:lnTo>
                  <a:pt x="6095" y="301752"/>
                </a:lnTo>
                <a:lnTo>
                  <a:pt x="6095" y="292608"/>
                </a:lnTo>
                <a:close/>
              </a:path>
              <a:path w="9006840" h="4114800">
                <a:moveTo>
                  <a:pt x="6095" y="329184"/>
                </a:moveTo>
                <a:lnTo>
                  <a:pt x="0" y="329184"/>
                </a:lnTo>
                <a:lnTo>
                  <a:pt x="0" y="368808"/>
                </a:lnTo>
                <a:lnTo>
                  <a:pt x="6095" y="368808"/>
                </a:lnTo>
                <a:lnTo>
                  <a:pt x="6095" y="329184"/>
                </a:lnTo>
                <a:close/>
              </a:path>
              <a:path w="9006840" h="4114800">
                <a:moveTo>
                  <a:pt x="6095" y="396240"/>
                </a:moveTo>
                <a:lnTo>
                  <a:pt x="0" y="396240"/>
                </a:lnTo>
                <a:lnTo>
                  <a:pt x="0" y="405384"/>
                </a:lnTo>
                <a:lnTo>
                  <a:pt x="6095" y="405384"/>
                </a:lnTo>
                <a:lnTo>
                  <a:pt x="6095" y="396240"/>
                </a:lnTo>
                <a:close/>
              </a:path>
              <a:path w="9006840" h="4114800">
                <a:moveTo>
                  <a:pt x="6095" y="435864"/>
                </a:moveTo>
                <a:lnTo>
                  <a:pt x="0" y="435864"/>
                </a:lnTo>
                <a:lnTo>
                  <a:pt x="0" y="472440"/>
                </a:lnTo>
                <a:lnTo>
                  <a:pt x="6095" y="472440"/>
                </a:lnTo>
                <a:lnTo>
                  <a:pt x="6095" y="435864"/>
                </a:lnTo>
                <a:close/>
              </a:path>
              <a:path w="9006840" h="4114800">
                <a:moveTo>
                  <a:pt x="6095" y="502920"/>
                </a:moveTo>
                <a:lnTo>
                  <a:pt x="0" y="502920"/>
                </a:lnTo>
                <a:lnTo>
                  <a:pt x="0" y="512064"/>
                </a:lnTo>
                <a:lnTo>
                  <a:pt x="6095" y="512064"/>
                </a:lnTo>
                <a:lnTo>
                  <a:pt x="6095" y="502920"/>
                </a:lnTo>
                <a:close/>
              </a:path>
              <a:path w="9006840" h="4114800">
                <a:moveTo>
                  <a:pt x="6095" y="539496"/>
                </a:moveTo>
                <a:lnTo>
                  <a:pt x="0" y="539496"/>
                </a:lnTo>
                <a:lnTo>
                  <a:pt x="0" y="579120"/>
                </a:lnTo>
                <a:lnTo>
                  <a:pt x="6095" y="579120"/>
                </a:lnTo>
                <a:lnTo>
                  <a:pt x="6095" y="539496"/>
                </a:lnTo>
                <a:close/>
              </a:path>
              <a:path w="9006840" h="4114800">
                <a:moveTo>
                  <a:pt x="6095" y="606552"/>
                </a:moveTo>
                <a:lnTo>
                  <a:pt x="0" y="606552"/>
                </a:lnTo>
                <a:lnTo>
                  <a:pt x="0" y="615696"/>
                </a:lnTo>
                <a:lnTo>
                  <a:pt x="6095" y="615696"/>
                </a:lnTo>
                <a:lnTo>
                  <a:pt x="6095" y="606552"/>
                </a:lnTo>
                <a:close/>
              </a:path>
              <a:path w="9006840" h="4114800">
                <a:moveTo>
                  <a:pt x="6095" y="643128"/>
                </a:moveTo>
                <a:lnTo>
                  <a:pt x="0" y="643128"/>
                </a:lnTo>
                <a:lnTo>
                  <a:pt x="0" y="682752"/>
                </a:lnTo>
                <a:lnTo>
                  <a:pt x="6095" y="682752"/>
                </a:lnTo>
                <a:lnTo>
                  <a:pt x="6095" y="643128"/>
                </a:lnTo>
                <a:close/>
              </a:path>
              <a:path w="9006840" h="4114800">
                <a:moveTo>
                  <a:pt x="6095" y="710184"/>
                </a:moveTo>
                <a:lnTo>
                  <a:pt x="0" y="710184"/>
                </a:lnTo>
                <a:lnTo>
                  <a:pt x="0" y="719328"/>
                </a:lnTo>
                <a:lnTo>
                  <a:pt x="6095" y="719328"/>
                </a:lnTo>
                <a:lnTo>
                  <a:pt x="6095" y="710184"/>
                </a:lnTo>
                <a:close/>
              </a:path>
              <a:path w="9006840" h="4114800">
                <a:moveTo>
                  <a:pt x="6095" y="749808"/>
                </a:moveTo>
                <a:lnTo>
                  <a:pt x="0" y="749808"/>
                </a:lnTo>
                <a:lnTo>
                  <a:pt x="0" y="786384"/>
                </a:lnTo>
                <a:lnTo>
                  <a:pt x="6095" y="786384"/>
                </a:lnTo>
                <a:lnTo>
                  <a:pt x="6095" y="749808"/>
                </a:lnTo>
                <a:close/>
              </a:path>
              <a:path w="9006840" h="4114800">
                <a:moveTo>
                  <a:pt x="6095" y="816864"/>
                </a:moveTo>
                <a:lnTo>
                  <a:pt x="0" y="816864"/>
                </a:lnTo>
                <a:lnTo>
                  <a:pt x="0" y="826008"/>
                </a:lnTo>
                <a:lnTo>
                  <a:pt x="6095" y="826008"/>
                </a:lnTo>
                <a:lnTo>
                  <a:pt x="6095" y="816864"/>
                </a:lnTo>
                <a:close/>
              </a:path>
              <a:path w="9006840" h="4114800">
                <a:moveTo>
                  <a:pt x="6095" y="853440"/>
                </a:moveTo>
                <a:lnTo>
                  <a:pt x="0" y="853440"/>
                </a:lnTo>
                <a:lnTo>
                  <a:pt x="0" y="893064"/>
                </a:lnTo>
                <a:lnTo>
                  <a:pt x="6095" y="893064"/>
                </a:lnTo>
                <a:lnTo>
                  <a:pt x="6095" y="853440"/>
                </a:lnTo>
                <a:close/>
              </a:path>
              <a:path w="9006840" h="4114800">
                <a:moveTo>
                  <a:pt x="6095" y="920496"/>
                </a:moveTo>
                <a:lnTo>
                  <a:pt x="0" y="920496"/>
                </a:lnTo>
                <a:lnTo>
                  <a:pt x="0" y="929640"/>
                </a:lnTo>
                <a:lnTo>
                  <a:pt x="6095" y="929640"/>
                </a:lnTo>
                <a:lnTo>
                  <a:pt x="6095" y="920496"/>
                </a:lnTo>
                <a:close/>
              </a:path>
              <a:path w="9006840" h="4114800">
                <a:moveTo>
                  <a:pt x="6095" y="960120"/>
                </a:moveTo>
                <a:lnTo>
                  <a:pt x="0" y="960120"/>
                </a:lnTo>
                <a:lnTo>
                  <a:pt x="0" y="996696"/>
                </a:lnTo>
                <a:lnTo>
                  <a:pt x="6095" y="996696"/>
                </a:lnTo>
                <a:lnTo>
                  <a:pt x="6095" y="960120"/>
                </a:lnTo>
                <a:close/>
              </a:path>
              <a:path w="9006840" h="4114800">
                <a:moveTo>
                  <a:pt x="6095" y="1024128"/>
                </a:moveTo>
                <a:lnTo>
                  <a:pt x="0" y="1024128"/>
                </a:lnTo>
                <a:lnTo>
                  <a:pt x="0" y="1036320"/>
                </a:lnTo>
                <a:lnTo>
                  <a:pt x="6095" y="1036320"/>
                </a:lnTo>
                <a:lnTo>
                  <a:pt x="6095" y="1024128"/>
                </a:lnTo>
                <a:close/>
              </a:path>
              <a:path w="9006840" h="4114800">
                <a:moveTo>
                  <a:pt x="6095" y="1063752"/>
                </a:moveTo>
                <a:lnTo>
                  <a:pt x="0" y="1063752"/>
                </a:lnTo>
                <a:lnTo>
                  <a:pt x="0" y="1100328"/>
                </a:lnTo>
                <a:lnTo>
                  <a:pt x="6095" y="1100328"/>
                </a:lnTo>
                <a:lnTo>
                  <a:pt x="6095" y="1063752"/>
                </a:lnTo>
                <a:close/>
              </a:path>
              <a:path w="9006840" h="4114800">
                <a:moveTo>
                  <a:pt x="6095" y="1130808"/>
                </a:moveTo>
                <a:lnTo>
                  <a:pt x="0" y="1130808"/>
                </a:lnTo>
                <a:lnTo>
                  <a:pt x="0" y="1139952"/>
                </a:lnTo>
                <a:lnTo>
                  <a:pt x="6095" y="1139952"/>
                </a:lnTo>
                <a:lnTo>
                  <a:pt x="6095" y="1130808"/>
                </a:lnTo>
                <a:close/>
              </a:path>
              <a:path w="9006840" h="4114800">
                <a:moveTo>
                  <a:pt x="6095" y="1167384"/>
                </a:moveTo>
                <a:lnTo>
                  <a:pt x="0" y="1167384"/>
                </a:lnTo>
                <a:lnTo>
                  <a:pt x="0" y="1207008"/>
                </a:lnTo>
                <a:lnTo>
                  <a:pt x="6095" y="1207008"/>
                </a:lnTo>
                <a:lnTo>
                  <a:pt x="6095" y="1167384"/>
                </a:lnTo>
                <a:close/>
              </a:path>
              <a:path w="9006840" h="4114800">
                <a:moveTo>
                  <a:pt x="6095" y="1234440"/>
                </a:moveTo>
                <a:lnTo>
                  <a:pt x="0" y="1234440"/>
                </a:lnTo>
                <a:lnTo>
                  <a:pt x="0" y="1243584"/>
                </a:lnTo>
                <a:lnTo>
                  <a:pt x="6095" y="1243584"/>
                </a:lnTo>
                <a:lnTo>
                  <a:pt x="6095" y="1234440"/>
                </a:lnTo>
                <a:close/>
              </a:path>
              <a:path w="9006840" h="4114800">
                <a:moveTo>
                  <a:pt x="6095" y="1274064"/>
                </a:moveTo>
                <a:lnTo>
                  <a:pt x="0" y="1274064"/>
                </a:lnTo>
                <a:lnTo>
                  <a:pt x="0" y="1310640"/>
                </a:lnTo>
                <a:lnTo>
                  <a:pt x="6095" y="1310640"/>
                </a:lnTo>
                <a:lnTo>
                  <a:pt x="6095" y="1274064"/>
                </a:lnTo>
                <a:close/>
              </a:path>
              <a:path w="9006840" h="4114800">
                <a:moveTo>
                  <a:pt x="6095" y="1341120"/>
                </a:moveTo>
                <a:lnTo>
                  <a:pt x="0" y="1341120"/>
                </a:lnTo>
                <a:lnTo>
                  <a:pt x="0" y="1350264"/>
                </a:lnTo>
                <a:lnTo>
                  <a:pt x="6095" y="1350264"/>
                </a:lnTo>
                <a:lnTo>
                  <a:pt x="6095" y="1341120"/>
                </a:lnTo>
                <a:close/>
              </a:path>
              <a:path w="9006840" h="4114800">
                <a:moveTo>
                  <a:pt x="6095" y="1377696"/>
                </a:moveTo>
                <a:lnTo>
                  <a:pt x="0" y="1377696"/>
                </a:lnTo>
                <a:lnTo>
                  <a:pt x="0" y="1417320"/>
                </a:lnTo>
                <a:lnTo>
                  <a:pt x="6095" y="1417320"/>
                </a:lnTo>
                <a:lnTo>
                  <a:pt x="6095" y="1377696"/>
                </a:lnTo>
                <a:close/>
              </a:path>
              <a:path w="9006840" h="4114800">
                <a:moveTo>
                  <a:pt x="6095" y="1444752"/>
                </a:moveTo>
                <a:lnTo>
                  <a:pt x="0" y="1444752"/>
                </a:lnTo>
                <a:lnTo>
                  <a:pt x="0" y="1453896"/>
                </a:lnTo>
                <a:lnTo>
                  <a:pt x="6095" y="1453896"/>
                </a:lnTo>
                <a:lnTo>
                  <a:pt x="6095" y="1444752"/>
                </a:lnTo>
                <a:close/>
              </a:path>
              <a:path w="9006840" h="4114800">
                <a:moveTo>
                  <a:pt x="6095" y="1481328"/>
                </a:moveTo>
                <a:lnTo>
                  <a:pt x="0" y="1481328"/>
                </a:lnTo>
                <a:lnTo>
                  <a:pt x="0" y="1520952"/>
                </a:lnTo>
                <a:lnTo>
                  <a:pt x="6095" y="1520952"/>
                </a:lnTo>
                <a:lnTo>
                  <a:pt x="6095" y="1481328"/>
                </a:lnTo>
                <a:close/>
              </a:path>
              <a:path w="9006840" h="4114800">
                <a:moveTo>
                  <a:pt x="6095" y="1548384"/>
                </a:moveTo>
                <a:lnTo>
                  <a:pt x="0" y="1548384"/>
                </a:lnTo>
                <a:lnTo>
                  <a:pt x="0" y="1557528"/>
                </a:lnTo>
                <a:lnTo>
                  <a:pt x="6095" y="1557528"/>
                </a:lnTo>
                <a:lnTo>
                  <a:pt x="6095" y="1548384"/>
                </a:lnTo>
                <a:close/>
              </a:path>
              <a:path w="9006840" h="4114800">
                <a:moveTo>
                  <a:pt x="6095" y="1588008"/>
                </a:moveTo>
                <a:lnTo>
                  <a:pt x="0" y="1588008"/>
                </a:lnTo>
                <a:lnTo>
                  <a:pt x="0" y="1624584"/>
                </a:lnTo>
                <a:lnTo>
                  <a:pt x="6095" y="1624584"/>
                </a:lnTo>
                <a:lnTo>
                  <a:pt x="6095" y="1588008"/>
                </a:lnTo>
                <a:close/>
              </a:path>
              <a:path w="9006840" h="4114800">
                <a:moveTo>
                  <a:pt x="6095" y="1655064"/>
                </a:moveTo>
                <a:lnTo>
                  <a:pt x="0" y="1655064"/>
                </a:lnTo>
                <a:lnTo>
                  <a:pt x="0" y="1664208"/>
                </a:lnTo>
                <a:lnTo>
                  <a:pt x="6095" y="1664208"/>
                </a:lnTo>
                <a:lnTo>
                  <a:pt x="6095" y="1655064"/>
                </a:lnTo>
                <a:close/>
              </a:path>
              <a:path w="9006840" h="4114800">
                <a:moveTo>
                  <a:pt x="6095" y="1691640"/>
                </a:moveTo>
                <a:lnTo>
                  <a:pt x="0" y="1691640"/>
                </a:lnTo>
                <a:lnTo>
                  <a:pt x="0" y="1731264"/>
                </a:lnTo>
                <a:lnTo>
                  <a:pt x="6095" y="1731264"/>
                </a:lnTo>
                <a:lnTo>
                  <a:pt x="6095" y="1691640"/>
                </a:lnTo>
                <a:close/>
              </a:path>
              <a:path w="9006840" h="4114800">
                <a:moveTo>
                  <a:pt x="6095" y="1758696"/>
                </a:moveTo>
                <a:lnTo>
                  <a:pt x="0" y="1758696"/>
                </a:lnTo>
                <a:lnTo>
                  <a:pt x="0" y="1767840"/>
                </a:lnTo>
                <a:lnTo>
                  <a:pt x="6095" y="1767840"/>
                </a:lnTo>
                <a:lnTo>
                  <a:pt x="6095" y="1758696"/>
                </a:lnTo>
                <a:close/>
              </a:path>
              <a:path w="9006840" h="4114800">
                <a:moveTo>
                  <a:pt x="6095" y="1798320"/>
                </a:moveTo>
                <a:lnTo>
                  <a:pt x="0" y="1798320"/>
                </a:lnTo>
                <a:lnTo>
                  <a:pt x="0" y="1834896"/>
                </a:lnTo>
                <a:lnTo>
                  <a:pt x="6095" y="1834896"/>
                </a:lnTo>
                <a:lnTo>
                  <a:pt x="6095" y="1798320"/>
                </a:lnTo>
                <a:close/>
              </a:path>
              <a:path w="9006840" h="4114800">
                <a:moveTo>
                  <a:pt x="6095" y="1862328"/>
                </a:moveTo>
                <a:lnTo>
                  <a:pt x="0" y="1862328"/>
                </a:lnTo>
                <a:lnTo>
                  <a:pt x="0" y="1874520"/>
                </a:lnTo>
                <a:lnTo>
                  <a:pt x="6095" y="1874520"/>
                </a:lnTo>
                <a:lnTo>
                  <a:pt x="6095" y="1862328"/>
                </a:lnTo>
                <a:close/>
              </a:path>
              <a:path w="9006840" h="4114800">
                <a:moveTo>
                  <a:pt x="6095" y="1901952"/>
                </a:moveTo>
                <a:lnTo>
                  <a:pt x="0" y="1901952"/>
                </a:lnTo>
                <a:lnTo>
                  <a:pt x="0" y="1938528"/>
                </a:lnTo>
                <a:lnTo>
                  <a:pt x="6095" y="1938528"/>
                </a:lnTo>
                <a:lnTo>
                  <a:pt x="6095" y="1901952"/>
                </a:lnTo>
                <a:close/>
              </a:path>
              <a:path w="9006840" h="4114800">
                <a:moveTo>
                  <a:pt x="6095" y="1969008"/>
                </a:moveTo>
                <a:lnTo>
                  <a:pt x="0" y="1969008"/>
                </a:lnTo>
                <a:lnTo>
                  <a:pt x="0" y="1978152"/>
                </a:lnTo>
                <a:lnTo>
                  <a:pt x="6095" y="1978152"/>
                </a:lnTo>
                <a:lnTo>
                  <a:pt x="6095" y="1969008"/>
                </a:lnTo>
                <a:close/>
              </a:path>
              <a:path w="9006840" h="4114800">
                <a:moveTo>
                  <a:pt x="6095" y="2005584"/>
                </a:moveTo>
                <a:lnTo>
                  <a:pt x="0" y="2005584"/>
                </a:lnTo>
                <a:lnTo>
                  <a:pt x="0" y="2045208"/>
                </a:lnTo>
                <a:lnTo>
                  <a:pt x="6095" y="2045208"/>
                </a:lnTo>
                <a:lnTo>
                  <a:pt x="6095" y="2005584"/>
                </a:lnTo>
                <a:close/>
              </a:path>
              <a:path w="9006840" h="4114800">
                <a:moveTo>
                  <a:pt x="6095" y="2072640"/>
                </a:moveTo>
                <a:lnTo>
                  <a:pt x="0" y="2072640"/>
                </a:lnTo>
                <a:lnTo>
                  <a:pt x="0" y="2081784"/>
                </a:lnTo>
                <a:lnTo>
                  <a:pt x="6095" y="2081784"/>
                </a:lnTo>
                <a:lnTo>
                  <a:pt x="6095" y="2072640"/>
                </a:lnTo>
                <a:close/>
              </a:path>
              <a:path w="9006840" h="4114800">
                <a:moveTo>
                  <a:pt x="6095" y="2112264"/>
                </a:moveTo>
                <a:lnTo>
                  <a:pt x="0" y="2112264"/>
                </a:lnTo>
                <a:lnTo>
                  <a:pt x="0" y="2148840"/>
                </a:lnTo>
                <a:lnTo>
                  <a:pt x="6095" y="2148840"/>
                </a:lnTo>
                <a:lnTo>
                  <a:pt x="6095" y="2112264"/>
                </a:lnTo>
                <a:close/>
              </a:path>
              <a:path w="9006840" h="4114800">
                <a:moveTo>
                  <a:pt x="6095" y="2179320"/>
                </a:moveTo>
                <a:lnTo>
                  <a:pt x="0" y="2179320"/>
                </a:lnTo>
                <a:lnTo>
                  <a:pt x="0" y="2188464"/>
                </a:lnTo>
                <a:lnTo>
                  <a:pt x="6095" y="2188464"/>
                </a:lnTo>
                <a:lnTo>
                  <a:pt x="6095" y="2179320"/>
                </a:lnTo>
                <a:close/>
              </a:path>
              <a:path w="9006840" h="4114800">
                <a:moveTo>
                  <a:pt x="6095" y="2215896"/>
                </a:moveTo>
                <a:lnTo>
                  <a:pt x="0" y="2215896"/>
                </a:lnTo>
                <a:lnTo>
                  <a:pt x="0" y="2255520"/>
                </a:lnTo>
                <a:lnTo>
                  <a:pt x="6095" y="2255520"/>
                </a:lnTo>
                <a:lnTo>
                  <a:pt x="6095" y="2215896"/>
                </a:lnTo>
                <a:close/>
              </a:path>
              <a:path w="9006840" h="4114800">
                <a:moveTo>
                  <a:pt x="6095" y="2282952"/>
                </a:moveTo>
                <a:lnTo>
                  <a:pt x="0" y="2282952"/>
                </a:lnTo>
                <a:lnTo>
                  <a:pt x="0" y="2292096"/>
                </a:lnTo>
                <a:lnTo>
                  <a:pt x="6095" y="2292096"/>
                </a:lnTo>
                <a:lnTo>
                  <a:pt x="6095" y="2282952"/>
                </a:lnTo>
                <a:close/>
              </a:path>
              <a:path w="9006840" h="4114800">
                <a:moveTo>
                  <a:pt x="6095" y="2319528"/>
                </a:moveTo>
                <a:lnTo>
                  <a:pt x="0" y="2319528"/>
                </a:lnTo>
                <a:lnTo>
                  <a:pt x="0" y="2359152"/>
                </a:lnTo>
                <a:lnTo>
                  <a:pt x="6095" y="2359152"/>
                </a:lnTo>
                <a:lnTo>
                  <a:pt x="6095" y="2319528"/>
                </a:lnTo>
                <a:close/>
              </a:path>
              <a:path w="9006840" h="4114800">
                <a:moveTo>
                  <a:pt x="6095" y="2386584"/>
                </a:moveTo>
                <a:lnTo>
                  <a:pt x="0" y="2386584"/>
                </a:lnTo>
                <a:lnTo>
                  <a:pt x="0" y="2395728"/>
                </a:lnTo>
                <a:lnTo>
                  <a:pt x="6095" y="2395728"/>
                </a:lnTo>
                <a:lnTo>
                  <a:pt x="6095" y="2386584"/>
                </a:lnTo>
                <a:close/>
              </a:path>
              <a:path w="9006840" h="4114800">
                <a:moveTo>
                  <a:pt x="6095" y="2426208"/>
                </a:moveTo>
                <a:lnTo>
                  <a:pt x="0" y="2426208"/>
                </a:lnTo>
                <a:lnTo>
                  <a:pt x="0" y="2462784"/>
                </a:lnTo>
                <a:lnTo>
                  <a:pt x="6095" y="2462784"/>
                </a:lnTo>
                <a:lnTo>
                  <a:pt x="6095" y="2426208"/>
                </a:lnTo>
                <a:close/>
              </a:path>
              <a:path w="9006840" h="4114800">
                <a:moveTo>
                  <a:pt x="6095" y="2493264"/>
                </a:moveTo>
                <a:lnTo>
                  <a:pt x="0" y="2493264"/>
                </a:lnTo>
                <a:lnTo>
                  <a:pt x="0" y="2502408"/>
                </a:lnTo>
                <a:lnTo>
                  <a:pt x="6095" y="2502408"/>
                </a:lnTo>
                <a:lnTo>
                  <a:pt x="6095" y="2493264"/>
                </a:lnTo>
                <a:close/>
              </a:path>
              <a:path w="9006840" h="4114800">
                <a:moveTo>
                  <a:pt x="6095" y="2529840"/>
                </a:moveTo>
                <a:lnTo>
                  <a:pt x="0" y="2529840"/>
                </a:lnTo>
                <a:lnTo>
                  <a:pt x="0" y="2569464"/>
                </a:lnTo>
                <a:lnTo>
                  <a:pt x="6095" y="2569464"/>
                </a:lnTo>
                <a:lnTo>
                  <a:pt x="6095" y="2529840"/>
                </a:lnTo>
                <a:close/>
              </a:path>
              <a:path w="9006840" h="4114800">
                <a:moveTo>
                  <a:pt x="6095" y="2596896"/>
                </a:moveTo>
                <a:lnTo>
                  <a:pt x="0" y="2596896"/>
                </a:lnTo>
                <a:lnTo>
                  <a:pt x="0" y="2606040"/>
                </a:lnTo>
                <a:lnTo>
                  <a:pt x="6095" y="2606040"/>
                </a:lnTo>
                <a:lnTo>
                  <a:pt x="6095" y="2596896"/>
                </a:lnTo>
                <a:close/>
              </a:path>
              <a:path w="9006840" h="4114800">
                <a:moveTo>
                  <a:pt x="6095" y="2636520"/>
                </a:moveTo>
                <a:lnTo>
                  <a:pt x="0" y="2636520"/>
                </a:lnTo>
                <a:lnTo>
                  <a:pt x="0" y="2673096"/>
                </a:lnTo>
                <a:lnTo>
                  <a:pt x="6095" y="2673096"/>
                </a:lnTo>
                <a:lnTo>
                  <a:pt x="6095" y="2636520"/>
                </a:lnTo>
                <a:close/>
              </a:path>
              <a:path w="9006840" h="4114800">
                <a:moveTo>
                  <a:pt x="6095" y="2700528"/>
                </a:moveTo>
                <a:lnTo>
                  <a:pt x="0" y="2700528"/>
                </a:lnTo>
                <a:lnTo>
                  <a:pt x="0" y="2712720"/>
                </a:lnTo>
                <a:lnTo>
                  <a:pt x="6095" y="2712720"/>
                </a:lnTo>
                <a:lnTo>
                  <a:pt x="6095" y="2700528"/>
                </a:lnTo>
                <a:close/>
              </a:path>
              <a:path w="9006840" h="4114800">
                <a:moveTo>
                  <a:pt x="6095" y="2740152"/>
                </a:moveTo>
                <a:lnTo>
                  <a:pt x="0" y="2740152"/>
                </a:lnTo>
                <a:lnTo>
                  <a:pt x="0" y="2776728"/>
                </a:lnTo>
                <a:lnTo>
                  <a:pt x="6095" y="2776728"/>
                </a:lnTo>
                <a:lnTo>
                  <a:pt x="6095" y="2740152"/>
                </a:lnTo>
                <a:close/>
              </a:path>
              <a:path w="9006840" h="4114800">
                <a:moveTo>
                  <a:pt x="6095" y="2807208"/>
                </a:moveTo>
                <a:lnTo>
                  <a:pt x="0" y="2807208"/>
                </a:lnTo>
                <a:lnTo>
                  <a:pt x="0" y="2816352"/>
                </a:lnTo>
                <a:lnTo>
                  <a:pt x="6095" y="2816352"/>
                </a:lnTo>
                <a:lnTo>
                  <a:pt x="6095" y="2807208"/>
                </a:lnTo>
                <a:close/>
              </a:path>
              <a:path w="9006840" h="4114800">
                <a:moveTo>
                  <a:pt x="6095" y="2843784"/>
                </a:moveTo>
                <a:lnTo>
                  <a:pt x="0" y="2843784"/>
                </a:lnTo>
                <a:lnTo>
                  <a:pt x="0" y="2883408"/>
                </a:lnTo>
                <a:lnTo>
                  <a:pt x="6095" y="2883408"/>
                </a:lnTo>
                <a:lnTo>
                  <a:pt x="6095" y="2843784"/>
                </a:lnTo>
                <a:close/>
              </a:path>
              <a:path w="9006840" h="4114800">
                <a:moveTo>
                  <a:pt x="6095" y="2910840"/>
                </a:moveTo>
                <a:lnTo>
                  <a:pt x="0" y="2910840"/>
                </a:lnTo>
                <a:lnTo>
                  <a:pt x="0" y="2919984"/>
                </a:lnTo>
                <a:lnTo>
                  <a:pt x="6095" y="2919984"/>
                </a:lnTo>
                <a:lnTo>
                  <a:pt x="6095" y="2910840"/>
                </a:lnTo>
                <a:close/>
              </a:path>
              <a:path w="9006840" h="4114800">
                <a:moveTo>
                  <a:pt x="6095" y="2950464"/>
                </a:moveTo>
                <a:lnTo>
                  <a:pt x="0" y="2950464"/>
                </a:lnTo>
                <a:lnTo>
                  <a:pt x="0" y="2987040"/>
                </a:lnTo>
                <a:lnTo>
                  <a:pt x="6095" y="2987040"/>
                </a:lnTo>
                <a:lnTo>
                  <a:pt x="6095" y="2950464"/>
                </a:lnTo>
                <a:close/>
              </a:path>
              <a:path w="9006840" h="4114800">
                <a:moveTo>
                  <a:pt x="6095" y="3017520"/>
                </a:moveTo>
                <a:lnTo>
                  <a:pt x="0" y="3017520"/>
                </a:lnTo>
                <a:lnTo>
                  <a:pt x="0" y="3026664"/>
                </a:lnTo>
                <a:lnTo>
                  <a:pt x="6095" y="3026664"/>
                </a:lnTo>
                <a:lnTo>
                  <a:pt x="6095" y="3017520"/>
                </a:lnTo>
                <a:close/>
              </a:path>
              <a:path w="9006840" h="4114800">
                <a:moveTo>
                  <a:pt x="6095" y="3054096"/>
                </a:moveTo>
                <a:lnTo>
                  <a:pt x="0" y="3054096"/>
                </a:lnTo>
                <a:lnTo>
                  <a:pt x="0" y="3093720"/>
                </a:lnTo>
                <a:lnTo>
                  <a:pt x="6095" y="3093720"/>
                </a:lnTo>
                <a:lnTo>
                  <a:pt x="6095" y="3054096"/>
                </a:lnTo>
                <a:close/>
              </a:path>
              <a:path w="9006840" h="4114800">
                <a:moveTo>
                  <a:pt x="6095" y="3121152"/>
                </a:moveTo>
                <a:lnTo>
                  <a:pt x="0" y="3121152"/>
                </a:lnTo>
                <a:lnTo>
                  <a:pt x="0" y="3130296"/>
                </a:lnTo>
                <a:lnTo>
                  <a:pt x="6095" y="3130296"/>
                </a:lnTo>
                <a:lnTo>
                  <a:pt x="6095" y="3121152"/>
                </a:lnTo>
                <a:close/>
              </a:path>
              <a:path w="9006840" h="4114800">
                <a:moveTo>
                  <a:pt x="6095" y="3157728"/>
                </a:moveTo>
                <a:lnTo>
                  <a:pt x="0" y="3157728"/>
                </a:lnTo>
                <a:lnTo>
                  <a:pt x="0" y="3197352"/>
                </a:lnTo>
                <a:lnTo>
                  <a:pt x="6095" y="3197352"/>
                </a:lnTo>
                <a:lnTo>
                  <a:pt x="6095" y="3157728"/>
                </a:lnTo>
                <a:close/>
              </a:path>
              <a:path w="9006840" h="4114800">
                <a:moveTo>
                  <a:pt x="6095" y="3224784"/>
                </a:moveTo>
                <a:lnTo>
                  <a:pt x="0" y="3224784"/>
                </a:lnTo>
                <a:lnTo>
                  <a:pt x="0" y="3233928"/>
                </a:lnTo>
                <a:lnTo>
                  <a:pt x="6095" y="3233928"/>
                </a:lnTo>
                <a:lnTo>
                  <a:pt x="6095" y="3224784"/>
                </a:lnTo>
                <a:close/>
              </a:path>
              <a:path w="9006840" h="4114800">
                <a:moveTo>
                  <a:pt x="6095" y="3264408"/>
                </a:moveTo>
                <a:lnTo>
                  <a:pt x="0" y="3264408"/>
                </a:lnTo>
                <a:lnTo>
                  <a:pt x="0" y="3300984"/>
                </a:lnTo>
                <a:lnTo>
                  <a:pt x="6095" y="3300984"/>
                </a:lnTo>
                <a:lnTo>
                  <a:pt x="6095" y="3264408"/>
                </a:lnTo>
                <a:close/>
              </a:path>
              <a:path w="9006840" h="4114800">
                <a:moveTo>
                  <a:pt x="6095" y="3331464"/>
                </a:moveTo>
                <a:lnTo>
                  <a:pt x="0" y="3331464"/>
                </a:lnTo>
                <a:lnTo>
                  <a:pt x="0" y="3340608"/>
                </a:lnTo>
                <a:lnTo>
                  <a:pt x="6095" y="3340608"/>
                </a:lnTo>
                <a:lnTo>
                  <a:pt x="6095" y="3331464"/>
                </a:lnTo>
                <a:close/>
              </a:path>
              <a:path w="9006840" h="4114800">
                <a:moveTo>
                  <a:pt x="6095" y="3368040"/>
                </a:moveTo>
                <a:lnTo>
                  <a:pt x="0" y="3368040"/>
                </a:lnTo>
                <a:lnTo>
                  <a:pt x="0" y="3407664"/>
                </a:lnTo>
                <a:lnTo>
                  <a:pt x="6095" y="3407664"/>
                </a:lnTo>
                <a:lnTo>
                  <a:pt x="6095" y="3368040"/>
                </a:lnTo>
                <a:close/>
              </a:path>
              <a:path w="9006840" h="4114800">
                <a:moveTo>
                  <a:pt x="6095" y="3435096"/>
                </a:moveTo>
                <a:lnTo>
                  <a:pt x="0" y="3435096"/>
                </a:lnTo>
                <a:lnTo>
                  <a:pt x="0" y="3444240"/>
                </a:lnTo>
                <a:lnTo>
                  <a:pt x="6095" y="3444240"/>
                </a:lnTo>
                <a:lnTo>
                  <a:pt x="6095" y="3435096"/>
                </a:lnTo>
                <a:close/>
              </a:path>
              <a:path w="9006840" h="4114800">
                <a:moveTo>
                  <a:pt x="6095" y="3474720"/>
                </a:moveTo>
                <a:lnTo>
                  <a:pt x="0" y="3474720"/>
                </a:lnTo>
                <a:lnTo>
                  <a:pt x="0" y="3511296"/>
                </a:lnTo>
                <a:lnTo>
                  <a:pt x="6095" y="3511296"/>
                </a:lnTo>
                <a:lnTo>
                  <a:pt x="6095" y="3474720"/>
                </a:lnTo>
                <a:close/>
              </a:path>
              <a:path w="9006840" h="4114800">
                <a:moveTo>
                  <a:pt x="6095" y="3538728"/>
                </a:moveTo>
                <a:lnTo>
                  <a:pt x="0" y="3538728"/>
                </a:lnTo>
                <a:lnTo>
                  <a:pt x="0" y="3550920"/>
                </a:lnTo>
                <a:lnTo>
                  <a:pt x="6095" y="3550920"/>
                </a:lnTo>
                <a:lnTo>
                  <a:pt x="6095" y="3538728"/>
                </a:lnTo>
                <a:close/>
              </a:path>
              <a:path w="9006840" h="4114800">
                <a:moveTo>
                  <a:pt x="6095" y="3578352"/>
                </a:moveTo>
                <a:lnTo>
                  <a:pt x="0" y="3578352"/>
                </a:lnTo>
                <a:lnTo>
                  <a:pt x="0" y="3614928"/>
                </a:lnTo>
                <a:lnTo>
                  <a:pt x="6095" y="3614928"/>
                </a:lnTo>
                <a:lnTo>
                  <a:pt x="6095" y="3578352"/>
                </a:lnTo>
                <a:close/>
              </a:path>
              <a:path w="9006840" h="4114800">
                <a:moveTo>
                  <a:pt x="6095" y="3645408"/>
                </a:moveTo>
                <a:lnTo>
                  <a:pt x="0" y="3645408"/>
                </a:lnTo>
                <a:lnTo>
                  <a:pt x="0" y="3654552"/>
                </a:lnTo>
                <a:lnTo>
                  <a:pt x="6095" y="3654552"/>
                </a:lnTo>
                <a:lnTo>
                  <a:pt x="6095" y="3645408"/>
                </a:lnTo>
                <a:close/>
              </a:path>
              <a:path w="9006840" h="4114800">
                <a:moveTo>
                  <a:pt x="6095" y="3681984"/>
                </a:moveTo>
                <a:lnTo>
                  <a:pt x="0" y="3681984"/>
                </a:lnTo>
                <a:lnTo>
                  <a:pt x="0" y="3721608"/>
                </a:lnTo>
                <a:lnTo>
                  <a:pt x="6095" y="3721608"/>
                </a:lnTo>
                <a:lnTo>
                  <a:pt x="6095" y="3681984"/>
                </a:lnTo>
                <a:close/>
              </a:path>
              <a:path w="9006840" h="4114800">
                <a:moveTo>
                  <a:pt x="6095" y="3749040"/>
                </a:moveTo>
                <a:lnTo>
                  <a:pt x="0" y="3749040"/>
                </a:lnTo>
                <a:lnTo>
                  <a:pt x="0" y="3758184"/>
                </a:lnTo>
                <a:lnTo>
                  <a:pt x="6095" y="3758184"/>
                </a:lnTo>
                <a:lnTo>
                  <a:pt x="6095" y="3749040"/>
                </a:lnTo>
                <a:close/>
              </a:path>
              <a:path w="9006840" h="4114800">
                <a:moveTo>
                  <a:pt x="6095" y="3788664"/>
                </a:moveTo>
                <a:lnTo>
                  <a:pt x="0" y="3788664"/>
                </a:lnTo>
                <a:lnTo>
                  <a:pt x="0" y="3825240"/>
                </a:lnTo>
                <a:lnTo>
                  <a:pt x="6095" y="3825240"/>
                </a:lnTo>
                <a:lnTo>
                  <a:pt x="6095" y="3788664"/>
                </a:lnTo>
                <a:close/>
              </a:path>
              <a:path w="9006840" h="4114800">
                <a:moveTo>
                  <a:pt x="6095" y="3855720"/>
                </a:moveTo>
                <a:lnTo>
                  <a:pt x="0" y="3855720"/>
                </a:lnTo>
                <a:lnTo>
                  <a:pt x="0" y="3864864"/>
                </a:lnTo>
                <a:lnTo>
                  <a:pt x="6095" y="3864864"/>
                </a:lnTo>
                <a:lnTo>
                  <a:pt x="6095" y="3855720"/>
                </a:lnTo>
                <a:close/>
              </a:path>
              <a:path w="9006840" h="4114800">
                <a:moveTo>
                  <a:pt x="6095" y="3892296"/>
                </a:moveTo>
                <a:lnTo>
                  <a:pt x="0" y="3892296"/>
                </a:lnTo>
                <a:lnTo>
                  <a:pt x="0" y="3931920"/>
                </a:lnTo>
                <a:lnTo>
                  <a:pt x="6095" y="3931920"/>
                </a:lnTo>
                <a:lnTo>
                  <a:pt x="6095" y="3892296"/>
                </a:lnTo>
                <a:close/>
              </a:path>
              <a:path w="9006840" h="4114800">
                <a:moveTo>
                  <a:pt x="6095" y="3959352"/>
                </a:moveTo>
                <a:lnTo>
                  <a:pt x="0" y="3959352"/>
                </a:lnTo>
                <a:lnTo>
                  <a:pt x="0" y="3968496"/>
                </a:lnTo>
                <a:lnTo>
                  <a:pt x="6095" y="3968496"/>
                </a:lnTo>
                <a:lnTo>
                  <a:pt x="6095" y="3959352"/>
                </a:lnTo>
                <a:close/>
              </a:path>
              <a:path w="9006840" h="4114800">
                <a:moveTo>
                  <a:pt x="6095" y="3995928"/>
                </a:moveTo>
                <a:lnTo>
                  <a:pt x="0" y="3995928"/>
                </a:lnTo>
                <a:lnTo>
                  <a:pt x="0" y="4035552"/>
                </a:lnTo>
                <a:lnTo>
                  <a:pt x="6095" y="4035552"/>
                </a:lnTo>
                <a:lnTo>
                  <a:pt x="6095" y="3995928"/>
                </a:lnTo>
                <a:close/>
              </a:path>
              <a:path w="9006840" h="4114800">
                <a:moveTo>
                  <a:pt x="6095" y="4062984"/>
                </a:moveTo>
                <a:lnTo>
                  <a:pt x="0" y="4062984"/>
                </a:lnTo>
                <a:lnTo>
                  <a:pt x="0" y="4072128"/>
                </a:lnTo>
                <a:lnTo>
                  <a:pt x="6095" y="4072128"/>
                </a:lnTo>
                <a:lnTo>
                  <a:pt x="6095" y="4062984"/>
                </a:lnTo>
                <a:close/>
              </a:path>
              <a:path w="9006840" h="4114800">
                <a:moveTo>
                  <a:pt x="0" y="4105656"/>
                </a:moveTo>
                <a:lnTo>
                  <a:pt x="0" y="4114800"/>
                </a:lnTo>
                <a:lnTo>
                  <a:pt x="27431" y="4114800"/>
                </a:lnTo>
                <a:lnTo>
                  <a:pt x="27431" y="4111752"/>
                </a:lnTo>
                <a:lnTo>
                  <a:pt x="6095" y="4111752"/>
                </a:lnTo>
                <a:lnTo>
                  <a:pt x="0" y="4105656"/>
                </a:lnTo>
                <a:close/>
              </a:path>
              <a:path w="9006840" h="4114800">
                <a:moveTo>
                  <a:pt x="6095" y="4102608"/>
                </a:moveTo>
                <a:lnTo>
                  <a:pt x="0" y="4102608"/>
                </a:lnTo>
                <a:lnTo>
                  <a:pt x="0" y="4105656"/>
                </a:lnTo>
                <a:lnTo>
                  <a:pt x="6095" y="4111752"/>
                </a:lnTo>
                <a:lnTo>
                  <a:pt x="6095" y="4102608"/>
                </a:lnTo>
                <a:close/>
              </a:path>
              <a:path w="9006840" h="4114800">
                <a:moveTo>
                  <a:pt x="27431" y="4105656"/>
                </a:moveTo>
                <a:lnTo>
                  <a:pt x="6095" y="4105656"/>
                </a:lnTo>
                <a:lnTo>
                  <a:pt x="6095" y="4111752"/>
                </a:lnTo>
                <a:lnTo>
                  <a:pt x="27431" y="4111752"/>
                </a:lnTo>
                <a:lnTo>
                  <a:pt x="27431" y="4105656"/>
                </a:lnTo>
                <a:close/>
              </a:path>
              <a:path w="9006840" h="4114800">
                <a:moveTo>
                  <a:pt x="67055" y="4105656"/>
                </a:moveTo>
                <a:lnTo>
                  <a:pt x="57911" y="4105656"/>
                </a:lnTo>
                <a:lnTo>
                  <a:pt x="57911" y="4114800"/>
                </a:lnTo>
                <a:lnTo>
                  <a:pt x="67055" y="4114800"/>
                </a:lnTo>
                <a:lnTo>
                  <a:pt x="67055" y="4105656"/>
                </a:lnTo>
                <a:close/>
              </a:path>
              <a:path w="9006840" h="4114800">
                <a:moveTo>
                  <a:pt x="134111" y="4105656"/>
                </a:moveTo>
                <a:lnTo>
                  <a:pt x="94488" y="4105656"/>
                </a:lnTo>
                <a:lnTo>
                  <a:pt x="94488" y="4114800"/>
                </a:lnTo>
                <a:lnTo>
                  <a:pt x="134111" y="4114800"/>
                </a:lnTo>
                <a:lnTo>
                  <a:pt x="134111" y="4105656"/>
                </a:lnTo>
                <a:close/>
              </a:path>
              <a:path w="9006840" h="4114800">
                <a:moveTo>
                  <a:pt x="170688" y="4105656"/>
                </a:moveTo>
                <a:lnTo>
                  <a:pt x="161544" y="4105656"/>
                </a:lnTo>
                <a:lnTo>
                  <a:pt x="161544" y="4114800"/>
                </a:lnTo>
                <a:lnTo>
                  <a:pt x="170688" y="4114800"/>
                </a:lnTo>
                <a:lnTo>
                  <a:pt x="170688" y="4105656"/>
                </a:lnTo>
                <a:close/>
              </a:path>
              <a:path w="9006840" h="4114800">
                <a:moveTo>
                  <a:pt x="237744" y="4105656"/>
                </a:moveTo>
                <a:lnTo>
                  <a:pt x="201167" y="4105656"/>
                </a:lnTo>
                <a:lnTo>
                  <a:pt x="201167" y="4114800"/>
                </a:lnTo>
                <a:lnTo>
                  <a:pt x="237744" y="4114800"/>
                </a:lnTo>
                <a:lnTo>
                  <a:pt x="237744" y="4105656"/>
                </a:lnTo>
                <a:close/>
              </a:path>
              <a:path w="9006840" h="4114800">
                <a:moveTo>
                  <a:pt x="277367" y="4105656"/>
                </a:moveTo>
                <a:lnTo>
                  <a:pt x="265176" y="4105656"/>
                </a:lnTo>
                <a:lnTo>
                  <a:pt x="265176" y="4114800"/>
                </a:lnTo>
                <a:lnTo>
                  <a:pt x="277367" y="4114800"/>
                </a:lnTo>
                <a:lnTo>
                  <a:pt x="277367" y="4105656"/>
                </a:lnTo>
                <a:close/>
              </a:path>
              <a:path w="9006840" h="4114800">
                <a:moveTo>
                  <a:pt x="341376" y="4105656"/>
                </a:moveTo>
                <a:lnTo>
                  <a:pt x="304798" y="4105656"/>
                </a:lnTo>
                <a:lnTo>
                  <a:pt x="304798" y="4114800"/>
                </a:lnTo>
                <a:lnTo>
                  <a:pt x="341376" y="4114800"/>
                </a:lnTo>
                <a:lnTo>
                  <a:pt x="341376" y="4105656"/>
                </a:lnTo>
                <a:close/>
              </a:path>
              <a:path w="9006840" h="4114800">
                <a:moveTo>
                  <a:pt x="380998" y="4105656"/>
                </a:moveTo>
                <a:lnTo>
                  <a:pt x="371855" y="4105656"/>
                </a:lnTo>
                <a:lnTo>
                  <a:pt x="371855" y="4114800"/>
                </a:lnTo>
                <a:lnTo>
                  <a:pt x="380998" y="4114800"/>
                </a:lnTo>
                <a:lnTo>
                  <a:pt x="380998" y="4105656"/>
                </a:lnTo>
                <a:close/>
              </a:path>
              <a:path w="9006840" h="4114800">
                <a:moveTo>
                  <a:pt x="448055" y="4105656"/>
                </a:moveTo>
                <a:lnTo>
                  <a:pt x="408432" y="4105656"/>
                </a:lnTo>
                <a:lnTo>
                  <a:pt x="408432" y="4114800"/>
                </a:lnTo>
                <a:lnTo>
                  <a:pt x="448055" y="4114800"/>
                </a:lnTo>
                <a:lnTo>
                  <a:pt x="448055" y="4105656"/>
                </a:lnTo>
                <a:close/>
              </a:path>
              <a:path w="9006840" h="4114800">
                <a:moveTo>
                  <a:pt x="484632" y="4105656"/>
                </a:moveTo>
                <a:lnTo>
                  <a:pt x="475488" y="4105656"/>
                </a:lnTo>
                <a:lnTo>
                  <a:pt x="475488" y="4114800"/>
                </a:lnTo>
                <a:lnTo>
                  <a:pt x="484632" y="4114800"/>
                </a:lnTo>
                <a:lnTo>
                  <a:pt x="484632" y="4105656"/>
                </a:lnTo>
                <a:close/>
              </a:path>
              <a:path w="9006840" h="4114800">
                <a:moveTo>
                  <a:pt x="551688" y="4105656"/>
                </a:moveTo>
                <a:lnTo>
                  <a:pt x="515111" y="4105656"/>
                </a:lnTo>
                <a:lnTo>
                  <a:pt x="515111" y="4114800"/>
                </a:lnTo>
                <a:lnTo>
                  <a:pt x="551688" y="4114800"/>
                </a:lnTo>
                <a:lnTo>
                  <a:pt x="551688" y="4105656"/>
                </a:lnTo>
                <a:close/>
              </a:path>
              <a:path w="9006840" h="4114800">
                <a:moveTo>
                  <a:pt x="591311" y="4105656"/>
                </a:moveTo>
                <a:lnTo>
                  <a:pt x="582168" y="4105656"/>
                </a:lnTo>
                <a:lnTo>
                  <a:pt x="582168" y="4114800"/>
                </a:lnTo>
                <a:lnTo>
                  <a:pt x="591311" y="4114800"/>
                </a:lnTo>
                <a:lnTo>
                  <a:pt x="591311" y="4105656"/>
                </a:lnTo>
                <a:close/>
              </a:path>
              <a:path w="9006840" h="4114800">
                <a:moveTo>
                  <a:pt x="658368" y="4105656"/>
                </a:moveTo>
                <a:lnTo>
                  <a:pt x="618744" y="4105656"/>
                </a:lnTo>
                <a:lnTo>
                  <a:pt x="618744" y="4114800"/>
                </a:lnTo>
                <a:lnTo>
                  <a:pt x="658368" y="4114800"/>
                </a:lnTo>
                <a:lnTo>
                  <a:pt x="658368" y="4105656"/>
                </a:lnTo>
                <a:close/>
              </a:path>
              <a:path w="9006840" h="4114800">
                <a:moveTo>
                  <a:pt x="694944" y="4105656"/>
                </a:moveTo>
                <a:lnTo>
                  <a:pt x="685799" y="4105656"/>
                </a:lnTo>
                <a:lnTo>
                  <a:pt x="685799" y="4114800"/>
                </a:lnTo>
                <a:lnTo>
                  <a:pt x="694944" y="4114800"/>
                </a:lnTo>
                <a:lnTo>
                  <a:pt x="694944" y="4105656"/>
                </a:lnTo>
                <a:close/>
              </a:path>
              <a:path w="9006840" h="4114800">
                <a:moveTo>
                  <a:pt x="761999" y="4105656"/>
                </a:moveTo>
                <a:lnTo>
                  <a:pt x="722376" y="4105656"/>
                </a:lnTo>
                <a:lnTo>
                  <a:pt x="722376" y="4114800"/>
                </a:lnTo>
                <a:lnTo>
                  <a:pt x="761999" y="4114800"/>
                </a:lnTo>
                <a:lnTo>
                  <a:pt x="761999" y="4105656"/>
                </a:lnTo>
                <a:close/>
              </a:path>
              <a:path w="9006840" h="4114800">
                <a:moveTo>
                  <a:pt x="798576" y="4105656"/>
                </a:moveTo>
                <a:lnTo>
                  <a:pt x="789432" y="4105656"/>
                </a:lnTo>
                <a:lnTo>
                  <a:pt x="789432" y="4114800"/>
                </a:lnTo>
                <a:lnTo>
                  <a:pt x="798576" y="4114800"/>
                </a:lnTo>
                <a:lnTo>
                  <a:pt x="798576" y="4105656"/>
                </a:lnTo>
                <a:close/>
              </a:path>
              <a:path w="9006840" h="4114800">
                <a:moveTo>
                  <a:pt x="865632" y="4105656"/>
                </a:moveTo>
                <a:lnTo>
                  <a:pt x="829056" y="4105656"/>
                </a:lnTo>
                <a:lnTo>
                  <a:pt x="829056" y="4114800"/>
                </a:lnTo>
                <a:lnTo>
                  <a:pt x="865632" y="4114800"/>
                </a:lnTo>
                <a:lnTo>
                  <a:pt x="865632" y="4105656"/>
                </a:lnTo>
                <a:close/>
              </a:path>
              <a:path w="9006840" h="4114800">
                <a:moveTo>
                  <a:pt x="905256" y="4105656"/>
                </a:moveTo>
                <a:lnTo>
                  <a:pt x="896112" y="4105656"/>
                </a:lnTo>
                <a:lnTo>
                  <a:pt x="896112" y="4114800"/>
                </a:lnTo>
                <a:lnTo>
                  <a:pt x="905256" y="4114800"/>
                </a:lnTo>
                <a:lnTo>
                  <a:pt x="905256" y="4105656"/>
                </a:lnTo>
                <a:close/>
              </a:path>
              <a:path w="9006840" h="4114800">
                <a:moveTo>
                  <a:pt x="972312" y="4105656"/>
                </a:moveTo>
                <a:lnTo>
                  <a:pt x="932688" y="4105656"/>
                </a:lnTo>
                <a:lnTo>
                  <a:pt x="932688" y="4114800"/>
                </a:lnTo>
                <a:lnTo>
                  <a:pt x="972312" y="4114800"/>
                </a:lnTo>
                <a:lnTo>
                  <a:pt x="972312" y="4105656"/>
                </a:lnTo>
                <a:close/>
              </a:path>
              <a:path w="9006840" h="4114800">
                <a:moveTo>
                  <a:pt x="1008888" y="4105656"/>
                </a:moveTo>
                <a:lnTo>
                  <a:pt x="999744" y="4105656"/>
                </a:lnTo>
                <a:lnTo>
                  <a:pt x="999744" y="4114800"/>
                </a:lnTo>
                <a:lnTo>
                  <a:pt x="1008888" y="4114800"/>
                </a:lnTo>
                <a:lnTo>
                  <a:pt x="1008888" y="4105656"/>
                </a:lnTo>
                <a:close/>
              </a:path>
              <a:path w="9006840" h="4114800">
                <a:moveTo>
                  <a:pt x="1075944" y="4105656"/>
                </a:moveTo>
                <a:lnTo>
                  <a:pt x="1039368" y="4105656"/>
                </a:lnTo>
                <a:lnTo>
                  <a:pt x="1039368" y="4114800"/>
                </a:lnTo>
                <a:lnTo>
                  <a:pt x="1075944" y="4114800"/>
                </a:lnTo>
                <a:lnTo>
                  <a:pt x="1075944" y="4105656"/>
                </a:lnTo>
                <a:close/>
              </a:path>
              <a:path w="9006840" h="4114800">
                <a:moveTo>
                  <a:pt x="1115568" y="4105656"/>
                </a:moveTo>
                <a:lnTo>
                  <a:pt x="1103376" y="4105656"/>
                </a:lnTo>
                <a:lnTo>
                  <a:pt x="1103376" y="4114800"/>
                </a:lnTo>
                <a:lnTo>
                  <a:pt x="1115568" y="4114800"/>
                </a:lnTo>
                <a:lnTo>
                  <a:pt x="1115568" y="4105656"/>
                </a:lnTo>
                <a:close/>
              </a:path>
              <a:path w="9006840" h="4114800">
                <a:moveTo>
                  <a:pt x="1179576" y="4105656"/>
                </a:moveTo>
                <a:lnTo>
                  <a:pt x="1143000" y="4105656"/>
                </a:lnTo>
                <a:lnTo>
                  <a:pt x="1143000" y="4114800"/>
                </a:lnTo>
                <a:lnTo>
                  <a:pt x="1179576" y="4114800"/>
                </a:lnTo>
                <a:lnTo>
                  <a:pt x="1179576" y="4105656"/>
                </a:lnTo>
                <a:close/>
              </a:path>
              <a:path w="9006840" h="4114800">
                <a:moveTo>
                  <a:pt x="1219200" y="4105656"/>
                </a:moveTo>
                <a:lnTo>
                  <a:pt x="1210056" y="4105656"/>
                </a:lnTo>
                <a:lnTo>
                  <a:pt x="1210056" y="4114800"/>
                </a:lnTo>
                <a:lnTo>
                  <a:pt x="1219200" y="4114800"/>
                </a:lnTo>
                <a:lnTo>
                  <a:pt x="1219200" y="4105656"/>
                </a:lnTo>
                <a:close/>
              </a:path>
              <a:path w="9006840" h="4114800">
                <a:moveTo>
                  <a:pt x="1286256" y="4105656"/>
                </a:moveTo>
                <a:lnTo>
                  <a:pt x="1246632" y="4105656"/>
                </a:lnTo>
                <a:lnTo>
                  <a:pt x="1246632" y="4114800"/>
                </a:lnTo>
                <a:lnTo>
                  <a:pt x="1286256" y="4114800"/>
                </a:lnTo>
                <a:lnTo>
                  <a:pt x="1286256" y="4105656"/>
                </a:lnTo>
                <a:close/>
              </a:path>
              <a:path w="9006840" h="4114800">
                <a:moveTo>
                  <a:pt x="1322832" y="4105656"/>
                </a:moveTo>
                <a:lnTo>
                  <a:pt x="1313688" y="4105656"/>
                </a:lnTo>
                <a:lnTo>
                  <a:pt x="1313688" y="4114800"/>
                </a:lnTo>
                <a:lnTo>
                  <a:pt x="1322832" y="4114800"/>
                </a:lnTo>
                <a:lnTo>
                  <a:pt x="1322832" y="4105656"/>
                </a:lnTo>
                <a:close/>
              </a:path>
              <a:path w="9006840" h="4114800">
                <a:moveTo>
                  <a:pt x="1389888" y="4105656"/>
                </a:moveTo>
                <a:lnTo>
                  <a:pt x="1353312" y="4105656"/>
                </a:lnTo>
                <a:lnTo>
                  <a:pt x="1353312" y="4114800"/>
                </a:lnTo>
                <a:lnTo>
                  <a:pt x="1389888" y="4114800"/>
                </a:lnTo>
                <a:lnTo>
                  <a:pt x="1389888" y="4105656"/>
                </a:lnTo>
                <a:close/>
              </a:path>
              <a:path w="9006840" h="4114800">
                <a:moveTo>
                  <a:pt x="1429512" y="4105656"/>
                </a:moveTo>
                <a:lnTo>
                  <a:pt x="1420368" y="4105656"/>
                </a:lnTo>
                <a:lnTo>
                  <a:pt x="1420368" y="4114800"/>
                </a:lnTo>
                <a:lnTo>
                  <a:pt x="1429512" y="4114800"/>
                </a:lnTo>
                <a:lnTo>
                  <a:pt x="1429512" y="4105656"/>
                </a:lnTo>
                <a:close/>
              </a:path>
              <a:path w="9006840" h="4114800">
                <a:moveTo>
                  <a:pt x="1496568" y="4105656"/>
                </a:moveTo>
                <a:lnTo>
                  <a:pt x="1456944" y="4105656"/>
                </a:lnTo>
                <a:lnTo>
                  <a:pt x="1456944" y="4114800"/>
                </a:lnTo>
                <a:lnTo>
                  <a:pt x="1496568" y="4114800"/>
                </a:lnTo>
                <a:lnTo>
                  <a:pt x="1496568" y="4105656"/>
                </a:lnTo>
                <a:close/>
              </a:path>
              <a:path w="9006840" h="4114800">
                <a:moveTo>
                  <a:pt x="1533144" y="4105656"/>
                </a:moveTo>
                <a:lnTo>
                  <a:pt x="1524000" y="4105656"/>
                </a:lnTo>
                <a:lnTo>
                  <a:pt x="1524000" y="4114800"/>
                </a:lnTo>
                <a:lnTo>
                  <a:pt x="1533144" y="4114800"/>
                </a:lnTo>
                <a:lnTo>
                  <a:pt x="1533144" y="4105656"/>
                </a:lnTo>
                <a:close/>
              </a:path>
              <a:path w="9006840" h="4114800">
                <a:moveTo>
                  <a:pt x="1600200" y="4105656"/>
                </a:moveTo>
                <a:lnTo>
                  <a:pt x="1560576" y="4105656"/>
                </a:lnTo>
                <a:lnTo>
                  <a:pt x="1560576" y="4114800"/>
                </a:lnTo>
                <a:lnTo>
                  <a:pt x="1600200" y="4114800"/>
                </a:lnTo>
                <a:lnTo>
                  <a:pt x="1600200" y="4105656"/>
                </a:lnTo>
                <a:close/>
              </a:path>
              <a:path w="9006840" h="4114800">
                <a:moveTo>
                  <a:pt x="1636776" y="4105656"/>
                </a:moveTo>
                <a:lnTo>
                  <a:pt x="1627632" y="4105656"/>
                </a:lnTo>
                <a:lnTo>
                  <a:pt x="1627632" y="4114800"/>
                </a:lnTo>
                <a:lnTo>
                  <a:pt x="1636776" y="4114800"/>
                </a:lnTo>
                <a:lnTo>
                  <a:pt x="1636776" y="4105656"/>
                </a:lnTo>
                <a:close/>
              </a:path>
              <a:path w="9006840" h="4114800">
                <a:moveTo>
                  <a:pt x="1703832" y="4105656"/>
                </a:moveTo>
                <a:lnTo>
                  <a:pt x="1667256" y="4105656"/>
                </a:lnTo>
                <a:lnTo>
                  <a:pt x="1667256" y="4114800"/>
                </a:lnTo>
                <a:lnTo>
                  <a:pt x="1703832" y="4114800"/>
                </a:lnTo>
                <a:lnTo>
                  <a:pt x="1703832" y="4105656"/>
                </a:lnTo>
                <a:close/>
              </a:path>
              <a:path w="9006840" h="4114800">
                <a:moveTo>
                  <a:pt x="1743456" y="4105656"/>
                </a:moveTo>
                <a:lnTo>
                  <a:pt x="1734312" y="4105656"/>
                </a:lnTo>
                <a:lnTo>
                  <a:pt x="1734312" y="4114800"/>
                </a:lnTo>
                <a:lnTo>
                  <a:pt x="1743456" y="4114800"/>
                </a:lnTo>
                <a:lnTo>
                  <a:pt x="1743456" y="4105656"/>
                </a:lnTo>
                <a:close/>
              </a:path>
              <a:path w="9006840" h="4114800">
                <a:moveTo>
                  <a:pt x="1810512" y="4105656"/>
                </a:moveTo>
                <a:lnTo>
                  <a:pt x="1770888" y="4105656"/>
                </a:lnTo>
                <a:lnTo>
                  <a:pt x="1770888" y="4114800"/>
                </a:lnTo>
                <a:lnTo>
                  <a:pt x="1810512" y="4114800"/>
                </a:lnTo>
                <a:lnTo>
                  <a:pt x="1810512" y="4105656"/>
                </a:lnTo>
                <a:close/>
              </a:path>
              <a:path w="9006840" h="4114800">
                <a:moveTo>
                  <a:pt x="1847088" y="4105656"/>
                </a:moveTo>
                <a:lnTo>
                  <a:pt x="1837944" y="4105656"/>
                </a:lnTo>
                <a:lnTo>
                  <a:pt x="1837944" y="4114800"/>
                </a:lnTo>
                <a:lnTo>
                  <a:pt x="1847088" y="4114800"/>
                </a:lnTo>
                <a:lnTo>
                  <a:pt x="1847088" y="4105656"/>
                </a:lnTo>
                <a:close/>
              </a:path>
              <a:path w="9006840" h="4114800">
                <a:moveTo>
                  <a:pt x="1914144" y="4105656"/>
                </a:moveTo>
                <a:lnTo>
                  <a:pt x="1877568" y="4105656"/>
                </a:lnTo>
                <a:lnTo>
                  <a:pt x="1877568" y="4114800"/>
                </a:lnTo>
                <a:lnTo>
                  <a:pt x="1914144" y="4114800"/>
                </a:lnTo>
                <a:lnTo>
                  <a:pt x="1914144" y="4105656"/>
                </a:lnTo>
                <a:close/>
              </a:path>
              <a:path w="9006840" h="4114800">
                <a:moveTo>
                  <a:pt x="1953768" y="4105656"/>
                </a:moveTo>
                <a:lnTo>
                  <a:pt x="1941576" y="4105656"/>
                </a:lnTo>
                <a:lnTo>
                  <a:pt x="1941576" y="4114800"/>
                </a:lnTo>
                <a:lnTo>
                  <a:pt x="1953768" y="4114800"/>
                </a:lnTo>
                <a:lnTo>
                  <a:pt x="1953768" y="4105656"/>
                </a:lnTo>
                <a:close/>
              </a:path>
              <a:path w="9006840" h="4114800">
                <a:moveTo>
                  <a:pt x="2017776" y="4105656"/>
                </a:moveTo>
                <a:lnTo>
                  <a:pt x="1981200" y="4105656"/>
                </a:lnTo>
                <a:lnTo>
                  <a:pt x="1981200" y="4114800"/>
                </a:lnTo>
                <a:lnTo>
                  <a:pt x="2017776" y="4114800"/>
                </a:lnTo>
                <a:lnTo>
                  <a:pt x="2017776" y="4105656"/>
                </a:lnTo>
                <a:close/>
              </a:path>
              <a:path w="9006840" h="4114800">
                <a:moveTo>
                  <a:pt x="2057400" y="4105656"/>
                </a:moveTo>
                <a:lnTo>
                  <a:pt x="2048256" y="4105656"/>
                </a:lnTo>
                <a:lnTo>
                  <a:pt x="2048256" y="4114800"/>
                </a:lnTo>
                <a:lnTo>
                  <a:pt x="2057400" y="4114800"/>
                </a:lnTo>
                <a:lnTo>
                  <a:pt x="2057400" y="4105656"/>
                </a:lnTo>
                <a:close/>
              </a:path>
              <a:path w="9006840" h="4114800">
                <a:moveTo>
                  <a:pt x="2124456" y="4105656"/>
                </a:moveTo>
                <a:lnTo>
                  <a:pt x="2084832" y="4105656"/>
                </a:lnTo>
                <a:lnTo>
                  <a:pt x="2084832" y="4114800"/>
                </a:lnTo>
                <a:lnTo>
                  <a:pt x="2124456" y="4114800"/>
                </a:lnTo>
                <a:lnTo>
                  <a:pt x="2124456" y="4105656"/>
                </a:lnTo>
                <a:close/>
              </a:path>
              <a:path w="9006840" h="4114800">
                <a:moveTo>
                  <a:pt x="2161032" y="4105656"/>
                </a:moveTo>
                <a:lnTo>
                  <a:pt x="2151888" y="4105656"/>
                </a:lnTo>
                <a:lnTo>
                  <a:pt x="2151888" y="4114800"/>
                </a:lnTo>
                <a:lnTo>
                  <a:pt x="2161032" y="4114800"/>
                </a:lnTo>
                <a:lnTo>
                  <a:pt x="2161032" y="4105656"/>
                </a:lnTo>
                <a:close/>
              </a:path>
              <a:path w="9006840" h="4114800">
                <a:moveTo>
                  <a:pt x="2228088" y="4105656"/>
                </a:moveTo>
                <a:lnTo>
                  <a:pt x="2191512" y="4105656"/>
                </a:lnTo>
                <a:lnTo>
                  <a:pt x="2191512" y="4114800"/>
                </a:lnTo>
                <a:lnTo>
                  <a:pt x="2228088" y="4114800"/>
                </a:lnTo>
                <a:lnTo>
                  <a:pt x="2228088" y="4105656"/>
                </a:lnTo>
                <a:close/>
              </a:path>
              <a:path w="9006840" h="4114800">
                <a:moveTo>
                  <a:pt x="2267712" y="4105656"/>
                </a:moveTo>
                <a:lnTo>
                  <a:pt x="2258568" y="4105656"/>
                </a:lnTo>
                <a:lnTo>
                  <a:pt x="2258568" y="4114800"/>
                </a:lnTo>
                <a:lnTo>
                  <a:pt x="2267712" y="4114800"/>
                </a:lnTo>
                <a:lnTo>
                  <a:pt x="2267712" y="4105656"/>
                </a:lnTo>
                <a:close/>
              </a:path>
              <a:path w="9006840" h="4114800">
                <a:moveTo>
                  <a:pt x="2334768" y="4105656"/>
                </a:moveTo>
                <a:lnTo>
                  <a:pt x="2295144" y="4105656"/>
                </a:lnTo>
                <a:lnTo>
                  <a:pt x="2295144" y="4114800"/>
                </a:lnTo>
                <a:lnTo>
                  <a:pt x="2334768" y="4114800"/>
                </a:lnTo>
                <a:lnTo>
                  <a:pt x="2334768" y="4105656"/>
                </a:lnTo>
                <a:close/>
              </a:path>
              <a:path w="9006840" h="4114800">
                <a:moveTo>
                  <a:pt x="2371344" y="4105656"/>
                </a:moveTo>
                <a:lnTo>
                  <a:pt x="2362200" y="4105656"/>
                </a:lnTo>
                <a:lnTo>
                  <a:pt x="2362200" y="4114800"/>
                </a:lnTo>
                <a:lnTo>
                  <a:pt x="2371344" y="4114800"/>
                </a:lnTo>
                <a:lnTo>
                  <a:pt x="2371344" y="4105656"/>
                </a:lnTo>
                <a:close/>
              </a:path>
              <a:path w="9006840" h="4114800">
                <a:moveTo>
                  <a:pt x="2438400" y="4105656"/>
                </a:moveTo>
                <a:lnTo>
                  <a:pt x="2398776" y="4105656"/>
                </a:lnTo>
                <a:lnTo>
                  <a:pt x="2398776" y="4114800"/>
                </a:lnTo>
                <a:lnTo>
                  <a:pt x="2438400" y="4114800"/>
                </a:lnTo>
                <a:lnTo>
                  <a:pt x="2438400" y="4105656"/>
                </a:lnTo>
                <a:close/>
              </a:path>
              <a:path w="9006840" h="4114800">
                <a:moveTo>
                  <a:pt x="2474976" y="4105656"/>
                </a:moveTo>
                <a:lnTo>
                  <a:pt x="2465832" y="4105656"/>
                </a:lnTo>
                <a:lnTo>
                  <a:pt x="2465832" y="4114800"/>
                </a:lnTo>
                <a:lnTo>
                  <a:pt x="2474976" y="4114800"/>
                </a:lnTo>
                <a:lnTo>
                  <a:pt x="2474976" y="4105656"/>
                </a:lnTo>
                <a:close/>
              </a:path>
              <a:path w="9006840" h="4114800">
                <a:moveTo>
                  <a:pt x="2542032" y="4105656"/>
                </a:moveTo>
                <a:lnTo>
                  <a:pt x="2505456" y="4105656"/>
                </a:lnTo>
                <a:lnTo>
                  <a:pt x="2505456" y="4114800"/>
                </a:lnTo>
                <a:lnTo>
                  <a:pt x="2542032" y="4114800"/>
                </a:lnTo>
                <a:lnTo>
                  <a:pt x="2542032" y="4105656"/>
                </a:lnTo>
                <a:close/>
              </a:path>
              <a:path w="9006840" h="4114800">
                <a:moveTo>
                  <a:pt x="2581656" y="4105656"/>
                </a:moveTo>
                <a:lnTo>
                  <a:pt x="2572511" y="4105656"/>
                </a:lnTo>
                <a:lnTo>
                  <a:pt x="2572511" y="4114800"/>
                </a:lnTo>
                <a:lnTo>
                  <a:pt x="2581656" y="4114800"/>
                </a:lnTo>
                <a:lnTo>
                  <a:pt x="2581656" y="4105656"/>
                </a:lnTo>
                <a:close/>
              </a:path>
              <a:path w="9006840" h="4114800">
                <a:moveTo>
                  <a:pt x="2648711" y="4105656"/>
                </a:moveTo>
                <a:lnTo>
                  <a:pt x="2609087" y="4105656"/>
                </a:lnTo>
                <a:lnTo>
                  <a:pt x="2609087" y="4114800"/>
                </a:lnTo>
                <a:lnTo>
                  <a:pt x="2648711" y="4114800"/>
                </a:lnTo>
                <a:lnTo>
                  <a:pt x="2648711" y="4105656"/>
                </a:lnTo>
                <a:close/>
              </a:path>
              <a:path w="9006840" h="4114800">
                <a:moveTo>
                  <a:pt x="2685287" y="4105656"/>
                </a:moveTo>
                <a:lnTo>
                  <a:pt x="2676144" y="4105656"/>
                </a:lnTo>
                <a:lnTo>
                  <a:pt x="2676144" y="4114800"/>
                </a:lnTo>
                <a:lnTo>
                  <a:pt x="2685287" y="4114800"/>
                </a:lnTo>
                <a:lnTo>
                  <a:pt x="2685287" y="4105656"/>
                </a:lnTo>
                <a:close/>
              </a:path>
              <a:path w="9006840" h="4114800">
                <a:moveTo>
                  <a:pt x="2752344" y="4105656"/>
                </a:moveTo>
                <a:lnTo>
                  <a:pt x="2715768" y="4105656"/>
                </a:lnTo>
                <a:lnTo>
                  <a:pt x="2715768" y="4114800"/>
                </a:lnTo>
                <a:lnTo>
                  <a:pt x="2752344" y="4114800"/>
                </a:lnTo>
                <a:lnTo>
                  <a:pt x="2752344" y="4105656"/>
                </a:lnTo>
                <a:close/>
              </a:path>
              <a:path w="9006840" h="4114800">
                <a:moveTo>
                  <a:pt x="2791968" y="4105656"/>
                </a:moveTo>
                <a:lnTo>
                  <a:pt x="2779775" y="4105656"/>
                </a:lnTo>
                <a:lnTo>
                  <a:pt x="2779775" y="4114800"/>
                </a:lnTo>
                <a:lnTo>
                  <a:pt x="2791968" y="4114800"/>
                </a:lnTo>
                <a:lnTo>
                  <a:pt x="2791968" y="4105656"/>
                </a:lnTo>
                <a:close/>
              </a:path>
              <a:path w="9006840" h="4114800">
                <a:moveTo>
                  <a:pt x="2855975" y="4105656"/>
                </a:moveTo>
                <a:lnTo>
                  <a:pt x="2819399" y="4105656"/>
                </a:lnTo>
                <a:lnTo>
                  <a:pt x="2819399" y="4114800"/>
                </a:lnTo>
                <a:lnTo>
                  <a:pt x="2855975" y="4114800"/>
                </a:lnTo>
                <a:lnTo>
                  <a:pt x="2855975" y="4105656"/>
                </a:lnTo>
                <a:close/>
              </a:path>
              <a:path w="9006840" h="4114800">
                <a:moveTo>
                  <a:pt x="2895599" y="4105656"/>
                </a:moveTo>
                <a:lnTo>
                  <a:pt x="2886456" y="4105656"/>
                </a:lnTo>
                <a:lnTo>
                  <a:pt x="2886456" y="4114800"/>
                </a:lnTo>
                <a:lnTo>
                  <a:pt x="2895599" y="4114800"/>
                </a:lnTo>
                <a:lnTo>
                  <a:pt x="2895599" y="4105656"/>
                </a:lnTo>
                <a:close/>
              </a:path>
              <a:path w="9006840" h="4114800">
                <a:moveTo>
                  <a:pt x="2962656" y="4105656"/>
                </a:moveTo>
                <a:lnTo>
                  <a:pt x="2923032" y="4105656"/>
                </a:lnTo>
                <a:lnTo>
                  <a:pt x="2923032" y="4114800"/>
                </a:lnTo>
                <a:lnTo>
                  <a:pt x="2962656" y="4114800"/>
                </a:lnTo>
                <a:lnTo>
                  <a:pt x="2962656" y="4105656"/>
                </a:lnTo>
                <a:close/>
              </a:path>
              <a:path w="9006840" h="4114800">
                <a:moveTo>
                  <a:pt x="2999232" y="4105656"/>
                </a:moveTo>
                <a:lnTo>
                  <a:pt x="2990087" y="4105656"/>
                </a:lnTo>
                <a:lnTo>
                  <a:pt x="2990087" y="4114800"/>
                </a:lnTo>
                <a:lnTo>
                  <a:pt x="2999232" y="4114800"/>
                </a:lnTo>
                <a:lnTo>
                  <a:pt x="2999232" y="4105656"/>
                </a:lnTo>
                <a:close/>
              </a:path>
              <a:path w="9006840" h="4114800">
                <a:moveTo>
                  <a:pt x="3066287" y="4105656"/>
                </a:moveTo>
                <a:lnTo>
                  <a:pt x="3029711" y="4105656"/>
                </a:lnTo>
                <a:lnTo>
                  <a:pt x="3029711" y="4114800"/>
                </a:lnTo>
                <a:lnTo>
                  <a:pt x="3066287" y="4114800"/>
                </a:lnTo>
                <a:lnTo>
                  <a:pt x="3066287" y="4105656"/>
                </a:lnTo>
                <a:close/>
              </a:path>
              <a:path w="9006840" h="4114800">
                <a:moveTo>
                  <a:pt x="3105911" y="4105656"/>
                </a:moveTo>
                <a:lnTo>
                  <a:pt x="3096768" y="4105656"/>
                </a:lnTo>
                <a:lnTo>
                  <a:pt x="3096768" y="4114800"/>
                </a:lnTo>
                <a:lnTo>
                  <a:pt x="3105911" y="4114800"/>
                </a:lnTo>
                <a:lnTo>
                  <a:pt x="3105911" y="4105656"/>
                </a:lnTo>
                <a:close/>
              </a:path>
              <a:path w="9006840" h="4114800">
                <a:moveTo>
                  <a:pt x="3172968" y="4105656"/>
                </a:moveTo>
                <a:lnTo>
                  <a:pt x="3133344" y="4105656"/>
                </a:lnTo>
                <a:lnTo>
                  <a:pt x="3133344" y="4114800"/>
                </a:lnTo>
                <a:lnTo>
                  <a:pt x="3172968" y="4114800"/>
                </a:lnTo>
                <a:lnTo>
                  <a:pt x="3172968" y="4105656"/>
                </a:lnTo>
                <a:close/>
              </a:path>
              <a:path w="9006840" h="4114800">
                <a:moveTo>
                  <a:pt x="3209544" y="4105656"/>
                </a:moveTo>
                <a:lnTo>
                  <a:pt x="3200399" y="4105656"/>
                </a:lnTo>
                <a:lnTo>
                  <a:pt x="3200399" y="4114800"/>
                </a:lnTo>
                <a:lnTo>
                  <a:pt x="3209544" y="4114800"/>
                </a:lnTo>
                <a:lnTo>
                  <a:pt x="3209544" y="4105656"/>
                </a:lnTo>
                <a:close/>
              </a:path>
              <a:path w="9006840" h="4114800">
                <a:moveTo>
                  <a:pt x="3276600" y="4105656"/>
                </a:moveTo>
                <a:lnTo>
                  <a:pt x="3236975" y="4105656"/>
                </a:lnTo>
                <a:lnTo>
                  <a:pt x="3236975" y="4114800"/>
                </a:lnTo>
                <a:lnTo>
                  <a:pt x="3276600" y="4114800"/>
                </a:lnTo>
                <a:lnTo>
                  <a:pt x="3276600" y="4105656"/>
                </a:lnTo>
                <a:close/>
              </a:path>
              <a:path w="9006840" h="4114800">
                <a:moveTo>
                  <a:pt x="3313176" y="4105656"/>
                </a:moveTo>
                <a:lnTo>
                  <a:pt x="3304032" y="4105656"/>
                </a:lnTo>
                <a:lnTo>
                  <a:pt x="3304032" y="4114800"/>
                </a:lnTo>
                <a:lnTo>
                  <a:pt x="3313176" y="4114800"/>
                </a:lnTo>
                <a:lnTo>
                  <a:pt x="3313176" y="4105656"/>
                </a:lnTo>
                <a:close/>
              </a:path>
              <a:path w="9006840" h="4114800">
                <a:moveTo>
                  <a:pt x="3380232" y="4105656"/>
                </a:moveTo>
                <a:lnTo>
                  <a:pt x="3343656" y="4105656"/>
                </a:lnTo>
                <a:lnTo>
                  <a:pt x="3343656" y="4114800"/>
                </a:lnTo>
                <a:lnTo>
                  <a:pt x="3380232" y="4114800"/>
                </a:lnTo>
                <a:lnTo>
                  <a:pt x="3380232" y="4105656"/>
                </a:lnTo>
                <a:close/>
              </a:path>
              <a:path w="9006840" h="4114800">
                <a:moveTo>
                  <a:pt x="3419856" y="4105656"/>
                </a:moveTo>
                <a:lnTo>
                  <a:pt x="3410712" y="4105656"/>
                </a:lnTo>
                <a:lnTo>
                  <a:pt x="3410712" y="4114800"/>
                </a:lnTo>
                <a:lnTo>
                  <a:pt x="3419856" y="4114800"/>
                </a:lnTo>
                <a:lnTo>
                  <a:pt x="3419856" y="4105656"/>
                </a:lnTo>
                <a:close/>
              </a:path>
              <a:path w="9006840" h="4114800">
                <a:moveTo>
                  <a:pt x="3486912" y="4105656"/>
                </a:moveTo>
                <a:lnTo>
                  <a:pt x="3447288" y="4105656"/>
                </a:lnTo>
                <a:lnTo>
                  <a:pt x="3447288" y="4114800"/>
                </a:lnTo>
                <a:lnTo>
                  <a:pt x="3486912" y="4114800"/>
                </a:lnTo>
                <a:lnTo>
                  <a:pt x="3486912" y="4105656"/>
                </a:lnTo>
                <a:close/>
              </a:path>
              <a:path w="9006840" h="4114800">
                <a:moveTo>
                  <a:pt x="3523488" y="4105656"/>
                </a:moveTo>
                <a:lnTo>
                  <a:pt x="3514344" y="4105656"/>
                </a:lnTo>
                <a:lnTo>
                  <a:pt x="3514344" y="4114800"/>
                </a:lnTo>
                <a:lnTo>
                  <a:pt x="3523488" y="4114800"/>
                </a:lnTo>
                <a:lnTo>
                  <a:pt x="3523488" y="4105656"/>
                </a:lnTo>
                <a:close/>
              </a:path>
              <a:path w="9006840" h="4114800">
                <a:moveTo>
                  <a:pt x="3590544" y="4105656"/>
                </a:moveTo>
                <a:lnTo>
                  <a:pt x="3553968" y="4105656"/>
                </a:lnTo>
                <a:lnTo>
                  <a:pt x="3553968" y="4114800"/>
                </a:lnTo>
                <a:lnTo>
                  <a:pt x="3590544" y="4114800"/>
                </a:lnTo>
                <a:lnTo>
                  <a:pt x="3590544" y="4105656"/>
                </a:lnTo>
                <a:close/>
              </a:path>
              <a:path w="9006840" h="4114800">
                <a:moveTo>
                  <a:pt x="3630168" y="4105656"/>
                </a:moveTo>
                <a:lnTo>
                  <a:pt x="3617976" y="4105656"/>
                </a:lnTo>
                <a:lnTo>
                  <a:pt x="3617976" y="4114800"/>
                </a:lnTo>
                <a:lnTo>
                  <a:pt x="3630168" y="4114800"/>
                </a:lnTo>
                <a:lnTo>
                  <a:pt x="3630168" y="4105656"/>
                </a:lnTo>
                <a:close/>
              </a:path>
              <a:path w="9006840" h="4114800">
                <a:moveTo>
                  <a:pt x="3694176" y="4105656"/>
                </a:moveTo>
                <a:lnTo>
                  <a:pt x="3657600" y="4105656"/>
                </a:lnTo>
                <a:lnTo>
                  <a:pt x="3657600" y="4114800"/>
                </a:lnTo>
                <a:lnTo>
                  <a:pt x="3694176" y="4114800"/>
                </a:lnTo>
                <a:lnTo>
                  <a:pt x="3694176" y="4105656"/>
                </a:lnTo>
                <a:close/>
              </a:path>
              <a:path w="9006840" h="4114800">
                <a:moveTo>
                  <a:pt x="3733800" y="4105656"/>
                </a:moveTo>
                <a:lnTo>
                  <a:pt x="3724656" y="4105656"/>
                </a:lnTo>
                <a:lnTo>
                  <a:pt x="3724656" y="4114800"/>
                </a:lnTo>
                <a:lnTo>
                  <a:pt x="3733800" y="4114800"/>
                </a:lnTo>
                <a:lnTo>
                  <a:pt x="3733800" y="4105656"/>
                </a:lnTo>
                <a:close/>
              </a:path>
              <a:path w="9006840" h="4114800">
                <a:moveTo>
                  <a:pt x="3800856" y="4105656"/>
                </a:moveTo>
                <a:lnTo>
                  <a:pt x="3761232" y="4105656"/>
                </a:lnTo>
                <a:lnTo>
                  <a:pt x="3761232" y="4114800"/>
                </a:lnTo>
                <a:lnTo>
                  <a:pt x="3800856" y="4114800"/>
                </a:lnTo>
                <a:lnTo>
                  <a:pt x="3800856" y="4105656"/>
                </a:lnTo>
                <a:close/>
              </a:path>
              <a:path w="9006840" h="4114800">
                <a:moveTo>
                  <a:pt x="3837432" y="4105656"/>
                </a:moveTo>
                <a:lnTo>
                  <a:pt x="3828288" y="4105656"/>
                </a:lnTo>
                <a:lnTo>
                  <a:pt x="3828288" y="4114800"/>
                </a:lnTo>
                <a:lnTo>
                  <a:pt x="3837432" y="4114800"/>
                </a:lnTo>
                <a:lnTo>
                  <a:pt x="3837432" y="4105656"/>
                </a:lnTo>
                <a:close/>
              </a:path>
              <a:path w="9006840" h="4114800">
                <a:moveTo>
                  <a:pt x="3904488" y="4105656"/>
                </a:moveTo>
                <a:lnTo>
                  <a:pt x="3867912" y="4105656"/>
                </a:lnTo>
                <a:lnTo>
                  <a:pt x="3867912" y="4114800"/>
                </a:lnTo>
                <a:lnTo>
                  <a:pt x="3904488" y="4114800"/>
                </a:lnTo>
                <a:lnTo>
                  <a:pt x="3904488" y="4105656"/>
                </a:lnTo>
                <a:close/>
              </a:path>
              <a:path w="9006840" h="4114800">
                <a:moveTo>
                  <a:pt x="3944112" y="4105656"/>
                </a:moveTo>
                <a:lnTo>
                  <a:pt x="3934968" y="4105656"/>
                </a:lnTo>
                <a:lnTo>
                  <a:pt x="3934968" y="4114800"/>
                </a:lnTo>
                <a:lnTo>
                  <a:pt x="3944112" y="4114800"/>
                </a:lnTo>
                <a:lnTo>
                  <a:pt x="3944112" y="4105656"/>
                </a:lnTo>
                <a:close/>
              </a:path>
              <a:path w="9006840" h="4114800">
                <a:moveTo>
                  <a:pt x="4011168" y="4105656"/>
                </a:moveTo>
                <a:lnTo>
                  <a:pt x="3971544" y="4105656"/>
                </a:lnTo>
                <a:lnTo>
                  <a:pt x="3971544" y="4114800"/>
                </a:lnTo>
                <a:lnTo>
                  <a:pt x="4011168" y="4114800"/>
                </a:lnTo>
                <a:lnTo>
                  <a:pt x="4011168" y="4105656"/>
                </a:lnTo>
                <a:close/>
              </a:path>
              <a:path w="9006840" h="4114800">
                <a:moveTo>
                  <a:pt x="4047744" y="4105656"/>
                </a:moveTo>
                <a:lnTo>
                  <a:pt x="4038600" y="4105656"/>
                </a:lnTo>
                <a:lnTo>
                  <a:pt x="4038600" y="4114800"/>
                </a:lnTo>
                <a:lnTo>
                  <a:pt x="4047744" y="4114800"/>
                </a:lnTo>
                <a:lnTo>
                  <a:pt x="4047744" y="4105656"/>
                </a:lnTo>
                <a:close/>
              </a:path>
              <a:path w="9006840" h="4114800">
                <a:moveTo>
                  <a:pt x="4114800" y="4105656"/>
                </a:moveTo>
                <a:lnTo>
                  <a:pt x="4075176" y="4105656"/>
                </a:lnTo>
                <a:lnTo>
                  <a:pt x="4075176" y="4114800"/>
                </a:lnTo>
                <a:lnTo>
                  <a:pt x="4114800" y="4114800"/>
                </a:lnTo>
                <a:lnTo>
                  <a:pt x="4114800" y="4105656"/>
                </a:lnTo>
                <a:close/>
              </a:path>
              <a:path w="9006840" h="4114800">
                <a:moveTo>
                  <a:pt x="4151376" y="4105656"/>
                </a:moveTo>
                <a:lnTo>
                  <a:pt x="4142232" y="4105656"/>
                </a:lnTo>
                <a:lnTo>
                  <a:pt x="4142232" y="4114800"/>
                </a:lnTo>
                <a:lnTo>
                  <a:pt x="4151376" y="4114800"/>
                </a:lnTo>
                <a:lnTo>
                  <a:pt x="4151376" y="4105656"/>
                </a:lnTo>
                <a:close/>
              </a:path>
              <a:path w="9006840" h="4114800">
                <a:moveTo>
                  <a:pt x="4218432" y="4105656"/>
                </a:moveTo>
                <a:lnTo>
                  <a:pt x="4181856" y="4105656"/>
                </a:lnTo>
                <a:lnTo>
                  <a:pt x="4181856" y="4114800"/>
                </a:lnTo>
                <a:lnTo>
                  <a:pt x="4218432" y="4114800"/>
                </a:lnTo>
                <a:lnTo>
                  <a:pt x="4218432" y="4105656"/>
                </a:lnTo>
                <a:close/>
              </a:path>
              <a:path w="9006840" h="4114800">
                <a:moveTo>
                  <a:pt x="4258056" y="4105656"/>
                </a:moveTo>
                <a:lnTo>
                  <a:pt x="4248912" y="4105656"/>
                </a:lnTo>
                <a:lnTo>
                  <a:pt x="4248912" y="4114800"/>
                </a:lnTo>
                <a:lnTo>
                  <a:pt x="4258056" y="4114800"/>
                </a:lnTo>
                <a:lnTo>
                  <a:pt x="4258056" y="4105656"/>
                </a:lnTo>
                <a:close/>
              </a:path>
              <a:path w="9006840" h="4114800">
                <a:moveTo>
                  <a:pt x="4325112" y="4105656"/>
                </a:moveTo>
                <a:lnTo>
                  <a:pt x="4285488" y="4105656"/>
                </a:lnTo>
                <a:lnTo>
                  <a:pt x="4285488" y="4114800"/>
                </a:lnTo>
                <a:lnTo>
                  <a:pt x="4325112" y="4114800"/>
                </a:lnTo>
                <a:lnTo>
                  <a:pt x="4325112" y="4105656"/>
                </a:lnTo>
                <a:close/>
              </a:path>
              <a:path w="9006840" h="4114800">
                <a:moveTo>
                  <a:pt x="4361688" y="4105656"/>
                </a:moveTo>
                <a:lnTo>
                  <a:pt x="4352544" y="4105656"/>
                </a:lnTo>
                <a:lnTo>
                  <a:pt x="4352544" y="4114800"/>
                </a:lnTo>
                <a:lnTo>
                  <a:pt x="4361688" y="4114800"/>
                </a:lnTo>
                <a:lnTo>
                  <a:pt x="4361688" y="4105656"/>
                </a:lnTo>
                <a:close/>
              </a:path>
              <a:path w="9006840" h="4114800">
                <a:moveTo>
                  <a:pt x="4428744" y="4105656"/>
                </a:moveTo>
                <a:lnTo>
                  <a:pt x="4392168" y="4105656"/>
                </a:lnTo>
                <a:lnTo>
                  <a:pt x="4392168" y="4114800"/>
                </a:lnTo>
                <a:lnTo>
                  <a:pt x="4428744" y="4114800"/>
                </a:lnTo>
                <a:lnTo>
                  <a:pt x="4428744" y="4105656"/>
                </a:lnTo>
                <a:close/>
              </a:path>
              <a:path w="9006840" h="4114800">
                <a:moveTo>
                  <a:pt x="4468368" y="4105656"/>
                </a:moveTo>
                <a:lnTo>
                  <a:pt x="4456176" y="4105656"/>
                </a:lnTo>
                <a:lnTo>
                  <a:pt x="4456176" y="4114800"/>
                </a:lnTo>
                <a:lnTo>
                  <a:pt x="4468368" y="4114800"/>
                </a:lnTo>
                <a:lnTo>
                  <a:pt x="4468368" y="4105656"/>
                </a:lnTo>
                <a:close/>
              </a:path>
              <a:path w="9006840" h="4114800">
                <a:moveTo>
                  <a:pt x="4532376" y="4105656"/>
                </a:moveTo>
                <a:lnTo>
                  <a:pt x="4495800" y="4105656"/>
                </a:lnTo>
                <a:lnTo>
                  <a:pt x="4495800" y="4114800"/>
                </a:lnTo>
                <a:lnTo>
                  <a:pt x="4532376" y="4114800"/>
                </a:lnTo>
                <a:lnTo>
                  <a:pt x="4532376" y="4105656"/>
                </a:lnTo>
                <a:close/>
              </a:path>
              <a:path w="9006840" h="4114800">
                <a:moveTo>
                  <a:pt x="4572000" y="4105656"/>
                </a:moveTo>
                <a:lnTo>
                  <a:pt x="4562856" y="4105656"/>
                </a:lnTo>
                <a:lnTo>
                  <a:pt x="4562856" y="4114800"/>
                </a:lnTo>
                <a:lnTo>
                  <a:pt x="4572000" y="4114800"/>
                </a:lnTo>
                <a:lnTo>
                  <a:pt x="4572000" y="4105656"/>
                </a:lnTo>
                <a:close/>
              </a:path>
              <a:path w="9006840" h="4114800">
                <a:moveTo>
                  <a:pt x="4639056" y="4105656"/>
                </a:moveTo>
                <a:lnTo>
                  <a:pt x="4599432" y="4105656"/>
                </a:lnTo>
                <a:lnTo>
                  <a:pt x="4599432" y="4114800"/>
                </a:lnTo>
                <a:lnTo>
                  <a:pt x="4639056" y="4114800"/>
                </a:lnTo>
                <a:lnTo>
                  <a:pt x="4639056" y="4105656"/>
                </a:lnTo>
                <a:close/>
              </a:path>
              <a:path w="9006840" h="4114800">
                <a:moveTo>
                  <a:pt x="4675632" y="4105656"/>
                </a:moveTo>
                <a:lnTo>
                  <a:pt x="4666488" y="4105656"/>
                </a:lnTo>
                <a:lnTo>
                  <a:pt x="4666488" y="4114800"/>
                </a:lnTo>
                <a:lnTo>
                  <a:pt x="4675632" y="4114800"/>
                </a:lnTo>
                <a:lnTo>
                  <a:pt x="4675632" y="4105656"/>
                </a:lnTo>
                <a:close/>
              </a:path>
              <a:path w="9006840" h="4114800">
                <a:moveTo>
                  <a:pt x="4742688" y="4105656"/>
                </a:moveTo>
                <a:lnTo>
                  <a:pt x="4706112" y="4105656"/>
                </a:lnTo>
                <a:lnTo>
                  <a:pt x="4706112" y="4114800"/>
                </a:lnTo>
                <a:lnTo>
                  <a:pt x="4742688" y="4114800"/>
                </a:lnTo>
                <a:lnTo>
                  <a:pt x="4742688" y="4105656"/>
                </a:lnTo>
                <a:close/>
              </a:path>
              <a:path w="9006840" h="4114800">
                <a:moveTo>
                  <a:pt x="4782312" y="4105656"/>
                </a:moveTo>
                <a:lnTo>
                  <a:pt x="4773168" y="4105656"/>
                </a:lnTo>
                <a:lnTo>
                  <a:pt x="4773168" y="4114800"/>
                </a:lnTo>
                <a:lnTo>
                  <a:pt x="4782312" y="4114800"/>
                </a:lnTo>
                <a:lnTo>
                  <a:pt x="4782312" y="4105656"/>
                </a:lnTo>
                <a:close/>
              </a:path>
              <a:path w="9006840" h="4114800">
                <a:moveTo>
                  <a:pt x="4849368" y="4105656"/>
                </a:moveTo>
                <a:lnTo>
                  <a:pt x="4809744" y="4105656"/>
                </a:lnTo>
                <a:lnTo>
                  <a:pt x="4809744" y="4114800"/>
                </a:lnTo>
                <a:lnTo>
                  <a:pt x="4849368" y="4114800"/>
                </a:lnTo>
                <a:lnTo>
                  <a:pt x="4849368" y="4105656"/>
                </a:lnTo>
                <a:close/>
              </a:path>
              <a:path w="9006840" h="4114800">
                <a:moveTo>
                  <a:pt x="4885944" y="4105656"/>
                </a:moveTo>
                <a:lnTo>
                  <a:pt x="4876800" y="4105656"/>
                </a:lnTo>
                <a:lnTo>
                  <a:pt x="4876800" y="4114800"/>
                </a:lnTo>
                <a:lnTo>
                  <a:pt x="4885944" y="4114800"/>
                </a:lnTo>
                <a:lnTo>
                  <a:pt x="4885944" y="4105656"/>
                </a:lnTo>
                <a:close/>
              </a:path>
              <a:path w="9006840" h="4114800">
                <a:moveTo>
                  <a:pt x="4953000" y="4105656"/>
                </a:moveTo>
                <a:lnTo>
                  <a:pt x="4913376" y="4105656"/>
                </a:lnTo>
                <a:lnTo>
                  <a:pt x="4913376" y="4114800"/>
                </a:lnTo>
                <a:lnTo>
                  <a:pt x="4953000" y="4114800"/>
                </a:lnTo>
                <a:lnTo>
                  <a:pt x="4953000" y="4105656"/>
                </a:lnTo>
                <a:close/>
              </a:path>
              <a:path w="9006840" h="4114800">
                <a:moveTo>
                  <a:pt x="4989576" y="4105656"/>
                </a:moveTo>
                <a:lnTo>
                  <a:pt x="4980432" y="4105656"/>
                </a:lnTo>
                <a:lnTo>
                  <a:pt x="4980432" y="4114800"/>
                </a:lnTo>
                <a:lnTo>
                  <a:pt x="4989576" y="4114800"/>
                </a:lnTo>
                <a:lnTo>
                  <a:pt x="4989576" y="4105656"/>
                </a:lnTo>
                <a:close/>
              </a:path>
              <a:path w="9006840" h="4114800">
                <a:moveTo>
                  <a:pt x="5056632" y="4105656"/>
                </a:moveTo>
                <a:lnTo>
                  <a:pt x="5020056" y="4105656"/>
                </a:lnTo>
                <a:lnTo>
                  <a:pt x="5020056" y="4114800"/>
                </a:lnTo>
                <a:lnTo>
                  <a:pt x="5056632" y="4114800"/>
                </a:lnTo>
                <a:lnTo>
                  <a:pt x="5056632" y="4105656"/>
                </a:lnTo>
                <a:close/>
              </a:path>
              <a:path w="9006840" h="4114800">
                <a:moveTo>
                  <a:pt x="5096256" y="4105656"/>
                </a:moveTo>
                <a:lnTo>
                  <a:pt x="5087112" y="4105656"/>
                </a:lnTo>
                <a:lnTo>
                  <a:pt x="5087112" y="4114800"/>
                </a:lnTo>
                <a:lnTo>
                  <a:pt x="5096256" y="4114800"/>
                </a:lnTo>
                <a:lnTo>
                  <a:pt x="5096256" y="4105656"/>
                </a:lnTo>
                <a:close/>
              </a:path>
              <a:path w="9006840" h="4114800">
                <a:moveTo>
                  <a:pt x="5163312" y="4105656"/>
                </a:moveTo>
                <a:lnTo>
                  <a:pt x="5123688" y="4105656"/>
                </a:lnTo>
                <a:lnTo>
                  <a:pt x="5123688" y="4114800"/>
                </a:lnTo>
                <a:lnTo>
                  <a:pt x="5163312" y="4114800"/>
                </a:lnTo>
                <a:lnTo>
                  <a:pt x="5163312" y="4105656"/>
                </a:lnTo>
                <a:close/>
              </a:path>
              <a:path w="9006840" h="4114800">
                <a:moveTo>
                  <a:pt x="5199888" y="4105656"/>
                </a:moveTo>
                <a:lnTo>
                  <a:pt x="5190744" y="4105656"/>
                </a:lnTo>
                <a:lnTo>
                  <a:pt x="5190744" y="4114800"/>
                </a:lnTo>
                <a:lnTo>
                  <a:pt x="5199888" y="4114800"/>
                </a:lnTo>
                <a:lnTo>
                  <a:pt x="5199888" y="4105656"/>
                </a:lnTo>
                <a:close/>
              </a:path>
              <a:path w="9006840" h="4114800">
                <a:moveTo>
                  <a:pt x="5266944" y="4105656"/>
                </a:moveTo>
                <a:lnTo>
                  <a:pt x="5230368" y="4105656"/>
                </a:lnTo>
                <a:lnTo>
                  <a:pt x="5230368" y="4114800"/>
                </a:lnTo>
                <a:lnTo>
                  <a:pt x="5266944" y="4114800"/>
                </a:lnTo>
                <a:lnTo>
                  <a:pt x="5266944" y="4105656"/>
                </a:lnTo>
                <a:close/>
              </a:path>
              <a:path w="9006840" h="4114800">
                <a:moveTo>
                  <a:pt x="5306568" y="4105656"/>
                </a:moveTo>
                <a:lnTo>
                  <a:pt x="5294376" y="4105656"/>
                </a:lnTo>
                <a:lnTo>
                  <a:pt x="5294376" y="4114800"/>
                </a:lnTo>
                <a:lnTo>
                  <a:pt x="5306568" y="4114800"/>
                </a:lnTo>
                <a:lnTo>
                  <a:pt x="5306568" y="4105656"/>
                </a:lnTo>
                <a:close/>
              </a:path>
              <a:path w="9006840" h="4114800">
                <a:moveTo>
                  <a:pt x="5370576" y="4105656"/>
                </a:moveTo>
                <a:lnTo>
                  <a:pt x="5334000" y="4105656"/>
                </a:lnTo>
                <a:lnTo>
                  <a:pt x="5334000" y="4114800"/>
                </a:lnTo>
                <a:lnTo>
                  <a:pt x="5370576" y="4114800"/>
                </a:lnTo>
                <a:lnTo>
                  <a:pt x="5370576" y="4105656"/>
                </a:lnTo>
                <a:close/>
              </a:path>
              <a:path w="9006840" h="4114800">
                <a:moveTo>
                  <a:pt x="5410200" y="4105656"/>
                </a:moveTo>
                <a:lnTo>
                  <a:pt x="5401056" y="4105656"/>
                </a:lnTo>
                <a:lnTo>
                  <a:pt x="5401056" y="4114800"/>
                </a:lnTo>
                <a:lnTo>
                  <a:pt x="5410200" y="4114800"/>
                </a:lnTo>
                <a:lnTo>
                  <a:pt x="5410200" y="4105656"/>
                </a:lnTo>
                <a:close/>
              </a:path>
              <a:path w="9006840" h="4114800">
                <a:moveTo>
                  <a:pt x="5477256" y="4105656"/>
                </a:moveTo>
                <a:lnTo>
                  <a:pt x="5437632" y="4105656"/>
                </a:lnTo>
                <a:lnTo>
                  <a:pt x="5437632" y="4114800"/>
                </a:lnTo>
                <a:lnTo>
                  <a:pt x="5477256" y="4114800"/>
                </a:lnTo>
                <a:lnTo>
                  <a:pt x="5477256" y="4105656"/>
                </a:lnTo>
                <a:close/>
              </a:path>
              <a:path w="9006840" h="4114800">
                <a:moveTo>
                  <a:pt x="5513832" y="4105656"/>
                </a:moveTo>
                <a:lnTo>
                  <a:pt x="5504688" y="4105656"/>
                </a:lnTo>
                <a:lnTo>
                  <a:pt x="5504688" y="4114800"/>
                </a:lnTo>
                <a:lnTo>
                  <a:pt x="5513832" y="4114800"/>
                </a:lnTo>
                <a:lnTo>
                  <a:pt x="5513832" y="4105656"/>
                </a:lnTo>
                <a:close/>
              </a:path>
              <a:path w="9006840" h="4114800">
                <a:moveTo>
                  <a:pt x="5580888" y="4105656"/>
                </a:moveTo>
                <a:lnTo>
                  <a:pt x="5544312" y="4105656"/>
                </a:lnTo>
                <a:lnTo>
                  <a:pt x="5544312" y="4114800"/>
                </a:lnTo>
                <a:lnTo>
                  <a:pt x="5580888" y="4114800"/>
                </a:lnTo>
                <a:lnTo>
                  <a:pt x="5580888" y="4105656"/>
                </a:lnTo>
                <a:close/>
              </a:path>
              <a:path w="9006840" h="4114800">
                <a:moveTo>
                  <a:pt x="5620512" y="4105656"/>
                </a:moveTo>
                <a:lnTo>
                  <a:pt x="5611368" y="4105656"/>
                </a:lnTo>
                <a:lnTo>
                  <a:pt x="5611368" y="4114800"/>
                </a:lnTo>
                <a:lnTo>
                  <a:pt x="5620512" y="4114800"/>
                </a:lnTo>
                <a:lnTo>
                  <a:pt x="5620512" y="4105656"/>
                </a:lnTo>
                <a:close/>
              </a:path>
              <a:path w="9006840" h="4114800">
                <a:moveTo>
                  <a:pt x="5687568" y="4105656"/>
                </a:moveTo>
                <a:lnTo>
                  <a:pt x="5647944" y="4105656"/>
                </a:lnTo>
                <a:lnTo>
                  <a:pt x="5647944" y="4114800"/>
                </a:lnTo>
                <a:lnTo>
                  <a:pt x="5687568" y="4114800"/>
                </a:lnTo>
                <a:lnTo>
                  <a:pt x="5687568" y="4105656"/>
                </a:lnTo>
                <a:close/>
              </a:path>
              <a:path w="9006840" h="4114800">
                <a:moveTo>
                  <a:pt x="5724144" y="4105656"/>
                </a:moveTo>
                <a:lnTo>
                  <a:pt x="5715000" y="4105656"/>
                </a:lnTo>
                <a:lnTo>
                  <a:pt x="5715000" y="4114800"/>
                </a:lnTo>
                <a:lnTo>
                  <a:pt x="5724144" y="4114800"/>
                </a:lnTo>
                <a:lnTo>
                  <a:pt x="5724144" y="4105656"/>
                </a:lnTo>
                <a:close/>
              </a:path>
              <a:path w="9006840" h="4114800">
                <a:moveTo>
                  <a:pt x="5791200" y="4105656"/>
                </a:moveTo>
                <a:lnTo>
                  <a:pt x="5751576" y="4105656"/>
                </a:lnTo>
                <a:lnTo>
                  <a:pt x="5751576" y="4114800"/>
                </a:lnTo>
                <a:lnTo>
                  <a:pt x="5791200" y="4114800"/>
                </a:lnTo>
                <a:lnTo>
                  <a:pt x="5791200" y="4105656"/>
                </a:lnTo>
                <a:close/>
              </a:path>
              <a:path w="9006840" h="4114800">
                <a:moveTo>
                  <a:pt x="5827776" y="4105656"/>
                </a:moveTo>
                <a:lnTo>
                  <a:pt x="5818632" y="4105656"/>
                </a:lnTo>
                <a:lnTo>
                  <a:pt x="5818632" y="4114800"/>
                </a:lnTo>
                <a:lnTo>
                  <a:pt x="5827776" y="4114800"/>
                </a:lnTo>
                <a:lnTo>
                  <a:pt x="5827776" y="4105656"/>
                </a:lnTo>
                <a:close/>
              </a:path>
              <a:path w="9006840" h="4114800">
                <a:moveTo>
                  <a:pt x="5894832" y="4105656"/>
                </a:moveTo>
                <a:lnTo>
                  <a:pt x="5858256" y="4105656"/>
                </a:lnTo>
                <a:lnTo>
                  <a:pt x="5858256" y="4114800"/>
                </a:lnTo>
                <a:lnTo>
                  <a:pt x="5894832" y="4114800"/>
                </a:lnTo>
                <a:lnTo>
                  <a:pt x="5894832" y="4105656"/>
                </a:lnTo>
                <a:close/>
              </a:path>
              <a:path w="9006840" h="4114800">
                <a:moveTo>
                  <a:pt x="5934456" y="4105656"/>
                </a:moveTo>
                <a:lnTo>
                  <a:pt x="5925312" y="4105656"/>
                </a:lnTo>
                <a:lnTo>
                  <a:pt x="5925312" y="4114800"/>
                </a:lnTo>
                <a:lnTo>
                  <a:pt x="5934456" y="4114800"/>
                </a:lnTo>
                <a:lnTo>
                  <a:pt x="5934456" y="4105656"/>
                </a:lnTo>
                <a:close/>
              </a:path>
              <a:path w="9006840" h="4114800">
                <a:moveTo>
                  <a:pt x="6001512" y="4105656"/>
                </a:moveTo>
                <a:lnTo>
                  <a:pt x="5961888" y="4105656"/>
                </a:lnTo>
                <a:lnTo>
                  <a:pt x="5961888" y="4114800"/>
                </a:lnTo>
                <a:lnTo>
                  <a:pt x="6001512" y="4114800"/>
                </a:lnTo>
                <a:lnTo>
                  <a:pt x="6001512" y="4105656"/>
                </a:lnTo>
                <a:close/>
              </a:path>
              <a:path w="9006840" h="4114800">
                <a:moveTo>
                  <a:pt x="6038088" y="4105656"/>
                </a:moveTo>
                <a:lnTo>
                  <a:pt x="6028944" y="4105656"/>
                </a:lnTo>
                <a:lnTo>
                  <a:pt x="6028944" y="4114800"/>
                </a:lnTo>
                <a:lnTo>
                  <a:pt x="6038088" y="4114800"/>
                </a:lnTo>
                <a:lnTo>
                  <a:pt x="6038088" y="4105656"/>
                </a:lnTo>
                <a:close/>
              </a:path>
              <a:path w="9006840" h="4114800">
                <a:moveTo>
                  <a:pt x="6105144" y="4105656"/>
                </a:moveTo>
                <a:lnTo>
                  <a:pt x="6068568" y="4105656"/>
                </a:lnTo>
                <a:lnTo>
                  <a:pt x="6068568" y="4114800"/>
                </a:lnTo>
                <a:lnTo>
                  <a:pt x="6105144" y="4114800"/>
                </a:lnTo>
                <a:lnTo>
                  <a:pt x="6105144" y="4105656"/>
                </a:lnTo>
                <a:close/>
              </a:path>
              <a:path w="9006840" h="4114800">
                <a:moveTo>
                  <a:pt x="6144768" y="4105656"/>
                </a:moveTo>
                <a:lnTo>
                  <a:pt x="6132576" y="4105656"/>
                </a:lnTo>
                <a:lnTo>
                  <a:pt x="6132576" y="4114800"/>
                </a:lnTo>
                <a:lnTo>
                  <a:pt x="6144768" y="4114800"/>
                </a:lnTo>
                <a:lnTo>
                  <a:pt x="6144768" y="4105656"/>
                </a:lnTo>
                <a:close/>
              </a:path>
              <a:path w="9006840" h="4114800">
                <a:moveTo>
                  <a:pt x="6208776" y="4105656"/>
                </a:moveTo>
                <a:lnTo>
                  <a:pt x="6172200" y="4105656"/>
                </a:lnTo>
                <a:lnTo>
                  <a:pt x="6172200" y="4114800"/>
                </a:lnTo>
                <a:lnTo>
                  <a:pt x="6208776" y="4114800"/>
                </a:lnTo>
                <a:lnTo>
                  <a:pt x="6208776" y="4105656"/>
                </a:lnTo>
                <a:close/>
              </a:path>
              <a:path w="9006840" h="4114800">
                <a:moveTo>
                  <a:pt x="6248400" y="4105656"/>
                </a:moveTo>
                <a:lnTo>
                  <a:pt x="6239256" y="4105656"/>
                </a:lnTo>
                <a:lnTo>
                  <a:pt x="6239256" y="4114800"/>
                </a:lnTo>
                <a:lnTo>
                  <a:pt x="6248400" y="4114800"/>
                </a:lnTo>
                <a:lnTo>
                  <a:pt x="6248400" y="4105656"/>
                </a:lnTo>
                <a:close/>
              </a:path>
              <a:path w="9006840" h="4114800">
                <a:moveTo>
                  <a:pt x="6315456" y="4105656"/>
                </a:moveTo>
                <a:lnTo>
                  <a:pt x="6275832" y="4105656"/>
                </a:lnTo>
                <a:lnTo>
                  <a:pt x="6275832" y="4114800"/>
                </a:lnTo>
                <a:lnTo>
                  <a:pt x="6315456" y="4114800"/>
                </a:lnTo>
                <a:lnTo>
                  <a:pt x="6315456" y="4105656"/>
                </a:lnTo>
                <a:close/>
              </a:path>
              <a:path w="9006840" h="4114800">
                <a:moveTo>
                  <a:pt x="6352032" y="4105656"/>
                </a:moveTo>
                <a:lnTo>
                  <a:pt x="6342888" y="4105656"/>
                </a:lnTo>
                <a:lnTo>
                  <a:pt x="6342888" y="4114800"/>
                </a:lnTo>
                <a:lnTo>
                  <a:pt x="6352032" y="4114800"/>
                </a:lnTo>
                <a:lnTo>
                  <a:pt x="6352032" y="4105656"/>
                </a:lnTo>
                <a:close/>
              </a:path>
              <a:path w="9006840" h="4114800">
                <a:moveTo>
                  <a:pt x="6419088" y="4105656"/>
                </a:moveTo>
                <a:lnTo>
                  <a:pt x="6382512" y="4105656"/>
                </a:lnTo>
                <a:lnTo>
                  <a:pt x="6382512" y="4114800"/>
                </a:lnTo>
                <a:lnTo>
                  <a:pt x="6419088" y="4114800"/>
                </a:lnTo>
                <a:lnTo>
                  <a:pt x="6419088" y="4105656"/>
                </a:lnTo>
                <a:close/>
              </a:path>
              <a:path w="9006840" h="4114800">
                <a:moveTo>
                  <a:pt x="6458712" y="4105656"/>
                </a:moveTo>
                <a:lnTo>
                  <a:pt x="6449568" y="4105656"/>
                </a:lnTo>
                <a:lnTo>
                  <a:pt x="6449568" y="4114800"/>
                </a:lnTo>
                <a:lnTo>
                  <a:pt x="6458712" y="4114800"/>
                </a:lnTo>
                <a:lnTo>
                  <a:pt x="6458712" y="4105656"/>
                </a:lnTo>
                <a:close/>
              </a:path>
              <a:path w="9006840" h="4114800">
                <a:moveTo>
                  <a:pt x="6525767" y="4105656"/>
                </a:moveTo>
                <a:lnTo>
                  <a:pt x="6486144" y="4105656"/>
                </a:lnTo>
                <a:lnTo>
                  <a:pt x="6486144" y="4114800"/>
                </a:lnTo>
                <a:lnTo>
                  <a:pt x="6525767" y="4114800"/>
                </a:lnTo>
                <a:lnTo>
                  <a:pt x="6525767" y="4105656"/>
                </a:lnTo>
                <a:close/>
              </a:path>
              <a:path w="9006840" h="4114800">
                <a:moveTo>
                  <a:pt x="6562343" y="4105656"/>
                </a:moveTo>
                <a:lnTo>
                  <a:pt x="6553200" y="4105656"/>
                </a:lnTo>
                <a:lnTo>
                  <a:pt x="6553200" y="4114800"/>
                </a:lnTo>
                <a:lnTo>
                  <a:pt x="6562343" y="4114800"/>
                </a:lnTo>
                <a:lnTo>
                  <a:pt x="6562343" y="4105656"/>
                </a:lnTo>
                <a:close/>
              </a:path>
              <a:path w="9006840" h="4114800">
                <a:moveTo>
                  <a:pt x="6629400" y="4105656"/>
                </a:moveTo>
                <a:lnTo>
                  <a:pt x="6589776" y="4105656"/>
                </a:lnTo>
                <a:lnTo>
                  <a:pt x="6589776" y="4114800"/>
                </a:lnTo>
                <a:lnTo>
                  <a:pt x="6629400" y="4114800"/>
                </a:lnTo>
                <a:lnTo>
                  <a:pt x="6629400" y="4105656"/>
                </a:lnTo>
                <a:close/>
              </a:path>
              <a:path w="9006840" h="4114800">
                <a:moveTo>
                  <a:pt x="6665976" y="4105656"/>
                </a:moveTo>
                <a:lnTo>
                  <a:pt x="6656832" y="4105656"/>
                </a:lnTo>
                <a:lnTo>
                  <a:pt x="6656832" y="4114800"/>
                </a:lnTo>
                <a:lnTo>
                  <a:pt x="6665976" y="4114800"/>
                </a:lnTo>
                <a:lnTo>
                  <a:pt x="6665976" y="4105656"/>
                </a:lnTo>
                <a:close/>
              </a:path>
              <a:path w="9006840" h="4114800">
                <a:moveTo>
                  <a:pt x="6733032" y="4105656"/>
                </a:moveTo>
                <a:lnTo>
                  <a:pt x="6696456" y="4105656"/>
                </a:lnTo>
                <a:lnTo>
                  <a:pt x="6696456" y="4114800"/>
                </a:lnTo>
                <a:lnTo>
                  <a:pt x="6733032" y="4114800"/>
                </a:lnTo>
                <a:lnTo>
                  <a:pt x="6733032" y="4105656"/>
                </a:lnTo>
                <a:close/>
              </a:path>
              <a:path w="9006840" h="4114800">
                <a:moveTo>
                  <a:pt x="6772656" y="4105656"/>
                </a:moveTo>
                <a:lnTo>
                  <a:pt x="6763511" y="4105656"/>
                </a:lnTo>
                <a:lnTo>
                  <a:pt x="6763511" y="4114800"/>
                </a:lnTo>
                <a:lnTo>
                  <a:pt x="6772656" y="4114800"/>
                </a:lnTo>
                <a:lnTo>
                  <a:pt x="6772656" y="4105656"/>
                </a:lnTo>
                <a:close/>
              </a:path>
              <a:path w="9006840" h="4114800">
                <a:moveTo>
                  <a:pt x="6839711" y="4105656"/>
                </a:moveTo>
                <a:lnTo>
                  <a:pt x="6800087" y="4105656"/>
                </a:lnTo>
                <a:lnTo>
                  <a:pt x="6800087" y="4114800"/>
                </a:lnTo>
                <a:lnTo>
                  <a:pt x="6839711" y="4114800"/>
                </a:lnTo>
                <a:lnTo>
                  <a:pt x="6839711" y="4105656"/>
                </a:lnTo>
                <a:close/>
              </a:path>
              <a:path w="9006840" h="4114800">
                <a:moveTo>
                  <a:pt x="6876287" y="4105656"/>
                </a:moveTo>
                <a:lnTo>
                  <a:pt x="6867143" y="4105656"/>
                </a:lnTo>
                <a:lnTo>
                  <a:pt x="6867143" y="4114800"/>
                </a:lnTo>
                <a:lnTo>
                  <a:pt x="6876287" y="4114800"/>
                </a:lnTo>
                <a:lnTo>
                  <a:pt x="6876287" y="4105656"/>
                </a:lnTo>
                <a:close/>
              </a:path>
              <a:path w="9006840" h="4114800">
                <a:moveTo>
                  <a:pt x="6943343" y="4105656"/>
                </a:moveTo>
                <a:lnTo>
                  <a:pt x="6906767" y="4105656"/>
                </a:lnTo>
                <a:lnTo>
                  <a:pt x="6906767" y="4114800"/>
                </a:lnTo>
                <a:lnTo>
                  <a:pt x="6943343" y="4114800"/>
                </a:lnTo>
                <a:lnTo>
                  <a:pt x="6943343" y="4105656"/>
                </a:lnTo>
                <a:close/>
              </a:path>
              <a:path w="9006840" h="4114800">
                <a:moveTo>
                  <a:pt x="6982967" y="4105656"/>
                </a:moveTo>
                <a:lnTo>
                  <a:pt x="6970776" y="4105656"/>
                </a:lnTo>
                <a:lnTo>
                  <a:pt x="6970776" y="4114800"/>
                </a:lnTo>
                <a:lnTo>
                  <a:pt x="6982967" y="4114800"/>
                </a:lnTo>
                <a:lnTo>
                  <a:pt x="6982967" y="4105656"/>
                </a:lnTo>
                <a:close/>
              </a:path>
              <a:path w="9006840" h="4114800">
                <a:moveTo>
                  <a:pt x="7046976" y="4105656"/>
                </a:moveTo>
                <a:lnTo>
                  <a:pt x="7010400" y="4105656"/>
                </a:lnTo>
                <a:lnTo>
                  <a:pt x="7010400" y="4114800"/>
                </a:lnTo>
                <a:lnTo>
                  <a:pt x="7046976" y="4114800"/>
                </a:lnTo>
                <a:lnTo>
                  <a:pt x="7046976" y="4105656"/>
                </a:lnTo>
                <a:close/>
              </a:path>
              <a:path w="9006840" h="4114800">
                <a:moveTo>
                  <a:pt x="7086600" y="4105656"/>
                </a:moveTo>
                <a:lnTo>
                  <a:pt x="7077456" y="4105656"/>
                </a:lnTo>
                <a:lnTo>
                  <a:pt x="7077456" y="4114800"/>
                </a:lnTo>
                <a:lnTo>
                  <a:pt x="7086600" y="4114800"/>
                </a:lnTo>
                <a:lnTo>
                  <a:pt x="7086600" y="4105656"/>
                </a:lnTo>
                <a:close/>
              </a:path>
              <a:path w="9006840" h="4114800">
                <a:moveTo>
                  <a:pt x="7153656" y="4105656"/>
                </a:moveTo>
                <a:lnTo>
                  <a:pt x="7114032" y="4105656"/>
                </a:lnTo>
                <a:lnTo>
                  <a:pt x="7114032" y="4114800"/>
                </a:lnTo>
                <a:lnTo>
                  <a:pt x="7153656" y="4114800"/>
                </a:lnTo>
                <a:lnTo>
                  <a:pt x="7153656" y="4105656"/>
                </a:lnTo>
                <a:close/>
              </a:path>
              <a:path w="9006840" h="4114800">
                <a:moveTo>
                  <a:pt x="7190232" y="4105656"/>
                </a:moveTo>
                <a:lnTo>
                  <a:pt x="7181087" y="4105656"/>
                </a:lnTo>
                <a:lnTo>
                  <a:pt x="7181087" y="4114800"/>
                </a:lnTo>
                <a:lnTo>
                  <a:pt x="7190232" y="4114800"/>
                </a:lnTo>
                <a:lnTo>
                  <a:pt x="7190232" y="4105656"/>
                </a:lnTo>
                <a:close/>
              </a:path>
              <a:path w="9006840" h="4114800">
                <a:moveTo>
                  <a:pt x="7257287" y="4105656"/>
                </a:moveTo>
                <a:lnTo>
                  <a:pt x="7220711" y="4105656"/>
                </a:lnTo>
                <a:lnTo>
                  <a:pt x="7220711" y="4114800"/>
                </a:lnTo>
                <a:lnTo>
                  <a:pt x="7257287" y="4114800"/>
                </a:lnTo>
                <a:lnTo>
                  <a:pt x="7257287" y="4105656"/>
                </a:lnTo>
                <a:close/>
              </a:path>
              <a:path w="9006840" h="4114800">
                <a:moveTo>
                  <a:pt x="7296911" y="4105656"/>
                </a:moveTo>
                <a:lnTo>
                  <a:pt x="7287767" y="4105656"/>
                </a:lnTo>
                <a:lnTo>
                  <a:pt x="7287767" y="4114800"/>
                </a:lnTo>
                <a:lnTo>
                  <a:pt x="7296911" y="4114800"/>
                </a:lnTo>
                <a:lnTo>
                  <a:pt x="7296911" y="4105656"/>
                </a:lnTo>
                <a:close/>
              </a:path>
              <a:path w="9006840" h="4114800">
                <a:moveTo>
                  <a:pt x="7363967" y="4105656"/>
                </a:moveTo>
                <a:lnTo>
                  <a:pt x="7324343" y="4105656"/>
                </a:lnTo>
                <a:lnTo>
                  <a:pt x="7324343" y="4114800"/>
                </a:lnTo>
                <a:lnTo>
                  <a:pt x="7363967" y="4114800"/>
                </a:lnTo>
                <a:lnTo>
                  <a:pt x="7363967" y="4105656"/>
                </a:lnTo>
                <a:close/>
              </a:path>
              <a:path w="9006840" h="4114800">
                <a:moveTo>
                  <a:pt x="7400543" y="4105656"/>
                </a:moveTo>
                <a:lnTo>
                  <a:pt x="7391400" y="4105656"/>
                </a:lnTo>
                <a:lnTo>
                  <a:pt x="7391400" y="4114800"/>
                </a:lnTo>
                <a:lnTo>
                  <a:pt x="7400543" y="4114800"/>
                </a:lnTo>
                <a:lnTo>
                  <a:pt x="7400543" y="4105656"/>
                </a:lnTo>
                <a:close/>
              </a:path>
              <a:path w="9006840" h="4114800">
                <a:moveTo>
                  <a:pt x="7467600" y="4105656"/>
                </a:moveTo>
                <a:lnTo>
                  <a:pt x="7427976" y="4105656"/>
                </a:lnTo>
                <a:lnTo>
                  <a:pt x="7427976" y="4114800"/>
                </a:lnTo>
                <a:lnTo>
                  <a:pt x="7467600" y="4114800"/>
                </a:lnTo>
                <a:lnTo>
                  <a:pt x="7467600" y="4105656"/>
                </a:lnTo>
                <a:close/>
              </a:path>
              <a:path w="9006840" h="4114800">
                <a:moveTo>
                  <a:pt x="7504176" y="4105656"/>
                </a:moveTo>
                <a:lnTo>
                  <a:pt x="7495032" y="4105656"/>
                </a:lnTo>
                <a:lnTo>
                  <a:pt x="7495032" y="4114800"/>
                </a:lnTo>
                <a:lnTo>
                  <a:pt x="7504176" y="4114800"/>
                </a:lnTo>
                <a:lnTo>
                  <a:pt x="7504176" y="4105656"/>
                </a:lnTo>
                <a:close/>
              </a:path>
              <a:path w="9006840" h="4114800">
                <a:moveTo>
                  <a:pt x="7571232" y="4105656"/>
                </a:moveTo>
                <a:lnTo>
                  <a:pt x="7534656" y="4105656"/>
                </a:lnTo>
                <a:lnTo>
                  <a:pt x="7534656" y="4114800"/>
                </a:lnTo>
                <a:lnTo>
                  <a:pt x="7571232" y="4114800"/>
                </a:lnTo>
                <a:lnTo>
                  <a:pt x="7571232" y="4105656"/>
                </a:lnTo>
                <a:close/>
              </a:path>
              <a:path w="9006840" h="4114800">
                <a:moveTo>
                  <a:pt x="7610856" y="4105656"/>
                </a:moveTo>
                <a:lnTo>
                  <a:pt x="7601711" y="4105656"/>
                </a:lnTo>
                <a:lnTo>
                  <a:pt x="7601711" y="4114800"/>
                </a:lnTo>
                <a:lnTo>
                  <a:pt x="7610856" y="4114800"/>
                </a:lnTo>
                <a:lnTo>
                  <a:pt x="7610856" y="4105656"/>
                </a:lnTo>
                <a:close/>
              </a:path>
              <a:path w="9006840" h="4114800">
                <a:moveTo>
                  <a:pt x="7677911" y="4105656"/>
                </a:moveTo>
                <a:lnTo>
                  <a:pt x="7638287" y="4105656"/>
                </a:lnTo>
                <a:lnTo>
                  <a:pt x="7638287" y="4114800"/>
                </a:lnTo>
                <a:lnTo>
                  <a:pt x="7677911" y="4114800"/>
                </a:lnTo>
                <a:lnTo>
                  <a:pt x="7677911" y="4105656"/>
                </a:lnTo>
                <a:close/>
              </a:path>
              <a:path w="9006840" h="4114800">
                <a:moveTo>
                  <a:pt x="7714487" y="4105656"/>
                </a:moveTo>
                <a:lnTo>
                  <a:pt x="7705343" y="4105656"/>
                </a:lnTo>
                <a:lnTo>
                  <a:pt x="7705343" y="4114800"/>
                </a:lnTo>
                <a:lnTo>
                  <a:pt x="7714487" y="4114800"/>
                </a:lnTo>
                <a:lnTo>
                  <a:pt x="7714487" y="4105656"/>
                </a:lnTo>
                <a:close/>
              </a:path>
              <a:path w="9006840" h="4114800">
                <a:moveTo>
                  <a:pt x="7781543" y="4105656"/>
                </a:moveTo>
                <a:lnTo>
                  <a:pt x="7744967" y="4105656"/>
                </a:lnTo>
                <a:lnTo>
                  <a:pt x="7744967" y="4114800"/>
                </a:lnTo>
                <a:lnTo>
                  <a:pt x="7781543" y="4114800"/>
                </a:lnTo>
                <a:lnTo>
                  <a:pt x="7781543" y="4105656"/>
                </a:lnTo>
                <a:close/>
              </a:path>
              <a:path w="9006840" h="4114800">
                <a:moveTo>
                  <a:pt x="7821167" y="4105656"/>
                </a:moveTo>
                <a:lnTo>
                  <a:pt x="7808976" y="4105656"/>
                </a:lnTo>
                <a:lnTo>
                  <a:pt x="7808976" y="4114800"/>
                </a:lnTo>
                <a:lnTo>
                  <a:pt x="7821167" y="4114800"/>
                </a:lnTo>
                <a:lnTo>
                  <a:pt x="7821167" y="4105656"/>
                </a:lnTo>
                <a:close/>
              </a:path>
              <a:path w="9006840" h="4114800">
                <a:moveTo>
                  <a:pt x="7885176" y="4105656"/>
                </a:moveTo>
                <a:lnTo>
                  <a:pt x="7848600" y="4105656"/>
                </a:lnTo>
                <a:lnTo>
                  <a:pt x="7848600" y="4114800"/>
                </a:lnTo>
                <a:lnTo>
                  <a:pt x="7885176" y="4114800"/>
                </a:lnTo>
                <a:lnTo>
                  <a:pt x="7885176" y="4105656"/>
                </a:lnTo>
                <a:close/>
              </a:path>
              <a:path w="9006840" h="4114800">
                <a:moveTo>
                  <a:pt x="7924800" y="4105656"/>
                </a:moveTo>
                <a:lnTo>
                  <a:pt x="7915656" y="4105656"/>
                </a:lnTo>
                <a:lnTo>
                  <a:pt x="7915656" y="4114800"/>
                </a:lnTo>
                <a:lnTo>
                  <a:pt x="7924800" y="4114800"/>
                </a:lnTo>
                <a:lnTo>
                  <a:pt x="7924800" y="4105656"/>
                </a:lnTo>
                <a:close/>
              </a:path>
              <a:path w="9006840" h="4114800">
                <a:moveTo>
                  <a:pt x="7991856" y="4105656"/>
                </a:moveTo>
                <a:lnTo>
                  <a:pt x="7952232" y="4105656"/>
                </a:lnTo>
                <a:lnTo>
                  <a:pt x="7952232" y="4114800"/>
                </a:lnTo>
                <a:lnTo>
                  <a:pt x="7991856" y="4114800"/>
                </a:lnTo>
                <a:lnTo>
                  <a:pt x="7991856" y="4105656"/>
                </a:lnTo>
                <a:close/>
              </a:path>
              <a:path w="9006840" h="4114800">
                <a:moveTo>
                  <a:pt x="8028432" y="4105656"/>
                </a:moveTo>
                <a:lnTo>
                  <a:pt x="8019287" y="4105656"/>
                </a:lnTo>
                <a:lnTo>
                  <a:pt x="8019287" y="4114800"/>
                </a:lnTo>
                <a:lnTo>
                  <a:pt x="8028432" y="4114800"/>
                </a:lnTo>
                <a:lnTo>
                  <a:pt x="8028432" y="4105656"/>
                </a:lnTo>
                <a:close/>
              </a:path>
              <a:path w="9006840" h="4114800">
                <a:moveTo>
                  <a:pt x="8095487" y="4105656"/>
                </a:moveTo>
                <a:lnTo>
                  <a:pt x="8058911" y="4105656"/>
                </a:lnTo>
                <a:lnTo>
                  <a:pt x="8058911" y="4114800"/>
                </a:lnTo>
                <a:lnTo>
                  <a:pt x="8095487" y="4114800"/>
                </a:lnTo>
                <a:lnTo>
                  <a:pt x="8095487" y="4105656"/>
                </a:lnTo>
                <a:close/>
              </a:path>
              <a:path w="9006840" h="4114800">
                <a:moveTo>
                  <a:pt x="8135111" y="4105656"/>
                </a:moveTo>
                <a:lnTo>
                  <a:pt x="8125967" y="4105656"/>
                </a:lnTo>
                <a:lnTo>
                  <a:pt x="8125967" y="4114800"/>
                </a:lnTo>
                <a:lnTo>
                  <a:pt x="8135111" y="4114800"/>
                </a:lnTo>
                <a:lnTo>
                  <a:pt x="8135111" y="4105656"/>
                </a:lnTo>
                <a:close/>
              </a:path>
              <a:path w="9006840" h="4114800">
                <a:moveTo>
                  <a:pt x="8202167" y="4105656"/>
                </a:moveTo>
                <a:lnTo>
                  <a:pt x="8162543" y="4105656"/>
                </a:lnTo>
                <a:lnTo>
                  <a:pt x="8162543" y="4114800"/>
                </a:lnTo>
                <a:lnTo>
                  <a:pt x="8202167" y="4114800"/>
                </a:lnTo>
                <a:lnTo>
                  <a:pt x="8202167" y="4105656"/>
                </a:lnTo>
                <a:close/>
              </a:path>
              <a:path w="9006840" h="4114800">
                <a:moveTo>
                  <a:pt x="8238743" y="4105656"/>
                </a:moveTo>
                <a:lnTo>
                  <a:pt x="8229600" y="4105656"/>
                </a:lnTo>
                <a:lnTo>
                  <a:pt x="8229600" y="4114800"/>
                </a:lnTo>
                <a:lnTo>
                  <a:pt x="8238743" y="4114800"/>
                </a:lnTo>
                <a:lnTo>
                  <a:pt x="8238743" y="4105656"/>
                </a:lnTo>
                <a:close/>
              </a:path>
              <a:path w="9006840" h="4114800">
                <a:moveTo>
                  <a:pt x="8305800" y="4105656"/>
                </a:moveTo>
                <a:lnTo>
                  <a:pt x="8266176" y="4105656"/>
                </a:lnTo>
                <a:lnTo>
                  <a:pt x="8266176" y="4114800"/>
                </a:lnTo>
                <a:lnTo>
                  <a:pt x="8305800" y="4114800"/>
                </a:lnTo>
                <a:lnTo>
                  <a:pt x="8305800" y="4105656"/>
                </a:lnTo>
                <a:close/>
              </a:path>
              <a:path w="9006840" h="4114800">
                <a:moveTo>
                  <a:pt x="8342376" y="4105656"/>
                </a:moveTo>
                <a:lnTo>
                  <a:pt x="8333232" y="4105656"/>
                </a:lnTo>
                <a:lnTo>
                  <a:pt x="8333232" y="4114800"/>
                </a:lnTo>
                <a:lnTo>
                  <a:pt x="8342376" y="4114800"/>
                </a:lnTo>
                <a:lnTo>
                  <a:pt x="8342376" y="4105656"/>
                </a:lnTo>
                <a:close/>
              </a:path>
              <a:path w="9006840" h="4114800">
                <a:moveTo>
                  <a:pt x="8409432" y="4105656"/>
                </a:moveTo>
                <a:lnTo>
                  <a:pt x="8372856" y="4105656"/>
                </a:lnTo>
                <a:lnTo>
                  <a:pt x="8372856" y="4114800"/>
                </a:lnTo>
                <a:lnTo>
                  <a:pt x="8409432" y="4114800"/>
                </a:lnTo>
                <a:lnTo>
                  <a:pt x="8409432" y="4105656"/>
                </a:lnTo>
                <a:close/>
              </a:path>
              <a:path w="9006840" h="4114800">
                <a:moveTo>
                  <a:pt x="8449056" y="4105656"/>
                </a:moveTo>
                <a:lnTo>
                  <a:pt x="8439912" y="4105656"/>
                </a:lnTo>
                <a:lnTo>
                  <a:pt x="8439912" y="4114800"/>
                </a:lnTo>
                <a:lnTo>
                  <a:pt x="8449056" y="4114800"/>
                </a:lnTo>
                <a:lnTo>
                  <a:pt x="8449056" y="4105656"/>
                </a:lnTo>
                <a:close/>
              </a:path>
              <a:path w="9006840" h="4114800">
                <a:moveTo>
                  <a:pt x="8516112" y="4105656"/>
                </a:moveTo>
                <a:lnTo>
                  <a:pt x="8476488" y="4105656"/>
                </a:lnTo>
                <a:lnTo>
                  <a:pt x="8476488" y="4114800"/>
                </a:lnTo>
                <a:lnTo>
                  <a:pt x="8516112" y="4114800"/>
                </a:lnTo>
                <a:lnTo>
                  <a:pt x="8516112" y="4105656"/>
                </a:lnTo>
                <a:close/>
              </a:path>
              <a:path w="9006840" h="4114800">
                <a:moveTo>
                  <a:pt x="8552688" y="4105656"/>
                </a:moveTo>
                <a:lnTo>
                  <a:pt x="8543543" y="4105656"/>
                </a:lnTo>
                <a:lnTo>
                  <a:pt x="8543543" y="4114800"/>
                </a:lnTo>
                <a:lnTo>
                  <a:pt x="8552688" y="4114800"/>
                </a:lnTo>
                <a:lnTo>
                  <a:pt x="8552688" y="4105656"/>
                </a:lnTo>
                <a:close/>
              </a:path>
              <a:path w="9006840" h="4114800">
                <a:moveTo>
                  <a:pt x="8619743" y="4105656"/>
                </a:moveTo>
                <a:lnTo>
                  <a:pt x="8583167" y="4105656"/>
                </a:lnTo>
                <a:lnTo>
                  <a:pt x="8583167" y="4114800"/>
                </a:lnTo>
                <a:lnTo>
                  <a:pt x="8619743" y="4114800"/>
                </a:lnTo>
                <a:lnTo>
                  <a:pt x="8619743" y="4105656"/>
                </a:lnTo>
                <a:close/>
              </a:path>
              <a:path w="9006840" h="4114800">
                <a:moveTo>
                  <a:pt x="8659367" y="4105656"/>
                </a:moveTo>
                <a:lnTo>
                  <a:pt x="8647176" y="4105656"/>
                </a:lnTo>
                <a:lnTo>
                  <a:pt x="8647176" y="4114800"/>
                </a:lnTo>
                <a:lnTo>
                  <a:pt x="8659367" y="4114800"/>
                </a:lnTo>
                <a:lnTo>
                  <a:pt x="8659367" y="4105656"/>
                </a:lnTo>
                <a:close/>
              </a:path>
              <a:path w="9006840" h="4114800">
                <a:moveTo>
                  <a:pt x="8723376" y="4105656"/>
                </a:moveTo>
                <a:lnTo>
                  <a:pt x="8686800" y="4105656"/>
                </a:lnTo>
                <a:lnTo>
                  <a:pt x="8686800" y="4114800"/>
                </a:lnTo>
                <a:lnTo>
                  <a:pt x="8723376" y="4114800"/>
                </a:lnTo>
                <a:lnTo>
                  <a:pt x="8723376" y="4105656"/>
                </a:lnTo>
                <a:close/>
              </a:path>
              <a:path w="9006840" h="4114800">
                <a:moveTo>
                  <a:pt x="8763000" y="4105656"/>
                </a:moveTo>
                <a:lnTo>
                  <a:pt x="8753856" y="4105656"/>
                </a:lnTo>
                <a:lnTo>
                  <a:pt x="8753856" y="4114800"/>
                </a:lnTo>
                <a:lnTo>
                  <a:pt x="8763000" y="4114800"/>
                </a:lnTo>
                <a:lnTo>
                  <a:pt x="8763000" y="4105656"/>
                </a:lnTo>
                <a:close/>
              </a:path>
              <a:path w="9006840" h="4114800">
                <a:moveTo>
                  <a:pt x="8830056" y="4105656"/>
                </a:moveTo>
                <a:lnTo>
                  <a:pt x="8790432" y="4105656"/>
                </a:lnTo>
                <a:lnTo>
                  <a:pt x="8790432" y="4114800"/>
                </a:lnTo>
                <a:lnTo>
                  <a:pt x="8830056" y="4114800"/>
                </a:lnTo>
                <a:lnTo>
                  <a:pt x="8830056" y="4105656"/>
                </a:lnTo>
                <a:close/>
              </a:path>
              <a:path w="9006840" h="4114800">
                <a:moveTo>
                  <a:pt x="8866632" y="4105656"/>
                </a:moveTo>
                <a:lnTo>
                  <a:pt x="8857488" y="4105656"/>
                </a:lnTo>
                <a:lnTo>
                  <a:pt x="8857488" y="4114800"/>
                </a:lnTo>
                <a:lnTo>
                  <a:pt x="8866632" y="4114800"/>
                </a:lnTo>
                <a:lnTo>
                  <a:pt x="8866632" y="4105656"/>
                </a:lnTo>
                <a:close/>
              </a:path>
              <a:path w="9006840" h="4114800">
                <a:moveTo>
                  <a:pt x="8933688" y="4105656"/>
                </a:moveTo>
                <a:lnTo>
                  <a:pt x="8897112" y="4105656"/>
                </a:lnTo>
                <a:lnTo>
                  <a:pt x="8897112" y="4114800"/>
                </a:lnTo>
                <a:lnTo>
                  <a:pt x="8933688" y="4114800"/>
                </a:lnTo>
                <a:lnTo>
                  <a:pt x="8933688" y="4105656"/>
                </a:lnTo>
                <a:close/>
              </a:path>
              <a:path w="9006840" h="4114800">
                <a:moveTo>
                  <a:pt x="8973312" y="4105656"/>
                </a:moveTo>
                <a:lnTo>
                  <a:pt x="8964167" y="4105656"/>
                </a:lnTo>
                <a:lnTo>
                  <a:pt x="8964167" y="4114800"/>
                </a:lnTo>
                <a:lnTo>
                  <a:pt x="8973312" y="4114800"/>
                </a:lnTo>
                <a:lnTo>
                  <a:pt x="8973312" y="4105656"/>
                </a:lnTo>
                <a:close/>
              </a:path>
              <a:path w="9006840" h="4114800">
                <a:moveTo>
                  <a:pt x="9006840" y="4072128"/>
                </a:moveTo>
                <a:lnTo>
                  <a:pt x="8997696" y="4072128"/>
                </a:lnTo>
                <a:lnTo>
                  <a:pt x="8997696" y="4111752"/>
                </a:lnTo>
                <a:lnTo>
                  <a:pt x="9006840" y="4111752"/>
                </a:lnTo>
                <a:lnTo>
                  <a:pt x="9006840" y="4072128"/>
                </a:lnTo>
                <a:close/>
              </a:path>
              <a:path w="9006840" h="4114800">
                <a:moveTo>
                  <a:pt x="9006840" y="4035552"/>
                </a:moveTo>
                <a:lnTo>
                  <a:pt x="8997696" y="4035552"/>
                </a:lnTo>
                <a:lnTo>
                  <a:pt x="8997696" y="4044696"/>
                </a:lnTo>
                <a:lnTo>
                  <a:pt x="9006840" y="4044696"/>
                </a:lnTo>
                <a:lnTo>
                  <a:pt x="9006840" y="4035552"/>
                </a:lnTo>
                <a:close/>
              </a:path>
              <a:path w="9006840" h="4114800">
                <a:moveTo>
                  <a:pt x="9006840" y="3968496"/>
                </a:moveTo>
                <a:lnTo>
                  <a:pt x="8997696" y="3968496"/>
                </a:lnTo>
                <a:lnTo>
                  <a:pt x="8997696" y="4008120"/>
                </a:lnTo>
                <a:lnTo>
                  <a:pt x="9006840" y="4008120"/>
                </a:lnTo>
                <a:lnTo>
                  <a:pt x="9006840" y="3968496"/>
                </a:lnTo>
                <a:close/>
              </a:path>
              <a:path w="9006840" h="4114800">
                <a:moveTo>
                  <a:pt x="9006840" y="3931920"/>
                </a:moveTo>
                <a:lnTo>
                  <a:pt x="8997696" y="3931920"/>
                </a:lnTo>
                <a:lnTo>
                  <a:pt x="8997696" y="3941064"/>
                </a:lnTo>
                <a:lnTo>
                  <a:pt x="9006840" y="3941064"/>
                </a:lnTo>
                <a:lnTo>
                  <a:pt x="9006840" y="3931920"/>
                </a:lnTo>
                <a:close/>
              </a:path>
              <a:path w="9006840" h="4114800">
                <a:moveTo>
                  <a:pt x="9006840" y="3864864"/>
                </a:moveTo>
                <a:lnTo>
                  <a:pt x="8997696" y="3864864"/>
                </a:lnTo>
                <a:lnTo>
                  <a:pt x="8997696" y="3901440"/>
                </a:lnTo>
                <a:lnTo>
                  <a:pt x="9006840" y="3901440"/>
                </a:lnTo>
                <a:lnTo>
                  <a:pt x="9006840" y="3864864"/>
                </a:lnTo>
                <a:close/>
              </a:path>
              <a:path w="9006840" h="4114800">
                <a:moveTo>
                  <a:pt x="9006840" y="3825240"/>
                </a:moveTo>
                <a:lnTo>
                  <a:pt x="8997696" y="3825240"/>
                </a:lnTo>
                <a:lnTo>
                  <a:pt x="8997696" y="3834384"/>
                </a:lnTo>
                <a:lnTo>
                  <a:pt x="9006840" y="3834384"/>
                </a:lnTo>
                <a:lnTo>
                  <a:pt x="9006840" y="3825240"/>
                </a:lnTo>
                <a:close/>
              </a:path>
              <a:path w="9006840" h="4114800">
                <a:moveTo>
                  <a:pt x="9006840" y="3758184"/>
                </a:moveTo>
                <a:lnTo>
                  <a:pt x="8997696" y="3758184"/>
                </a:lnTo>
                <a:lnTo>
                  <a:pt x="8997696" y="3797808"/>
                </a:lnTo>
                <a:lnTo>
                  <a:pt x="9006840" y="3797808"/>
                </a:lnTo>
                <a:lnTo>
                  <a:pt x="9006840" y="3758184"/>
                </a:lnTo>
                <a:close/>
              </a:path>
              <a:path w="9006840" h="4114800">
                <a:moveTo>
                  <a:pt x="9006840" y="3721608"/>
                </a:moveTo>
                <a:lnTo>
                  <a:pt x="8997696" y="3721608"/>
                </a:lnTo>
                <a:lnTo>
                  <a:pt x="8997696" y="3730752"/>
                </a:lnTo>
                <a:lnTo>
                  <a:pt x="9006840" y="3730752"/>
                </a:lnTo>
                <a:lnTo>
                  <a:pt x="9006840" y="3721608"/>
                </a:lnTo>
                <a:close/>
              </a:path>
              <a:path w="9006840" h="4114800">
                <a:moveTo>
                  <a:pt x="9006840" y="3654552"/>
                </a:moveTo>
                <a:lnTo>
                  <a:pt x="8997696" y="3654552"/>
                </a:lnTo>
                <a:lnTo>
                  <a:pt x="8997696" y="3691128"/>
                </a:lnTo>
                <a:lnTo>
                  <a:pt x="9006840" y="3691128"/>
                </a:lnTo>
                <a:lnTo>
                  <a:pt x="9006840" y="3654552"/>
                </a:lnTo>
                <a:close/>
              </a:path>
              <a:path w="9006840" h="4114800">
                <a:moveTo>
                  <a:pt x="9006840" y="3614928"/>
                </a:moveTo>
                <a:lnTo>
                  <a:pt x="8997696" y="3614928"/>
                </a:lnTo>
                <a:lnTo>
                  <a:pt x="8997696" y="3627120"/>
                </a:lnTo>
                <a:lnTo>
                  <a:pt x="9006840" y="3627120"/>
                </a:lnTo>
                <a:lnTo>
                  <a:pt x="9006840" y="3614928"/>
                </a:lnTo>
                <a:close/>
              </a:path>
              <a:path w="9006840" h="4114800">
                <a:moveTo>
                  <a:pt x="9006840" y="3550920"/>
                </a:moveTo>
                <a:lnTo>
                  <a:pt x="8997696" y="3550920"/>
                </a:lnTo>
                <a:lnTo>
                  <a:pt x="8997696" y="3587496"/>
                </a:lnTo>
                <a:lnTo>
                  <a:pt x="9006840" y="3587496"/>
                </a:lnTo>
                <a:lnTo>
                  <a:pt x="9006840" y="3550920"/>
                </a:lnTo>
                <a:close/>
              </a:path>
              <a:path w="9006840" h="4114800">
                <a:moveTo>
                  <a:pt x="9006840" y="3511296"/>
                </a:moveTo>
                <a:lnTo>
                  <a:pt x="8997696" y="3511296"/>
                </a:lnTo>
                <a:lnTo>
                  <a:pt x="8997696" y="3520440"/>
                </a:lnTo>
                <a:lnTo>
                  <a:pt x="9006840" y="3520440"/>
                </a:lnTo>
                <a:lnTo>
                  <a:pt x="9006840" y="3511296"/>
                </a:lnTo>
                <a:close/>
              </a:path>
              <a:path w="9006840" h="4114800">
                <a:moveTo>
                  <a:pt x="9006840" y="3444240"/>
                </a:moveTo>
                <a:lnTo>
                  <a:pt x="8997696" y="3444240"/>
                </a:lnTo>
                <a:lnTo>
                  <a:pt x="8997696" y="3483864"/>
                </a:lnTo>
                <a:lnTo>
                  <a:pt x="9006840" y="3483864"/>
                </a:lnTo>
                <a:lnTo>
                  <a:pt x="9006840" y="3444240"/>
                </a:lnTo>
                <a:close/>
              </a:path>
              <a:path w="9006840" h="4114800">
                <a:moveTo>
                  <a:pt x="9006840" y="3407664"/>
                </a:moveTo>
                <a:lnTo>
                  <a:pt x="8997696" y="3407664"/>
                </a:lnTo>
                <a:lnTo>
                  <a:pt x="8997696" y="3416808"/>
                </a:lnTo>
                <a:lnTo>
                  <a:pt x="9006840" y="3416808"/>
                </a:lnTo>
                <a:lnTo>
                  <a:pt x="9006840" y="3407664"/>
                </a:lnTo>
                <a:close/>
              </a:path>
              <a:path w="9006840" h="4114800">
                <a:moveTo>
                  <a:pt x="9006840" y="3340608"/>
                </a:moveTo>
                <a:lnTo>
                  <a:pt x="8997696" y="3340608"/>
                </a:lnTo>
                <a:lnTo>
                  <a:pt x="8997696" y="3377184"/>
                </a:lnTo>
                <a:lnTo>
                  <a:pt x="9006840" y="3377184"/>
                </a:lnTo>
                <a:lnTo>
                  <a:pt x="9006840" y="3340608"/>
                </a:lnTo>
                <a:close/>
              </a:path>
              <a:path w="9006840" h="4114800">
                <a:moveTo>
                  <a:pt x="9006840" y="3300984"/>
                </a:moveTo>
                <a:lnTo>
                  <a:pt x="8997696" y="3300984"/>
                </a:lnTo>
                <a:lnTo>
                  <a:pt x="8997696" y="3310128"/>
                </a:lnTo>
                <a:lnTo>
                  <a:pt x="9006840" y="3310128"/>
                </a:lnTo>
                <a:lnTo>
                  <a:pt x="9006840" y="3300984"/>
                </a:lnTo>
                <a:close/>
              </a:path>
              <a:path w="9006840" h="4114800">
                <a:moveTo>
                  <a:pt x="9006840" y="3233928"/>
                </a:moveTo>
                <a:lnTo>
                  <a:pt x="8997696" y="3233928"/>
                </a:lnTo>
                <a:lnTo>
                  <a:pt x="8997696" y="3273552"/>
                </a:lnTo>
                <a:lnTo>
                  <a:pt x="9006840" y="3273552"/>
                </a:lnTo>
                <a:lnTo>
                  <a:pt x="9006840" y="3233928"/>
                </a:lnTo>
                <a:close/>
              </a:path>
              <a:path w="9006840" h="4114800">
                <a:moveTo>
                  <a:pt x="9006840" y="3197352"/>
                </a:moveTo>
                <a:lnTo>
                  <a:pt x="8997696" y="3197352"/>
                </a:lnTo>
                <a:lnTo>
                  <a:pt x="8997696" y="3206496"/>
                </a:lnTo>
                <a:lnTo>
                  <a:pt x="9006840" y="3206496"/>
                </a:lnTo>
                <a:lnTo>
                  <a:pt x="9006840" y="3197352"/>
                </a:lnTo>
                <a:close/>
              </a:path>
              <a:path w="9006840" h="4114800">
                <a:moveTo>
                  <a:pt x="9006840" y="3130296"/>
                </a:moveTo>
                <a:lnTo>
                  <a:pt x="8997696" y="3130296"/>
                </a:lnTo>
                <a:lnTo>
                  <a:pt x="8997696" y="3169920"/>
                </a:lnTo>
                <a:lnTo>
                  <a:pt x="9006840" y="3169920"/>
                </a:lnTo>
                <a:lnTo>
                  <a:pt x="9006840" y="3130296"/>
                </a:lnTo>
                <a:close/>
              </a:path>
              <a:path w="9006840" h="4114800">
                <a:moveTo>
                  <a:pt x="9006840" y="3093720"/>
                </a:moveTo>
                <a:lnTo>
                  <a:pt x="8997696" y="3093720"/>
                </a:lnTo>
                <a:lnTo>
                  <a:pt x="8997696" y="3102864"/>
                </a:lnTo>
                <a:lnTo>
                  <a:pt x="9006840" y="3102864"/>
                </a:lnTo>
                <a:lnTo>
                  <a:pt x="9006840" y="3093720"/>
                </a:lnTo>
                <a:close/>
              </a:path>
              <a:path w="9006840" h="4114800">
                <a:moveTo>
                  <a:pt x="9006840" y="3026664"/>
                </a:moveTo>
                <a:lnTo>
                  <a:pt x="8997696" y="3026664"/>
                </a:lnTo>
                <a:lnTo>
                  <a:pt x="8997696" y="3063240"/>
                </a:lnTo>
                <a:lnTo>
                  <a:pt x="9006840" y="3063240"/>
                </a:lnTo>
                <a:lnTo>
                  <a:pt x="9006840" y="3026664"/>
                </a:lnTo>
                <a:close/>
              </a:path>
              <a:path w="9006840" h="4114800">
                <a:moveTo>
                  <a:pt x="9006840" y="2987040"/>
                </a:moveTo>
                <a:lnTo>
                  <a:pt x="8997696" y="2987040"/>
                </a:lnTo>
                <a:lnTo>
                  <a:pt x="8997696" y="2996184"/>
                </a:lnTo>
                <a:lnTo>
                  <a:pt x="9006840" y="2996184"/>
                </a:lnTo>
                <a:lnTo>
                  <a:pt x="9006840" y="2987040"/>
                </a:lnTo>
                <a:close/>
              </a:path>
              <a:path w="9006840" h="4114800">
                <a:moveTo>
                  <a:pt x="9006840" y="2919984"/>
                </a:moveTo>
                <a:lnTo>
                  <a:pt x="8997696" y="2919984"/>
                </a:lnTo>
                <a:lnTo>
                  <a:pt x="8997696" y="2959608"/>
                </a:lnTo>
                <a:lnTo>
                  <a:pt x="9006840" y="2959608"/>
                </a:lnTo>
                <a:lnTo>
                  <a:pt x="9006840" y="2919984"/>
                </a:lnTo>
                <a:close/>
              </a:path>
              <a:path w="9006840" h="4114800">
                <a:moveTo>
                  <a:pt x="9006840" y="2883408"/>
                </a:moveTo>
                <a:lnTo>
                  <a:pt x="8997696" y="2883408"/>
                </a:lnTo>
                <a:lnTo>
                  <a:pt x="8997696" y="2892552"/>
                </a:lnTo>
                <a:lnTo>
                  <a:pt x="9006840" y="2892552"/>
                </a:lnTo>
                <a:lnTo>
                  <a:pt x="9006840" y="2883408"/>
                </a:lnTo>
                <a:close/>
              </a:path>
              <a:path w="9006840" h="4114800">
                <a:moveTo>
                  <a:pt x="9006840" y="2816352"/>
                </a:moveTo>
                <a:lnTo>
                  <a:pt x="8997696" y="2816352"/>
                </a:lnTo>
                <a:lnTo>
                  <a:pt x="8997696" y="2852928"/>
                </a:lnTo>
                <a:lnTo>
                  <a:pt x="9006840" y="2852928"/>
                </a:lnTo>
                <a:lnTo>
                  <a:pt x="9006840" y="2816352"/>
                </a:lnTo>
                <a:close/>
              </a:path>
              <a:path w="9006840" h="4114800">
                <a:moveTo>
                  <a:pt x="9006840" y="2776728"/>
                </a:moveTo>
                <a:lnTo>
                  <a:pt x="8997696" y="2776728"/>
                </a:lnTo>
                <a:lnTo>
                  <a:pt x="8997696" y="2788920"/>
                </a:lnTo>
                <a:lnTo>
                  <a:pt x="9006840" y="2788920"/>
                </a:lnTo>
                <a:lnTo>
                  <a:pt x="9006840" y="2776728"/>
                </a:lnTo>
                <a:close/>
              </a:path>
              <a:path w="9006840" h="4114800">
                <a:moveTo>
                  <a:pt x="9006840" y="2712720"/>
                </a:moveTo>
                <a:lnTo>
                  <a:pt x="8997696" y="2712720"/>
                </a:lnTo>
                <a:lnTo>
                  <a:pt x="8997696" y="2749296"/>
                </a:lnTo>
                <a:lnTo>
                  <a:pt x="9006840" y="2749296"/>
                </a:lnTo>
                <a:lnTo>
                  <a:pt x="9006840" y="2712720"/>
                </a:lnTo>
                <a:close/>
              </a:path>
              <a:path w="9006840" h="4114800">
                <a:moveTo>
                  <a:pt x="9006840" y="2673096"/>
                </a:moveTo>
                <a:lnTo>
                  <a:pt x="8997696" y="2673096"/>
                </a:lnTo>
                <a:lnTo>
                  <a:pt x="8997696" y="2682240"/>
                </a:lnTo>
                <a:lnTo>
                  <a:pt x="9006840" y="2682240"/>
                </a:lnTo>
                <a:lnTo>
                  <a:pt x="9006840" y="2673096"/>
                </a:lnTo>
                <a:close/>
              </a:path>
              <a:path w="9006840" h="4114800">
                <a:moveTo>
                  <a:pt x="9006840" y="2606040"/>
                </a:moveTo>
                <a:lnTo>
                  <a:pt x="8997696" y="2606040"/>
                </a:lnTo>
                <a:lnTo>
                  <a:pt x="8997696" y="2645664"/>
                </a:lnTo>
                <a:lnTo>
                  <a:pt x="9006840" y="2645664"/>
                </a:lnTo>
                <a:lnTo>
                  <a:pt x="9006840" y="2606040"/>
                </a:lnTo>
                <a:close/>
              </a:path>
              <a:path w="9006840" h="4114800">
                <a:moveTo>
                  <a:pt x="9006840" y="2569464"/>
                </a:moveTo>
                <a:lnTo>
                  <a:pt x="8997696" y="2569464"/>
                </a:lnTo>
                <a:lnTo>
                  <a:pt x="8997696" y="2578608"/>
                </a:lnTo>
                <a:lnTo>
                  <a:pt x="9006840" y="2578608"/>
                </a:lnTo>
                <a:lnTo>
                  <a:pt x="9006840" y="2569464"/>
                </a:lnTo>
                <a:close/>
              </a:path>
              <a:path w="9006840" h="4114800">
                <a:moveTo>
                  <a:pt x="9006840" y="2502408"/>
                </a:moveTo>
                <a:lnTo>
                  <a:pt x="8997696" y="2502408"/>
                </a:lnTo>
                <a:lnTo>
                  <a:pt x="8997696" y="2538984"/>
                </a:lnTo>
                <a:lnTo>
                  <a:pt x="9006840" y="2538984"/>
                </a:lnTo>
                <a:lnTo>
                  <a:pt x="9006840" y="2502408"/>
                </a:lnTo>
                <a:close/>
              </a:path>
              <a:path w="9006840" h="4114800">
                <a:moveTo>
                  <a:pt x="9006840" y="2462784"/>
                </a:moveTo>
                <a:lnTo>
                  <a:pt x="8997696" y="2462784"/>
                </a:lnTo>
                <a:lnTo>
                  <a:pt x="8997696" y="2471928"/>
                </a:lnTo>
                <a:lnTo>
                  <a:pt x="9006840" y="2471928"/>
                </a:lnTo>
                <a:lnTo>
                  <a:pt x="9006840" y="2462784"/>
                </a:lnTo>
                <a:close/>
              </a:path>
              <a:path w="9006840" h="4114800">
                <a:moveTo>
                  <a:pt x="9006840" y="2395728"/>
                </a:moveTo>
                <a:lnTo>
                  <a:pt x="8997696" y="2395728"/>
                </a:lnTo>
                <a:lnTo>
                  <a:pt x="8997696" y="2435352"/>
                </a:lnTo>
                <a:lnTo>
                  <a:pt x="9006840" y="2435352"/>
                </a:lnTo>
                <a:lnTo>
                  <a:pt x="9006840" y="2395728"/>
                </a:lnTo>
                <a:close/>
              </a:path>
              <a:path w="9006840" h="4114800">
                <a:moveTo>
                  <a:pt x="9006840" y="2359152"/>
                </a:moveTo>
                <a:lnTo>
                  <a:pt x="8997696" y="2359152"/>
                </a:lnTo>
                <a:lnTo>
                  <a:pt x="8997696" y="2368296"/>
                </a:lnTo>
                <a:lnTo>
                  <a:pt x="9006840" y="2368296"/>
                </a:lnTo>
                <a:lnTo>
                  <a:pt x="9006840" y="2359152"/>
                </a:lnTo>
                <a:close/>
              </a:path>
              <a:path w="9006840" h="4114800">
                <a:moveTo>
                  <a:pt x="9006840" y="2292096"/>
                </a:moveTo>
                <a:lnTo>
                  <a:pt x="8997696" y="2292096"/>
                </a:lnTo>
                <a:lnTo>
                  <a:pt x="8997696" y="2331720"/>
                </a:lnTo>
                <a:lnTo>
                  <a:pt x="9006840" y="2331720"/>
                </a:lnTo>
                <a:lnTo>
                  <a:pt x="9006840" y="2292096"/>
                </a:lnTo>
                <a:close/>
              </a:path>
              <a:path w="9006840" h="4114800">
                <a:moveTo>
                  <a:pt x="9006840" y="2255520"/>
                </a:moveTo>
                <a:lnTo>
                  <a:pt x="8997696" y="2255520"/>
                </a:lnTo>
                <a:lnTo>
                  <a:pt x="8997696" y="2264664"/>
                </a:lnTo>
                <a:lnTo>
                  <a:pt x="9006840" y="2264664"/>
                </a:lnTo>
                <a:lnTo>
                  <a:pt x="9006840" y="2255520"/>
                </a:lnTo>
                <a:close/>
              </a:path>
              <a:path w="9006840" h="4114800">
                <a:moveTo>
                  <a:pt x="9006840" y="2188464"/>
                </a:moveTo>
                <a:lnTo>
                  <a:pt x="8997696" y="2188464"/>
                </a:lnTo>
                <a:lnTo>
                  <a:pt x="8997696" y="2225040"/>
                </a:lnTo>
                <a:lnTo>
                  <a:pt x="9006840" y="2225040"/>
                </a:lnTo>
                <a:lnTo>
                  <a:pt x="9006840" y="2188464"/>
                </a:lnTo>
                <a:close/>
              </a:path>
              <a:path w="9006840" h="4114800">
                <a:moveTo>
                  <a:pt x="9006840" y="2148840"/>
                </a:moveTo>
                <a:lnTo>
                  <a:pt x="8997696" y="2148840"/>
                </a:lnTo>
                <a:lnTo>
                  <a:pt x="8997696" y="2157984"/>
                </a:lnTo>
                <a:lnTo>
                  <a:pt x="9006840" y="2157984"/>
                </a:lnTo>
                <a:lnTo>
                  <a:pt x="9006840" y="2148840"/>
                </a:lnTo>
                <a:close/>
              </a:path>
              <a:path w="9006840" h="4114800">
                <a:moveTo>
                  <a:pt x="9006840" y="2081784"/>
                </a:moveTo>
                <a:lnTo>
                  <a:pt x="8997696" y="2081784"/>
                </a:lnTo>
                <a:lnTo>
                  <a:pt x="8997696" y="2121408"/>
                </a:lnTo>
                <a:lnTo>
                  <a:pt x="9006840" y="2121408"/>
                </a:lnTo>
                <a:lnTo>
                  <a:pt x="9006840" y="2081784"/>
                </a:lnTo>
                <a:close/>
              </a:path>
              <a:path w="9006840" h="4114800">
                <a:moveTo>
                  <a:pt x="9006840" y="2045208"/>
                </a:moveTo>
                <a:lnTo>
                  <a:pt x="8997696" y="2045208"/>
                </a:lnTo>
                <a:lnTo>
                  <a:pt x="8997696" y="2054352"/>
                </a:lnTo>
                <a:lnTo>
                  <a:pt x="9006840" y="2054352"/>
                </a:lnTo>
                <a:lnTo>
                  <a:pt x="9006840" y="2045208"/>
                </a:lnTo>
                <a:close/>
              </a:path>
              <a:path w="9006840" h="4114800">
                <a:moveTo>
                  <a:pt x="9006840" y="1978152"/>
                </a:moveTo>
                <a:lnTo>
                  <a:pt x="8997696" y="1978152"/>
                </a:lnTo>
                <a:lnTo>
                  <a:pt x="8997696" y="2014728"/>
                </a:lnTo>
                <a:lnTo>
                  <a:pt x="9006840" y="2014728"/>
                </a:lnTo>
                <a:lnTo>
                  <a:pt x="9006840" y="1978152"/>
                </a:lnTo>
                <a:close/>
              </a:path>
              <a:path w="9006840" h="4114800">
                <a:moveTo>
                  <a:pt x="9006840" y="1938528"/>
                </a:moveTo>
                <a:lnTo>
                  <a:pt x="8997696" y="1938528"/>
                </a:lnTo>
                <a:lnTo>
                  <a:pt x="8997696" y="1950720"/>
                </a:lnTo>
                <a:lnTo>
                  <a:pt x="9006840" y="1950720"/>
                </a:lnTo>
                <a:lnTo>
                  <a:pt x="9006840" y="1938528"/>
                </a:lnTo>
                <a:close/>
              </a:path>
              <a:path w="9006840" h="4114800">
                <a:moveTo>
                  <a:pt x="9006840" y="1874520"/>
                </a:moveTo>
                <a:lnTo>
                  <a:pt x="8997696" y="1874520"/>
                </a:lnTo>
                <a:lnTo>
                  <a:pt x="8997696" y="1911096"/>
                </a:lnTo>
                <a:lnTo>
                  <a:pt x="9006840" y="1911096"/>
                </a:lnTo>
                <a:lnTo>
                  <a:pt x="9006840" y="1874520"/>
                </a:lnTo>
                <a:close/>
              </a:path>
              <a:path w="9006840" h="4114800">
                <a:moveTo>
                  <a:pt x="9006840" y="1834896"/>
                </a:moveTo>
                <a:lnTo>
                  <a:pt x="8997696" y="1834896"/>
                </a:lnTo>
                <a:lnTo>
                  <a:pt x="8997696" y="1844040"/>
                </a:lnTo>
                <a:lnTo>
                  <a:pt x="9006840" y="1844040"/>
                </a:lnTo>
                <a:lnTo>
                  <a:pt x="9006840" y="1834896"/>
                </a:lnTo>
                <a:close/>
              </a:path>
              <a:path w="9006840" h="4114800">
                <a:moveTo>
                  <a:pt x="9006840" y="1767840"/>
                </a:moveTo>
                <a:lnTo>
                  <a:pt x="8997696" y="1767840"/>
                </a:lnTo>
                <a:lnTo>
                  <a:pt x="8997696" y="1807464"/>
                </a:lnTo>
                <a:lnTo>
                  <a:pt x="9006840" y="1807464"/>
                </a:lnTo>
                <a:lnTo>
                  <a:pt x="9006840" y="1767840"/>
                </a:lnTo>
                <a:close/>
              </a:path>
              <a:path w="9006840" h="4114800">
                <a:moveTo>
                  <a:pt x="9006840" y="1731264"/>
                </a:moveTo>
                <a:lnTo>
                  <a:pt x="8997696" y="1731264"/>
                </a:lnTo>
                <a:lnTo>
                  <a:pt x="8997696" y="1740408"/>
                </a:lnTo>
                <a:lnTo>
                  <a:pt x="9006840" y="1740408"/>
                </a:lnTo>
                <a:lnTo>
                  <a:pt x="9006840" y="1731264"/>
                </a:lnTo>
                <a:close/>
              </a:path>
              <a:path w="9006840" h="4114800">
                <a:moveTo>
                  <a:pt x="9006840" y="1664208"/>
                </a:moveTo>
                <a:lnTo>
                  <a:pt x="8997696" y="1664208"/>
                </a:lnTo>
                <a:lnTo>
                  <a:pt x="8997696" y="1700784"/>
                </a:lnTo>
                <a:lnTo>
                  <a:pt x="9006840" y="1700784"/>
                </a:lnTo>
                <a:lnTo>
                  <a:pt x="9006840" y="1664208"/>
                </a:lnTo>
                <a:close/>
              </a:path>
              <a:path w="9006840" h="4114800">
                <a:moveTo>
                  <a:pt x="9006840" y="1624584"/>
                </a:moveTo>
                <a:lnTo>
                  <a:pt x="8997696" y="1624584"/>
                </a:lnTo>
                <a:lnTo>
                  <a:pt x="8997696" y="1633728"/>
                </a:lnTo>
                <a:lnTo>
                  <a:pt x="9006840" y="1633728"/>
                </a:lnTo>
                <a:lnTo>
                  <a:pt x="9006840" y="1624584"/>
                </a:lnTo>
                <a:close/>
              </a:path>
              <a:path w="9006840" h="4114800">
                <a:moveTo>
                  <a:pt x="9006840" y="1557528"/>
                </a:moveTo>
                <a:lnTo>
                  <a:pt x="8997696" y="1557528"/>
                </a:lnTo>
                <a:lnTo>
                  <a:pt x="8997696" y="1597152"/>
                </a:lnTo>
                <a:lnTo>
                  <a:pt x="9006840" y="1597152"/>
                </a:lnTo>
                <a:lnTo>
                  <a:pt x="9006840" y="1557528"/>
                </a:lnTo>
                <a:close/>
              </a:path>
              <a:path w="9006840" h="4114800">
                <a:moveTo>
                  <a:pt x="9006840" y="1520952"/>
                </a:moveTo>
                <a:lnTo>
                  <a:pt x="8997696" y="1520952"/>
                </a:lnTo>
                <a:lnTo>
                  <a:pt x="8997696" y="1530096"/>
                </a:lnTo>
                <a:lnTo>
                  <a:pt x="9006840" y="1530096"/>
                </a:lnTo>
                <a:lnTo>
                  <a:pt x="9006840" y="1520952"/>
                </a:lnTo>
                <a:close/>
              </a:path>
              <a:path w="9006840" h="4114800">
                <a:moveTo>
                  <a:pt x="9006840" y="1453896"/>
                </a:moveTo>
                <a:lnTo>
                  <a:pt x="8997696" y="1453896"/>
                </a:lnTo>
                <a:lnTo>
                  <a:pt x="8997696" y="1493520"/>
                </a:lnTo>
                <a:lnTo>
                  <a:pt x="9006840" y="1493520"/>
                </a:lnTo>
                <a:lnTo>
                  <a:pt x="9006840" y="1453896"/>
                </a:lnTo>
                <a:close/>
              </a:path>
              <a:path w="9006840" h="4114800">
                <a:moveTo>
                  <a:pt x="9006840" y="1417320"/>
                </a:moveTo>
                <a:lnTo>
                  <a:pt x="8997696" y="1417320"/>
                </a:lnTo>
                <a:lnTo>
                  <a:pt x="8997696" y="1426464"/>
                </a:lnTo>
                <a:lnTo>
                  <a:pt x="9006840" y="1426464"/>
                </a:lnTo>
                <a:lnTo>
                  <a:pt x="9006840" y="1417320"/>
                </a:lnTo>
                <a:close/>
              </a:path>
              <a:path w="9006840" h="4114800">
                <a:moveTo>
                  <a:pt x="9006840" y="1350264"/>
                </a:moveTo>
                <a:lnTo>
                  <a:pt x="8997696" y="1350264"/>
                </a:lnTo>
                <a:lnTo>
                  <a:pt x="8997696" y="1386840"/>
                </a:lnTo>
                <a:lnTo>
                  <a:pt x="9006840" y="1386840"/>
                </a:lnTo>
                <a:lnTo>
                  <a:pt x="9006840" y="1350264"/>
                </a:lnTo>
                <a:close/>
              </a:path>
              <a:path w="9006840" h="4114800">
                <a:moveTo>
                  <a:pt x="9006840" y="1310640"/>
                </a:moveTo>
                <a:lnTo>
                  <a:pt x="8997696" y="1310640"/>
                </a:lnTo>
                <a:lnTo>
                  <a:pt x="8997696" y="1319784"/>
                </a:lnTo>
                <a:lnTo>
                  <a:pt x="9006840" y="1319784"/>
                </a:lnTo>
                <a:lnTo>
                  <a:pt x="9006840" y="1310640"/>
                </a:lnTo>
                <a:close/>
              </a:path>
              <a:path w="9006840" h="4114800">
                <a:moveTo>
                  <a:pt x="9006840" y="1243584"/>
                </a:moveTo>
                <a:lnTo>
                  <a:pt x="8997696" y="1243584"/>
                </a:lnTo>
                <a:lnTo>
                  <a:pt x="8997696" y="1283208"/>
                </a:lnTo>
                <a:lnTo>
                  <a:pt x="9006840" y="1283208"/>
                </a:lnTo>
                <a:lnTo>
                  <a:pt x="9006840" y="1243584"/>
                </a:lnTo>
                <a:close/>
              </a:path>
              <a:path w="9006840" h="4114800">
                <a:moveTo>
                  <a:pt x="9006840" y="1207008"/>
                </a:moveTo>
                <a:lnTo>
                  <a:pt x="8997696" y="1207008"/>
                </a:lnTo>
                <a:lnTo>
                  <a:pt x="8997696" y="1216152"/>
                </a:lnTo>
                <a:lnTo>
                  <a:pt x="9006840" y="1216152"/>
                </a:lnTo>
                <a:lnTo>
                  <a:pt x="9006840" y="1207008"/>
                </a:lnTo>
                <a:close/>
              </a:path>
              <a:path w="9006840" h="4114800">
                <a:moveTo>
                  <a:pt x="9006840" y="1139952"/>
                </a:moveTo>
                <a:lnTo>
                  <a:pt x="8997696" y="1139952"/>
                </a:lnTo>
                <a:lnTo>
                  <a:pt x="8997696" y="1176528"/>
                </a:lnTo>
                <a:lnTo>
                  <a:pt x="9006840" y="1176528"/>
                </a:lnTo>
                <a:lnTo>
                  <a:pt x="9006840" y="1139952"/>
                </a:lnTo>
                <a:close/>
              </a:path>
              <a:path w="9006840" h="4114800">
                <a:moveTo>
                  <a:pt x="9006840" y="1100328"/>
                </a:moveTo>
                <a:lnTo>
                  <a:pt x="8997696" y="1100328"/>
                </a:lnTo>
                <a:lnTo>
                  <a:pt x="8997696" y="1112520"/>
                </a:lnTo>
                <a:lnTo>
                  <a:pt x="9006840" y="1112520"/>
                </a:lnTo>
                <a:lnTo>
                  <a:pt x="9006840" y="1100328"/>
                </a:lnTo>
                <a:close/>
              </a:path>
              <a:path w="9006840" h="4114800">
                <a:moveTo>
                  <a:pt x="9006840" y="1036320"/>
                </a:moveTo>
                <a:lnTo>
                  <a:pt x="8997696" y="1036320"/>
                </a:lnTo>
                <a:lnTo>
                  <a:pt x="8997696" y="1072896"/>
                </a:lnTo>
                <a:lnTo>
                  <a:pt x="9006840" y="1072896"/>
                </a:lnTo>
                <a:lnTo>
                  <a:pt x="9006840" y="1036320"/>
                </a:lnTo>
                <a:close/>
              </a:path>
              <a:path w="9006840" h="4114800">
                <a:moveTo>
                  <a:pt x="9006840" y="996696"/>
                </a:moveTo>
                <a:lnTo>
                  <a:pt x="8997696" y="996696"/>
                </a:lnTo>
                <a:lnTo>
                  <a:pt x="8997696" y="1005840"/>
                </a:lnTo>
                <a:lnTo>
                  <a:pt x="9006840" y="1005840"/>
                </a:lnTo>
                <a:lnTo>
                  <a:pt x="9006840" y="996696"/>
                </a:lnTo>
                <a:close/>
              </a:path>
              <a:path w="9006840" h="4114800">
                <a:moveTo>
                  <a:pt x="9006840" y="929640"/>
                </a:moveTo>
                <a:lnTo>
                  <a:pt x="8997696" y="929640"/>
                </a:lnTo>
                <a:lnTo>
                  <a:pt x="8997696" y="969264"/>
                </a:lnTo>
                <a:lnTo>
                  <a:pt x="9006840" y="969264"/>
                </a:lnTo>
                <a:lnTo>
                  <a:pt x="9006840" y="929640"/>
                </a:lnTo>
                <a:close/>
              </a:path>
              <a:path w="9006840" h="4114800">
                <a:moveTo>
                  <a:pt x="9006840" y="893064"/>
                </a:moveTo>
                <a:lnTo>
                  <a:pt x="8997696" y="893064"/>
                </a:lnTo>
                <a:lnTo>
                  <a:pt x="8997696" y="902208"/>
                </a:lnTo>
                <a:lnTo>
                  <a:pt x="9006840" y="902208"/>
                </a:lnTo>
                <a:lnTo>
                  <a:pt x="9006840" y="893064"/>
                </a:lnTo>
                <a:close/>
              </a:path>
              <a:path w="9006840" h="4114800">
                <a:moveTo>
                  <a:pt x="9006840" y="826008"/>
                </a:moveTo>
                <a:lnTo>
                  <a:pt x="8997696" y="826008"/>
                </a:lnTo>
                <a:lnTo>
                  <a:pt x="8997696" y="862584"/>
                </a:lnTo>
                <a:lnTo>
                  <a:pt x="9006840" y="862584"/>
                </a:lnTo>
                <a:lnTo>
                  <a:pt x="9006840" y="826008"/>
                </a:lnTo>
                <a:close/>
              </a:path>
              <a:path w="9006840" h="4114800">
                <a:moveTo>
                  <a:pt x="9006840" y="786384"/>
                </a:moveTo>
                <a:lnTo>
                  <a:pt x="8997696" y="786384"/>
                </a:lnTo>
                <a:lnTo>
                  <a:pt x="8997696" y="795528"/>
                </a:lnTo>
                <a:lnTo>
                  <a:pt x="9006840" y="795528"/>
                </a:lnTo>
                <a:lnTo>
                  <a:pt x="9006840" y="786384"/>
                </a:lnTo>
                <a:close/>
              </a:path>
              <a:path w="9006840" h="4114800">
                <a:moveTo>
                  <a:pt x="9006840" y="719328"/>
                </a:moveTo>
                <a:lnTo>
                  <a:pt x="8997696" y="719328"/>
                </a:lnTo>
                <a:lnTo>
                  <a:pt x="8997696" y="758952"/>
                </a:lnTo>
                <a:lnTo>
                  <a:pt x="9006840" y="758952"/>
                </a:lnTo>
                <a:lnTo>
                  <a:pt x="9006840" y="719328"/>
                </a:lnTo>
                <a:close/>
              </a:path>
              <a:path w="9006840" h="4114800">
                <a:moveTo>
                  <a:pt x="9006840" y="682752"/>
                </a:moveTo>
                <a:lnTo>
                  <a:pt x="8997696" y="682752"/>
                </a:lnTo>
                <a:lnTo>
                  <a:pt x="8997696" y="691896"/>
                </a:lnTo>
                <a:lnTo>
                  <a:pt x="9006840" y="691896"/>
                </a:lnTo>
                <a:lnTo>
                  <a:pt x="9006840" y="682752"/>
                </a:lnTo>
                <a:close/>
              </a:path>
              <a:path w="9006840" h="4114800">
                <a:moveTo>
                  <a:pt x="9006840" y="615696"/>
                </a:moveTo>
                <a:lnTo>
                  <a:pt x="8997696" y="615696"/>
                </a:lnTo>
                <a:lnTo>
                  <a:pt x="8997696" y="655320"/>
                </a:lnTo>
                <a:lnTo>
                  <a:pt x="9006840" y="655320"/>
                </a:lnTo>
                <a:lnTo>
                  <a:pt x="9006840" y="615696"/>
                </a:lnTo>
                <a:close/>
              </a:path>
              <a:path w="9006840" h="4114800">
                <a:moveTo>
                  <a:pt x="9006840" y="579120"/>
                </a:moveTo>
                <a:lnTo>
                  <a:pt x="8997696" y="579120"/>
                </a:lnTo>
                <a:lnTo>
                  <a:pt x="8997696" y="588264"/>
                </a:lnTo>
                <a:lnTo>
                  <a:pt x="9006840" y="588264"/>
                </a:lnTo>
                <a:lnTo>
                  <a:pt x="9006840" y="579120"/>
                </a:lnTo>
                <a:close/>
              </a:path>
              <a:path w="9006840" h="4114800">
                <a:moveTo>
                  <a:pt x="9006840" y="512064"/>
                </a:moveTo>
                <a:lnTo>
                  <a:pt x="8997696" y="512064"/>
                </a:lnTo>
                <a:lnTo>
                  <a:pt x="8997696" y="548640"/>
                </a:lnTo>
                <a:lnTo>
                  <a:pt x="9006840" y="548640"/>
                </a:lnTo>
                <a:lnTo>
                  <a:pt x="9006840" y="512064"/>
                </a:lnTo>
                <a:close/>
              </a:path>
              <a:path w="9006840" h="4114800">
                <a:moveTo>
                  <a:pt x="9006840" y="472440"/>
                </a:moveTo>
                <a:lnTo>
                  <a:pt x="8997696" y="472440"/>
                </a:lnTo>
                <a:lnTo>
                  <a:pt x="8997696" y="481584"/>
                </a:lnTo>
                <a:lnTo>
                  <a:pt x="9006840" y="481584"/>
                </a:lnTo>
                <a:lnTo>
                  <a:pt x="9006840" y="472440"/>
                </a:lnTo>
                <a:close/>
              </a:path>
              <a:path w="9006840" h="4114800">
                <a:moveTo>
                  <a:pt x="9006840" y="405384"/>
                </a:moveTo>
                <a:lnTo>
                  <a:pt x="8997696" y="405384"/>
                </a:lnTo>
                <a:lnTo>
                  <a:pt x="8997696" y="445008"/>
                </a:lnTo>
                <a:lnTo>
                  <a:pt x="9006840" y="445008"/>
                </a:lnTo>
                <a:lnTo>
                  <a:pt x="9006840" y="405384"/>
                </a:lnTo>
                <a:close/>
              </a:path>
              <a:path w="9006840" h="4114800">
                <a:moveTo>
                  <a:pt x="9006840" y="368808"/>
                </a:moveTo>
                <a:lnTo>
                  <a:pt x="8997696" y="368808"/>
                </a:lnTo>
                <a:lnTo>
                  <a:pt x="8997696" y="377952"/>
                </a:lnTo>
                <a:lnTo>
                  <a:pt x="9006840" y="377952"/>
                </a:lnTo>
                <a:lnTo>
                  <a:pt x="9006840" y="368808"/>
                </a:lnTo>
                <a:close/>
              </a:path>
              <a:path w="9006840" h="4114800">
                <a:moveTo>
                  <a:pt x="9006840" y="301752"/>
                </a:moveTo>
                <a:lnTo>
                  <a:pt x="8997696" y="301752"/>
                </a:lnTo>
                <a:lnTo>
                  <a:pt x="8997696" y="338328"/>
                </a:lnTo>
                <a:lnTo>
                  <a:pt x="9006840" y="338328"/>
                </a:lnTo>
                <a:lnTo>
                  <a:pt x="9006840" y="301752"/>
                </a:lnTo>
                <a:close/>
              </a:path>
              <a:path w="9006840" h="4114800">
                <a:moveTo>
                  <a:pt x="9006840" y="262128"/>
                </a:moveTo>
                <a:lnTo>
                  <a:pt x="8997696" y="262128"/>
                </a:lnTo>
                <a:lnTo>
                  <a:pt x="8997696" y="274320"/>
                </a:lnTo>
                <a:lnTo>
                  <a:pt x="9006840" y="274320"/>
                </a:lnTo>
                <a:lnTo>
                  <a:pt x="9006840" y="262128"/>
                </a:lnTo>
                <a:close/>
              </a:path>
              <a:path w="9006840" h="4114800">
                <a:moveTo>
                  <a:pt x="9006840" y="198120"/>
                </a:moveTo>
                <a:lnTo>
                  <a:pt x="8997696" y="198120"/>
                </a:lnTo>
                <a:lnTo>
                  <a:pt x="8997696" y="234696"/>
                </a:lnTo>
                <a:lnTo>
                  <a:pt x="9006840" y="234696"/>
                </a:lnTo>
                <a:lnTo>
                  <a:pt x="9006840" y="198120"/>
                </a:lnTo>
                <a:close/>
              </a:path>
              <a:path w="9006840" h="4114800">
                <a:moveTo>
                  <a:pt x="9006840" y="158496"/>
                </a:moveTo>
                <a:lnTo>
                  <a:pt x="8997696" y="158496"/>
                </a:lnTo>
                <a:lnTo>
                  <a:pt x="8997696" y="167640"/>
                </a:lnTo>
                <a:lnTo>
                  <a:pt x="9006840" y="167640"/>
                </a:lnTo>
                <a:lnTo>
                  <a:pt x="9006840" y="158496"/>
                </a:lnTo>
                <a:close/>
              </a:path>
              <a:path w="9006840" h="4114800">
                <a:moveTo>
                  <a:pt x="9006840" y="91440"/>
                </a:moveTo>
                <a:lnTo>
                  <a:pt x="8997696" y="91440"/>
                </a:lnTo>
                <a:lnTo>
                  <a:pt x="8997696" y="131064"/>
                </a:lnTo>
                <a:lnTo>
                  <a:pt x="9006840" y="131064"/>
                </a:lnTo>
                <a:lnTo>
                  <a:pt x="9006840" y="91440"/>
                </a:lnTo>
                <a:close/>
              </a:path>
              <a:path w="9006840" h="4114800">
                <a:moveTo>
                  <a:pt x="9006840" y="54864"/>
                </a:moveTo>
                <a:lnTo>
                  <a:pt x="8997696" y="54864"/>
                </a:lnTo>
                <a:lnTo>
                  <a:pt x="8997696" y="64008"/>
                </a:lnTo>
                <a:lnTo>
                  <a:pt x="9006840" y="64008"/>
                </a:lnTo>
                <a:lnTo>
                  <a:pt x="9006840" y="54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4269740" y="2947417"/>
            <a:ext cx="60134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1600" b="1" spc="-15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28435" y="4596383"/>
            <a:ext cx="24041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4488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Trimestral	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(DGAES –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DGPP)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4803" y="2941319"/>
            <a:ext cx="3961765" cy="1673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9380" indent="-106680">
              <a:lnSpc>
                <a:spcPct val="100000"/>
              </a:lnSpc>
              <a:spcBef>
                <a:spcPts val="90"/>
              </a:spcBef>
              <a:buChar char="-"/>
              <a:tabLst>
                <a:tab pos="11938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Asignación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comprometer en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endParaRPr sz="1400" dirty="0">
              <a:latin typeface="Arial"/>
              <a:cs typeface="Arial"/>
            </a:endParaRPr>
          </a:p>
          <a:p>
            <a:pPr marL="119380" indent="-106680">
              <a:lnSpc>
                <a:spcPct val="100000"/>
              </a:lnSpc>
              <a:spcBef>
                <a:spcPts val="1080"/>
              </a:spcBef>
              <a:buClr>
                <a:srgbClr val="000000"/>
              </a:buClr>
              <a:buChar char="-"/>
              <a:tabLst>
                <a:tab pos="11938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 nivel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Pliego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Presupuestario</a:t>
            </a:r>
            <a:endParaRPr sz="1400" dirty="0">
              <a:latin typeface="Arial"/>
              <a:cs typeface="Arial"/>
            </a:endParaRPr>
          </a:p>
          <a:p>
            <a:pPr marL="109855" marR="5080" indent="-97790">
              <a:lnSpc>
                <a:spcPct val="102899"/>
              </a:lnSpc>
              <a:spcBef>
                <a:spcPts val="101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-Por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toda Fuente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Financiamiento y genérica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de  gasto</a:t>
            </a:r>
            <a:endParaRPr sz="1400" dirty="0">
              <a:latin typeface="Arial"/>
              <a:cs typeface="Arial"/>
            </a:endParaRPr>
          </a:p>
          <a:p>
            <a:pPr marL="18415" marR="1336675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Char char="-"/>
              <a:tabLst>
                <a:tab pos="12573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Puede ser Incrementado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Previa  Evaluación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24803" y="3157727"/>
            <a:ext cx="3187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añ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30900" y="4724400"/>
            <a:ext cx="309816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Arial"/>
                <a:cs typeface="Arial"/>
              </a:rPr>
              <a:t>-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Pliego puede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modificar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entre sus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UEs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08836" y="4242815"/>
            <a:ext cx="1377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Verdana"/>
                <a:cs typeface="Verdana"/>
              </a:rPr>
              <a:t>1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69867" y="2359151"/>
            <a:ext cx="1377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Verdana"/>
                <a:cs typeface="Verdana"/>
              </a:rPr>
              <a:t>2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16044" y="4242815"/>
            <a:ext cx="1377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Verdana"/>
                <a:cs typeface="Verdana"/>
              </a:rPr>
              <a:t>3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67219" y="2359153"/>
            <a:ext cx="3460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P</a:t>
            </a:r>
            <a:r>
              <a:rPr sz="16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C</a:t>
            </a:r>
            <a:r>
              <a:rPr sz="16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A</a:t>
            </a:r>
            <a:endParaRPr sz="1600" dirty="0">
              <a:latin typeface="Impact"/>
              <a:cs typeface="Impac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2660" y="5134050"/>
            <a:ext cx="8625205" cy="181038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010"/>
              </a:spcBef>
            </a:pPr>
            <a:r>
              <a:rPr sz="16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PASOS </a:t>
            </a:r>
            <a:r>
              <a:rPr sz="16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A SEGUIR PARA </a:t>
            </a:r>
            <a:r>
              <a:rPr sz="16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DETERMIAR LA</a:t>
            </a:r>
            <a:r>
              <a:rPr sz="1600" u="sng" spc="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 </a:t>
            </a:r>
            <a:r>
              <a:rPr sz="16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Impact"/>
                <a:cs typeface="Impact"/>
              </a:rPr>
              <a:t>PCA</a:t>
            </a:r>
            <a:endParaRPr sz="1600" dirty="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777240" algn="l"/>
              </a:tabLst>
            </a:pP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PASO	1: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conocer el valor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del presupuesto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estimar posibles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modificaciones</a:t>
            </a:r>
            <a:endParaRPr sz="16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tabLst>
                <a:tab pos="783590" algn="l"/>
                <a:tab pos="1158240" algn="l"/>
              </a:tabLst>
            </a:pP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PASO	2:	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coordinar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DGAES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montos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máximos de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gasto sobre la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base de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las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reglas fiscales del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MMM.</a:t>
            </a:r>
            <a:endParaRPr sz="1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847725" algn="l"/>
                <a:tab pos="1216025" algn="l"/>
              </a:tabLst>
            </a:pP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PASO	3:	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determinar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limites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gasto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 cada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entidad para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año 2011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=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PCA.</a:t>
            </a:r>
            <a:endParaRPr sz="1600" dirty="0">
              <a:latin typeface="Verdana"/>
              <a:cs typeface="Verdana"/>
            </a:endParaRPr>
          </a:p>
          <a:p>
            <a:pPr marR="210820" algn="r">
              <a:lnSpc>
                <a:spcPct val="100000"/>
              </a:lnSpc>
              <a:spcBef>
                <a:spcPts val="1170"/>
              </a:spcBef>
            </a:pPr>
            <a:r>
              <a:rPr sz="1200" dirty="0">
                <a:latin typeface="Verdana"/>
                <a:cs typeface="Verdana"/>
              </a:rPr>
              <a:t>105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106</a:t>
            </a:r>
          </a:p>
        </p:txBody>
      </p:sp>
      <p:sp>
        <p:nvSpPr>
          <p:cNvPr id="5" name="object 5"/>
          <p:cNvSpPr/>
          <p:nvPr/>
        </p:nvSpPr>
        <p:spPr>
          <a:xfrm>
            <a:off x="1478280" y="1859788"/>
            <a:ext cx="7522845" cy="429895"/>
          </a:xfrm>
          <a:custGeom>
            <a:avLst/>
            <a:gdLst/>
            <a:ahLst/>
            <a:cxnLst/>
            <a:rect l="l" t="t" r="r" b="b"/>
            <a:pathLst>
              <a:path w="7522845" h="429894">
                <a:moveTo>
                  <a:pt x="0" y="429768"/>
                </a:moveTo>
                <a:lnTo>
                  <a:pt x="7522464" y="429768"/>
                </a:lnTo>
                <a:lnTo>
                  <a:pt x="7522464" y="0"/>
                </a:lnTo>
                <a:lnTo>
                  <a:pt x="0" y="0"/>
                </a:lnTo>
                <a:lnTo>
                  <a:pt x="0" y="429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478280" y="2941827"/>
            <a:ext cx="1094740" cy="445134"/>
          </a:xfrm>
          <a:custGeom>
            <a:avLst/>
            <a:gdLst/>
            <a:ahLst/>
            <a:cxnLst/>
            <a:rect l="l" t="t" r="r" b="b"/>
            <a:pathLst>
              <a:path w="1094739" h="445135">
                <a:moveTo>
                  <a:pt x="0" y="445008"/>
                </a:moveTo>
                <a:lnTo>
                  <a:pt x="1094232" y="445008"/>
                </a:lnTo>
                <a:lnTo>
                  <a:pt x="1094232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669284" y="1335013"/>
            <a:ext cx="4255135" cy="4311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2735" marR="5080" indent="-280670">
              <a:lnSpc>
                <a:spcPct val="103099"/>
              </a:lnSpc>
              <a:spcBef>
                <a:spcPts val="70"/>
              </a:spcBef>
            </a:pPr>
            <a:r>
              <a:rPr sz="1300" b="1" spc="15" dirty="0">
                <a:latin typeface="Arial Narrow"/>
                <a:cs typeface="Arial Narrow"/>
              </a:rPr>
              <a:t>ARTICULO </a:t>
            </a:r>
            <a:r>
              <a:rPr sz="1300" b="1" spc="-10" dirty="0">
                <a:latin typeface="Arial Narrow"/>
                <a:cs typeface="Arial Narrow"/>
              </a:rPr>
              <a:t>2º </a:t>
            </a:r>
            <a:r>
              <a:rPr sz="1300" b="1" spc="20" dirty="0">
                <a:latin typeface="Arial Narrow"/>
                <a:cs typeface="Arial Narrow"/>
              </a:rPr>
              <a:t>RESOLUCION DIRECTORAL </a:t>
            </a:r>
            <a:r>
              <a:rPr sz="1300" b="1" spc="60" dirty="0">
                <a:latin typeface="Arial Narrow"/>
                <a:cs typeface="Arial Narrow"/>
              </a:rPr>
              <a:t>Nº</a:t>
            </a:r>
            <a:r>
              <a:rPr sz="1300" b="1" spc="-105" dirty="0">
                <a:latin typeface="Arial Narrow"/>
                <a:cs typeface="Arial Narrow"/>
              </a:rPr>
              <a:t> </a:t>
            </a:r>
            <a:r>
              <a:rPr sz="1300" b="1" spc="5" dirty="0">
                <a:latin typeface="Arial Narrow"/>
                <a:cs typeface="Arial Narrow"/>
              </a:rPr>
              <a:t>023-2010-EF/76,01  </a:t>
            </a:r>
            <a:r>
              <a:rPr sz="1300" b="1" spc="10" dirty="0">
                <a:latin typeface="Arial Narrow"/>
                <a:cs typeface="Arial Narrow"/>
              </a:rPr>
              <a:t>DOCUM </a:t>
            </a:r>
            <a:r>
              <a:rPr sz="1300" b="1" spc="-15" dirty="0">
                <a:latin typeface="Arial Narrow"/>
                <a:cs typeface="Arial Narrow"/>
              </a:rPr>
              <a:t>ENTOS </a:t>
            </a:r>
            <a:r>
              <a:rPr sz="1300" b="1" spc="50" dirty="0">
                <a:latin typeface="Arial Narrow"/>
                <a:cs typeface="Arial Narrow"/>
              </a:rPr>
              <a:t>QUE </a:t>
            </a:r>
            <a:r>
              <a:rPr sz="1300" b="1" spc="10" dirty="0">
                <a:latin typeface="Arial Narrow"/>
                <a:cs typeface="Arial Narrow"/>
              </a:rPr>
              <a:t>SUSTENTAN </a:t>
            </a:r>
            <a:r>
              <a:rPr sz="1300" b="1" spc="-5" dirty="0">
                <a:latin typeface="Arial Narrow"/>
                <a:cs typeface="Arial Narrow"/>
              </a:rPr>
              <a:t>LOS</a:t>
            </a:r>
            <a:r>
              <a:rPr sz="1300" b="1" spc="-155" dirty="0">
                <a:latin typeface="Arial Narrow"/>
                <a:cs typeface="Arial Narrow"/>
              </a:rPr>
              <a:t> </a:t>
            </a:r>
            <a:r>
              <a:rPr sz="1300" b="1" spc="15" dirty="0">
                <a:latin typeface="Arial Narrow"/>
                <a:cs typeface="Arial Narrow"/>
              </a:rPr>
              <a:t>COMPROMISOS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60067" y="1837933"/>
            <a:ext cx="928369" cy="4311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64465">
              <a:lnSpc>
                <a:spcPct val="103099"/>
              </a:lnSpc>
              <a:spcBef>
                <a:spcPts val="70"/>
              </a:spcBef>
            </a:pPr>
            <a:r>
              <a:rPr sz="1300" spc="25" dirty="0">
                <a:latin typeface="Arial Narrow"/>
                <a:cs typeface="Arial Narrow"/>
              </a:rPr>
              <a:t>CÓDIGO  </a:t>
            </a:r>
            <a:r>
              <a:rPr sz="1300" spc="-55" dirty="0">
                <a:latin typeface="Arial Narrow"/>
                <a:cs typeface="Arial Narrow"/>
              </a:rPr>
              <a:t>D</a:t>
            </a:r>
            <a:r>
              <a:rPr sz="1300" spc="30" dirty="0">
                <a:latin typeface="Arial Narrow"/>
                <a:cs typeface="Arial Narrow"/>
              </a:rPr>
              <a:t>O</a:t>
            </a:r>
            <a:r>
              <a:rPr sz="1300" spc="114" dirty="0">
                <a:latin typeface="Arial Narrow"/>
                <a:cs typeface="Arial Narrow"/>
              </a:rPr>
              <a:t>C</a:t>
            </a:r>
            <a:r>
              <a:rPr sz="1300" spc="-55" dirty="0">
                <a:latin typeface="Arial Narrow"/>
                <a:cs typeface="Arial Narrow"/>
              </a:rPr>
              <a:t>U</a:t>
            </a:r>
            <a:r>
              <a:rPr sz="1300" spc="-5" dirty="0">
                <a:latin typeface="Arial Narrow"/>
                <a:cs typeface="Arial Narrow"/>
              </a:rPr>
              <a:t>M</a:t>
            </a:r>
            <a:r>
              <a:rPr sz="1300" spc="5" dirty="0">
                <a:latin typeface="Arial Narrow"/>
                <a:cs typeface="Arial Narrow"/>
              </a:rPr>
              <a:t>E</a:t>
            </a:r>
            <a:r>
              <a:rPr sz="1300" spc="114" dirty="0">
                <a:latin typeface="Arial Narrow"/>
                <a:cs typeface="Arial Narrow"/>
              </a:rPr>
              <a:t>N</a:t>
            </a:r>
            <a:r>
              <a:rPr sz="1300" spc="-75" dirty="0">
                <a:latin typeface="Arial Narrow"/>
                <a:cs typeface="Arial Narrow"/>
              </a:rPr>
              <a:t>T</a:t>
            </a:r>
            <a:r>
              <a:rPr sz="1300" spc="10" dirty="0">
                <a:latin typeface="Arial Narrow"/>
                <a:cs typeface="Arial Narrow"/>
              </a:rPr>
              <a:t>O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5891" y="1950709"/>
            <a:ext cx="63563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30" dirty="0">
                <a:latin typeface="Arial Narrow"/>
                <a:cs typeface="Arial Narrow"/>
              </a:rPr>
              <a:t>N</a:t>
            </a:r>
            <a:r>
              <a:rPr sz="1300" spc="30" dirty="0">
                <a:latin typeface="Arial Narrow"/>
                <a:cs typeface="Arial Narrow"/>
              </a:rPr>
              <a:t>O</a:t>
            </a:r>
            <a:r>
              <a:rPr sz="1300" spc="-30" dirty="0">
                <a:latin typeface="Arial Narrow"/>
                <a:cs typeface="Arial Narrow"/>
              </a:rPr>
              <a:t>M</a:t>
            </a:r>
            <a:r>
              <a:rPr sz="1300" spc="30" dirty="0">
                <a:latin typeface="Arial Narrow"/>
                <a:cs typeface="Arial Narrow"/>
              </a:rPr>
              <a:t>B</a:t>
            </a:r>
            <a:r>
              <a:rPr sz="1300" spc="90" dirty="0">
                <a:latin typeface="Arial Narrow"/>
                <a:cs typeface="Arial Narrow"/>
              </a:rPr>
              <a:t>R</a:t>
            </a:r>
            <a:r>
              <a:rPr sz="1300" spc="10" dirty="0">
                <a:latin typeface="Arial Narrow"/>
                <a:cs typeface="Arial Narrow"/>
              </a:rPr>
              <a:t>E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0588" y="2246378"/>
            <a:ext cx="251460" cy="6934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1</a:t>
            </a:r>
            <a:r>
              <a:rPr sz="1300" spc="5" dirty="0">
                <a:latin typeface="Arial Narrow"/>
                <a:cs typeface="Arial Narrow"/>
              </a:rPr>
              <a:t>6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1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2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0588" y="2898649"/>
            <a:ext cx="251460" cy="47053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6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9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10588" y="3364981"/>
            <a:ext cx="251460" cy="30403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4</a:t>
            </a:r>
            <a:r>
              <a:rPr sz="1300" spc="5" dirty="0">
                <a:latin typeface="Arial Narrow"/>
                <a:cs typeface="Arial Narrow"/>
              </a:rPr>
              <a:t>1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4</a:t>
            </a:r>
            <a:r>
              <a:rPr sz="1300" spc="5" dirty="0">
                <a:latin typeface="Arial Narrow"/>
                <a:cs typeface="Arial Narrow"/>
              </a:rPr>
              <a:t>2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4</a:t>
            </a:r>
            <a:r>
              <a:rPr sz="1300" spc="5" dirty="0">
                <a:latin typeface="Arial Narrow"/>
                <a:cs typeface="Arial Narrow"/>
              </a:rPr>
              <a:t>3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5</a:t>
            </a:r>
            <a:r>
              <a:rPr sz="1300" spc="5" dirty="0">
                <a:latin typeface="Arial Narrow"/>
                <a:cs typeface="Arial Narrow"/>
              </a:rPr>
              <a:t>9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6</a:t>
            </a:r>
            <a:r>
              <a:rPr sz="1300" spc="5" dirty="0">
                <a:latin typeface="Arial Narrow"/>
                <a:cs typeface="Arial Narrow"/>
              </a:rPr>
              <a:t>0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300" spc="-25" dirty="0">
                <a:latin typeface="Arial Narrow"/>
                <a:cs typeface="Arial Narrow"/>
              </a:rPr>
              <a:t>1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3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300" spc="-25" dirty="0">
                <a:latin typeface="Arial Narrow"/>
                <a:cs typeface="Arial Narrow"/>
              </a:rPr>
              <a:t>1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4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300" spc="-25" dirty="0">
                <a:latin typeface="Arial Narrow"/>
                <a:cs typeface="Arial Narrow"/>
              </a:rPr>
              <a:t>0</a:t>
            </a:r>
            <a:r>
              <a:rPr sz="1300" dirty="0">
                <a:latin typeface="Arial Narrow"/>
                <a:cs typeface="Arial Narrow"/>
              </a:rPr>
              <a:t>7</a:t>
            </a:r>
            <a:r>
              <a:rPr sz="1300" spc="5" dirty="0">
                <a:latin typeface="Arial Narrow"/>
                <a:cs typeface="Arial Narrow"/>
              </a:rPr>
              <a:t>0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0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1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2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3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4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spc="-25" dirty="0">
                <a:latin typeface="Arial Narrow"/>
                <a:cs typeface="Arial Narrow"/>
              </a:rPr>
              <a:t>2</a:t>
            </a:r>
            <a:r>
              <a:rPr sz="1300" dirty="0">
                <a:latin typeface="Arial Narrow"/>
                <a:cs typeface="Arial Narrow"/>
              </a:rPr>
              <a:t>3</a:t>
            </a:r>
            <a:r>
              <a:rPr sz="1300" spc="5" dirty="0">
                <a:latin typeface="Arial Narrow"/>
                <a:cs typeface="Arial Narrow"/>
              </a:rPr>
              <a:t>5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06116" y="2246378"/>
            <a:ext cx="4157345" cy="41586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300" spc="10" dirty="0">
                <a:latin typeface="Arial Narrow"/>
                <a:cs typeface="Arial Narrow"/>
              </a:rPr>
              <a:t>CONVENIO</a:t>
            </a:r>
            <a:r>
              <a:rPr sz="1300" spc="30" dirty="0">
                <a:latin typeface="Arial Narrow"/>
                <a:cs typeface="Arial Narrow"/>
              </a:rPr>
              <a:t> </a:t>
            </a:r>
            <a:r>
              <a:rPr sz="1300" spc="15" dirty="0">
                <a:latin typeface="Arial Narrow"/>
                <a:cs typeface="Arial Narrow"/>
              </a:rPr>
              <a:t>SUSCRITO</a:t>
            </a:r>
            <a:endParaRPr sz="1300" dirty="0">
              <a:latin typeface="Arial Narrow"/>
              <a:cs typeface="Arial Narrow"/>
            </a:endParaRPr>
          </a:p>
          <a:p>
            <a:pPr marL="12700" marR="876300">
              <a:lnSpc>
                <a:spcPct val="112300"/>
              </a:lnSpc>
            </a:pPr>
            <a:r>
              <a:rPr sz="1300" spc="25" dirty="0">
                <a:latin typeface="Arial Narrow"/>
                <a:cs typeface="Arial Narrow"/>
              </a:rPr>
              <a:t>ORDEN </a:t>
            </a:r>
            <a:r>
              <a:rPr sz="1300" spc="50" dirty="0">
                <a:latin typeface="Arial Narrow"/>
                <a:cs typeface="Arial Narrow"/>
              </a:rPr>
              <a:t>DE</a:t>
            </a:r>
            <a:r>
              <a:rPr sz="1300" spc="-204" dirty="0">
                <a:latin typeface="Arial Narrow"/>
                <a:cs typeface="Arial Narrow"/>
              </a:rPr>
              <a:t> </a:t>
            </a:r>
            <a:r>
              <a:rPr sz="1300" spc="15" dirty="0">
                <a:latin typeface="Arial Narrow"/>
                <a:cs typeface="Arial Narrow"/>
              </a:rPr>
              <a:t>COMPRA </a:t>
            </a:r>
            <a:r>
              <a:rPr sz="1300" spc="5" dirty="0">
                <a:latin typeface="Arial Narrow"/>
                <a:cs typeface="Arial Narrow"/>
              </a:rPr>
              <a:t>- </a:t>
            </a:r>
            <a:r>
              <a:rPr sz="1300" spc="35" dirty="0">
                <a:latin typeface="Arial Narrow"/>
                <a:cs typeface="Arial Narrow"/>
              </a:rPr>
              <a:t>GUÍA </a:t>
            </a:r>
            <a:r>
              <a:rPr sz="1300" spc="-10" dirty="0">
                <a:latin typeface="Arial Narrow"/>
                <a:cs typeface="Arial Narrow"/>
              </a:rPr>
              <a:t>DE </a:t>
            </a:r>
            <a:r>
              <a:rPr sz="1300" spc="10" dirty="0">
                <a:latin typeface="Arial Narrow"/>
                <a:cs typeface="Arial Narrow"/>
              </a:rPr>
              <a:t>INTERNAMIENTO  </a:t>
            </a:r>
            <a:r>
              <a:rPr sz="1300" spc="25" dirty="0">
                <a:latin typeface="Arial Narrow"/>
                <a:cs typeface="Arial Narrow"/>
              </a:rPr>
              <a:t>ORDEN </a:t>
            </a:r>
            <a:r>
              <a:rPr sz="1300" spc="50" dirty="0">
                <a:latin typeface="Arial Narrow"/>
                <a:cs typeface="Arial Narrow"/>
              </a:rPr>
              <a:t>DE</a:t>
            </a:r>
            <a:r>
              <a:rPr sz="1300" spc="-70" dirty="0">
                <a:latin typeface="Arial Narrow"/>
                <a:cs typeface="Arial Narrow"/>
              </a:rPr>
              <a:t> </a:t>
            </a:r>
            <a:r>
              <a:rPr sz="1300" spc="10" dirty="0">
                <a:latin typeface="Arial Narrow"/>
                <a:cs typeface="Arial Narrow"/>
              </a:rPr>
              <a:t>SERVICIO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60" dirty="0">
                <a:latin typeface="Arial Narrow"/>
                <a:cs typeface="Arial Narrow"/>
              </a:rPr>
              <a:t>DE</a:t>
            </a:r>
            <a:r>
              <a:rPr sz="1300" spc="-35" dirty="0">
                <a:latin typeface="Arial Narrow"/>
                <a:cs typeface="Arial Narrow"/>
              </a:rPr>
              <a:t> </a:t>
            </a:r>
            <a:r>
              <a:rPr sz="1300" spc="15" dirty="0">
                <a:latin typeface="Arial Narrow"/>
                <a:cs typeface="Arial Narrow"/>
              </a:rPr>
              <a:t>MOVILIDAD</a:t>
            </a:r>
            <a:endParaRPr sz="1300" dirty="0">
              <a:latin typeface="Arial Narrow"/>
              <a:cs typeface="Arial Narrow"/>
            </a:endParaRPr>
          </a:p>
          <a:p>
            <a:pPr marL="12700" marR="1562100">
              <a:lnSpc>
                <a:spcPct val="112300"/>
              </a:lnSpc>
            </a:pP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60" dirty="0">
                <a:latin typeface="Arial Narrow"/>
                <a:cs typeface="Arial Narrow"/>
              </a:rPr>
              <a:t>DE </a:t>
            </a:r>
            <a:r>
              <a:rPr sz="1300" spc="10" dirty="0">
                <a:latin typeface="Arial Narrow"/>
                <a:cs typeface="Arial Narrow"/>
              </a:rPr>
              <a:t>DIETAS </a:t>
            </a:r>
            <a:r>
              <a:rPr sz="1300" spc="-25" dirty="0">
                <a:latin typeface="Arial Narrow"/>
                <a:cs typeface="Arial Narrow"/>
              </a:rPr>
              <a:t>DE</a:t>
            </a:r>
            <a:r>
              <a:rPr sz="1300" spc="-110" dirty="0">
                <a:latin typeface="Arial Narrow"/>
                <a:cs typeface="Arial Narrow"/>
              </a:rPr>
              <a:t> </a:t>
            </a:r>
            <a:r>
              <a:rPr sz="1300" spc="25" dirty="0">
                <a:latin typeface="Arial Narrow"/>
                <a:cs typeface="Arial Narrow"/>
              </a:rPr>
              <a:t>DIRECTORIO  </a:t>
            </a: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60" dirty="0">
                <a:latin typeface="Arial Narrow"/>
                <a:cs typeface="Arial Narrow"/>
              </a:rPr>
              <a:t>DE</a:t>
            </a:r>
            <a:r>
              <a:rPr sz="1300" spc="-35" dirty="0">
                <a:latin typeface="Arial Narrow"/>
                <a:cs typeface="Arial Narrow"/>
              </a:rPr>
              <a:t> </a:t>
            </a:r>
            <a:r>
              <a:rPr sz="1300" spc="20" dirty="0">
                <a:latin typeface="Arial Narrow"/>
                <a:cs typeface="Arial Narrow"/>
              </a:rPr>
              <a:t>PROPINAS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60" dirty="0">
                <a:latin typeface="Arial Narrow"/>
                <a:cs typeface="Arial Narrow"/>
              </a:rPr>
              <a:t>DE</a:t>
            </a:r>
            <a:r>
              <a:rPr sz="1300" spc="-35" dirty="0">
                <a:latin typeface="Arial Narrow"/>
                <a:cs typeface="Arial Narrow"/>
              </a:rPr>
              <a:t> </a:t>
            </a:r>
            <a:r>
              <a:rPr sz="1300" spc="10" dirty="0">
                <a:latin typeface="Arial Narrow"/>
                <a:cs typeface="Arial Narrow"/>
              </a:rPr>
              <a:t>RACIONAMIENTO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60" dirty="0">
                <a:latin typeface="Arial Narrow"/>
                <a:cs typeface="Arial Narrow"/>
              </a:rPr>
              <a:t>DE</a:t>
            </a:r>
            <a:r>
              <a:rPr sz="1300" spc="-35" dirty="0">
                <a:latin typeface="Arial Narrow"/>
                <a:cs typeface="Arial Narrow"/>
              </a:rPr>
              <a:t> </a:t>
            </a:r>
            <a:r>
              <a:rPr sz="1300" spc="10" dirty="0">
                <a:latin typeface="Arial Narrow"/>
                <a:cs typeface="Arial Narrow"/>
              </a:rPr>
              <a:t>VIATICOS</a:t>
            </a:r>
            <a:endParaRPr sz="1300" dirty="0">
              <a:latin typeface="Arial Narrow"/>
              <a:cs typeface="Arial Narrow"/>
            </a:endParaRPr>
          </a:p>
          <a:p>
            <a:pPr marL="12700" marR="1941195">
              <a:lnSpc>
                <a:spcPct val="103099"/>
              </a:lnSpc>
              <a:spcBef>
                <a:spcPts val="140"/>
              </a:spcBef>
            </a:pPr>
            <a:r>
              <a:rPr sz="1300" spc="10" dirty="0">
                <a:latin typeface="Arial Narrow"/>
                <a:cs typeface="Arial Narrow"/>
              </a:rPr>
              <a:t>CONTRATO </a:t>
            </a:r>
            <a:r>
              <a:rPr sz="1300" spc="20" dirty="0">
                <a:latin typeface="Arial Narrow"/>
                <a:cs typeface="Arial Narrow"/>
              </a:rPr>
              <a:t>COMPRA-VENTA  </a:t>
            </a:r>
            <a:r>
              <a:rPr sz="1300" spc="10" dirty="0">
                <a:latin typeface="Arial Narrow"/>
                <a:cs typeface="Arial Narrow"/>
              </a:rPr>
              <a:t>CONTRATO </a:t>
            </a:r>
            <a:r>
              <a:rPr sz="1300" spc="15" dirty="0">
                <a:latin typeface="Arial Narrow"/>
                <a:cs typeface="Arial Narrow"/>
              </a:rPr>
              <a:t>SUSCRITO</a:t>
            </a:r>
            <a:r>
              <a:rPr sz="1300" spc="25" dirty="0">
                <a:latin typeface="Arial Narrow"/>
                <a:cs typeface="Arial Narrow"/>
              </a:rPr>
              <a:t> </a:t>
            </a:r>
            <a:r>
              <a:rPr sz="1300" spc="10" dirty="0">
                <a:latin typeface="Arial Narrow"/>
                <a:cs typeface="Arial Narrow"/>
              </a:rPr>
              <a:t>(VARIOS)</a:t>
            </a:r>
            <a:endParaRPr sz="13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300" spc="-5" dirty="0">
                <a:latin typeface="Arial Narrow"/>
                <a:cs typeface="Arial Narrow"/>
              </a:rPr>
              <a:t>RES </a:t>
            </a:r>
            <a:r>
              <a:rPr sz="1300" spc="-10" dirty="0">
                <a:latin typeface="Arial Narrow"/>
                <a:cs typeface="Arial Narrow"/>
              </a:rPr>
              <a:t>UMEN </a:t>
            </a:r>
            <a:r>
              <a:rPr sz="1300" spc="15" dirty="0">
                <a:latin typeface="Arial Narrow"/>
                <a:cs typeface="Arial Narrow"/>
              </a:rPr>
              <a:t>ANUALIZADO LOCADORES </a:t>
            </a:r>
            <a:r>
              <a:rPr sz="1300" spc="60" dirty="0">
                <a:latin typeface="Arial Narrow"/>
                <a:cs typeface="Arial Narrow"/>
              </a:rPr>
              <a:t>DE</a:t>
            </a:r>
            <a:r>
              <a:rPr sz="1300" spc="-105" dirty="0">
                <a:latin typeface="Arial Narrow"/>
                <a:cs typeface="Arial Narrow"/>
              </a:rPr>
              <a:t> </a:t>
            </a:r>
            <a:r>
              <a:rPr sz="1300" dirty="0">
                <a:latin typeface="Arial Narrow"/>
                <a:cs typeface="Arial Narrow"/>
              </a:rPr>
              <a:t>SERVCIIOS</a:t>
            </a:r>
          </a:p>
          <a:p>
            <a:pPr marL="12700" marR="5080">
              <a:lnSpc>
                <a:spcPct val="103099"/>
              </a:lnSpc>
              <a:spcBef>
                <a:spcPts val="145"/>
              </a:spcBef>
            </a:pPr>
            <a:r>
              <a:rPr sz="1300" spc="-5" dirty="0">
                <a:latin typeface="Arial Narrow"/>
                <a:cs typeface="Arial Narrow"/>
              </a:rPr>
              <a:t>RES </a:t>
            </a:r>
            <a:r>
              <a:rPr sz="1300" spc="-10" dirty="0">
                <a:latin typeface="Arial Narrow"/>
                <a:cs typeface="Arial Narrow"/>
              </a:rPr>
              <a:t>UMEN </a:t>
            </a:r>
            <a:r>
              <a:rPr sz="1300" spc="15" dirty="0">
                <a:latin typeface="Arial Narrow"/>
                <a:cs typeface="Arial Narrow"/>
              </a:rPr>
              <a:t>ANUALIZADO </a:t>
            </a:r>
            <a:r>
              <a:rPr sz="1300" spc="10" dirty="0">
                <a:latin typeface="Arial Narrow"/>
                <a:cs typeface="Arial Narrow"/>
              </a:rPr>
              <a:t>PLANILLA </a:t>
            </a:r>
            <a:r>
              <a:rPr sz="1300" spc="15" dirty="0">
                <a:latin typeface="Arial Narrow"/>
                <a:cs typeface="Arial Narrow"/>
              </a:rPr>
              <a:t>PROYECTOS ESPECIALES  </a:t>
            </a:r>
            <a:r>
              <a:rPr sz="1300" spc="10" dirty="0">
                <a:latin typeface="Arial Narrow"/>
                <a:cs typeface="Arial Narrow"/>
              </a:rPr>
              <a:t>CONTRATO </a:t>
            </a:r>
            <a:r>
              <a:rPr sz="1300" spc="15" dirty="0">
                <a:latin typeface="Arial Narrow"/>
                <a:cs typeface="Arial Narrow"/>
              </a:rPr>
              <a:t>SUSCRITO</a:t>
            </a:r>
            <a:r>
              <a:rPr sz="1300" spc="55" dirty="0">
                <a:latin typeface="Arial Narrow"/>
                <a:cs typeface="Arial Narrow"/>
              </a:rPr>
              <a:t> </a:t>
            </a:r>
            <a:r>
              <a:rPr sz="1300" spc="15" dirty="0">
                <a:latin typeface="Arial Narrow"/>
                <a:cs typeface="Arial Narrow"/>
              </a:rPr>
              <a:t>(OBRAS)</a:t>
            </a:r>
            <a:endParaRPr sz="1300" dirty="0">
              <a:latin typeface="Arial Narrow"/>
              <a:cs typeface="Arial Narrow"/>
            </a:endParaRPr>
          </a:p>
          <a:p>
            <a:pPr marL="12700" marR="632460">
              <a:lnSpc>
                <a:spcPct val="109700"/>
              </a:lnSpc>
              <a:spcBef>
                <a:spcPts val="65"/>
              </a:spcBef>
            </a:pPr>
            <a:r>
              <a:rPr sz="1300" spc="10" dirty="0">
                <a:latin typeface="Arial Narrow"/>
                <a:cs typeface="Arial Narrow"/>
              </a:rPr>
              <a:t>PLANILLA ANUALIZADA </a:t>
            </a:r>
            <a:r>
              <a:rPr sz="1300" spc="-10" dirty="0">
                <a:latin typeface="Arial Narrow"/>
                <a:cs typeface="Arial Narrow"/>
              </a:rPr>
              <a:t>DE </a:t>
            </a:r>
            <a:r>
              <a:rPr sz="1300" spc="5" dirty="0">
                <a:latin typeface="Arial Narrow"/>
                <a:cs typeface="Arial Narrow"/>
              </a:rPr>
              <a:t>GASTOS EN </a:t>
            </a:r>
            <a:r>
              <a:rPr sz="1300" spc="20" dirty="0">
                <a:latin typeface="Arial Narrow"/>
                <a:cs typeface="Arial Narrow"/>
              </a:rPr>
              <a:t>PERSONAL  </a:t>
            </a:r>
            <a:r>
              <a:rPr sz="1300" spc="10" dirty="0">
                <a:latin typeface="Arial Narrow"/>
                <a:cs typeface="Arial Narrow"/>
              </a:rPr>
              <a:t>PLANILLA ANUALIZADA </a:t>
            </a:r>
            <a:r>
              <a:rPr sz="1300" spc="-10" dirty="0">
                <a:latin typeface="Arial Narrow"/>
                <a:cs typeface="Arial Narrow"/>
              </a:rPr>
              <a:t>DE </a:t>
            </a:r>
            <a:r>
              <a:rPr sz="1300" spc="5" dirty="0">
                <a:latin typeface="Arial Narrow"/>
                <a:cs typeface="Arial Narrow"/>
              </a:rPr>
              <a:t>GASTOS EN </a:t>
            </a:r>
            <a:r>
              <a:rPr sz="1300" spc="15" dirty="0">
                <a:latin typeface="Arial Narrow"/>
                <a:cs typeface="Arial Narrow"/>
              </a:rPr>
              <a:t>PENSIONES  </a:t>
            </a:r>
            <a:r>
              <a:rPr sz="1300" spc="-5" dirty="0">
                <a:latin typeface="Arial Narrow"/>
                <a:cs typeface="Arial Narrow"/>
              </a:rPr>
              <a:t>RES </a:t>
            </a:r>
            <a:r>
              <a:rPr sz="1300" spc="-10" dirty="0">
                <a:latin typeface="Arial Narrow"/>
                <a:cs typeface="Arial Narrow"/>
              </a:rPr>
              <a:t>UMEN </a:t>
            </a:r>
            <a:r>
              <a:rPr sz="1300" spc="15" dirty="0">
                <a:latin typeface="Arial Narrow"/>
                <a:cs typeface="Arial Narrow"/>
              </a:rPr>
              <a:t>ANUALIZADO RETRIBUCIONES </a:t>
            </a:r>
            <a:r>
              <a:rPr sz="1300" spc="5" dirty="0">
                <a:latin typeface="Arial Narrow"/>
                <a:cs typeface="Arial Narrow"/>
              </a:rPr>
              <a:t>- </a:t>
            </a:r>
            <a:r>
              <a:rPr sz="1300" spc="40" dirty="0">
                <a:latin typeface="Arial Narrow"/>
                <a:cs typeface="Arial Narrow"/>
              </a:rPr>
              <a:t>CAS  </a:t>
            </a:r>
            <a:r>
              <a:rPr sz="1300" spc="-5" dirty="0">
                <a:latin typeface="Arial Narrow"/>
                <a:cs typeface="Arial Narrow"/>
              </a:rPr>
              <a:t>RES </a:t>
            </a:r>
            <a:r>
              <a:rPr sz="1300" spc="-10" dirty="0">
                <a:latin typeface="Arial Narrow"/>
                <a:cs typeface="Arial Narrow"/>
              </a:rPr>
              <a:t>UMEN </a:t>
            </a:r>
            <a:r>
              <a:rPr sz="1300" spc="15" dirty="0">
                <a:latin typeface="Arial Narrow"/>
                <a:cs typeface="Arial Narrow"/>
              </a:rPr>
              <a:t>SERVICIOS </a:t>
            </a:r>
            <a:r>
              <a:rPr sz="1300" spc="10" dirty="0">
                <a:latin typeface="Arial Narrow"/>
                <a:cs typeface="Arial Narrow"/>
              </a:rPr>
              <a:t>PUBLICOS</a:t>
            </a:r>
            <a:r>
              <a:rPr sz="1300" spc="-50" dirty="0">
                <a:latin typeface="Arial Narrow"/>
                <a:cs typeface="Arial Narrow"/>
              </a:rPr>
              <a:t> </a:t>
            </a:r>
            <a:r>
              <a:rPr sz="1300" spc="10" dirty="0">
                <a:latin typeface="Arial Narrow"/>
                <a:cs typeface="Arial Narrow"/>
              </a:rPr>
              <a:t>ANUALIZADO</a:t>
            </a:r>
            <a:endParaRPr sz="1300" dirty="0">
              <a:latin typeface="Arial Narrow"/>
              <a:cs typeface="Arial Narrow"/>
            </a:endParaRPr>
          </a:p>
          <a:p>
            <a:pPr marL="12700" marR="557530">
              <a:lnSpc>
                <a:spcPct val="103099"/>
              </a:lnSpc>
              <a:spcBef>
                <a:spcPts val="145"/>
              </a:spcBef>
            </a:pPr>
            <a:r>
              <a:rPr sz="1300" spc="10" dirty="0">
                <a:latin typeface="Arial Narrow"/>
                <a:cs typeface="Arial Narrow"/>
              </a:rPr>
              <a:t>DISPOSITIVO </a:t>
            </a:r>
            <a:r>
              <a:rPr sz="1300" spc="15" dirty="0">
                <a:latin typeface="Arial Narrow"/>
                <a:cs typeface="Arial Narrow"/>
              </a:rPr>
              <a:t>LEGAL </a:t>
            </a:r>
            <a:r>
              <a:rPr sz="1300" spc="10" dirty="0">
                <a:latin typeface="Arial Narrow"/>
                <a:cs typeface="Arial Narrow"/>
              </a:rPr>
              <a:t>O </a:t>
            </a:r>
            <a:r>
              <a:rPr sz="1300" spc="15" dirty="0">
                <a:latin typeface="Arial Narrow"/>
                <a:cs typeface="Arial Narrow"/>
              </a:rPr>
              <a:t>ACTO </a:t>
            </a:r>
            <a:r>
              <a:rPr sz="1300" spc="50" dirty="0">
                <a:latin typeface="Arial Narrow"/>
                <a:cs typeface="Arial Narrow"/>
              </a:rPr>
              <a:t>DE </a:t>
            </a:r>
            <a:r>
              <a:rPr sz="1300" spc="5" dirty="0">
                <a:latin typeface="Arial Narrow"/>
                <a:cs typeface="Arial Narrow"/>
              </a:rPr>
              <a:t>ADMINISTRACION </a:t>
            </a:r>
            <a:r>
              <a:rPr sz="1300" spc="-10" dirty="0">
                <a:latin typeface="Arial Narrow"/>
                <a:cs typeface="Arial Narrow"/>
              </a:rPr>
              <a:t>1/  </a:t>
            </a:r>
            <a:r>
              <a:rPr sz="1300" spc="10" dirty="0">
                <a:latin typeface="Arial Narrow"/>
                <a:cs typeface="Arial Narrow"/>
              </a:rPr>
              <a:t>PLANILLA</a:t>
            </a:r>
            <a:r>
              <a:rPr sz="1300" spc="-15" dirty="0">
                <a:latin typeface="Arial Narrow"/>
                <a:cs typeface="Arial Narrow"/>
              </a:rPr>
              <a:t> </a:t>
            </a:r>
            <a:r>
              <a:rPr sz="1300" spc="15" dirty="0">
                <a:latin typeface="Arial Narrow"/>
                <a:cs typeface="Arial Narrow"/>
              </a:rPr>
              <a:t>OCASIONALES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1091" y="6400789"/>
            <a:ext cx="79502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936865" algn="l"/>
              </a:tabLst>
            </a:pPr>
            <a:r>
              <a:rPr sz="1300" strike="sngStrike" dirty="0">
                <a:latin typeface="Arial Narrow"/>
                <a:cs typeface="Arial Narrow"/>
              </a:rPr>
              <a:t>  </a:t>
            </a:r>
            <a:r>
              <a:rPr sz="1300" strike="sngStrike" spc="-10" dirty="0">
                <a:latin typeface="Arial Narrow"/>
                <a:cs typeface="Arial Narrow"/>
              </a:rPr>
              <a:t> </a:t>
            </a:r>
            <a:r>
              <a:rPr sz="1300" strike="sngStrike" dirty="0">
                <a:latin typeface="Arial Narrow"/>
                <a:cs typeface="Arial Narrow"/>
              </a:rPr>
              <a:t>1/ </a:t>
            </a:r>
            <a:r>
              <a:rPr sz="1300" strike="sngStrike" spc="15" dirty="0">
                <a:latin typeface="Arial Narrow"/>
                <a:cs typeface="Arial Narrow"/>
              </a:rPr>
              <a:t>Sólo </a:t>
            </a:r>
            <a:r>
              <a:rPr sz="1300" strike="sngStrike" spc="5" dirty="0">
                <a:latin typeface="Arial Narrow"/>
                <a:cs typeface="Arial Narrow"/>
              </a:rPr>
              <a:t>en </a:t>
            </a:r>
            <a:r>
              <a:rPr sz="1300" strike="sngStrike" spc="-10" dirty="0">
                <a:latin typeface="Arial Narrow"/>
                <a:cs typeface="Arial Narrow"/>
              </a:rPr>
              <a:t>el </a:t>
            </a:r>
            <a:r>
              <a:rPr sz="1300" strike="sngStrike" spc="-15" dirty="0">
                <a:latin typeface="Arial Narrow"/>
                <a:cs typeface="Arial Narrow"/>
              </a:rPr>
              <a:t>caso </a:t>
            </a:r>
            <a:r>
              <a:rPr sz="1300" strike="sngStrike" spc="-10" dirty="0">
                <a:latin typeface="Arial Narrow"/>
                <a:cs typeface="Arial Narrow"/>
              </a:rPr>
              <a:t>de </a:t>
            </a:r>
            <a:r>
              <a:rPr sz="1300" strike="sngStrike" spc="10" dirty="0">
                <a:latin typeface="Arial Narrow"/>
                <a:cs typeface="Arial Narrow"/>
              </a:rPr>
              <a:t>CTS, </a:t>
            </a:r>
            <a:r>
              <a:rPr sz="1300" strike="sngStrike" spc="5" dirty="0">
                <a:latin typeface="Arial Narrow"/>
                <a:cs typeface="Arial Narrow"/>
              </a:rPr>
              <a:t>gratificaciones, subsidios, </a:t>
            </a:r>
            <a:r>
              <a:rPr sz="1300" strike="sngStrike" spc="15" dirty="0">
                <a:latin typeface="Arial Narrow"/>
                <a:cs typeface="Arial Narrow"/>
              </a:rPr>
              <a:t>fondos para </a:t>
            </a:r>
            <a:r>
              <a:rPr sz="1300" strike="sngStrike" spc="20" dirty="0">
                <a:latin typeface="Arial Narrow"/>
                <a:cs typeface="Arial Narrow"/>
              </a:rPr>
              <a:t>pagos </a:t>
            </a:r>
            <a:r>
              <a:rPr sz="1300" strike="sngStrike" spc="75" dirty="0">
                <a:latin typeface="Arial Narrow"/>
                <a:cs typeface="Arial Narrow"/>
              </a:rPr>
              <a:t>en </a:t>
            </a:r>
            <a:r>
              <a:rPr sz="1300" strike="sngStrike" spc="10" dirty="0">
                <a:latin typeface="Arial Narrow"/>
                <a:cs typeface="Arial Narrow"/>
              </a:rPr>
              <a:t>efectivo, </a:t>
            </a:r>
            <a:r>
              <a:rPr sz="1300" strike="sngStrike" spc="-10" dirty="0">
                <a:latin typeface="Arial Narrow"/>
                <a:cs typeface="Arial Narrow"/>
              </a:rPr>
              <a:t>caja </a:t>
            </a:r>
            <a:r>
              <a:rPr sz="1300" strike="sngStrike" spc="15" dirty="0">
                <a:latin typeface="Arial Narrow"/>
                <a:cs typeface="Arial Narrow"/>
              </a:rPr>
              <a:t>chica,</a:t>
            </a:r>
            <a:r>
              <a:rPr sz="1300" strike="sngStrike" spc="-45" dirty="0">
                <a:latin typeface="Arial Narrow"/>
                <a:cs typeface="Arial Narrow"/>
              </a:rPr>
              <a:t> </a:t>
            </a:r>
            <a:r>
              <a:rPr sz="1300" strike="sngStrike" spc="5" dirty="0">
                <a:latin typeface="Arial Narrow"/>
                <a:cs typeface="Arial Narrow"/>
              </a:rPr>
              <a:t>encargos,	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83867" y="6626342"/>
            <a:ext cx="38042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5" dirty="0">
                <a:latin typeface="Arial Narrow"/>
                <a:cs typeface="Arial Narrow"/>
              </a:rPr>
              <a:t>sentencias en </a:t>
            </a:r>
            <a:r>
              <a:rPr sz="1300" spc="15" dirty="0">
                <a:latin typeface="Arial Narrow"/>
                <a:cs typeface="Arial Narrow"/>
              </a:rPr>
              <a:t>calidad </a:t>
            </a:r>
            <a:r>
              <a:rPr sz="1300" spc="-10" dirty="0">
                <a:latin typeface="Arial Narrow"/>
                <a:cs typeface="Arial Narrow"/>
              </a:rPr>
              <a:t>de </a:t>
            </a:r>
            <a:r>
              <a:rPr sz="1300" spc="-50" dirty="0">
                <a:latin typeface="Arial Narrow"/>
                <a:cs typeface="Arial Narrow"/>
              </a:rPr>
              <a:t>co sa </a:t>
            </a:r>
            <a:r>
              <a:rPr sz="1300" spc="20" dirty="0">
                <a:latin typeface="Arial Narrow"/>
                <a:cs typeface="Arial Narrow"/>
              </a:rPr>
              <a:t>juzgada, </a:t>
            </a:r>
            <a:r>
              <a:rPr sz="1300" spc="15" dirty="0">
                <a:latin typeface="Arial Narrow"/>
                <a:cs typeface="Arial Narrow"/>
              </a:rPr>
              <a:t>aguinaldos </a:t>
            </a:r>
            <a:r>
              <a:rPr sz="1300" spc="5" dirty="0">
                <a:latin typeface="Arial Narrow"/>
                <a:cs typeface="Arial Narrow"/>
              </a:rPr>
              <a:t>y </a:t>
            </a:r>
            <a:r>
              <a:rPr sz="1300" spc="-10" dirty="0">
                <a:latin typeface="Arial Narrow"/>
                <a:cs typeface="Arial Narrow"/>
              </a:rPr>
              <a:t>arbit</a:t>
            </a:r>
            <a:r>
              <a:rPr sz="1300" spc="-254" dirty="0">
                <a:latin typeface="Arial Narrow"/>
                <a:cs typeface="Arial Narrow"/>
              </a:rPr>
              <a:t> </a:t>
            </a:r>
            <a:r>
              <a:rPr sz="1300" spc="-5" dirty="0">
                <a:latin typeface="Arial Narrow"/>
                <a:cs typeface="Arial Narrow"/>
              </a:rPr>
              <a:t>rios</a:t>
            </a:r>
            <a:endParaRPr sz="13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00553" y="1860169"/>
            <a:ext cx="0" cy="447675"/>
          </a:xfrm>
          <a:custGeom>
            <a:avLst/>
            <a:gdLst/>
            <a:ahLst/>
            <a:cxnLst/>
            <a:rect l="l" t="t" r="r" b="b"/>
            <a:pathLst>
              <a:path h="447675">
                <a:moveTo>
                  <a:pt x="0" y="0"/>
                </a:moveTo>
                <a:lnTo>
                  <a:pt x="0" y="4471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009888" y="1859788"/>
            <a:ext cx="0" cy="448309"/>
          </a:xfrm>
          <a:custGeom>
            <a:avLst/>
            <a:gdLst/>
            <a:ahLst/>
            <a:cxnLst/>
            <a:rect l="l" t="t" r="r" b="b"/>
            <a:pathLst>
              <a:path h="448310">
                <a:moveTo>
                  <a:pt x="0" y="0"/>
                </a:moveTo>
                <a:lnTo>
                  <a:pt x="0" y="448055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459991" y="1338580"/>
            <a:ext cx="7559040" cy="5513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46960" y="680212"/>
            <a:ext cx="5715000" cy="524510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390"/>
              </a:spcBef>
              <a:tabLst>
                <a:tab pos="2934970" algn="l"/>
              </a:tabLst>
            </a:pPr>
            <a:r>
              <a:rPr sz="2800" b="0" spc="-5" dirty="0">
                <a:solidFill>
                  <a:srgbClr val="34ED0F"/>
                </a:solidFill>
                <a:latin typeface="Impact"/>
                <a:cs typeface="Impact"/>
              </a:rPr>
              <a:t>DOCUMENTOS</a:t>
            </a:r>
            <a:r>
              <a:rPr sz="2800" b="0" spc="-10" dirty="0">
                <a:solidFill>
                  <a:srgbClr val="34ED0F"/>
                </a:solidFill>
                <a:latin typeface="Impact"/>
                <a:cs typeface="Impact"/>
              </a:rPr>
              <a:t> </a:t>
            </a:r>
            <a:r>
              <a:rPr sz="2800" b="0" dirty="0">
                <a:solidFill>
                  <a:srgbClr val="34ED0F"/>
                </a:solidFill>
                <a:latin typeface="Impact"/>
                <a:cs typeface="Impact"/>
              </a:rPr>
              <a:t>PARA	</a:t>
            </a:r>
            <a:r>
              <a:rPr sz="2800" b="0" spc="-5" dirty="0">
                <a:solidFill>
                  <a:srgbClr val="34ED0F"/>
                </a:solidFill>
                <a:latin typeface="Impact"/>
                <a:cs typeface="Impact"/>
              </a:rPr>
              <a:t>-COMPROMETER</a:t>
            </a:r>
            <a:endParaRPr sz="2800" dirty="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560320" y="491236"/>
            <a:ext cx="5142230" cy="524510"/>
          </a:xfrm>
          <a:custGeom>
            <a:avLst/>
            <a:gdLst/>
            <a:ahLst/>
            <a:cxnLst/>
            <a:rect l="l" t="t" r="r" b="b"/>
            <a:pathLst>
              <a:path w="5142230" h="524510">
                <a:moveTo>
                  <a:pt x="0" y="0"/>
                </a:moveTo>
                <a:lnTo>
                  <a:pt x="0" y="524256"/>
                </a:lnTo>
                <a:lnTo>
                  <a:pt x="5141976" y="524256"/>
                </a:lnTo>
                <a:lnTo>
                  <a:pt x="514197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5155" y="527303"/>
            <a:ext cx="505739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0" dirty="0">
                <a:solidFill>
                  <a:srgbClr val="34ED0F"/>
                </a:solidFill>
                <a:latin typeface="Impact"/>
                <a:cs typeface="Impact"/>
              </a:rPr>
              <a:t>PROCESO </a:t>
            </a:r>
            <a:r>
              <a:rPr sz="2800" b="0" spc="-5" dirty="0">
                <a:solidFill>
                  <a:srgbClr val="34ED0F"/>
                </a:solidFill>
                <a:latin typeface="Impact"/>
                <a:cs typeface="Impact"/>
              </a:rPr>
              <a:t>EJECUCION </a:t>
            </a:r>
            <a:r>
              <a:rPr sz="2800" b="0" spc="-5" dirty="0" smtClean="0">
                <a:solidFill>
                  <a:srgbClr val="34ED0F"/>
                </a:solidFill>
                <a:latin typeface="Impact"/>
                <a:cs typeface="Impact"/>
              </a:rPr>
              <a:t>201</a:t>
            </a:r>
            <a:r>
              <a:rPr lang="es-PE" sz="2800" b="0" spc="-5" dirty="0" smtClean="0">
                <a:solidFill>
                  <a:srgbClr val="34ED0F"/>
                </a:solidFill>
                <a:latin typeface="Impact"/>
                <a:cs typeface="Impact"/>
              </a:rPr>
              <a:t>9</a:t>
            </a:r>
            <a:r>
              <a:rPr sz="2800" b="0" spc="-5" dirty="0" smtClean="0">
                <a:solidFill>
                  <a:srgbClr val="34ED0F"/>
                </a:solidFill>
                <a:latin typeface="Impact"/>
                <a:cs typeface="Impact"/>
              </a:rPr>
              <a:t> </a:t>
            </a:r>
            <a:r>
              <a:rPr sz="2800" b="0" dirty="0">
                <a:solidFill>
                  <a:srgbClr val="34ED0F"/>
                </a:solidFill>
                <a:latin typeface="Impact"/>
                <a:cs typeface="Impact"/>
              </a:rPr>
              <a:t>-</a:t>
            </a:r>
            <a:r>
              <a:rPr sz="2800" b="0" spc="-110" dirty="0">
                <a:solidFill>
                  <a:srgbClr val="34ED0F"/>
                </a:solidFill>
                <a:latin typeface="Impact"/>
                <a:cs typeface="Impact"/>
              </a:rPr>
              <a:t> </a:t>
            </a:r>
            <a:r>
              <a:rPr sz="2800" b="0" spc="5" dirty="0">
                <a:solidFill>
                  <a:srgbClr val="34ED0F"/>
                </a:solidFill>
                <a:latin typeface="Impact"/>
                <a:cs typeface="Impact"/>
              </a:rPr>
              <a:t>PCA</a:t>
            </a:r>
            <a:endParaRPr sz="2800" dirty="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9655" y="3251920"/>
            <a:ext cx="939800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25"/>
              </a:lnSpc>
            </a:pP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5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latin typeface="Arial"/>
                <a:cs typeface="Arial"/>
              </a:rPr>
              <a:t>Anual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16296" y="3170429"/>
            <a:ext cx="1368552" cy="481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16296" y="3170427"/>
            <a:ext cx="1369060" cy="463550"/>
          </a:xfrm>
          <a:custGeom>
            <a:avLst/>
            <a:gdLst/>
            <a:ahLst/>
            <a:cxnLst/>
            <a:rect l="l" t="t" r="r" b="b"/>
            <a:pathLst>
              <a:path w="1369059" h="463550">
                <a:moveTo>
                  <a:pt x="0" y="0"/>
                </a:moveTo>
                <a:lnTo>
                  <a:pt x="0" y="463296"/>
                </a:lnTo>
                <a:lnTo>
                  <a:pt x="1368552" y="463296"/>
                </a:lnTo>
                <a:lnTo>
                  <a:pt x="136855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C8CFD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5616955" y="3206496"/>
            <a:ext cx="965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marR="5080" indent="-259079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5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o  </a:t>
            </a:r>
            <a:r>
              <a:rPr sz="1200" b="1" spc="-10" dirty="0">
                <a:latin typeface="Arial"/>
                <a:cs typeface="Arial"/>
              </a:rPr>
              <a:t>Anual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1815" y="3193270"/>
            <a:ext cx="1109980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55">
              <a:lnSpc>
                <a:spcPts val="1540"/>
              </a:lnSpc>
            </a:pPr>
            <a:r>
              <a:rPr sz="1400" b="1" spc="-10" dirty="0">
                <a:latin typeface="Arial"/>
                <a:cs typeface="Arial"/>
              </a:rPr>
              <a:t>Certificación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esu</a:t>
            </a:r>
            <a:r>
              <a:rPr sz="1400" b="1" spc="5" dirty="0">
                <a:latin typeface="Arial"/>
                <a:cs typeface="Arial"/>
              </a:rPr>
              <a:t>p</a:t>
            </a:r>
            <a:r>
              <a:rPr sz="1400" b="1" spc="-15" dirty="0">
                <a:latin typeface="Arial"/>
                <a:cs typeface="Arial"/>
              </a:rPr>
              <a:t>ue</a:t>
            </a:r>
            <a:r>
              <a:rPr sz="1400" b="1" spc="10" dirty="0">
                <a:latin typeface="Arial"/>
                <a:cs typeface="Arial"/>
              </a:rPr>
              <a:t>s</a:t>
            </a:r>
            <a:r>
              <a:rPr sz="1400" b="1" spc="-15" dirty="0">
                <a:latin typeface="Arial"/>
                <a:cs typeface="Arial"/>
              </a:rPr>
              <a:t>ta</a:t>
            </a:r>
            <a:r>
              <a:rPr sz="1400" b="1" spc="-5" dirty="0">
                <a:latin typeface="Arial"/>
                <a:cs typeface="Arial"/>
              </a:rPr>
              <a:t>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03320" y="3115564"/>
            <a:ext cx="1429512" cy="542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703320" y="3115564"/>
            <a:ext cx="1430020" cy="524510"/>
          </a:xfrm>
          <a:custGeom>
            <a:avLst/>
            <a:gdLst/>
            <a:ahLst/>
            <a:cxnLst/>
            <a:rect l="l" t="t" r="r" b="b"/>
            <a:pathLst>
              <a:path w="1430020" h="524510">
                <a:moveTo>
                  <a:pt x="0" y="0"/>
                </a:moveTo>
                <a:lnTo>
                  <a:pt x="0" y="524256"/>
                </a:lnTo>
                <a:lnTo>
                  <a:pt x="1429512" y="524256"/>
                </a:lnTo>
                <a:lnTo>
                  <a:pt x="14295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9EAD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849115" y="3145536"/>
            <a:ext cx="113538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955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Arial"/>
                <a:cs typeface="Arial"/>
              </a:rPr>
              <a:t>Certificación  </a:t>
            </a: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esu</a:t>
            </a:r>
            <a:r>
              <a:rPr sz="1400" b="1" spc="5" dirty="0">
                <a:latin typeface="Arial"/>
                <a:cs typeface="Arial"/>
              </a:rPr>
              <a:t>p</a:t>
            </a:r>
            <a:r>
              <a:rPr sz="1400" b="1" spc="-15" dirty="0">
                <a:latin typeface="Arial"/>
                <a:cs typeface="Arial"/>
              </a:rPr>
              <a:t>ue</a:t>
            </a:r>
            <a:r>
              <a:rPr sz="1400" b="1" spc="10" dirty="0">
                <a:latin typeface="Arial"/>
                <a:cs typeface="Arial"/>
              </a:rPr>
              <a:t>s</a:t>
            </a:r>
            <a:r>
              <a:rPr sz="1400" b="1" spc="-15" dirty="0">
                <a:latin typeface="Arial"/>
                <a:cs typeface="Arial"/>
              </a:rPr>
              <a:t>ta</a:t>
            </a:r>
            <a:r>
              <a:rPr sz="1400" b="1" spc="-5" dirty="0">
                <a:latin typeface="Arial"/>
                <a:cs typeface="Arial"/>
              </a:rPr>
              <a:t>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50335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413759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346703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307079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240023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203448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136392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096767" y="1414780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032760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993135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926079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889504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822448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782823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715767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679192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612135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575560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508504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2468879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2401823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365248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298192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258567" y="1414780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194560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154935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087879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051304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984248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944623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877567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840992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1773935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1737360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670304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630679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563624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527047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59991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420367" y="1414780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1356360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316736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1249680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1213103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1146047" y="141478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1106424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1039367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2" y="0"/>
                </a:moveTo>
                <a:lnTo>
                  <a:pt x="0" y="0"/>
                </a:lnTo>
                <a:lnTo>
                  <a:pt x="0" y="9144"/>
                </a:lnTo>
                <a:lnTo>
                  <a:pt x="39622" y="9144"/>
                </a:lnTo>
                <a:lnTo>
                  <a:pt x="3962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1002790" y="14147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5" y="0"/>
                </a:moveTo>
                <a:lnTo>
                  <a:pt x="0" y="0"/>
                </a:lnTo>
                <a:lnTo>
                  <a:pt x="0" y="9144"/>
                </a:lnTo>
                <a:lnTo>
                  <a:pt x="9145" y="9144"/>
                </a:lnTo>
                <a:lnTo>
                  <a:pt x="914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35736" y="1414780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11352" y="143001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911352" y="1466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1352" y="1533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911352" y="157327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911352" y="16372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911352" y="16769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1352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911352" y="17805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911352" y="18475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911352" y="1887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1352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911352" y="19908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911352" y="20579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11352" y="20944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911352" y="21615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911352" y="2201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911352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11352" y="23047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11352" y="23718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11352" y="2411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11352" y="2475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1352" y="2515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11352" y="2582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11352" y="26187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352" y="26857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11352" y="2725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911352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911352" y="2829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911352" y="2896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911352" y="2932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911352" y="31064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911352" y="3210051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911352" y="33136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911352" y="34203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911352" y="35239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11352" y="36306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911352" y="3837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911352" y="3877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911352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911352" y="3981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911352" y="4048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911352" y="4087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911352" y="4151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911352" y="4191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911352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911352" y="4295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911352" y="4362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911352" y="4401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911352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911352" y="4505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911352" y="4572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911352" y="4609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911352" y="4676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911352" y="4715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911352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911352" y="4819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911352" y="4886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911352" y="4926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911352" y="4990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911352" y="5029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911352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911352" y="5133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911352" y="5200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911352" y="5240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911352" y="5307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911352" y="5343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911352" y="5410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911352" y="5447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911352" y="5514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911352" y="5553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911352" y="5621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911352" y="5657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911352" y="5724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911352" y="5764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911352" y="5828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911352" y="5867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911352" y="5934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911352" y="5971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911352" y="6038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911352" y="6078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911352" y="6145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911352" y="6181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911352" y="6248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911352" y="6285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5"/>
                </a:lnTo>
                <a:lnTo>
                  <a:pt x="9143" y="39625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911352" y="6352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911352" y="6392164"/>
            <a:ext cx="158750" cy="33655"/>
          </a:xfrm>
          <a:custGeom>
            <a:avLst/>
            <a:gdLst/>
            <a:ahLst/>
            <a:cxnLst/>
            <a:rect l="l" t="t" r="r" b="b"/>
            <a:pathLst>
              <a:path w="158750" h="33654">
                <a:moveTo>
                  <a:pt x="9143" y="0"/>
                </a:moveTo>
                <a:lnTo>
                  <a:pt x="0" y="0"/>
                </a:lnTo>
                <a:lnTo>
                  <a:pt x="0" y="33528"/>
                </a:lnTo>
                <a:lnTo>
                  <a:pt x="15238" y="33528"/>
                </a:lnTo>
                <a:lnTo>
                  <a:pt x="15238" y="27432"/>
                </a:lnTo>
                <a:lnTo>
                  <a:pt x="9143" y="27432"/>
                </a:lnTo>
                <a:lnTo>
                  <a:pt x="6095" y="24384"/>
                </a:lnTo>
                <a:lnTo>
                  <a:pt x="9143" y="24384"/>
                </a:lnTo>
                <a:lnTo>
                  <a:pt x="9143" y="0"/>
                </a:lnTo>
                <a:close/>
              </a:path>
              <a:path w="158750" h="33654">
                <a:moveTo>
                  <a:pt x="9143" y="24384"/>
                </a:moveTo>
                <a:lnTo>
                  <a:pt x="6095" y="24384"/>
                </a:lnTo>
                <a:lnTo>
                  <a:pt x="9143" y="27432"/>
                </a:lnTo>
                <a:lnTo>
                  <a:pt x="9143" y="24384"/>
                </a:lnTo>
                <a:close/>
              </a:path>
              <a:path w="158750" h="33654">
                <a:moveTo>
                  <a:pt x="15238" y="24384"/>
                </a:moveTo>
                <a:lnTo>
                  <a:pt x="9143" y="24384"/>
                </a:lnTo>
                <a:lnTo>
                  <a:pt x="9143" y="27432"/>
                </a:lnTo>
                <a:lnTo>
                  <a:pt x="15238" y="27432"/>
                </a:lnTo>
                <a:lnTo>
                  <a:pt x="15238" y="24384"/>
                </a:lnTo>
                <a:close/>
              </a:path>
              <a:path w="158750" h="33654">
                <a:moveTo>
                  <a:pt x="51815" y="24384"/>
                </a:moveTo>
                <a:lnTo>
                  <a:pt x="42671" y="24384"/>
                </a:lnTo>
                <a:lnTo>
                  <a:pt x="42671" y="33528"/>
                </a:lnTo>
                <a:lnTo>
                  <a:pt x="51815" y="33528"/>
                </a:lnTo>
                <a:lnTo>
                  <a:pt x="51815" y="24384"/>
                </a:lnTo>
                <a:close/>
              </a:path>
              <a:path w="158750" h="33654">
                <a:moveTo>
                  <a:pt x="118872" y="24384"/>
                </a:moveTo>
                <a:lnTo>
                  <a:pt x="82295" y="24384"/>
                </a:lnTo>
                <a:lnTo>
                  <a:pt x="82295" y="33528"/>
                </a:lnTo>
                <a:lnTo>
                  <a:pt x="118872" y="33528"/>
                </a:lnTo>
                <a:lnTo>
                  <a:pt x="118872" y="24384"/>
                </a:lnTo>
                <a:close/>
              </a:path>
              <a:path w="158750" h="33654">
                <a:moveTo>
                  <a:pt x="158495" y="24384"/>
                </a:moveTo>
                <a:lnTo>
                  <a:pt x="149351" y="24384"/>
                </a:lnTo>
                <a:lnTo>
                  <a:pt x="149351" y="33528"/>
                </a:lnTo>
                <a:lnTo>
                  <a:pt x="158495" y="33528"/>
                </a:lnTo>
                <a:lnTo>
                  <a:pt x="158495" y="2438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1097280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1164336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1203960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1267967" y="6416547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1307591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1374647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1411224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1478280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1517903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1584960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1621536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1688592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1725167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1792223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1831848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189890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1935479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002535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2042160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2106167" y="6416547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2145792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2212848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2249423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2316479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2356104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2423160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2459735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2526792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2563367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2630423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2670048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273710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2773679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2840735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2880360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944367" y="6416547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2983992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3051048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3087623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3154679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3194304" y="6416547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3261359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3297935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3364991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3401567" y="6416547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3468623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3483864" y="63616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5"/>
                </a:lnTo>
                <a:lnTo>
                  <a:pt x="9144" y="3962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3483864" y="63251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2"/>
                </a:lnTo>
                <a:lnTo>
                  <a:pt x="9144" y="9142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3483864" y="62580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3483864" y="6221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3483864" y="6154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3483864" y="611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3483864" y="60477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3483864" y="6011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3483864" y="59441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3483864" y="59044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3483864" y="5840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3483864" y="5800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483864" y="5733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3483864" y="5697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3483864" y="5630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3483864" y="5590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3483864" y="5523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3483864" y="5486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3483864" y="5419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3483864" y="5383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3483864" y="5316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3483864" y="5276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3483864" y="5209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3483864" y="5172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3483864" y="5105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3483864" y="5066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3483864" y="5002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3483864" y="4962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3483864" y="4895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3483864" y="4859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3483864" y="4791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3483864" y="4752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3483864" y="4685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3483864" y="4648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3483864" y="4581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3483864" y="4545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3483864" y="4478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3483864" y="4438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3483864" y="4371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3483864" y="4334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3483864" y="4267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3483864" y="4228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3483864" y="4164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3483864" y="4124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3483864" y="4057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483864" y="4020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483864" y="3953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483864" y="3914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483864" y="3847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483864" y="29723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483864" y="29052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483864" y="2868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3483864" y="2801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3483864" y="2761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3483864" y="26949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3483864" y="2658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3483864" y="25913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483864" y="25516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483864" y="2487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483864" y="24480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483864" y="23809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483864" y="2344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483864" y="2277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483864" y="22377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483864" y="2170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483864" y="2134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483864" y="2067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483864" y="2030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483864" y="1963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483864" y="19237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483864" y="18567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483864" y="1820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483864" y="1753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483864" y="1713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483864" y="1649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483864" y="1609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483864" y="1542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3483864" y="150621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3483864" y="143916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107</a:t>
            </a:r>
          </a:p>
        </p:txBody>
      </p:sp>
      <p:sp>
        <p:nvSpPr>
          <p:cNvPr id="275" name="object 275"/>
          <p:cNvSpPr txBox="1"/>
          <p:nvPr/>
        </p:nvSpPr>
        <p:spPr>
          <a:xfrm>
            <a:off x="2331720" y="3072088"/>
            <a:ext cx="1029335" cy="719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1325"/>
              </a:lnSpc>
            </a:pPr>
            <a:r>
              <a:rPr sz="1200" b="1" spc="-10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og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-5" dirty="0">
                <a:latin typeface="Arial"/>
                <a:cs typeface="Arial"/>
              </a:rPr>
              <a:t>ac</a:t>
            </a:r>
            <a:r>
              <a:rPr sz="1200" b="1" spc="5" dirty="0">
                <a:latin typeface="Arial"/>
                <a:cs typeface="Arial"/>
              </a:rPr>
              <a:t>i</a:t>
            </a:r>
            <a:r>
              <a:rPr sz="1200" b="1" spc="10" dirty="0">
                <a:latin typeface="Arial"/>
                <a:cs typeface="Arial"/>
              </a:rPr>
              <a:t>ó</a:t>
            </a:r>
            <a:r>
              <a:rPr sz="1200" b="1" dirty="0">
                <a:latin typeface="Arial"/>
                <a:cs typeface="Arial"/>
              </a:rPr>
              <a:t>n</a:t>
            </a:r>
            <a:endParaRPr sz="1200" dirty="0">
              <a:latin typeface="Arial"/>
              <a:cs typeface="Arial"/>
            </a:endParaRPr>
          </a:p>
          <a:p>
            <a:pPr indent="63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de       </a:t>
            </a: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5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5" dirty="0">
                <a:latin typeface="Arial"/>
                <a:cs typeface="Arial"/>
              </a:rPr>
              <a:t>s  </a:t>
            </a:r>
            <a:r>
              <a:rPr sz="1200" b="1" spc="-10" dirty="0">
                <a:latin typeface="Arial"/>
                <a:cs typeface="Arial"/>
              </a:rPr>
              <a:t>Anual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(PCA)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2130551" y="2990595"/>
            <a:ext cx="1429512" cy="850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2124455" y="2984500"/>
            <a:ext cx="1442085" cy="844550"/>
          </a:xfrm>
          <a:custGeom>
            <a:avLst/>
            <a:gdLst/>
            <a:ahLst/>
            <a:cxnLst/>
            <a:rect l="l" t="t" r="r" b="b"/>
            <a:pathLst>
              <a:path w="1442085" h="844550">
                <a:moveTo>
                  <a:pt x="1435608" y="6096"/>
                </a:moveTo>
                <a:lnTo>
                  <a:pt x="1429511" y="6096"/>
                </a:lnTo>
                <a:lnTo>
                  <a:pt x="1429511" y="54863"/>
                </a:lnTo>
                <a:lnTo>
                  <a:pt x="1441704" y="54863"/>
                </a:lnTo>
                <a:lnTo>
                  <a:pt x="1441704" y="12191"/>
                </a:lnTo>
                <a:lnTo>
                  <a:pt x="1435608" y="12191"/>
                </a:lnTo>
                <a:lnTo>
                  <a:pt x="1435608" y="6096"/>
                </a:lnTo>
                <a:close/>
              </a:path>
              <a:path w="1442085" h="844550">
                <a:moveTo>
                  <a:pt x="1435608" y="0"/>
                </a:moveTo>
                <a:lnTo>
                  <a:pt x="1383792" y="0"/>
                </a:lnTo>
                <a:lnTo>
                  <a:pt x="1383792" y="12191"/>
                </a:lnTo>
                <a:lnTo>
                  <a:pt x="1429511" y="12191"/>
                </a:lnTo>
                <a:lnTo>
                  <a:pt x="1429511" y="6096"/>
                </a:lnTo>
                <a:lnTo>
                  <a:pt x="1435608" y="6096"/>
                </a:lnTo>
                <a:lnTo>
                  <a:pt x="1435608" y="0"/>
                </a:lnTo>
                <a:close/>
              </a:path>
              <a:path w="1442085" h="844550">
                <a:moveTo>
                  <a:pt x="1441704" y="6096"/>
                </a:moveTo>
                <a:lnTo>
                  <a:pt x="1435608" y="6096"/>
                </a:lnTo>
                <a:lnTo>
                  <a:pt x="1435608" y="12191"/>
                </a:lnTo>
                <a:lnTo>
                  <a:pt x="1441704" y="12191"/>
                </a:lnTo>
                <a:lnTo>
                  <a:pt x="1441704" y="6096"/>
                </a:lnTo>
                <a:close/>
              </a:path>
              <a:path w="1442085" h="844550">
                <a:moveTo>
                  <a:pt x="1347216" y="0"/>
                </a:moveTo>
                <a:lnTo>
                  <a:pt x="1335023" y="0"/>
                </a:lnTo>
                <a:lnTo>
                  <a:pt x="1335023" y="12191"/>
                </a:lnTo>
                <a:lnTo>
                  <a:pt x="1347216" y="12191"/>
                </a:lnTo>
                <a:lnTo>
                  <a:pt x="1347216" y="0"/>
                </a:lnTo>
                <a:close/>
              </a:path>
              <a:path w="1442085" h="844550">
                <a:moveTo>
                  <a:pt x="1295399" y="0"/>
                </a:moveTo>
                <a:lnTo>
                  <a:pt x="1246632" y="0"/>
                </a:lnTo>
                <a:lnTo>
                  <a:pt x="1246632" y="12191"/>
                </a:lnTo>
                <a:lnTo>
                  <a:pt x="1295399" y="12191"/>
                </a:lnTo>
                <a:lnTo>
                  <a:pt x="1295399" y="0"/>
                </a:lnTo>
                <a:close/>
              </a:path>
              <a:path w="1442085" h="844550">
                <a:moveTo>
                  <a:pt x="1207008" y="0"/>
                </a:moveTo>
                <a:lnTo>
                  <a:pt x="1194816" y="0"/>
                </a:lnTo>
                <a:lnTo>
                  <a:pt x="1194816" y="12191"/>
                </a:lnTo>
                <a:lnTo>
                  <a:pt x="1207008" y="12191"/>
                </a:lnTo>
                <a:lnTo>
                  <a:pt x="1207008" y="0"/>
                </a:lnTo>
                <a:close/>
              </a:path>
              <a:path w="1442085" h="844550">
                <a:moveTo>
                  <a:pt x="1155192" y="0"/>
                </a:moveTo>
                <a:lnTo>
                  <a:pt x="1106424" y="0"/>
                </a:lnTo>
                <a:lnTo>
                  <a:pt x="1106424" y="12191"/>
                </a:lnTo>
                <a:lnTo>
                  <a:pt x="1155192" y="12191"/>
                </a:lnTo>
                <a:lnTo>
                  <a:pt x="1155192" y="0"/>
                </a:lnTo>
                <a:close/>
              </a:path>
              <a:path w="1442085" h="844550">
                <a:moveTo>
                  <a:pt x="1066800" y="0"/>
                </a:moveTo>
                <a:lnTo>
                  <a:pt x="1054608" y="0"/>
                </a:lnTo>
                <a:lnTo>
                  <a:pt x="1054608" y="12191"/>
                </a:lnTo>
                <a:lnTo>
                  <a:pt x="1066800" y="12191"/>
                </a:lnTo>
                <a:lnTo>
                  <a:pt x="1066800" y="0"/>
                </a:lnTo>
                <a:close/>
              </a:path>
              <a:path w="1442085" h="844550">
                <a:moveTo>
                  <a:pt x="1018032" y="0"/>
                </a:moveTo>
                <a:lnTo>
                  <a:pt x="966216" y="0"/>
                </a:lnTo>
                <a:lnTo>
                  <a:pt x="966216" y="12191"/>
                </a:lnTo>
                <a:lnTo>
                  <a:pt x="1018032" y="12191"/>
                </a:lnTo>
                <a:lnTo>
                  <a:pt x="1018032" y="0"/>
                </a:lnTo>
                <a:close/>
              </a:path>
              <a:path w="1442085" h="844550">
                <a:moveTo>
                  <a:pt x="926592" y="0"/>
                </a:moveTo>
                <a:lnTo>
                  <a:pt x="914400" y="0"/>
                </a:lnTo>
                <a:lnTo>
                  <a:pt x="914400" y="12191"/>
                </a:lnTo>
                <a:lnTo>
                  <a:pt x="926592" y="12191"/>
                </a:lnTo>
                <a:lnTo>
                  <a:pt x="926592" y="0"/>
                </a:lnTo>
                <a:close/>
              </a:path>
              <a:path w="1442085" h="844550">
                <a:moveTo>
                  <a:pt x="877824" y="0"/>
                </a:moveTo>
                <a:lnTo>
                  <a:pt x="826007" y="0"/>
                </a:lnTo>
                <a:lnTo>
                  <a:pt x="826007" y="12191"/>
                </a:lnTo>
                <a:lnTo>
                  <a:pt x="877824" y="12191"/>
                </a:lnTo>
                <a:lnTo>
                  <a:pt x="877824" y="0"/>
                </a:lnTo>
                <a:close/>
              </a:path>
              <a:path w="1442085" h="844550">
                <a:moveTo>
                  <a:pt x="789432" y="0"/>
                </a:moveTo>
                <a:lnTo>
                  <a:pt x="774192" y="0"/>
                </a:lnTo>
                <a:lnTo>
                  <a:pt x="774192" y="12191"/>
                </a:lnTo>
                <a:lnTo>
                  <a:pt x="789432" y="12191"/>
                </a:lnTo>
                <a:lnTo>
                  <a:pt x="789432" y="0"/>
                </a:lnTo>
                <a:close/>
              </a:path>
              <a:path w="1442085" h="844550">
                <a:moveTo>
                  <a:pt x="737616" y="0"/>
                </a:moveTo>
                <a:lnTo>
                  <a:pt x="685800" y="0"/>
                </a:lnTo>
                <a:lnTo>
                  <a:pt x="685800" y="12191"/>
                </a:lnTo>
                <a:lnTo>
                  <a:pt x="737616" y="12191"/>
                </a:lnTo>
                <a:lnTo>
                  <a:pt x="737616" y="0"/>
                </a:lnTo>
                <a:close/>
              </a:path>
              <a:path w="1442085" h="844550">
                <a:moveTo>
                  <a:pt x="649224" y="0"/>
                </a:moveTo>
                <a:lnTo>
                  <a:pt x="637032" y="0"/>
                </a:lnTo>
                <a:lnTo>
                  <a:pt x="637032" y="12191"/>
                </a:lnTo>
                <a:lnTo>
                  <a:pt x="649224" y="12191"/>
                </a:lnTo>
                <a:lnTo>
                  <a:pt x="649224" y="0"/>
                </a:lnTo>
                <a:close/>
              </a:path>
              <a:path w="1442085" h="844550">
                <a:moveTo>
                  <a:pt x="597407" y="0"/>
                </a:moveTo>
                <a:lnTo>
                  <a:pt x="545592" y="0"/>
                </a:lnTo>
                <a:lnTo>
                  <a:pt x="545592" y="12191"/>
                </a:lnTo>
                <a:lnTo>
                  <a:pt x="597407" y="12191"/>
                </a:lnTo>
                <a:lnTo>
                  <a:pt x="597407" y="0"/>
                </a:lnTo>
                <a:close/>
              </a:path>
              <a:path w="1442085" h="844550">
                <a:moveTo>
                  <a:pt x="509016" y="0"/>
                </a:moveTo>
                <a:lnTo>
                  <a:pt x="496824" y="0"/>
                </a:lnTo>
                <a:lnTo>
                  <a:pt x="496824" y="12191"/>
                </a:lnTo>
                <a:lnTo>
                  <a:pt x="509016" y="12191"/>
                </a:lnTo>
                <a:lnTo>
                  <a:pt x="509016" y="0"/>
                </a:lnTo>
                <a:close/>
              </a:path>
              <a:path w="1442085" h="844550">
                <a:moveTo>
                  <a:pt x="457200" y="0"/>
                </a:moveTo>
                <a:lnTo>
                  <a:pt x="408431" y="0"/>
                </a:lnTo>
                <a:lnTo>
                  <a:pt x="408431" y="12191"/>
                </a:lnTo>
                <a:lnTo>
                  <a:pt x="457200" y="12191"/>
                </a:lnTo>
                <a:lnTo>
                  <a:pt x="457200" y="0"/>
                </a:lnTo>
                <a:close/>
              </a:path>
              <a:path w="1442085" h="844550">
                <a:moveTo>
                  <a:pt x="368807" y="0"/>
                </a:moveTo>
                <a:lnTo>
                  <a:pt x="356616" y="0"/>
                </a:lnTo>
                <a:lnTo>
                  <a:pt x="356616" y="12191"/>
                </a:lnTo>
                <a:lnTo>
                  <a:pt x="368807" y="12191"/>
                </a:lnTo>
                <a:lnTo>
                  <a:pt x="368807" y="0"/>
                </a:lnTo>
                <a:close/>
              </a:path>
              <a:path w="1442085" h="844550">
                <a:moveTo>
                  <a:pt x="316992" y="0"/>
                </a:moveTo>
                <a:lnTo>
                  <a:pt x="268224" y="0"/>
                </a:lnTo>
                <a:lnTo>
                  <a:pt x="268224" y="12191"/>
                </a:lnTo>
                <a:lnTo>
                  <a:pt x="316992" y="12191"/>
                </a:lnTo>
                <a:lnTo>
                  <a:pt x="316992" y="0"/>
                </a:lnTo>
                <a:close/>
              </a:path>
              <a:path w="1442085" h="844550">
                <a:moveTo>
                  <a:pt x="228600" y="0"/>
                </a:moveTo>
                <a:lnTo>
                  <a:pt x="216407" y="0"/>
                </a:lnTo>
                <a:lnTo>
                  <a:pt x="216407" y="12191"/>
                </a:lnTo>
                <a:lnTo>
                  <a:pt x="228600" y="12191"/>
                </a:lnTo>
                <a:lnTo>
                  <a:pt x="228600" y="0"/>
                </a:lnTo>
                <a:close/>
              </a:path>
              <a:path w="1442085" h="844550">
                <a:moveTo>
                  <a:pt x="179831" y="0"/>
                </a:moveTo>
                <a:lnTo>
                  <a:pt x="128016" y="0"/>
                </a:lnTo>
                <a:lnTo>
                  <a:pt x="128016" y="12191"/>
                </a:lnTo>
                <a:lnTo>
                  <a:pt x="179831" y="12191"/>
                </a:lnTo>
                <a:lnTo>
                  <a:pt x="179831" y="0"/>
                </a:lnTo>
                <a:close/>
              </a:path>
              <a:path w="1442085" h="84455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1442085" h="844550">
                <a:moveTo>
                  <a:pt x="39624" y="0"/>
                </a:moveTo>
                <a:lnTo>
                  <a:pt x="0" y="0"/>
                </a:lnTo>
                <a:lnTo>
                  <a:pt x="0" y="24384"/>
                </a:lnTo>
                <a:lnTo>
                  <a:pt x="12192" y="24384"/>
                </a:lnTo>
                <a:lnTo>
                  <a:pt x="12192" y="12191"/>
                </a:lnTo>
                <a:lnTo>
                  <a:pt x="6095" y="12191"/>
                </a:lnTo>
                <a:lnTo>
                  <a:pt x="12192" y="6096"/>
                </a:lnTo>
                <a:lnTo>
                  <a:pt x="39624" y="6096"/>
                </a:lnTo>
                <a:lnTo>
                  <a:pt x="39624" y="0"/>
                </a:lnTo>
                <a:close/>
              </a:path>
              <a:path w="1442085" h="844550">
                <a:moveTo>
                  <a:pt x="12192" y="6096"/>
                </a:moveTo>
                <a:lnTo>
                  <a:pt x="6095" y="12191"/>
                </a:lnTo>
                <a:lnTo>
                  <a:pt x="12192" y="12191"/>
                </a:lnTo>
                <a:lnTo>
                  <a:pt x="12192" y="6096"/>
                </a:lnTo>
                <a:close/>
              </a:path>
              <a:path w="1442085" h="844550">
                <a:moveTo>
                  <a:pt x="39624" y="6096"/>
                </a:moveTo>
                <a:lnTo>
                  <a:pt x="12192" y="6096"/>
                </a:lnTo>
                <a:lnTo>
                  <a:pt x="12192" y="12191"/>
                </a:lnTo>
                <a:lnTo>
                  <a:pt x="39624" y="12191"/>
                </a:lnTo>
                <a:lnTo>
                  <a:pt x="39624" y="6096"/>
                </a:lnTo>
                <a:close/>
              </a:path>
              <a:path w="1442085" h="844550">
                <a:moveTo>
                  <a:pt x="12192" y="64008"/>
                </a:moveTo>
                <a:lnTo>
                  <a:pt x="0" y="64008"/>
                </a:lnTo>
                <a:lnTo>
                  <a:pt x="0" y="76200"/>
                </a:lnTo>
                <a:lnTo>
                  <a:pt x="12192" y="76200"/>
                </a:lnTo>
                <a:lnTo>
                  <a:pt x="12192" y="64008"/>
                </a:lnTo>
                <a:close/>
              </a:path>
              <a:path w="1442085" h="844550">
                <a:moveTo>
                  <a:pt x="12192" y="115824"/>
                </a:moveTo>
                <a:lnTo>
                  <a:pt x="0" y="115824"/>
                </a:lnTo>
                <a:lnTo>
                  <a:pt x="0" y="164591"/>
                </a:lnTo>
                <a:lnTo>
                  <a:pt x="12192" y="164591"/>
                </a:lnTo>
                <a:lnTo>
                  <a:pt x="12192" y="115824"/>
                </a:lnTo>
                <a:close/>
              </a:path>
              <a:path w="1442085" h="844550">
                <a:moveTo>
                  <a:pt x="12192" y="204215"/>
                </a:moveTo>
                <a:lnTo>
                  <a:pt x="0" y="204215"/>
                </a:lnTo>
                <a:lnTo>
                  <a:pt x="0" y="216408"/>
                </a:lnTo>
                <a:lnTo>
                  <a:pt x="12192" y="216408"/>
                </a:lnTo>
                <a:lnTo>
                  <a:pt x="12192" y="204215"/>
                </a:lnTo>
                <a:close/>
              </a:path>
              <a:path w="1442085" h="844550">
                <a:moveTo>
                  <a:pt x="12192" y="252984"/>
                </a:moveTo>
                <a:lnTo>
                  <a:pt x="0" y="252984"/>
                </a:lnTo>
                <a:lnTo>
                  <a:pt x="0" y="304800"/>
                </a:lnTo>
                <a:lnTo>
                  <a:pt x="12192" y="304800"/>
                </a:lnTo>
                <a:lnTo>
                  <a:pt x="12192" y="252984"/>
                </a:lnTo>
                <a:close/>
              </a:path>
              <a:path w="1442085" h="844550">
                <a:moveTo>
                  <a:pt x="12192" y="344424"/>
                </a:moveTo>
                <a:lnTo>
                  <a:pt x="0" y="344424"/>
                </a:lnTo>
                <a:lnTo>
                  <a:pt x="0" y="356615"/>
                </a:lnTo>
                <a:lnTo>
                  <a:pt x="12192" y="356615"/>
                </a:lnTo>
                <a:lnTo>
                  <a:pt x="12192" y="344424"/>
                </a:lnTo>
                <a:close/>
              </a:path>
              <a:path w="1442085" h="844550">
                <a:moveTo>
                  <a:pt x="12192" y="393191"/>
                </a:moveTo>
                <a:lnTo>
                  <a:pt x="0" y="393191"/>
                </a:lnTo>
                <a:lnTo>
                  <a:pt x="0" y="445008"/>
                </a:lnTo>
                <a:lnTo>
                  <a:pt x="12192" y="445008"/>
                </a:lnTo>
                <a:lnTo>
                  <a:pt x="12192" y="393191"/>
                </a:lnTo>
                <a:close/>
              </a:path>
              <a:path w="1442085" h="844550">
                <a:moveTo>
                  <a:pt x="12192" y="481584"/>
                </a:moveTo>
                <a:lnTo>
                  <a:pt x="0" y="481584"/>
                </a:lnTo>
                <a:lnTo>
                  <a:pt x="0" y="496824"/>
                </a:lnTo>
                <a:lnTo>
                  <a:pt x="12192" y="496824"/>
                </a:lnTo>
                <a:lnTo>
                  <a:pt x="12192" y="481584"/>
                </a:lnTo>
                <a:close/>
              </a:path>
              <a:path w="1442085" h="844550">
                <a:moveTo>
                  <a:pt x="12192" y="533400"/>
                </a:moveTo>
                <a:lnTo>
                  <a:pt x="0" y="533400"/>
                </a:lnTo>
                <a:lnTo>
                  <a:pt x="0" y="585215"/>
                </a:lnTo>
                <a:lnTo>
                  <a:pt x="12192" y="585215"/>
                </a:lnTo>
                <a:lnTo>
                  <a:pt x="12192" y="533400"/>
                </a:lnTo>
                <a:close/>
              </a:path>
              <a:path w="1442085" h="844550">
                <a:moveTo>
                  <a:pt x="12192" y="621791"/>
                </a:moveTo>
                <a:lnTo>
                  <a:pt x="0" y="621791"/>
                </a:lnTo>
                <a:lnTo>
                  <a:pt x="0" y="633984"/>
                </a:lnTo>
                <a:lnTo>
                  <a:pt x="12192" y="633984"/>
                </a:lnTo>
                <a:lnTo>
                  <a:pt x="12192" y="621791"/>
                </a:lnTo>
                <a:close/>
              </a:path>
              <a:path w="1442085" h="844550">
                <a:moveTo>
                  <a:pt x="12192" y="673608"/>
                </a:moveTo>
                <a:lnTo>
                  <a:pt x="0" y="673608"/>
                </a:lnTo>
                <a:lnTo>
                  <a:pt x="0" y="725424"/>
                </a:lnTo>
                <a:lnTo>
                  <a:pt x="12192" y="725424"/>
                </a:lnTo>
                <a:lnTo>
                  <a:pt x="12192" y="673608"/>
                </a:lnTo>
                <a:close/>
              </a:path>
              <a:path w="1442085" h="844550">
                <a:moveTo>
                  <a:pt x="12192" y="762000"/>
                </a:moveTo>
                <a:lnTo>
                  <a:pt x="0" y="762000"/>
                </a:lnTo>
                <a:lnTo>
                  <a:pt x="0" y="774191"/>
                </a:lnTo>
                <a:lnTo>
                  <a:pt x="12192" y="774191"/>
                </a:lnTo>
                <a:lnTo>
                  <a:pt x="12192" y="762000"/>
                </a:lnTo>
                <a:close/>
              </a:path>
              <a:path w="1442085" h="844550">
                <a:moveTo>
                  <a:pt x="12192" y="813815"/>
                </a:moveTo>
                <a:lnTo>
                  <a:pt x="0" y="813815"/>
                </a:lnTo>
                <a:lnTo>
                  <a:pt x="0" y="844296"/>
                </a:lnTo>
                <a:lnTo>
                  <a:pt x="33527" y="844296"/>
                </a:lnTo>
                <a:lnTo>
                  <a:pt x="33527" y="838200"/>
                </a:lnTo>
                <a:lnTo>
                  <a:pt x="12192" y="838200"/>
                </a:lnTo>
                <a:lnTo>
                  <a:pt x="6095" y="829055"/>
                </a:lnTo>
                <a:lnTo>
                  <a:pt x="12192" y="829055"/>
                </a:lnTo>
                <a:lnTo>
                  <a:pt x="12192" y="813815"/>
                </a:lnTo>
                <a:close/>
              </a:path>
              <a:path w="1442085" h="844550">
                <a:moveTo>
                  <a:pt x="12192" y="829055"/>
                </a:moveTo>
                <a:lnTo>
                  <a:pt x="6095" y="829055"/>
                </a:lnTo>
                <a:lnTo>
                  <a:pt x="12192" y="838200"/>
                </a:lnTo>
                <a:lnTo>
                  <a:pt x="12192" y="829055"/>
                </a:lnTo>
                <a:close/>
              </a:path>
              <a:path w="1442085" h="844550">
                <a:moveTo>
                  <a:pt x="33527" y="829055"/>
                </a:moveTo>
                <a:lnTo>
                  <a:pt x="12192" y="829055"/>
                </a:lnTo>
                <a:lnTo>
                  <a:pt x="12192" y="838200"/>
                </a:lnTo>
                <a:lnTo>
                  <a:pt x="33527" y="838200"/>
                </a:lnTo>
                <a:lnTo>
                  <a:pt x="33527" y="829055"/>
                </a:lnTo>
                <a:close/>
              </a:path>
              <a:path w="1442085" h="844550">
                <a:moveTo>
                  <a:pt x="85343" y="829055"/>
                </a:moveTo>
                <a:lnTo>
                  <a:pt x="73151" y="829055"/>
                </a:lnTo>
                <a:lnTo>
                  <a:pt x="73151" y="844296"/>
                </a:lnTo>
                <a:lnTo>
                  <a:pt x="85343" y="844296"/>
                </a:lnTo>
                <a:lnTo>
                  <a:pt x="85343" y="829055"/>
                </a:lnTo>
                <a:close/>
              </a:path>
              <a:path w="1442085" h="844550">
                <a:moveTo>
                  <a:pt x="173736" y="829055"/>
                </a:moveTo>
                <a:lnTo>
                  <a:pt x="121919" y="829055"/>
                </a:lnTo>
                <a:lnTo>
                  <a:pt x="121919" y="844296"/>
                </a:lnTo>
                <a:lnTo>
                  <a:pt x="173736" y="844296"/>
                </a:lnTo>
                <a:lnTo>
                  <a:pt x="173736" y="829055"/>
                </a:lnTo>
                <a:close/>
              </a:path>
              <a:path w="1442085" h="844550">
                <a:moveTo>
                  <a:pt x="225551" y="829055"/>
                </a:moveTo>
                <a:lnTo>
                  <a:pt x="210312" y="829055"/>
                </a:lnTo>
                <a:lnTo>
                  <a:pt x="210312" y="844296"/>
                </a:lnTo>
                <a:lnTo>
                  <a:pt x="225551" y="844296"/>
                </a:lnTo>
                <a:lnTo>
                  <a:pt x="225551" y="829055"/>
                </a:lnTo>
                <a:close/>
              </a:path>
              <a:path w="1442085" h="844550">
                <a:moveTo>
                  <a:pt x="313944" y="829055"/>
                </a:moveTo>
                <a:lnTo>
                  <a:pt x="262127" y="829055"/>
                </a:lnTo>
                <a:lnTo>
                  <a:pt x="262127" y="844296"/>
                </a:lnTo>
                <a:lnTo>
                  <a:pt x="313944" y="844296"/>
                </a:lnTo>
                <a:lnTo>
                  <a:pt x="313944" y="829055"/>
                </a:lnTo>
                <a:close/>
              </a:path>
              <a:path w="1442085" h="844550">
                <a:moveTo>
                  <a:pt x="362712" y="829055"/>
                </a:moveTo>
                <a:lnTo>
                  <a:pt x="350519" y="829055"/>
                </a:lnTo>
                <a:lnTo>
                  <a:pt x="350519" y="844296"/>
                </a:lnTo>
                <a:lnTo>
                  <a:pt x="362712" y="844296"/>
                </a:lnTo>
                <a:lnTo>
                  <a:pt x="362712" y="829055"/>
                </a:lnTo>
                <a:close/>
              </a:path>
              <a:path w="1442085" h="844550">
                <a:moveTo>
                  <a:pt x="454151" y="829055"/>
                </a:moveTo>
                <a:lnTo>
                  <a:pt x="402336" y="829055"/>
                </a:lnTo>
                <a:lnTo>
                  <a:pt x="402336" y="844296"/>
                </a:lnTo>
                <a:lnTo>
                  <a:pt x="454151" y="844296"/>
                </a:lnTo>
                <a:lnTo>
                  <a:pt x="454151" y="829055"/>
                </a:lnTo>
                <a:close/>
              </a:path>
              <a:path w="1442085" h="844550">
                <a:moveTo>
                  <a:pt x="502919" y="829055"/>
                </a:moveTo>
                <a:lnTo>
                  <a:pt x="490727" y="829055"/>
                </a:lnTo>
                <a:lnTo>
                  <a:pt x="490727" y="844296"/>
                </a:lnTo>
                <a:lnTo>
                  <a:pt x="502919" y="844296"/>
                </a:lnTo>
                <a:lnTo>
                  <a:pt x="502919" y="829055"/>
                </a:lnTo>
                <a:close/>
              </a:path>
              <a:path w="1442085" h="844550">
                <a:moveTo>
                  <a:pt x="591312" y="829055"/>
                </a:moveTo>
                <a:lnTo>
                  <a:pt x="542544" y="829055"/>
                </a:lnTo>
                <a:lnTo>
                  <a:pt x="542544" y="844296"/>
                </a:lnTo>
                <a:lnTo>
                  <a:pt x="591312" y="844296"/>
                </a:lnTo>
                <a:lnTo>
                  <a:pt x="591312" y="829055"/>
                </a:lnTo>
                <a:close/>
              </a:path>
              <a:path w="1442085" h="844550">
                <a:moveTo>
                  <a:pt x="643127" y="829055"/>
                </a:moveTo>
                <a:lnTo>
                  <a:pt x="630936" y="829055"/>
                </a:lnTo>
                <a:lnTo>
                  <a:pt x="630936" y="844296"/>
                </a:lnTo>
                <a:lnTo>
                  <a:pt x="643127" y="844296"/>
                </a:lnTo>
                <a:lnTo>
                  <a:pt x="643127" y="829055"/>
                </a:lnTo>
                <a:close/>
              </a:path>
              <a:path w="1442085" h="844550">
                <a:moveTo>
                  <a:pt x="731519" y="829055"/>
                </a:moveTo>
                <a:lnTo>
                  <a:pt x="682751" y="829055"/>
                </a:lnTo>
                <a:lnTo>
                  <a:pt x="682751" y="844296"/>
                </a:lnTo>
                <a:lnTo>
                  <a:pt x="731519" y="844296"/>
                </a:lnTo>
                <a:lnTo>
                  <a:pt x="731519" y="829055"/>
                </a:lnTo>
                <a:close/>
              </a:path>
              <a:path w="1442085" h="844550">
                <a:moveTo>
                  <a:pt x="783336" y="829055"/>
                </a:moveTo>
                <a:lnTo>
                  <a:pt x="771144" y="829055"/>
                </a:lnTo>
                <a:lnTo>
                  <a:pt x="771144" y="844296"/>
                </a:lnTo>
                <a:lnTo>
                  <a:pt x="783336" y="844296"/>
                </a:lnTo>
                <a:lnTo>
                  <a:pt x="783336" y="829055"/>
                </a:lnTo>
                <a:close/>
              </a:path>
              <a:path w="1442085" h="844550">
                <a:moveTo>
                  <a:pt x="871727" y="829055"/>
                </a:moveTo>
                <a:lnTo>
                  <a:pt x="819912" y="829055"/>
                </a:lnTo>
                <a:lnTo>
                  <a:pt x="819912" y="844296"/>
                </a:lnTo>
                <a:lnTo>
                  <a:pt x="871727" y="844296"/>
                </a:lnTo>
                <a:lnTo>
                  <a:pt x="871727" y="829055"/>
                </a:lnTo>
                <a:close/>
              </a:path>
              <a:path w="1442085" h="844550">
                <a:moveTo>
                  <a:pt x="923544" y="829055"/>
                </a:moveTo>
                <a:lnTo>
                  <a:pt x="911351" y="829055"/>
                </a:lnTo>
                <a:lnTo>
                  <a:pt x="911351" y="844296"/>
                </a:lnTo>
                <a:lnTo>
                  <a:pt x="923544" y="844296"/>
                </a:lnTo>
                <a:lnTo>
                  <a:pt x="923544" y="829055"/>
                </a:lnTo>
                <a:close/>
              </a:path>
              <a:path w="1442085" h="844550">
                <a:moveTo>
                  <a:pt x="1011936" y="829055"/>
                </a:moveTo>
                <a:lnTo>
                  <a:pt x="960119" y="829055"/>
                </a:lnTo>
                <a:lnTo>
                  <a:pt x="960119" y="844296"/>
                </a:lnTo>
                <a:lnTo>
                  <a:pt x="1011936" y="844296"/>
                </a:lnTo>
                <a:lnTo>
                  <a:pt x="1011936" y="829055"/>
                </a:lnTo>
                <a:close/>
              </a:path>
              <a:path w="1442085" h="844550">
                <a:moveTo>
                  <a:pt x="1063752" y="829055"/>
                </a:moveTo>
                <a:lnTo>
                  <a:pt x="1048512" y="829055"/>
                </a:lnTo>
                <a:lnTo>
                  <a:pt x="1048512" y="844296"/>
                </a:lnTo>
                <a:lnTo>
                  <a:pt x="1063752" y="844296"/>
                </a:lnTo>
                <a:lnTo>
                  <a:pt x="1063752" y="829055"/>
                </a:lnTo>
                <a:close/>
              </a:path>
              <a:path w="1442085" h="844550">
                <a:moveTo>
                  <a:pt x="1152144" y="829055"/>
                </a:moveTo>
                <a:lnTo>
                  <a:pt x="1100327" y="829055"/>
                </a:lnTo>
                <a:lnTo>
                  <a:pt x="1100327" y="844296"/>
                </a:lnTo>
                <a:lnTo>
                  <a:pt x="1152144" y="844296"/>
                </a:lnTo>
                <a:lnTo>
                  <a:pt x="1152144" y="829055"/>
                </a:lnTo>
                <a:close/>
              </a:path>
              <a:path w="1442085" h="844550">
                <a:moveTo>
                  <a:pt x="1200911" y="829055"/>
                </a:moveTo>
                <a:lnTo>
                  <a:pt x="1188720" y="829055"/>
                </a:lnTo>
                <a:lnTo>
                  <a:pt x="1188720" y="844296"/>
                </a:lnTo>
                <a:lnTo>
                  <a:pt x="1200911" y="844296"/>
                </a:lnTo>
                <a:lnTo>
                  <a:pt x="1200911" y="829055"/>
                </a:lnTo>
                <a:close/>
              </a:path>
              <a:path w="1442085" h="844550">
                <a:moveTo>
                  <a:pt x="1292352" y="829055"/>
                </a:moveTo>
                <a:lnTo>
                  <a:pt x="1240535" y="829055"/>
                </a:lnTo>
                <a:lnTo>
                  <a:pt x="1240535" y="844296"/>
                </a:lnTo>
                <a:lnTo>
                  <a:pt x="1292352" y="844296"/>
                </a:lnTo>
                <a:lnTo>
                  <a:pt x="1292352" y="829055"/>
                </a:lnTo>
                <a:close/>
              </a:path>
              <a:path w="1442085" h="844550">
                <a:moveTo>
                  <a:pt x="1341120" y="829055"/>
                </a:moveTo>
                <a:lnTo>
                  <a:pt x="1328928" y="829055"/>
                </a:lnTo>
                <a:lnTo>
                  <a:pt x="1328928" y="844296"/>
                </a:lnTo>
                <a:lnTo>
                  <a:pt x="1341120" y="844296"/>
                </a:lnTo>
                <a:lnTo>
                  <a:pt x="1341120" y="829055"/>
                </a:lnTo>
                <a:close/>
              </a:path>
              <a:path w="1442085" h="844550">
                <a:moveTo>
                  <a:pt x="1429511" y="829055"/>
                </a:moveTo>
                <a:lnTo>
                  <a:pt x="1380744" y="829055"/>
                </a:lnTo>
                <a:lnTo>
                  <a:pt x="1380744" y="844296"/>
                </a:lnTo>
                <a:lnTo>
                  <a:pt x="1429511" y="844296"/>
                </a:lnTo>
                <a:lnTo>
                  <a:pt x="1429511" y="829055"/>
                </a:lnTo>
                <a:close/>
              </a:path>
              <a:path w="1442085" h="844550">
                <a:moveTo>
                  <a:pt x="1441704" y="789432"/>
                </a:moveTo>
                <a:lnTo>
                  <a:pt x="1429511" y="789432"/>
                </a:lnTo>
                <a:lnTo>
                  <a:pt x="1429511" y="804672"/>
                </a:lnTo>
                <a:lnTo>
                  <a:pt x="1441704" y="804672"/>
                </a:lnTo>
                <a:lnTo>
                  <a:pt x="1441704" y="789432"/>
                </a:lnTo>
                <a:close/>
              </a:path>
              <a:path w="1442085" h="844550">
                <a:moveTo>
                  <a:pt x="1441704" y="701039"/>
                </a:moveTo>
                <a:lnTo>
                  <a:pt x="1429511" y="701039"/>
                </a:lnTo>
                <a:lnTo>
                  <a:pt x="1429511" y="752855"/>
                </a:lnTo>
                <a:lnTo>
                  <a:pt x="1441704" y="752855"/>
                </a:lnTo>
                <a:lnTo>
                  <a:pt x="1441704" y="701039"/>
                </a:lnTo>
                <a:close/>
              </a:path>
              <a:path w="1442085" h="844550">
                <a:moveTo>
                  <a:pt x="1441704" y="652272"/>
                </a:moveTo>
                <a:lnTo>
                  <a:pt x="1429511" y="652272"/>
                </a:lnTo>
                <a:lnTo>
                  <a:pt x="1429511" y="664463"/>
                </a:lnTo>
                <a:lnTo>
                  <a:pt x="1441704" y="664463"/>
                </a:lnTo>
                <a:lnTo>
                  <a:pt x="1441704" y="652272"/>
                </a:lnTo>
                <a:close/>
              </a:path>
              <a:path w="1442085" h="844550">
                <a:moveTo>
                  <a:pt x="1441704" y="560832"/>
                </a:moveTo>
                <a:lnTo>
                  <a:pt x="1429511" y="560832"/>
                </a:lnTo>
                <a:lnTo>
                  <a:pt x="1429511" y="612648"/>
                </a:lnTo>
                <a:lnTo>
                  <a:pt x="1441704" y="612648"/>
                </a:lnTo>
                <a:lnTo>
                  <a:pt x="1441704" y="560832"/>
                </a:lnTo>
                <a:close/>
              </a:path>
              <a:path w="1442085" h="844550">
                <a:moveTo>
                  <a:pt x="1441704" y="512063"/>
                </a:moveTo>
                <a:lnTo>
                  <a:pt x="1429511" y="512063"/>
                </a:lnTo>
                <a:lnTo>
                  <a:pt x="1429511" y="524255"/>
                </a:lnTo>
                <a:lnTo>
                  <a:pt x="1441704" y="524255"/>
                </a:lnTo>
                <a:lnTo>
                  <a:pt x="1441704" y="512063"/>
                </a:lnTo>
                <a:close/>
              </a:path>
              <a:path w="1442085" h="844550">
                <a:moveTo>
                  <a:pt x="1441704" y="423672"/>
                </a:moveTo>
                <a:lnTo>
                  <a:pt x="1429511" y="423672"/>
                </a:lnTo>
                <a:lnTo>
                  <a:pt x="1429511" y="472439"/>
                </a:lnTo>
                <a:lnTo>
                  <a:pt x="1441704" y="472439"/>
                </a:lnTo>
                <a:lnTo>
                  <a:pt x="1441704" y="423672"/>
                </a:lnTo>
                <a:close/>
              </a:path>
              <a:path w="1442085" h="844550">
                <a:moveTo>
                  <a:pt x="1441704" y="371855"/>
                </a:moveTo>
                <a:lnTo>
                  <a:pt x="1429511" y="371855"/>
                </a:lnTo>
                <a:lnTo>
                  <a:pt x="1429511" y="384048"/>
                </a:lnTo>
                <a:lnTo>
                  <a:pt x="1441704" y="384048"/>
                </a:lnTo>
                <a:lnTo>
                  <a:pt x="1441704" y="371855"/>
                </a:lnTo>
                <a:close/>
              </a:path>
              <a:path w="1442085" h="844550">
                <a:moveTo>
                  <a:pt x="1441704" y="283463"/>
                </a:moveTo>
                <a:lnTo>
                  <a:pt x="1429511" y="283463"/>
                </a:lnTo>
                <a:lnTo>
                  <a:pt x="1429511" y="332232"/>
                </a:lnTo>
                <a:lnTo>
                  <a:pt x="1441704" y="332232"/>
                </a:lnTo>
                <a:lnTo>
                  <a:pt x="1441704" y="283463"/>
                </a:lnTo>
                <a:close/>
              </a:path>
              <a:path w="1442085" h="844550">
                <a:moveTo>
                  <a:pt x="1441704" y="231648"/>
                </a:moveTo>
                <a:lnTo>
                  <a:pt x="1429511" y="231648"/>
                </a:lnTo>
                <a:lnTo>
                  <a:pt x="1429511" y="243839"/>
                </a:lnTo>
                <a:lnTo>
                  <a:pt x="1441704" y="243839"/>
                </a:lnTo>
                <a:lnTo>
                  <a:pt x="1441704" y="231648"/>
                </a:lnTo>
                <a:close/>
              </a:path>
              <a:path w="1442085" h="844550">
                <a:moveTo>
                  <a:pt x="1441704" y="143255"/>
                </a:moveTo>
                <a:lnTo>
                  <a:pt x="1429511" y="143255"/>
                </a:lnTo>
                <a:lnTo>
                  <a:pt x="1429511" y="195072"/>
                </a:lnTo>
                <a:lnTo>
                  <a:pt x="1441704" y="195072"/>
                </a:lnTo>
                <a:lnTo>
                  <a:pt x="1441704" y="143255"/>
                </a:lnTo>
                <a:close/>
              </a:path>
              <a:path w="1442085" h="844550">
                <a:moveTo>
                  <a:pt x="1441704" y="91439"/>
                </a:moveTo>
                <a:lnTo>
                  <a:pt x="1429511" y="91439"/>
                </a:lnTo>
                <a:lnTo>
                  <a:pt x="1429511" y="103632"/>
                </a:lnTo>
                <a:lnTo>
                  <a:pt x="1441704" y="103632"/>
                </a:lnTo>
                <a:lnTo>
                  <a:pt x="1441704" y="9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 txBox="1"/>
          <p:nvPr/>
        </p:nvSpPr>
        <p:spPr>
          <a:xfrm>
            <a:off x="2319020" y="3026664"/>
            <a:ext cx="10547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og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-5" dirty="0">
                <a:latin typeface="Arial"/>
                <a:cs typeface="Arial"/>
              </a:rPr>
              <a:t>ac</a:t>
            </a:r>
            <a:r>
              <a:rPr sz="1200" b="1" spc="5" dirty="0">
                <a:latin typeface="Arial"/>
                <a:cs typeface="Arial"/>
              </a:rPr>
              <a:t>i</a:t>
            </a:r>
            <a:r>
              <a:rPr sz="1200" b="1" spc="10" dirty="0">
                <a:latin typeface="Arial"/>
                <a:cs typeface="Arial"/>
              </a:rPr>
              <a:t>ó</a:t>
            </a:r>
            <a:r>
              <a:rPr sz="1200" b="1" dirty="0">
                <a:latin typeface="Arial"/>
                <a:cs typeface="Arial"/>
              </a:rPr>
              <a:t>n  de       </a:t>
            </a: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spc="5" dirty="0">
                <a:latin typeface="Arial"/>
                <a:cs typeface="Arial"/>
              </a:rPr>
              <a:t>p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20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spc="5" dirty="0">
                <a:latin typeface="Arial"/>
                <a:cs typeface="Arial"/>
              </a:rPr>
              <a:t>o</a:t>
            </a:r>
            <a:r>
              <a:rPr sz="1200" b="1" spc="-5" dirty="0">
                <a:latin typeface="Arial"/>
                <a:cs typeface="Arial"/>
              </a:rPr>
              <a:t>s  </a:t>
            </a:r>
            <a:r>
              <a:rPr sz="1200" b="1" spc="-10" dirty="0">
                <a:latin typeface="Arial"/>
                <a:cs typeface="Arial"/>
              </a:rPr>
              <a:t>Anual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(PCA)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5132832" y="3424935"/>
            <a:ext cx="287020" cy="0"/>
          </a:xfrm>
          <a:custGeom>
            <a:avLst/>
            <a:gdLst/>
            <a:ahLst/>
            <a:cxnLst/>
            <a:rect l="l" t="t" r="r" b="b"/>
            <a:pathLst>
              <a:path w="287020">
                <a:moveTo>
                  <a:pt x="0" y="0"/>
                </a:moveTo>
                <a:lnTo>
                  <a:pt x="286512" y="0"/>
                </a:lnTo>
              </a:path>
            </a:pathLst>
          </a:custGeom>
          <a:ln w="45720">
            <a:solidFill>
              <a:srgbClr val="A2B1C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5132832" y="3402076"/>
            <a:ext cx="287020" cy="45720"/>
          </a:xfrm>
          <a:custGeom>
            <a:avLst/>
            <a:gdLst/>
            <a:ahLst/>
            <a:cxnLst/>
            <a:rect l="l" t="t" r="r" b="b"/>
            <a:pathLst>
              <a:path w="287020" h="45720">
                <a:moveTo>
                  <a:pt x="262127" y="0"/>
                </a:moveTo>
                <a:lnTo>
                  <a:pt x="262127" y="9144"/>
                </a:lnTo>
                <a:lnTo>
                  <a:pt x="0" y="9144"/>
                </a:lnTo>
                <a:lnTo>
                  <a:pt x="0" y="33527"/>
                </a:lnTo>
                <a:lnTo>
                  <a:pt x="262127" y="33527"/>
                </a:lnTo>
                <a:lnTo>
                  <a:pt x="262127" y="45720"/>
                </a:lnTo>
                <a:lnTo>
                  <a:pt x="286512" y="21336"/>
                </a:lnTo>
                <a:lnTo>
                  <a:pt x="262127" y="0"/>
                </a:lnTo>
                <a:close/>
              </a:path>
            </a:pathLst>
          </a:custGeom>
          <a:ln w="24382">
            <a:solidFill>
              <a:srgbClr val="7681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3560064" y="2042667"/>
            <a:ext cx="1999614" cy="585470"/>
          </a:xfrm>
          <a:custGeom>
            <a:avLst/>
            <a:gdLst/>
            <a:ahLst/>
            <a:cxnLst/>
            <a:rect l="l" t="t" r="r" b="b"/>
            <a:pathLst>
              <a:path w="1999614" h="585469">
                <a:moveTo>
                  <a:pt x="0" y="585215"/>
                </a:moveTo>
                <a:lnTo>
                  <a:pt x="1999488" y="585215"/>
                </a:lnTo>
                <a:lnTo>
                  <a:pt x="1999488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84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3560064" y="2042667"/>
            <a:ext cx="1999614" cy="585470"/>
          </a:xfrm>
          <a:custGeom>
            <a:avLst/>
            <a:gdLst/>
            <a:ahLst/>
            <a:cxnLst/>
            <a:rect l="l" t="t" r="r" b="b"/>
            <a:pathLst>
              <a:path w="1999614" h="585469">
                <a:moveTo>
                  <a:pt x="0" y="0"/>
                </a:moveTo>
                <a:lnTo>
                  <a:pt x="0" y="585216"/>
                </a:lnTo>
                <a:lnTo>
                  <a:pt x="1999488" y="585216"/>
                </a:lnTo>
                <a:lnTo>
                  <a:pt x="1999488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A2B1C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 txBox="1"/>
          <p:nvPr/>
        </p:nvSpPr>
        <p:spPr>
          <a:xfrm>
            <a:off x="3846067" y="2075689"/>
            <a:ext cx="1427480" cy="76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marR="5080" indent="-256540">
              <a:lnSpc>
                <a:spcPct val="1006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Prioriza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bienes,  servicios </a:t>
            </a:r>
            <a:r>
              <a:rPr sz="1600" dirty="0">
                <a:latin typeface="Arial"/>
                <a:cs typeface="Arial"/>
              </a:rPr>
              <a:t>y  proyectos</a:t>
            </a:r>
          </a:p>
        </p:txBody>
      </p:sp>
      <p:sp>
        <p:nvSpPr>
          <p:cNvPr id="284" name="object 284"/>
          <p:cNvSpPr/>
          <p:nvPr/>
        </p:nvSpPr>
        <p:spPr>
          <a:xfrm>
            <a:off x="4346447" y="2682748"/>
            <a:ext cx="36830" cy="360045"/>
          </a:xfrm>
          <a:custGeom>
            <a:avLst/>
            <a:gdLst/>
            <a:ahLst/>
            <a:cxnLst/>
            <a:rect l="l" t="t" r="r" b="b"/>
            <a:pathLst>
              <a:path w="36829" h="360044">
                <a:moveTo>
                  <a:pt x="27431" y="18287"/>
                </a:moveTo>
                <a:lnTo>
                  <a:pt x="9143" y="18287"/>
                </a:lnTo>
                <a:lnTo>
                  <a:pt x="9143" y="359663"/>
                </a:lnTo>
                <a:lnTo>
                  <a:pt x="27431" y="359663"/>
                </a:lnTo>
                <a:lnTo>
                  <a:pt x="27431" y="18287"/>
                </a:lnTo>
                <a:close/>
              </a:path>
              <a:path w="36829" h="360044">
                <a:moveTo>
                  <a:pt x="18287" y="0"/>
                </a:moveTo>
                <a:lnTo>
                  <a:pt x="0" y="18287"/>
                </a:lnTo>
                <a:lnTo>
                  <a:pt x="36575" y="18287"/>
                </a:lnTo>
                <a:lnTo>
                  <a:pt x="18287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4346447" y="2682748"/>
            <a:ext cx="36830" cy="360045"/>
          </a:xfrm>
          <a:custGeom>
            <a:avLst/>
            <a:gdLst/>
            <a:ahLst/>
            <a:cxnLst/>
            <a:rect l="l" t="t" r="r" b="b"/>
            <a:pathLst>
              <a:path w="36829" h="360044">
                <a:moveTo>
                  <a:pt x="36575" y="18287"/>
                </a:moveTo>
                <a:lnTo>
                  <a:pt x="27431" y="18287"/>
                </a:lnTo>
                <a:lnTo>
                  <a:pt x="27431" y="359663"/>
                </a:lnTo>
                <a:lnTo>
                  <a:pt x="9143" y="359663"/>
                </a:lnTo>
                <a:lnTo>
                  <a:pt x="9143" y="18287"/>
                </a:lnTo>
                <a:lnTo>
                  <a:pt x="0" y="18287"/>
                </a:lnTo>
                <a:lnTo>
                  <a:pt x="18287" y="0"/>
                </a:lnTo>
                <a:lnTo>
                  <a:pt x="36575" y="18287"/>
                </a:lnTo>
                <a:close/>
              </a:path>
            </a:pathLst>
          </a:custGeom>
          <a:ln w="24382">
            <a:solidFill>
              <a:srgbClr val="76818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911352" y="985011"/>
            <a:ext cx="8869680" cy="5724525"/>
          </a:xfrm>
          <a:custGeom>
            <a:avLst/>
            <a:gdLst/>
            <a:ahLst/>
            <a:cxnLst/>
            <a:rect l="l" t="t" r="r" b="b"/>
            <a:pathLst>
              <a:path w="8869680" h="5724525">
                <a:moveTo>
                  <a:pt x="8863584" y="6096"/>
                </a:moveTo>
                <a:lnTo>
                  <a:pt x="8860536" y="6096"/>
                </a:lnTo>
                <a:lnTo>
                  <a:pt x="8860536" y="24384"/>
                </a:lnTo>
                <a:lnTo>
                  <a:pt x="8869680" y="24384"/>
                </a:lnTo>
                <a:lnTo>
                  <a:pt x="8869680" y="9144"/>
                </a:lnTo>
                <a:lnTo>
                  <a:pt x="8863584" y="9144"/>
                </a:lnTo>
                <a:lnTo>
                  <a:pt x="8863584" y="6096"/>
                </a:lnTo>
                <a:close/>
              </a:path>
              <a:path w="8869680" h="5724525">
                <a:moveTo>
                  <a:pt x="8863584" y="0"/>
                </a:moveTo>
                <a:lnTo>
                  <a:pt x="8827008" y="0"/>
                </a:lnTo>
                <a:lnTo>
                  <a:pt x="8827008" y="9144"/>
                </a:lnTo>
                <a:lnTo>
                  <a:pt x="8860536" y="9144"/>
                </a:lnTo>
                <a:lnTo>
                  <a:pt x="8860536" y="6096"/>
                </a:lnTo>
                <a:lnTo>
                  <a:pt x="8863584" y="6096"/>
                </a:lnTo>
                <a:lnTo>
                  <a:pt x="8863584" y="0"/>
                </a:lnTo>
                <a:close/>
              </a:path>
              <a:path w="8869680" h="5724525">
                <a:moveTo>
                  <a:pt x="8869680" y="6096"/>
                </a:moveTo>
                <a:lnTo>
                  <a:pt x="8863584" y="6096"/>
                </a:lnTo>
                <a:lnTo>
                  <a:pt x="8863584" y="9144"/>
                </a:lnTo>
                <a:lnTo>
                  <a:pt x="8869680" y="9144"/>
                </a:lnTo>
                <a:lnTo>
                  <a:pt x="8869680" y="6096"/>
                </a:lnTo>
                <a:close/>
              </a:path>
              <a:path w="8869680" h="5724525">
                <a:moveTo>
                  <a:pt x="8796528" y="0"/>
                </a:moveTo>
                <a:lnTo>
                  <a:pt x="8787384" y="0"/>
                </a:lnTo>
                <a:lnTo>
                  <a:pt x="8787384" y="9144"/>
                </a:lnTo>
                <a:lnTo>
                  <a:pt x="8796528" y="9144"/>
                </a:lnTo>
                <a:lnTo>
                  <a:pt x="8796528" y="0"/>
                </a:lnTo>
                <a:close/>
              </a:path>
              <a:path w="8869680" h="5724525">
                <a:moveTo>
                  <a:pt x="8759952" y="0"/>
                </a:moveTo>
                <a:lnTo>
                  <a:pt x="8720328" y="0"/>
                </a:lnTo>
                <a:lnTo>
                  <a:pt x="8720328" y="9144"/>
                </a:lnTo>
                <a:lnTo>
                  <a:pt x="8759952" y="9144"/>
                </a:lnTo>
                <a:lnTo>
                  <a:pt x="8759952" y="0"/>
                </a:lnTo>
                <a:close/>
              </a:path>
              <a:path w="8869680" h="5724525">
                <a:moveTo>
                  <a:pt x="8692896" y="0"/>
                </a:moveTo>
                <a:lnTo>
                  <a:pt x="8683752" y="0"/>
                </a:lnTo>
                <a:lnTo>
                  <a:pt x="8683752" y="9144"/>
                </a:lnTo>
                <a:lnTo>
                  <a:pt x="8692896" y="9144"/>
                </a:lnTo>
                <a:lnTo>
                  <a:pt x="8692896" y="0"/>
                </a:lnTo>
                <a:close/>
              </a:path>
              <a:path w="8869680" h="5724525">
                <a:moveTo>
                  <a:pt x="8653272" y="0"/>
                </a:moveTo>
                <a:lnTo>
                  <a:pt x="8616696" y="0"/>
                </a:lnTo>
                <a:lnTo>
                  <a:pt x="8616696" y="9144"/>
                </a:lnTo>
                <a:lnTo>
                  <a:pt x="8653272" y="9144"/>
                </a:lnTo>
                <a:lnTo>
                  <a:pt x="8653272" y="0"/>
                </a:lnTo>
                <a:close/>
              </a:path>
              <a:path w="8869680" h="5724525">
                <a:moveTo>
                  <a:pt x="8586216" y="0"/>
                </a:moveTo>
                <a:lnTo>
                  <a:pt x="8577072" y="0"/>
                </a:lnTo>
                <a:lnTo>
                  <a:pt x="8577072" y="9144"/>
                </a:lnTo>
                <a:lnTo>
                  <a:pt x="8586216" y="9144"/>
                </a:lnTo>
                <a:lnTo>
                  <a:pt x="8586216" y="0"/>
                </a:lnTo>
                <a:close/>
              </a:path>
              <a:path w="8869680" h="5724525">
                <a:moveTo>
                  <a:pt x="8549640" y="0"/>
                </a:moveTo>
                <a:lnTo>
                  <a:pt x="8510016" y="0"/>
                </a:lnTo>
                <a:lnTo>
                  <a:pt x="8510016" y="9144"/>
                </a:lnTo>
                <a:lnTo>
                  <a:pt x="8549640" y="9144"/>
                </a:lnTo>
                <a:lnTo>
                  <a:pt x="8549640" y="0"/>
                </a:lnTo>
                <a:close/>
              </a:path>
              <a:path w="8869680" h="5724525">
                <a:moveTo>
                  <a:pt x="8482584" y="0"/>
                </a:moveTo>
                <a:lnTo>
                  <a:pt x="8473440" y="0"/>
                </a:lnTo>
                <a:lnTo>
                  <a:pt x="8473440" y="9144"/>
                </a:lnTo>
                <a:lnTo>
                  <a:pt x="8482584" y="9144"/>
                </a:lnTo>
                <a:lnTo>
                  <a:pt x="8482584" y="0"/>
                </a:lnTo>
                <a:close/>
              </a:path>
              <a:path w="8869680" h="5724525">
                <a:moveTo>
                  <a:pt x="8446008" y="0"/>
                </a:moveTo>
                <a:lnTo>
                  <a:pt x="8406384" y="0"/>
                </a:lnTo>
                <a:lnTo>
                  <a:pt x="8406384" y="9144"/>
                </a:lnTo>
                <a:lnTo>
                  <a:pt x="8446008" y="9144"/>
                </a:lnTo>
                <a:lnTo>
                  <a:pt x="8446008" y="0"/>
                </a:lnTo>
                <a:close/>
              </a:path>
              <a:path w="8869680" h="5724525">
                <a:moveTo>
                  <a:pt x="8378952" y="0"/>
                </a:moveTo>
                <a:lnTo>
                  <a:pt x="8369808" y="0"/>
                </a:lnTo>
                <a:lnTo>
                  <a:pt x="8369808" y="9144"/>
                </a:lnTo>
                <a:lnTo>
                  <a:pt x="8378952" y="9144"/>
                </a:lnTo>
                <a:lnTo>
                  <a:pt x="8378952" y="0"/>
                </a:lnTo>
                <a:close/>
              </a:path>
              <a:path w="8869680" h="5724525">
                <a:moveTo>
                  <a:pt x="8339328" y="0"/>
                </a:moveTo>
                <a:lnTo>
                  <a:pt x="8302752" y="0"/>
                </a:lnTo>
                <a:lnTo>
                  <a:pt x="8302752" y="9144"/>
                </a:lnTo>
                <a:lnTo>
                  <a:pt x="8339328" y="9144"/>
                </a:lnTo>
                <a:lnTo>
                  <a:pt x="8339328" y="0"/>
                </a:lnTo>
                <a:close/>
              </a:path>
              <a:path w="8869680" h="5724525">
                <a:moveTo>
                  <a:pt x="8272272" y="0"/>
                </a:moveTo>
                <a:lnTo>
                  <a:pt x="8263128" y="0"/>
                </a:lnTo>
                <a:lnTo>
                  <a:pt x="8263128" y="9144"/>
                </a:lnTo>
                <a:lnTo>
                  <a:pt x="8272272" y="9144"/>
                </a:lnTo>
                <a:lnTo>
                  <a:pt x="8272272" y="0"/>
                </a:lnTo>
                <a:close/>
              </a:path>
              <a:path w="8869680" h="5724525">
                <a:moveTo>
                  <a:pt x="8235696" y="0"/>
                </a:moveTo>
                <a:lnTo>
                  <a:pt x="8196072" y="0"/>
                </a:lnTo>
                <a:lnTo>
                  <a:pt x="8196072" y="9144"/>
                </a:lnTo>
                <a:lnTo>
                  <a:pt x="8235696" y="9144"/>
                </a:lnTo>
                <a:lnTo>
                  <a:pt x="8235696" y="0"/>
                </a:lnTo>
                <a:close/>
              </a:path>
              <a:path w="8869680" h="5724525">
                <a:moveTo>
                  <a:pt x="8168640" y="0"/>
                </a:moveTo>
                <a:lnTo>
                  <a:pt x="8159496" y="0"/>
                </a:lnTo>
                <a:lnTo>
                  <a:pt x="8159496" y="9144"/>
                </a:lnTo>
                <a:lnTo>
                  <a:pt x="8168640" y="9144"/>
                </a:lnTo>
                <a:lnTo>
                  <a:pt x="8168640" y="0"/>
                </a:lnTo>
                <a:close/>
              </a:path>
              <a:path w="8869680" h="5724525">
                <a:moveTo>
                  <a:pt x="8129016" y="0"/>
                </a:moveTo>
                <a:lnTo>
                  <a:pt x="8092440" y="0"/>
                </a:lnTo>
                <a:lnTo>
                  <a:pt x="8092440" y="9144"/>
                </a:lnTo>
                <a:lnTo>
                  <a:pt x="8129016" y="9144"/>
                </a:lnTo>
                <a:lnTo>
                  <a:pt x="8129016" y="0"/>
                </a:lnTo>
                <a:close/>
              </a:path>
              <a:path w="8869680" h="5724525">
                <a:moveTo>
                  <a:pt x="8065008" y="0"/>
                </a:moveTo>
                <a:lnTo>
                  <a:pt x="8052816" y="0"/>
                </a:lnTo>
                <a:lnTo>
                  <a:pt x="8052816" y="9144"/>
                </a:lnTo>
                <a:lnTo>
                  <a:pt x="8065008" y="9144"/>
                </a:lnTo>
                <a:lnTo>
                  <a:pt x="8065008" y="0"/>
                </a:lnTo>
                <a:close/>
              </a:path>
              <a:path w="8869680" h="5724525">
                <a:moveTo>
                  <a:pt x="8025383" y="0"/>
                </a:moveTo>
                <a:lnTo>
                  <a:pt x="7988808" y="0"/>
                </a:lnTo>
                <a:lnTo>
                  <a:pt x="7988808" y="9144"/>
                </a:lnTo>
                <a:lnTo>
                  <a:pt x="8025383" y="9144"/>
                </a:lnTo>
                <a:lnTo>
                  <a:pt x="8025383" y="0"/>
                </a:lnTo>
                <a:close/>
              </a:path>
              <a:path w="8869680" h="5724525">
                <a:moveTo>
                  <a:pt x="7958328" y="0"/>
                </a:moveTo>
                <a:lnTo>
                  <a:pt x="7949183" y="0"/>
                </a:lnTo>
                <a:lnTo>
                  <a:pt x="7949183" y="9144"/>
                </a:lnTo>
                <a:lnTo>
                  <a:pt x="7958328" y="9144"/>
                </a:lnTo>
                <a:lnTo>
                  <a:pt x="7958328" y="0"/>
                </a:lnTo>
                <a:close/>
              </a:path>
              <a:path w="8869680" h="5724525">
                <a:moveTo>
                  <a:pt x="7921752" y="0"/>
                </a:moveTo>
                <a:lnTo>
                  <a:pt x="7882128" y="0"/>
                </a:lnTo>
                <a:lnTo>
                  <a:pt x="7882128" y="9144"/>
                </a:lnTo>
                <a:lnTo>
                  <a:pt x="7921752" y="9144"/>
                </a:lnTo>
                <a:lnTo>
                  <a:pt x="7921752" y="0"/>
                </a:lnTo>
                <a:close/>
              </a:path>
              <a:path w="8869680" h="5724525">
                <a:moveTo>
                  <a:pt x="7854696" y="0"/>
                </a:moveTo>
                <a:lnTo>
                  <a:pt x="7845552" y="0"/>
                </a:lnTo>
                <a:lnTo>
                  <a:pt x="7845552" y="9144"/>
                </a:lnTo>
                <a:lnTo>
                  <a:pt x="7854696" y="9144"/>
                </a:lnTo>
                <a:lnTo>
                  <a:pt x="7854696" y="0"/>
                </a:lnTo>
                <a:close/>
              </a:path>
              <a:path w="8869680" h="5724525">
                <a:moveTo>
                  <a:pt x="7815072" y="0"/>
                </a:moveTo>
                <a:lnTo>
                  <a:pt x="7778496" y="0"/>
                </a:lnTo>
                <a:lnTo>
                  <a:pt x="7778496" y="9144"/>
                </a:lnTo>
                <a:lnTo>
                  <a:pt x="7815072" y="9144"/>
                </a:lnTo>
                <a:lnTo>
                  <a:pt x="7815072" y="0"/>
                </a:lnTo>
                <a:close/>
              </a:path>
              <a:path w="8869680" h="5724525">
                <a:moveTo>
                  <a:pt x="7748016" y="0"/>
                </a:moveTo>
                <a:lnTo>
                  <a:pt x="7738872" y="0"/>
                </a:lnTo>
                <a:lnTo>
                  <a:pt x="7738872" y="9144"/>
                </a:lnTo>
                <a:lnTo>
                  <a:pt x="7748016" y="9144"/>
                </a:lnTo>
                <a:lnTo>
                  <a:pt x="7748016" y="0"/>
                </a:lnTo>
                <a:close/>
              </a:path>
              <a:path w="8869680" h="5724525">
                <a:moveTo>
                  <a:pt x="7711440" y="0"/>
                </a:moveTo>
                <a:lnTo>
                  <a:pt x="7671816" y="0"/>
                </a:lnTo>
                <a:lnTo>
                  <a:pt x="7671816" y="9144"/>
                </a:lnTo>
                <a:lnTo>
                  <a:pt x="7711440" y="9144"/>
                </a:lnTo>
                <a:lnTo>
                  <a:pt x="7711440" y="0"/>
                </a:lnTo>
                <a:close/>
              </a:path>
              <a:path w="8869680" h="5724525">
                <a:moveTo>
                  <a:pt x="7644383" y="0"/>
                </a:moveTo>
                <a:lnTo>
                  <a:pt x="7635240" y="0"/>
                </a:lnTo>
                <a:lnTo>
                  <a:pt x="7635240" y="9144"/>
                </a:lnTo>
                <a:lnTo>
                  <a:pt x="7644383" y="9144"/>
                </a:lnTo>
                <a:lnTo>
                  <a:pt x="7644383" y="0"/>
                </a:lnTo>
                <a:close/>
              </a:path>
              <a:path w="8869680" h="5724525">
                <a:moveTo>
                  <a:pt x="7607808" y="0"/>
                </a:moveTo>
                <a:lnTo>
                  <a:pt x="7568183" y="0"/>
                </a:lnTo>
                <a:lnTo>
                  <a:pt x="7568183" y="9144"/>
                </a:lnTo>
                <a:lnTo>
                  <a:pt x="7607808" y="9144"/>
                </a:lnTo>
                <a:lnTo>
                  <a:pt x="7607808" y="0"/>
                </a:lnTo>
                <a:close/>
              </a:path>
              <a:path w="8869680" h="5724525">
                <a:moveTo>
                  <a:pt x="7540752" y="0"/>
                </a:moveTo>
                <a:lnTo>
                  <a:pt x="7531608" y="0"/>
                </a:lnTo>
                <a:lnTo>
                  <a:pt x="7531608" y="9144"/>
                </a:lnTo>
                <a:lnTo>
                  <a:pt x="7540752" y="9144"/>
                </a:lnTo>
                <a:lnTo>
                  <a:pt x="7540752" y="0"/>
                </a:lnTo>
                <a:close/>
              </a:path>
              <a:path w="8869680" h="5724525">
                <a:moveTo>
                  <a:pt x="7501128" y="0"/>
                </a:moveTo>
                <a:lnTo>
                  <a:pt x="7464552" y="0"/>
                </a:lnTo>
                <a:lnTo>
                  <a:pt x="7464552" y="9144"/>
                </a:lnTo>
                <a:lnTo>
                  <a:pt x="7501128" y="9144"/>
                </a:lnTo>
                <a:lnTo>
                  <a:pt x="7501128" y="0"/>
                </a:lnTo>
                <a:close/>
              </a:path>
              <a:path w="8869680" h="5724525">
                <a:moveTo>
                  <a:pt x="7434072" y="0"/>
                </a:moveTo>
                <a:lnTo>
                  <a:pt x="7424928" y="0"/>
                </a:lnTo>
                <a:lnTo>
                  <a:pt x="7424928" y="9144"/>
                </a:lnTo>
                <a:lnTo>
                  <a:pt x="7434072" y="9144"/>
                </a:lnTo>
                <a:lnTo>
                  <a:pt x="7434072" y="0"/>
                </a:lnTo>
                <a:close/>
              </a:path>
              <a:path w="8869680" h="5724525">
                <a:moveTo>
                  <a:pt x="7397496" y="0"/>
                </a:moveTo>
                <a:lnTo>
                  <a:pt x="7357872" y="0"/>
                </a:lnTo>
                <a:lnTo>
                  <a:pt x="7357872" y="9144"/>
                </a:lnTo>
                <a:lnTo>
                  <a:pt x="7397496" y="9144"/>
                </a:lnTo>
                <a:lnTo>
                  <a:pt x="7397496" y="0"/>
                </a:lnTo>
                <a:close/>
              </a:path>
              <a:path w="8869680" h="5724525">
                <a:moveTo>
                  <a:pt x="7330440" y="0"/>
                </a:moveTo>
                <a:lnTo>
                  <a:pt x="7321296" y="0"/>
                </a:lnTo>
                <a:lnTo>
                  <a:pt x="7321296" y="9144"/>
                </a:lnTo>
                <a:lnTo>
                  <a:pt x="7330440" y="9144"/>
                </a:lnTo>
                <a:lnTo>
                  <a:pt x="7330440" y="0"/>
                </a:lnTo>
                <a:close/>
              </a:path>
              <a:path w="8869680" h="5724525">
                <a:moveTo>
                  <a:pt x="7290816" y="0"/>
                </a:moveTo>
                <a:lnTo>
                  <a:pt x="7254240" y="0"/>
                </a:lnTo>
                <a:lnTo>
                  <a:pt x="7254240" y="9144"/>
                </a:lnTo>
                <a:lnTo>
                  <a:pt x="7290816" y="9144"/>
                </a:lnTo>
                <a:lnTo>
                  <a:pt x="7290816" y="0"/>
                </a:lnTo>
                <a:close/>
              </a:path>
              <a:path w="8869680" h="5724525">
                <a:moveTo>
                  <a:pt x="7226808" y="0"/>
                </a:moveTo>
                <a:lnTo>
                  <a:pt x="7214616" y="0"/>
                </a:lnTo>
                <a:lnTo>
                  <a:pt x="7214616" y="9144"/>
                </a:lnTo>
                <a:lnTo>
                  <a:pt x="7226808" y="9144"/>
                </a:lnTo>
                <a:lnTo>
                  <a:pt x="7226808" y="0"/>
                </a:lnTo>
                <a:close/>
              </a:path>
              <a:path w="8869680" h="5724525">
                <a:moveTo>
                  <a:pt x="7187183" y="0"/>
                </a:moveTo>
                <a:lnTo>
                  <a:pt x="7150608" y="0"/>
                </a:lnTo>
                <a:lnTo>
                  <a:pt x="7150608" y="9144"/>
                </a:lnTo>
                <a:lnTo>
                  <a:pt x="7187183" y="9144"/>
                </a:lnTo>
                <a:lnTo>
                  <a:pt x="7187183" y="0"/>
                </a:lnTo>
                <a:close/>
              </a:path>
              <a:path w="8869680" h="5724525">
                <a:moveTo>
                  <a:pt x="7120128" y="0"/>
                </a:moveTo>
                <a:lnTo>
                  <a:pt x="7110983" y="0"/>
                </a:lnTo>
                <a:lnTo>
                  <a:pt x="7110983" y="9144"/>
                </a:lnTo>
                <a:lnTo>
                  <a:pt x="7120128" y="9144"/>
                </a:lnTo>
                <a:lnTo>
                  <a:pt x="7120128" y="0"/>
                </a:lnTo>
                <a:close/>
              </a:path>
              <a:path w="8869680" h="5724525">
                <a:moveTo>
                  <a:pt x="7083552" y="0"/>
                </a:moveTo>
                <a:lnTo>
                  <a:pt x="7043928" y="0"/>
                </a:lnTo>
                <a:lnTo>
                  <a:pt x="7043928" y="9144"/>
                </a:lnTo>
                <a:lnTo>
                  <a:pt x="7083552" y="9144"/>
                </a:lnTo>
                <a:lnTo>
                  <a:pt x="7083552" y="0"/>
                </a:lnTo>
                <a:close/>
              </a:path>
              <a:path w="8869680" h="5724525">
                <a:moveTo>
                  <a:pt x="7016496" y="0"/>
                </a:moveTo>
                <a:lnTo>
                  <a:pt x="7007352" y="0"/>
                </a:lnTo>
                <a:lnTo>
                  <a:pt x="7007352" y="9144"/>
                </a:lnTo>
                <a:lnTo>
                  <a:pt x="7016496" y="9144"/>
                </a:lnTo>
                <a:lnTo>
                  <a:pt x="7016496" y="0"/>
                </a:lnTo>
                <a:close/>
              </a:path>
              <a:path w="8869680" h="5724525">
                <a:moveTo>
                  <a:pt x="6976872" y="0"/>
                </a:moveTo>
                <a:lnTo>
                  <a:pt x="6940296" y="0"/>
                </a:lnTo>
                <a:lnTo>
                  <a:pt x="6940296" y="9144"/>
                </a:lnTo>
                <a:lnTo>
                  <a:pt x="6976872" y="9144"/>
                </a:lnTo>
                <a:lnTo>
                  <a:pt x="6976872" y="0"/>
                </a:lnTo>
                <a:close/>
              </a:path>
              <a:path w="8869680" h="5724525">
                <a:moveTo>
                  <a:pt x="6909816" y="0"/>
                </a:moveTo>
                <a:lnTo>
                  <a:pt x="6900672" y="0"/>
                </a:lnTo>
                <a:lnTo>
                  <a:pt x="6900672" y="9144"/>
                </a:lnTo>
                <a:lnTo>
                  <a:pt x="6909816" y="9144"/>
                </a:lnTo>
                <a:lnTo>
                  <a:pt x="6909816" y="0"/>
                </a:lnTo>
                <a:close/>
              </a:path>
              <a:path w="8869680" h="5724525">
                <a:moveTo>
                  <a:pt x="6873240" y="0"/>
                </a:moveTo>
                <a:lnTo>
                  <a:pt x="6833616" y="0"/>
                </a:lnTo>
                <a:lnTo>
                  <a:pt x="6833616" y="9144"/>
                </a:lnTo>
                <a:lnTo>
                  <a:pt x="6873240" y="9144"/>
                </a:lnTo>
                <a:lnTo>
                  <a:pt x="6873240" y="0"/>
                </a:lnTo>
                <a:close/>
              </a:path>
              <a:path w="8869680" h="5724525">
                <a:moveTo>
                  <a:pt x="6806183" y="0"/>
                </a:moveTo>
                <a:lnTo>
                  <a:pt x="6797040" y="0"/>
                </a:lnTo>
                <a:lnTo>
                  <a:pt x="6797040" y="9144"/>
                </a:lnTo>
                <a:lnTo>
                  <a:pt x="6806183" y="9144"/>
                </a:lnTo>
                <a:lnTo>
                  <a:pt x="6806183" y="0"/>
                </a:lnTo>
                <a:close/>
              </a:path>
              <a:path w="8869680" h="5724525">
                <a:moveTo>
                  <a:pt x="6769608" y="0"/>
                </a:moveTo>
                <a:lnTo>
                  <a:pt x="6729983" y="0"/>
                </a:lnTo>
                <a:lnTo>
                  <a:pt x="6729983" y="9144"/>
                </a:lnTo>
                <a:lnTo>
                  <a:pt x="6769608" y="9144"/>
                </a:lnTo>
                <a:lnTo>
                  <a:pt x="6769608" y="0"/>
                </a:lnTo>
                <a:close/>
              </a:path>
              <a:path w="8869680" h="5724525">
                <a:moveTo>
                  <a:pt x="6702552" y="0"/>
                </a:moveTo>
                <a:lnTo>
                  <a:pt x="6693408" y="0"/>
                </a:lnTo>
                <a:lnTo>
                  <a:pt x="6693408" y="9144"/>
                </a:lnTo>
                <a:lnTo>
                  <a:pt x="6702552" y="9144"/>
                </a:lnTo>
                <a:lnTo>
                  <a:pt x="6702552" y="0"/>
                </a:lnTo>
                <a:close/>
              </a:path>
              <a:path w="8869680" h="5724525">
                <a:moveTo>
                  <a:pt x="6662928" y="0"/>
                </a:moveTo>
                <a:lnTo>
                  <a:pt x="6626352" y="0"/>
                </a:lnTo>
                <a:lnTo>
                  <a:pt x="6626352" y="9144"/>
                </a:lnTo>
                <a:lnTo>
                  <a:pt x="6662928" y="9144"/>
                </a:lnTo>
                <a:lnTo>
                  <a:pt x="6662928" y="0"/>
                </a:lnTo>
                <a:close/>
              </a:path>
              <a:path w="8869680" h="5724525">
                <a:moveTo>
                  <a:pt x="6595872" y="0"/>
                </a:moveTo>
                <a:lnTo>
                  <a:pt x="6586728" y="0"/>
                </a:lnTo>
                <a:lnTo>
                  <a:pt x="6586728" y="9144"/>
                </a:lnTo>
                <a:lnTo>
                  <a:pt x="6595872" y="9144"/>
                </a:lnTo>
                <a:lnTo>
                  <a:pt x="6595872" y="0"/>
                </a:lnTo>
                <a:close/>
              </a:path>
              <a:path w="8869680" h="5724525">
                <a:moveTo>
                  <a:pt x="6559296" y="0"/>
                </a:moveTo>
                <a:lnTo>
                  <a:pt x="6519672" y="0"/>
                </a:lnTo>
                <a:lnTo>
                  <a:pt x="6519672" y="9144"/>
                </a:lnTo>
                <a:lnTo>
                  <a:pt x="6559296" y="9144"/>
                </a:lnTo>
                <a:lnTo>
                  <a:pt x="6559296" y="0"/>
                </a:lnTo>
                <a:close/>
              </a:path>
              <a:path w="8869680" h="5724525">
                <a:moveTo>
                  <a:pt x="6492240" y="0"/>
                </a:moveTo>
                <a:lnTo>
                  <a:pt x="6483096" y="0"/>
                </a:lnTo>
                <a:lnTo>
                  <a:pt x="6483096" y="9144"/>
                </a:lnTo>
                <a:lnTo>
                  <a:pt x="6492240" y="9144"/>
                </a:lnTo>
                <a:lnTo>
                  <a:pt x="6492240" y="0"/>
                </a:lnTo>
                <a:close/>
              </a:path>
              <a:path w="8869680" h="5724525">
                <a:moveTo>
                  <a:pt x="6452616" y="0"/>
                </a:moveTo>
                <a:lnTo>
                  <a:pt x="6416040" y="0"/>
                </a:lnTo>
                <a:lnTo>
                  <a:pt x="6416040" y="9144"/>
                </a:lnTo>
                <a:lnTo>
                  <a:pt x="6452616" y="9144"/>
                </a:lnTo>
                <a:lnTo>
                  <a:pt x="6452616" y="0"/>
                </a:lnTo>
                <a:close/>
              </a:path>
              <a:path w="8869680" h="5724525">
                <a:moveTo>
                  <a:pt x="6388608" y="0"/>
                </a:moveTo>
                <a:lnTo>
                  <a:pt x="6376416" y="0"/>
                </a:lnTo>
                <a:lnTo>
                  <a:pt x="6376416" y="9144"/>
                </a:lnTo>
                <a:lnTo>
                  <a:pt x="6388608" y="9144"/>
                </a:lnTo>
                <a:lnTo>
                  <a:pt x="6388608" y="0"/>
                </a:lnTo>
                <a:close/>
              </a:path>
              <a:path w="8869680" h="5724525">
                <a:moveTo>
                  <a:pt x="6348983" y="0"/>
                </a:moveTo>
                <a:lnTo>
                  <a:pt x="6312408" y="0"/>
                </a:lnTo>
                <a:lnTo>
                  <a:pt x="6312408" y="9144"/>
                </a:lnTo>
                <a:lnTo>
                  <a:pt x="6348983" y="9144"/>
                </a:lnTo>
                <a:lnTo>
                  <a:pt x="6348983" y="0"/>
                </a:lnTo>
                <a:close/>
              </a:path>
              <a:path w="8869680" h="5724525">
                <a:moveTo>
                  <a:pt x="6281928" y="0"/>
                </a:moveTo>
                <a:lnTo>
                  <a:pt x="6272783" y="0"/>
                </a:lnTo>
                <a:lnTo>
                  <a:pt x="6272783" y="9144"/>
                </a:lnTo>
                <a:lnTo>
                  <a:pt x="6281928" y="9144"/>
                </a:lnTo>
                <a:lnTo>
                  <a:pt x="6281928" y="0"/>
                </a:lnTo>
                <a:close/>
              </a:path>
              <a:path w="8869680" h="5724525">
                <a:moveTo>
                  <a:pt x="6245352" y="0"/>
                </a:moveTo>
                <a:lnTo>
                  <a:pt x="6205728" y="0"/>
                </a:lnTo>
                <a:lnTo>
                  <a:pt x="6205728" y="9144"/>
                </a:lnTo>
                <a:lnTo>
                  <a:pt x="6245352" y="9144"/>
                </a:lnTo>
                <a:lnTo>
                  <a:pt x="6245352" y="0"/>
                </a:lnTo>
                <a:close/>
              </a:path>
              <a:path w="8869680" h="5724525">
                <a:moveTo>
                  <a:pt x="6178296" y="0"/>
                </a:moveTo>
                <a:lnTo>
                  <a:pt x="6169152" y="0"/>
                </a:lnTo>
                <a:lnTo>
                  <a:pt x="6169152" y="9144"/>
                </a:lnTo>
                <a:lnTo>
                  <a:pt x="6178296" y="9144"/>
                </a:lnTo>
                <a:lnTo>
                  <a:pt x="6178296" y="0"/>
                </a:lnTo>
                <a:close/>
              </a:path>
              <a:path w="8869680" h="5724525">
                <a:moveTo>
                  <a:pt x="6138672" y="0"/>
                </a:moveTo>
                <a:lnTo>
                  <a:pt x="6102096" y="0"/>
                </a:lnTo>
                <a:lnTo>
                  <a:pt x="6102096" y="9144"/>
                </a:lnTo>
                <a:lnTo>
                  <a:pt x="6138672" y="9144"/>
                </a:lnTo>
                <a:lnTo>
                  <a:pt x="6138672" y="0"/>
                </a:lnTo>
                <a:close/>
              </a:path>
              <a:path w="8869680" h="5724525">
                <a:moveTo>
                  <a:pt x="6071616" y="0"/>
                </a:moveTo>
                <a:lnTo>
                  <a:pt x="6062472" y="0"/>
                </a:lnTo>
                <a:lnTo>
                  <a:pt x="6062472" y="9144"/>
                </a:lnTo>
                <a:lnTo>
                  <a:pt x="6071616" y="9144"/>
                </a:lnTo>
                <a:lnTo>
                  <a:pt x="6071616" y="0"/>
                </a:lnTo>
                <a:close/>
              </a:path>
              <a:path w="8869680" h="5724525">
                <a:moveTo>
                  <a:pt x="6035040" y="0"/>
                </a:moveTo>
                <a:lnTo>
                  <a:pt x="5995416" y="0"/>
                </a:lnTo>
                <a:lnTo>
                  <a:pt x="5995416" y="9144"/>
                </a:lnTo>
                <a:lnTo>
                  <a:pt x="6035040" y="9144"/>
                </a:lnTo>
                <a:lnTo>
                  <a:pt x="6035040" y="0"/>
                </a:lnTo>
                <a:close/>
              </a:path>
              <a:path w="8869680" h="5724525">
                <a:moveTo>
                  <a:pt x="5967983" y="0"/>
                </a:moveTo>
                <a:lnTo>
                  <a:pt x="5958840" y="0"/>
                </a:lnTo>
                <a:lnTo>
                  <a:pt x="5958840" y="9144"/>
                </a:lnTo>
                <a:lnTo>
                  <a:pt x="5967983" y="9144"/>
                </a:lnTo>
                <a:lnTo>
                  <a:pt x="5967983" y="0"/>
                </a:lnTo>
                <a:close/>
              </a:path>
              <a:path w="8869680" h="5724525">
                <a:moveTo>
                  <a:pt x="5931408" y="0"/>
                </a:moveTo>
                <a:lnTo>
                  <a:pt x="5891783" y="0"/>
                </a:lnTo>
                <a:lnTo>
                  <a:pt x="5891783" y="9144"/>
                </a:lnTo>
                <a:lnTo>
                  <a:pt x="5931408" y="9144"/>
                </a:lnTo>
                <a:lnTo>
                  <a:pt x="5931408" y="0"/>
                </a:lnTo>
                <a:close/>
              </a:path>
              <a:path w="8869680" h="5724525">
                <a:moveTo>
                  <a:pt x="5864352" y="0"/>
                </a:moveTo>
                <a:lnTo>
                  <a:pt x="5855208" y="0"/>
                </a:lnTo>
                <a:lnTo>
                  <a:pt x="5855208" y="9144"/>
                </a:lnTo>
                <a:lnTo>
                  <a:pt x="5864352" y="9144"/>
                </a:lnTo>
                <a:lnTo>
                  <a:pt x="5864352" y="0"/>
                </a:lnTo>
                <a:close/>
              </a:path>
              <a:path w="8869680" h="5724525">
                <a:moveTo>
                  <a:pt x="5824728" y="0"/>
                </a:moveTo>
                <a:lnTo>
                  <a:pt x="5788152" y="0"/>
                </a:lnTo>
                <a:lnTo>
                  <a:pt x="5788152" y="9144"/>
                </a:lnTo>
                <a:lnTo>
                  <a:pt x="5824728" y="9144"/>
                </a:lnTo>
                <a:lnTo>
                  <a:pt x="5824728" y="0"/>
                </a:lnTo>
                <a:close/>
              </a:path>
              <a:path w="8869680" h="5724525">
                <a:moveTo>
                  <a:pt x="5757672" y="0"/>
                </a:moveTo>
                <a:lnTo>
                  <a:pt x="5748528" y="0"/>
                </a:lnTo>
                <a:lnTo>
                  <a:pt x="5748528" y="9144"/>
                </a:lnTo>
                <a:lnTo>
                  <a:pt x="5757672" y="9144"/>
                </a:lnTo>
                <a:lnTo>
                  <a:pt x="5757672" y="0"/>
                </a:lnTo>
                <a:close/>
              </a:path>
              <a:path w="8869680" h="5724525">
                <a:moveTo>
                  <a:pt x="5721096" y="0"/>
                </a:moveTo>
                <a:lnTo>
                  <a:pt x="5681472" y="0"/>
                </a:lnTo>
                <a:lnTo>
                  <a:pt x="5681472" y="9144"/>
                </a:lnTo>
                <a:lnTo>
                  <a:pt x="5721096" y="9144"/>
                </a:lnTo>
                <a:lnTo>
                  <a:pt x="5721096" y="0"/>
                </a:lnTo>
                <a:close/>
              </a:path>
              <a:path w="8869680" h="5724525">
                <a:moveTo>
                  <a:pt x="5654040" y="0"/>
                </a:moveTo>
                <a:lnTo>
                  <a:pt x="5644896" y="0"/>
                </a:lnTo>
                <a:lnTo>
                  <a:pt x="5644896" y="9144"/>
                </a:lnTo>
                <a:lnTo>
                  <a:pt x="5654040" y="9144"/>
                </a:lnTo>
                <a:lnTo>
                  <a:pt x="5654040" y="0"/>
                </a:lnTo>
                <a:close/>
              </a:path>
              <a:path w="8869680" h="5724525">
                <a:moveTo>
                  <a:pt x="5614416" y="0"/>
                </a:moveTo>
                <a:lnTo>
                  <a:pt x="5577840" y="0"/>
                </a:lnTo>
                <a:lnTo>
                  <a:pt x="5577840" y="9144"/>
                </a:lnTo>
                <a:lnTo>
                  <a:pt x="5614416" y="9144"/>
                </a:lnTo>
                <a:lnTo>
                  <a:pt x="5614416" y="0"/>
                </a:lnTo>
                <a:close/>
              </a:path>
              <a:path w="8869680" h="5724525">
                <a:moveTo>
                  <a:pt x="5550408" y="0"/>
                </a:moveTo>
                <a:lnTo>
                  <a:pt x="5538216" y="0"/>
                </a:lnTo>
                <a:lnTo>
                  <a:pt x="5538216" y="9144"/>
                </a:lnTo>
                <a:lnTo>
                  <a:pt x="5550408" y="9144"/>
                </a:lnTo>
                <a:lnTo>
                  <a:pt x="5550408" y="0"/>
                </a:lnTo>
                <a:close/>
              </a:path>
              <a:path w="8869680" h="5724525">
                <a:moveTo>
                  <a:pt x="5510784" y="0"/>
                </a:moveTo>
                <a:lnTo>
                  <a:pt x="5474208" y="0"/>
                </a:lnTo>
                <a:lnTo>
                  <a:pt x="5474208" y="9144"/>
                </a:lnTo>
                <a:lnTo>
                  <a:pt x="5510784" y="9144"/>
                </a:lnTo>
                <a:lnTo>
                  <a:pt x="5510784" y="0"/>
                </a:lnTo>
                <a:close/>
              </a:path>
              <a:path w="8869680" h="5724525">
                <a:moveTo>
                  <a:pt x="5443728" y="0"/>
                </a:moveTo>
                <a:lnTo>
                  <a:pt x="5434584" y="0"/>
                </a:lnTo>
                <a:lnTo>
                  <a:pt x="5434584" y="9144"/>
                </a:lnTo>
                <a:lnTo>
                  <a:pt x="5443728" y="9144"/>
                </a:lnTo>
                <a:lnTo>
                  <a:pt x="5443728" y="0"/>
                </a:lnTo>
                <a:close/>
              </a:path>
              <a:path w="8869680" h="5724525">
                <a:moveTo>
                  <a:pt x="5407152" y="0"/>
                </a:moveTo>
                <a:lnTo>
                  <a:pt x="5367528" y="0"/>
                </a:lnTo>
                <a:lnTo>
                  <a:pt x="5367528" y="9144"/>
                </a:lnTo>
                <a:lnTo>
                  <a:pt x="5407152" y="9144"/>
                </a:lnTo>
                <a:lnTo>
                  <a:pt x="5407152" y="0"/>
                </a:lnTo>
                <a:close/>
              </a:path>
              <a:path w="8869680" h="5724525">
                <a:moveTo>
                  <a:pt x="5340096" y="0"/>
                </a:moveTo>
                <a:lnTo>
                  <a:pt x="5330952" y="0"/>
                </a:lnTo>
                <a:lnTo>
                  <a:pt x="5330952" y="9144"/>
                </a:lnTo>
                <a:lnTo>
                  <a:pt x="5340096" y="9144"/>
                </a:lnTo>
                <a:lnTo>
                  <a:pt x="5340096" y="0"/>
                </a:lnTo>
                <a:close/>
              </a:path>
              <a:path w="8869680" h="5724525">
                <a:moveTo>
                  <a:pt x="5300472" y="0"/>
                </a:moveTo>
                <a:lnTo>
                  <a:pt x="5263896" y="0"/>
                </a:lnTo>
                <a:lnTo>
                  <a:pt x="5263896" y="9144"/>
                </a:lnTo>
                <a:lnTo>
                  <a:pt x="5300472" y="9144"/>
                </a:lnTo>
                <a:lnTo>
                  <a:pt x="5300472" y="0"/>
                </a:lnTo>
                <a:close/>
              </a:path>
              <a:path w="8869680" h="5724525">
                <a:moveTo>
                  <a:pt x="5233416" y="0"/>
                </a:moveTo>
                <a:lnTo>
                  <a:pt x="5224272" y="0"/>
                </a:lnTo>
                <a:lnTo>
                  <a:pt x="5224272" y="9144"/>
                </a:lnTo>
                <a:lnTo>
                  <a:pt x="5233416" y="9144"/>
                </a:lnTo>
                <a:lnTo>
                  <a:pt x="5233416" y="0"/>
                </a:lnTo>
                <a:close/>
              </a:path>
              <a:path w="8869680" h="5724525">
                <a:moveTo>
                  <a:pt x="5196840" y="0"/>
                </a:moveTo>
                <a:lnTo>
                  <a:pt x="5157216" y="0"/>
                </a:lnTo>
                <a:lnTo>
                  <a:pt x="5157216" y="9144"/>
                </a:lnTo>
                <a:lnTo>
                  <a:pt x="5196840" y="9144"/>
                </a:lnTo>
                <a:lnTo>
                  <a:pt x="5196840" y="0"/>
                </a:lnTo>
                <a:close/>
              </a:path>
              <a:path w="8869680" h="5724525">
                <a:moveTo>
                  <a:pt x="5129784" y="0"/>
                </a:moveTo>
                <a:lnTo>
                  <a:pt x="5120640" y="0"/>
                </a:lnTo>
                <a:lnTo>
                  <a:pt x="5120640" y="9144"/>
                </a:lnTo>
                <a:lnTo>
                  <a:pt x="5129784" y="9144"/>
                </a:lnTo>
                <a:lnTo>
                  <a:pt x="5129784" y="0"/>
                </a:lnTo>
                <a:close/>
              </a:path>
              <a:path w="8869680" h="5724525">
                <a:moveTo>
                  <a:pt x="5093208" y="0"/>
                </a:moveTo>
                <a:lnTo>
                  <a:pt x="5053584" y="0"/>
                </a:lnTo>
                <a:lnTo>
                  <a:pt x="5053584" y="9144"/>
                </a:lnTo>
                <a:lnTo>
                  <a:pt x="5093208" y="9144"/>
                </a:lnTo>
                <a:lnTo>
                  <a:pt x="5093208" y="0"/>
                </a:lnTo>
                <a:close/>
              </a:path>
              <a:path w="8869680" h="5724525">
                <a:moveTo>
                  <a:pt x="5026152" y="0"/>
                </a:moveTo>
                <a:lnTo>
                  <a:pt x="5017008" y="0"/>
                </a:lnTo>
                <a:lnTo>
                  <a:pt x="5017008" y="9144"/>
                </a:lnTo>
                <a:lnTo>
                  <a:pt x="5026152" y="9144"/>
                </a:lnTo>
                <a:lnTo>
                  <a:pt x="5026152" y="0"/>
                </a:lnTo>
                <a:close/>
              </a:path>
              <a:path w="8869680" h="5724525">
                <a:moveTo>
                  <a:pt x="4986528" y="0"/>
                </a:moveTo>
                <a:lnTo>
                  <a:pt x="4949952" y="0"/>
                </a:lnTo>
                <a:lnTo>
                  <a:pt x="4949952" y="9144"/>
                </a:lnTo>
                <a:lnTo>
                  <a:pt x="4986528" y="9144"/>
                </a:lnTo>
                <a:lnTo>
                  <a:pt x="4986528" y="0"/>
                </a:lnTo>
                <a:close/>
              </a:path>
              <a:path w="8869680" h="5724525">
                <a:moveTo>
                  <a:pt x="4919472" y="0"/>
                </a:moveTo>
                <a:lnTo>
                  <a:pt x="4910328" y="0"/>
                </a:lnTo>
                <a:lnTo>
                  <a:pt x="4910328" y="9144"/>
                </a:lnTo>
                <a:lnTo>
                  <a:pt x="4919472" y="9144"/>
                </a:lnTo>
                <a:lnTo>
                  <a:pt x="4919472" y="0"/>
                </a:lnTo>
                <a:close/>
              </a:path>
              <a:path w="8869680" h="5724525">
                <a:moveTo>
                  <a:pt x="4882896" y="0"/>
                </a:moveTo>
                <a:lnTo>
                  <a:pt x="4843272" y="0"/>
                </a:lnTo>
                <a:lnTo>
                  <a:pt x="4843272" y="9144"/>
                </a:lnTo>
                <a:lnTo>
                  <a:pt x="4882896" y="9144"/>
                </a:lnTo>
                <a:lnTo>
                  <a:pt x="4882896" y="0"/>
                </a:lnTo>
                <a:close/>
              </a:path>
              <a:path w="8869680" h="5724525">
                <a:moveTo>
                  <a:pt x="4815840" y="0"/>
                </a:moveTo>
                <a:lnTo>
                  <a:pt x="4806696" y="0"/>
                </a:lnTo>
                <a:lnTo>
                  <a:pt x="4806696" y="9144"/>
                </a:lnTo>
                <a:lnTo>
                  <a:pt x="4815840" y="9144"/>
                </a:lnTo>
                <a:lnTo>
                  <a:pt x="4815840" y="0"/>
                </a:lnTo>
                <a:close/>
              </a:path>
              <a:path w="8869680" h="5724525">
                <a:moveTo>
                  <a:pt x="4776216" y="0"/>
                </a:moveTo>
                <a:lnTo>
                  <a:pt x="4739640" y="0"/>
                </a:lnTo>
                <a:lnTo>
                  <a:pt x="4739640" y="9144"/>
                </a:lnTo>
                <a:lnTo>
                  <a:pt x="4776216" y="9144"/>
                </a:lnTo>
                <a:lnTo>
                  <a:pt x="4776216" y="0"/>
                </a:lnTo>
                <a:close/>
              </a:path>
              <a:path w="8869680" h="5724525">
                <a:moveTo>
                  <a:pt x="4712208" y="0"/>
                </a:moveTo>
                <a:lnTo>
                  <a:pt x="4700016" y="0"/>
                </a:lnTo>
                <a:lnTo>
                  <a:pt x="4700016" y="9144"/>
                </a:lnTo>
                <a:lnTo>
                  <a:pt x="4712208" y="9144"/>
                </a:lnTo>
                <a:lnTo>
                  <a:pt x="4712208" y="0"/>
                </a:lnTo>
                <a:close/>
              </a:path>
              <a:path w="8869680" h="5724525">
                <a:moveTo>
                  <a:pt x="4672584" y="0"/>
                </a:moveTo>
                <a:lnTo>
                  <a:pt x="4636008" y="0"/>
                </a:lnTo>
                <a:lnTo>
                  <a:pt x="4636008" y="9144"/>
                </a:lnTo>
                <a:lnTo>
                  <a:pt x="4672584" y="9144"/>
                </a:lnTo>
                <a:lnTo>
                  <a:pt x="4672584" y="0"/>
                </a:lnTo>
                <a:close/>
              </a:path>
              <a:path w="8869680" h="5724525">
                <a:moveTo>
                  <a:pt x="4605528" y="0"/>
                </a:moveTo>
                <a:lnTo>
                  <a:pt x="4596384" y="0"/>
                </a:lnTo>
                <a:lnTo>
                  <a:pt x="4596384" y="9144"/>
                </a:lnTo>
                <a:lnTo>
                  <a:pt x="4605528" y="9144"/>
                </a:lnTo>
                <a:lnTo>
                  <a:pt x="4605528" y="0"/>
                </a:lnTo>
                <a:close/>
              </a:path>
              <a:path w="8869680" h="5724525">
                <a:moveTo>
                  <a:pt x="4568952" y="0"/>
                </a:moveTo>
                <a:lnTo>
                  <a:pt x="4529328" y="0"/>
                </a:lnTo>
                <a:lnTo>
                  <a:pt x="4529328" y="9144"/>
                </a:lnTo>
                <a:lnTo>
                  <a:pt x="4568952" y="9144"/>
                </a:lnTo>
                <a:lnTo>
                  <a:pt x="4568952" y="0"/>
                </a:lnTo>
                <a:close/>
              </a:path>
              <a:path w="8869680" h="5724525">
                <a:moveTo>
                  <a:pt x="4501896" y="0"/>
                </a:moveTo>
                <a:lnTo>
                  <a:pt x="4492752" y="0"/>
                </a:lnTo>
                <a:lnTo>
                  <a:pt x="4492752" y="9144"/>
                </a:lnTo>
                <a:lnTo>
                  <a:pt x="4501896" y="9144"/>
                </a:lnTo>
                <a:lnTo>
                  <a:pt x="4501896" y="0"/>
                </a:lnTo>
                <a:close/>
              </a:path>
              <a:path w="8869680" h="5724525">
                <a:moveTo>
                  <a:pt x="4462272" y="0"/>
                </a:moveTo>
                <a:lnTo>
                  <a:pt x="4425696" y="0"/>
                </a:lnTo>
                <a:lnTo>
                  <a:pt x="4425696" y="9144"/>
                </a:lnTo>
                <a:lnTo>
                  <a:pt x="4462272" y="9144"/>
                </a:lnTo>
                <a:lnTo>
                  <a:pt x="4462272" y="0"/>
                </a:lnTo>
                <a:close/>
              </a:path>
              <a:path w="8869680" h="5724525">
                <a:moveTo>
                  <a:pt x="4395216" y="0"/>
                </a:moveTo>
                <a:lnTo>
                  <a:pt x="4386072" y="0"/>
                </a:lnTo>
                <a:lnTo>
                  <a:pt x="4386072" y="9144"/>
                </a:lnTo>
                <a:lnTo>
                  <a:pt x="4395216" y="9144"/>
                </a:lnTo>
                <a:lnTo>
                  <a:pt x="4395216" y="0"/>
                </a:lnTo>
                <a:close/>
              </a:path>
              <a:path w="8869680" h="5724525">
                <a:moveTo>
                  <a:pt x="4358640" y="0"/>
                </a:moveTo>
                <a:lnTo>
                  <a:pt x="4319016" y="0"/>
                </a:lnTo>
                <a:lnTo>
                  <a:pt x="4319016" y="9144"/>
                </a:lnTo>
                <a:lnTo>
                  <a:pt x="4358640" y="9144"/>
                </a:lnTo>
                <a:lnTo>
                  <a:pt x="4358640" y="0"/>
                </a:lnTo>
                <a:close/>
              </a:path>
              <a:path w="8869680" h="5724525">
                <a:moveTo>
                  <a:pt x="4291584" y="0"/>
                </a:moveTo>
                <a:lnTo>
                  <a:pt x="4282440" y="0"/>
                </a:lnTo>
                <a:lnTo>
                  <a:pt x="4282440" y="9144"/>
                </a:lnTo>
                <a:lnTo>
                  <a:pt x="4291584" y="9144"/>
                </a:lnTo>
                <a:lnTo>
                  <a:pt x="4291584" y="0"/>
                </a:lnTo>
                <a:close/>
              </a:path>
              <a:path w="8869680" h="5724525">
                <a:moveTo>
                  <a:pt x="4255008" y="0"/>
                </a:moveTo>
                <a:lnTo>
                  <a:pt x="4215384" y="0"/>
                </a:lnTo>
                <a:lnTo>
                  <a:pt x="4215384" y="9144"/>
                </a:lnTo>
                <a:lnTo>
                  <a:pt x="4255008" y="9144"/>
                </a:lnTo>
                <a:lnTo>
                  <a:pt x="4255008" y="0"/>
                </a:lnTo>
                <a:close/>
              </a:path>
              <a:path w="8869680" h="5724525">
                <a:moveTo>
                  <a:pt x="4187952" y="0"/>
                </a:moveTo>
                <a:lnTo>
                  <a:pt x="4178808" y="0"/>
                </a:lnTo>
                <a:lnTo>
                  <a:pt x="4178808" y="9144"/>
                </a:lnTo>
                <a:lnTo>
                  <a:pt x="4187952" y="9144"/>
                </a:lnTo>
                <a:lnTo>
                  <a:pt x="4187952" y="0"/>
                </a:lnTo>
                <a:close/>
              </a:path>
              <a:path w="8869680" h="5724525">
                <a:moveTo>
                  <a:pt x="4148328" y="0"/>
                </a:moveTo>
                <a:lnTo>
                  <a:pt x="4111752" y="0"/>
                </a:lnTo>
                <a:lnTo>
                  <a:pt x="4111752" y="9144"/>
                </a:lnTo>
                <a:lnTo>
                  <a:pt x="4148328" y="9144"/>
                </a:lnTo>
                <a:lnTo>
                  <a:pt x="4148328" y="0"/>
                </a:lnTo>
                <a:close/>
              </a:path>
              <a:path w="8869680" h="5724525">
                <a:moveTo>
                  <a:pt x="4081272" y="0"/>
                </a:moveTo>
                <a:lnTo>
                  <a:pt x="4072128" y="0"/>
                </a:lnTo>
                <a:lnTo>
                  <a:pt x="4072128" y="9144"/>
                </a:lnTo>
                <a:lnTo>
                  <a:pt x="4081272" y="9144"/>
                </a:lnTo>
                <a:lnTo>
                  <a:pt x="4081272" y="0"/>
                </a:lnTo>
                <a:close/>
              </a:path>
              <a:path w="8869680" h="5724525">
                <a:moveTo>
                  <a:pt x="4044696" y="0"/>
                </a:moveTo>
                <a:lnTo>
                  <a:pt x="4005072" y="0"/>
                </a:lnTo>
                <a:lnTo>
                  <a:pt x="4005072" y="9144"/>
                </a:lnTo>
                <a:lnTo>
                  <a:pt x="4044696" y="9144"/>
                </a:lnTo>
                <a:lnTo>
                  <a:pt x="4044696" y="0"/>
                </a:lnTo>
                <a:close/>
              </a:path>
              <a:path w="8869680" h="5724525">
                <a:moveTo>
                  <a:pt x="3977640" y="0"/>
                </a:moveTo>
                <a:lnTo>
                  <a:pt x="3968496" y="0"/>
                </a:lnTo>
                <a:lnTo>
                  <a:pt x="3968496" y="9144"/>
                </a:lnTo>
                <a:lnTo>
                  <a:pt x="3977640" y="9144"/>
                </a:lnTo>
                <a:lnTo>
                  <a:pt x="3977640" y="0"/>
                </a:lnTo>
                <a:close/>
              </a:path>
              <a:path w="8869680" h="5724525">
                <a:moveTo>
                  <a:pt x="3938016" y="0"/>
                </a:moveTo>
                <a:lnTo>
                  <a:pt x="3901440" y="0"/>
                </a:lnTo>
                <a:lnTo>
                  <a:pt x="3901440" y="9144"/>
                </a:lnTo>
                <a:lnTo>
                  <a:pt x="3938016" y="9144"/>
                </a:lnTo>
                <a:lnTo>
                  <a:pt x="3938016" y="0"/>
                </a:lnTo>
                <a:close/>
              </a:path>
              <a:path w="8869680" h="5724525">
                <a:moveTo>
                  <a:pt x="3874008" y="0"/>
                </a:moveTo>
                <a:lnTo>
                  <a:pt x="3861816" y="0"/>
                </a:lnTo>
                <a:lnTo>
                  <a:pt x="3861816" y="9144"/>
                </a:lnTo>
                <a:lnTo>
                  <a:pt x="3874008" y="9144"/>
                </a:lnTo>
                <a:lnTo>
                  <a:pt x="3874008" y="0"/>
                </a:lnTo>
                <a:close/>
              </a:path>
              <a:path w="8869680" h="5724525">
                <a:moveTo>
                  <a:pt x="3834384" y="0"/>
                </a:moveTo>
                <a:lnTo>
                  <a:pt x="3797808" y="0"/>
                </a:lnTo>
                <a:lnTo>
                  <a:pt x="3797808" y="9144"/>
                </a:lnTo>
                <a:lnTo>
                  <a:pt x="3834384" y="9144"/>
                </a:lnTo>
                <a:lnTo>
                  <a:pt x="3834384" y="0"/>
                </a:lnTo>
                <a:close/>
              </a:path>
              <a:path w="8869680" h="5724525">
                <a:moveTo>
                  <a:pt x="3767328" y="0"/>
                </a:moveTo>
                <a:lnTo>
                  <a:pt x="3758184" y="0"/>
                </a:lnTo>
                <a:lnTo>
                  <a:pt x="3758184" y="9144"/>
                </a:lnTo>
                <a:lnTo>
                  <a:pt x="3767328" y="9144"/>
                </a:lnTo>
                <a:lnTo>
                  <a:pt x="3767328" y="0"/>
                </a:lnTo>
                <a:close/>
              </a:path>
              <a:path w="8869680" h="5724525">
                <a:moveTo>
                  <a:pt x="3730752" y="0"/>
                </a:moveTo>
                <a:lnTo>
                  <a:pt x="3691128" y="0"/>
                </a:lnTo>
                <a:lnTo>
                  <a:pt x="3691128" y="9144"/>
                </a:lnTo>
                <a:lnTo>
                  <a:pt x="3730752" y="9144"/>
                </a:lnTo>
                <a:lnTo>
                  <a:pt x="3730752" y="0"/>
                </a:lnTo>
                <a:close/>
              </a:path>
              <a:path w="8869680" h="5724525">
                <a:moveTo>
                  <a:pt x="3663696" y="0"/>
                </a:moveTo>
                <a:lnTo>
                  <a:pt x="3654552" y="0"/>
                </a:lnTo>
                <a:lnTo>
                  <a:pt x="3654552" y="9144"/>
                </a:lnTo>
                <a:lnTo>
                  <a:pt x="3663696" y="9144"/>
                </a:lnTo>
                <a:lnTo>
                  <a:pt x="3663696" y="0"/>
                </a:lnTo>
                <a:close/>
              </a:path>
              <a:path w="8869680" h="5724525">
                <a:moveTo>
                  <a:pt x="3624072" y="0"/>
                </a:moveTo>
                <a:lnTo>
                  <a:pt x="3587496" y="0"/>
                </a:lnTo>
                <a:lnTo>
                  <a:pt x="3587496" y="9144"/>
                </a:lnTo>
                <a:lnTo>
                  <a:pt x="3624072" y="9144"/>
                </a:lnTo>
                <a:lnTo>
                  <a:pt x="3624072" y="0"/>
                </a:lnTo>
                <a:close/>
              </a:path>
              <a:path w="8869680" h="5724525">
                <a:moveTo>
                  <a:pt x="3557016" y="0"/>
                </a:moveTo>
                <a:lnTo>
                  <a:pt x="3547872" y="0"/>
                </a:lnTo>
                <a:lnTo>
                  <a:pt x="3547872" y="9144"/>
                </a:lnTo>
                <a:lnTo>
                  <a:pt x="3557016" y="9144"/>
                </a:lnTo>
                <a:lnTo>
                  <a:pt x="3557016" y="0"/>
                </a:lnTo>
                <a:close/>
              </a:path>
              <a:path w="8869680" h="5724525">
                <a:moveTo>
                  <a:pt x="3520440" y="0"/>
                </a:moveTo>
                <a:lnTo>
                  <a:pt x="3480816" y="0"/>
                </a:lnTo>
                <a:lnTo>
                  <a:pt x="3480816" y="9144"/>
                </a:lnTo>
                <a:lnTo>
                  <a:pt x="3520440" y="9144"/>
                </a:lnTo>
                <a:lnTo>
                  <a:pt x="3520440" y="0"/>
                </a:lnTo>
                <a:close/>
              </a:path>
              <a:path w="8869680" h="5724525">
                <a:moveTo>
                  <a:pt x="3453384" y="0"/>
                </a:moveTo>
                <a:lnTo>
                  <a:pt x="3444240" y="0"/>
                </a:lnTo>
                <a:lnTo>
                  <a:pt x="3444240" y="9144"/>
                </a:lnTo>
                <a:lnTo>
                  <a:pt x="3453384" y="9144"/>
                </a:lnTo>
                <a:lnTo>
                  <a:pt x="3453384" y="0"/>
                </a:lnTo>
                <a:close/>
              </a:path>
              <a:path w="8869680" h="5724525">
                <a:moveTo>
                  <a:pt x="3416808" y="0"/>
                </a:moveTo>
                <a:lnTo>
                  <a:pt x="3377184" y="0"/>
                </a:lnTo>
                <a:lnTo>
                  <a:pt x="3377184" y="9144"/>
                </a:lnTo>
                <a:lnTo>
                  <a:pt x="3416808" y="9144"/>
                </a:lnTo>
                <a:lnTo>
                  <a:pt x="3416808" y="0"/>
                </a:lnTo>
                <a:close/>
              </a:path>
              <a:path w="8869680" h="5724525">
                <a:moveTo>
                  <a:pt x="3349752" y="0"/>
                </a:moveTo>
                <a:lnTo>
                  <a:pt x="3340608" y="0"/>
                </a:lnTo>
                <a:lnTo>
                  <a:pt x="3340608" y="9144"/>
                </a:lnTo>
                <a:lnTo>
                  <a:pt x="3349752" y="9144"/>
                </a:lnTo>
                <a:lnTo>
                  <a:pt x="3349752" y="0"/>
                </a:lnTo>
                <a:close/>
              </a:path>
              <a:path w="8869680" h="5724525">
                <a:moveTo>
                  <a:pt x="3310128" y="0"/>
                </a:moveTo>
                <a:lnTo>
                  <a:pt x="3273552" y="0"/>
                </a:lnTo>
                <a:lnTo>
                  <a:pt x="3273552" y="9144"/>
                </a:lnTo>
                <a:lnTo>
                  <a:pt x="3310128" y="9144"/>
                </a:lnTo>
                <a:lnTo>
                  <a:pt x="3310128" y="0"/>
                </a:lnTo>
                <a:close/>
              </a:path>
              <a:path w="8869680" h="5724525">
                <a:moveTo>
                  <a:pt x="3243072" y="0"/>
                </a:moveTo>
                <a:lnTo>
                  <a:pt x="3233928" y="0"/>
                </a:lnTo>
                <a:lnTo>
                  <a:pt x="3233928" y="9144"/>
                </a:lnTo>
                <a:lnTo>
                  <a:pt x="3243072" y="9144"/>
                </a:lnTo>
                <a:lnTo>
                  <a:pt x="3243072" y="0"/>
                </a:lnTo>
                <a:close/>
              </a:path>
              <a:path w="8869680" h="5724525">
                <a:moveTo>
                  <a:pt x="3206496" y="0"/>
                </a:moveTo>
                <a:lnTo>
                  <a:pt x="3166872" y="0"/>
                </a:lnTo>
                <a:lnTo>
                  <a:pt x="3166872" y="9144"/>
                </a:lnTo>
                <a:lnTo>
                  <a:pt x="3206496" y="9144"/>
                </a:lnTo>
                <a:lnTo>
                  <a:pt x="3206496" y="0"/>
                </a:lnTo>
                <a:close/>
              </a:path>
              <a:path w="8869680" h="5724525">
                <a:moveTo>
                  <a:pt x="3139440" y="0"/>
                </a:moveTo>
                <a:lnTo>
                  <a:pt x="3130296" y="0"/>
                </a:lnTo>
                <a:lnTo>
                  <a:pt x="3130296" y="9144"/>
                </a:lnTo>
                <a:lnTo>
                  <a:pt x="3139440" y="9144"/>
                </a:lnTo>
                <a:lnTo>
                  <a:pt x="3139440" y="0"/>
                </a:lnTo>
                <a:close/>
              </a:path>
              <a:path w="8869680" h="5724525">
                <a:moveTo>
                  <a:pt x="3099816" y="0"/>
                </a:moveTo>
                <a:lnTo>
                  <a:pt x="3063240" y="0"/>
                </a:lnTo>
                <a:lnTo>
                  <a:pt x="3063240" y="9144"/>
                </a:lnTo>
                <a:lnTo>
                  <a:pt x="3099816" y="9144"/>
                </a:lnTo>
                <a:lnTo>
                  <a:pt x="3099816" y="0"/>
                </a:lnTo>
                <a:close/>
              </a:path>
              <a:path w="8869680" h="5724525">
                <a:moveTo>
                  <a:pt x="3035808" y="0"/>
                </a:moveTo>
                <a:lnTo>
                  <a:pt x="3023616" y="0"/>
                </a:lnTo>
                <a:lnTo>
                  <a:pt x="3023616" y="9144"/>
                </a:lnTo>
                <a:lnTo>
                  <a:pt x="3035808" y="9144"/>
                </a:lnTo>
                <a:lnTo>
                  <a:pt x="3035808" y="0"/>
                </a:lnTo>
                <a:close/>
              </a:path>
              <a:path w="8869680" h="5724525">
                <a:moveTo>
                  <a:pt x="2996184" y="0"/>
                </a:moveTo>
                <a:lnTo>
                  <a:pt x="2959608" y="0"/>
                </a:lnTo>
                <a:lnTo>
                  <a:pt x="2959608" y="9144"/>
                </a:lnTo>
                <a:lnTo>
                  <a:pt x="2996184" y="9144"/>
                </a:lnTo>
                <a:lnTo>
                  <a:pt x="2996184" y="0"/>
                </a:lnTo>
                <a:close/>
              </a:path>
              <a:path w="8869680" h="5724525">
                <a:moveTo>
                  <a:pt x="2929128" y="0"/>
                </a:moveTo>
                <a:lnTo>
                  <a:pt x="2919984" y="0"/>
                </a:lnTo>
                <a:lnTo>
                  <a:pt x="2919984" y="9144"/>
                </a:lnTo>
                <a:lnTo>
                  <a:pt x="2929128" y="9144"/>
                </a:lnTo>
                <a:lnTo>
                  <a:pt x="2929128" y="0"/>
                </a:lnTo>
                <a:close/>
              </a:path>
              <a:path w="8869680" h="5724525">
                <a:moveTo>
                  <a:pt x="2892552" y="0"/>
                </a:moveTo>
                <a:lnTo>
                  <a:pt x="2852928" y="0"/>
                </a:lnTo>
                <a:lnTo>
                  <a:pt x="2852928" y="9144"/>
                </a:lnTo>
                <a:lnTo>
                  <a:pt x="2892552" y="9144"/>
                </a:lnTo>
                <a:lnTo>
                  <a:pt x="2892552" y="0"/>
                </a:lnTo>
                <a:close/>
              </a:path>
              <a:path w="8869680" h="5724525">
                <a:moveTo>
                  <a:pt x="2825496" y="0"/>
                </a:moveTo>
                <a:lnTo>
                  <a:pt x="2816352" y="0"/>
                </a:lnTo>
                <a:lnTo>
                  <a:pt x="2816352" y="9144"/>
                </a:lnTo>
                <a:lnTo>
                  <a:pt x="2825496" y="9144"/>
                </a:lnTo>
                <a:lnTo>
                  <a:pt x="2825496" y="0"/>
                </a:lnTo>
                <a:close/>
              </a:path>
              <a:path w="8869680" h="5724525">
                <a:moveTo>
                  <a:pt x="2785872" y="0"/>
                </a:moveTo>
                <a:lnTo>
                  <a:pt x="2749296" y="0"/>
                </a:lnTo>
                <a:lnTo>
                  <a:pt x="2749296" y="9144"/>
                </a:lnTo>
                <a:lnTo>
                  <a:pt x="2785872" y="9144"/>
                </a:lnTo>
                <a:lnTo>
                  <a:pt x="2785872" y="0"/>
                </a:lnTo>
                <a:close/>
              </a:path>
              <a:path w="8869680" h="5724525">
                <a:moveTo>
                  <a:pt x="2718816" y="0"/>
                </a:moveTo>
                <a:lnTo>
                  <a:pt x="2709672" y="0"/>
                </a:lnTo>
                <a:lnTo>
                  <a:pt x="2709672" y="9144"/>
                </a:lnTo>
                <a:lnTo>
                  <a:pt x="2718816" y="9144"/>
                </a:lnTo>
                <a:lnTo>
                  <a:pt x="2718816" y="0"/>
                </a:lnTo>
                <a:close/>
              </a:path>
              <a:path w="8869680" h="5724525">
                <a:moveTo>
                  <a:pt x="2682240" y="0"/>
                </a:moveTo>
                <a:lnTo>
                  <a:pt x="2642616" y="0"/>
                </a:lnTo>
                <a:lnTo>
                  <a:pt x="2642616" y="9144"/>
                </a:lnTo>
                <a:lnTo>
                  <a:pt x="2682240" y="9144"/>
                </a:lnTo>
                <a:lnTo>
                  <a:pt x="2682240" y="0"/>
                </a:lnTo>
                <a:close/>
              </a:path>
              <a:path w="8869680" h="5724525">
                <a:moveTo>
                  <a:pt x="2615184" y="0"/>
                </a:moveTo>
                <a:lnTo>
                  <a:pt x="2606040" y="0"/>
                </a:lnTo>
                <a:lnTo>
                  <a:pt x="2606040" y="9144"/>
                </a:lnTo>
                <a:lnTo>
                  <a:pt x="2615184" y="9144"/>
                </a:lnTo>
                <a:lnTo>
                  <a:pt x="2615184" y="0"/>
                </a:lnTo>
                <a:close/>
              </a:path>
              <a:path w="8869680" h="5724525">
                <a:moveTo>
                  <a:pt x="2578608" y="0"/>
                </a:moveTo>
                <a:lnTo>
                  <a:pt x="2538984" y="0"/>
                </a:lnTo>
                <a:lnTo>
                  <a:pt x="2538984" y="9144"/>
                </a:lnTo>
                <a:lnTo>
                  <a:pt x="2578608" y="9144"/>
                </a:lnTo>
                <a:lnTo>
                  <a:pt x="2578608" y="0"/>
                </a:lnTo>
                <a:close/>
              </a:path>
              <a:path w="8869680" h="5724525">
                <a:moveTo>
                  <a:pt x="2511552" y="0"/>
                </a:moveTo>
                <a:lnTo>
                  <a:pt x="2502408" y="0"/>
                </a:lnTo>
                <a:lnTo>
                  <a:pt x="2502408" y="9144"/>
                </a:lnTo>
                <a:lnTo>
                  <a:pt x="2511552" y="9144"/>
                </a:lnTo>
                <a:lnTo>
                  <a:pt x="2511552" y="0"/>
                </a:lnTo>
                <a:close/>
              </a:path>
              <a:path w="8869680" h="5724525">
                <a:moveTo>
                  <a:pt x="2471928" y="0"/>
                </a:moveTo>
                <a:lnTo>
                  <a:pt x="2435352" y="0"/>
                </a:lnTo>
                <a:lnTo>
                  <a:pt x="2435352" y="9144"/>
                </a:lnTo>
                <a:lnTo>
                  <a:pt x="2471928" y="9144"/>
                </a:lnTo>
                <a:lnTo>
                  <a:pt x="2471928" y="0"/>
                </a:lnTo>
                <a:close/>
              </a:path>
              <a:path w="8869680" h="5724525">
                <a:moveTo>
                  <a:pt x="2404872" y="0"/>
                </a:moveTo>
                <a:lnTo>
                  <a:pt x="2395728" y="0"/>
                </a:lnTo>
                <a:lnTo>
                  <a:pt x="2395728" y="9144"/>
                </a:lnTo>
                <a:lnTo>
                  <a:pt x="2404872" y="9144"/>
                </a:lnTo>
                <a:lnTo>
                  <a:pt x="2404872" y="0"/>
                </a:lnTo>
                <a:close/>
              </a:path>
              <a:path w="8869680" h="5724525">
                <a:moveTo>
                  <a:pt x="2368296" y="0"/>
                </a:moveTo>
                <a:lnTo>
                  <a:pt x="2328672" y="0"/>
                </a:lnTo>
                <a:lnTo>
                  <a:pt x="2328672" y="9144"/>
                </a:lnTo>
                <a:lnTo>
                  <a:pt x="2368296" y="9144"/>
                </a:lnTo>
                <a:lnTo>
                  <a:pt x="2368296" y="0"/>
                </a:lnTo>
                <a:close/>
              </a:path>
              <a:path w="8869680" h="5724525">
                <a:moveTo>
                  <a:pt x="2301240" y="0"/>
                </a:moveTo>
                <a:lnTo>
                  <a:pt x="2292096" y="0"/>
                </a:lnTo>
                <a:lnTo>
                  <a:pt x="2292096" y="9144"/>
                </a:lnTo>
                <a:lnTo>
                  <a:pt x="2301240" y="9144"/>
                </a:lnTo>
                <a:lnTo>
                  <a:pt x="2301240" y="0"/>
                </a:lnTo>
                <a:close/>
              </a:path>
              <a:path w="8869680" h="5724525">
                <a:moveTo>
                  <a:pt x="2261616" y="0"/>
                </a:moveTo>
                <a:lnTo>
                  <a:pt x="2225040" y="0"/>
                </a:lnTo>
                <a:lnTo>
                  <a:pt x="2225040" y="9144"/>
                </a:lnTo>
                <a:lnTo>
                  <a:pt x="2261616" y="9144"/>
                </a:lnTo>
                <a:lnTo>
                  <a:pt x="2261616" y="0"/>
                </a:lnTo>
                <a:close/>
              </a:path>
              <a:path w="8869680" h="5724525">
                <a:moveTo>
                  <a:pt x="2197608" y="0"/>
                </a:moveTo>
                <a:lnTo>
                  <a:pt x="2185416" y="0"/>
                </a:lnTo>
                <a:lnTo>
                  <a:pt x="2185416" y="9144"/>
                </a:lnTo>
                <a:lnTo>
                  <a:pt x="2197608" y="9144"/>
                </a:lnTo>
                <a:lnTo>
                  <a:pt x="2197608" y="0"/>
                </a:lnTo>
                <a:close/>
              </a:path>
              <a:path w="8869680" h="5724525">
                <a:moveTo>
                  <a:pt x="2157984" y="0"/>
                </a:moveTo>
                <a:lnTo>
                  <a:pt x="2121408" y="0"/>
                </a:lnTo>
                <a:lnTo>
                  <a:pt x="2121408" y="9144"/>
                </a:lnTo>
                <a:lnTo>
                  <a:pt x="2157984" y="9144"/>
                </a:lnTo>
                <a:lnTo>
                  <a:pt x="2157984" y="0"/>
                </a:lnTo>
                <a:close/>
              </a:path>
              <a:path w="8869680" h="5724525">
                <a:moveTo>
                  <a:pt x="2090927" y="0"/>
                </a:moveTo>
                <a:lnTo>
                  <a:pt x="2081784" y="0"/>
                </a:lnTo>
                <a:lnTo>
                  <a:pt x="2081784" y="9144"/>
                </a:lnTo>
                <a:lnTo>
                  <a:pt x="2090927" y="9144"/>
                </a:lnTo>
                <a:lnTo>
                  <a:pt x="2090927" y="0"/>
                </a:lnTo>
                <a:close/>
              </a:path>
              <a:path w="8869680" h="5724525">
                <a:moveTo>
                  <a:pt x="2054352" y="0"/>
                </a:moveTo>
                <a:lnTo>
                  <a:pt x="2014727" y="0"/>
                </a:lnTo>
                <a:lnTo>
                  <a:pt x="2014727" y="9144"/>
                </a:lnTo>
                <a:lnTo>
                  <a:pt x="2054352" y="9144"/>
                </a:lnTo>
                <a:lnTo>
                  <a:pt x="2054352" y="0"/>
                </a:lnTo>
                <a:close/>
              </a:path>
              <a:path w="8869680" h="5724525">
                <a:moveTo>
                  <a:pt x="1987296" y="0"/>
                </a:moveTo>
                <a:lnTo>
                  <a:pt x="1978152" y="0"/>
                </a:lnTo>
                <a:lnTo>
                  <a:pt x="1978152" y="9144"/>
                </a:lnTo>
                <a:lnTo>
                  <a:pt x="1987296" y="9144"/>
                </a:lnTo>
                <a:lnTo>
                  <a:pt x="1987296" y="0"/>
                </a:lnTo>
                <a:close/>
              </a:path>
              <a:path w="8869680" h="5724525">
                <a:moveTo>
                  <a:pt x="1947672" y="0"/>
                </a:moveTo>
                <a:lnTo>
                  <a:pt x="1911096" y="0"/>
                </a:lnTo>
                <a:lnTo>
                  <a:pt x="1911096" y="9144"/>
                </a:lnTo>
                <a:lnTo>
                  <a:pt x="1947672" y="9144"/>
                </a:lnTo>
                <a:lnTo>
                  <a:pt x="1947672" y="0"/>
                </a:lnTo>
                <a:close/>
              </a:path>
              <a:path w="8869680" h="5724525">
                <a:moveTo>
                  <a:pt x="1880615" y="0"/>
                </a:moveTo>
                <a:lnTo>
                  <a:pt x="1871472" y="0"/>
                </a:lnTo>
                <a:lnTo>
                  <a:pt x="1871472" y="9144"/>
                </a:lnTo>
                <a:lnTo>
                  <a:pt x="1880615" y="9144"/>
                </a:lnTo>
                <a:lnTo>
                  <a:pt x="1880615" y="0"/>
                </a:lnTo>
                <a:close/>
              </a:path>
              <a:path w="8869680" h="5724525">
                <a:moveTo>
                  <a:pt x="1844039" y="0"/>
                </a:moveTo>
                <a:lnTo>
                  <a:pt x="1804415" y="0"/>
                </a:lnTo>
                <a:lnTo>
                  <a:pt x="1804415" y="9144"/>
                </a:lnTo>
                <a:lnTo>
                  <a:pt x="1844039" y="9144"/>
                </a:lnTo>
                <a:lnTo>
                  <a:pt x="1844039" y="0"/>
                </a:lnTo>
                <a:close/>
              </a:path>
              <a:path w="8869680" h="5724525">
                <a:moveTo>
                  <a:pt x="1776984" y="0"/>
                </a:moveTo>
                <a:lnTo>
                  <a:pt x="1767839" y="0"/>
                </a:lnTo>
                <a:lnTo>
                  <a:pt x="1767839" y="9144"/>
                </a:lnTo>
                <a:lnTo>
                  <a:pt x="1776984" y="9144"/>
                </a:lnTo>
                <a:lnTo>
                  <a:pt x="1776984" y="0"/>
                </a:lnTo>
                <a:close/>
              </a:path>
              <a:path w="8869680" h="5724525">
                <a:moveTo>
                  <a:pt x="1740408" y="0"/>
                </a:moveTo>
                <a:lnTo>
                  <a:pt x="1700784" y="0"/>
                </a:lnTo>
                <a:lnTo>
                  <a:pt x="1700784" y="9144"/>
                </a:lnTo>
                <a:lnTo>
                  <a:pt x="1740408" y="9144"/>
                </a:lnTo>
                <a:lnTo>
                  <a:pt x="1740408" y="0"/>
                </a:lnTo>
                <a:close/>
              </a:path>
              <a:path w="8869680" h="5724525">
                <a:moveTo>
                  <a:pt x="1673352" y="0"/>
                </a:moveTo>
                <a:lnTo>
                  <a:pt x="1664208" y="0"/>
                </a:lnTo>
                <a:lnTo>
                  <a:pt x="1664208" y="9144"/>
                </a:lnTo>
                <a:lnTo>
                  <a:pt x="1673352" y="9144"/>
                </a:lnTo>
                <a:lnTo>
                  <a:pt x="1673352" y="0"/>
                </a:lnTo>
                <a:close/>
              </a:path>
              <a:path w="8869680" h="5724525">
                <a:moveTo>
                  <a:pt x="1633727" y="0"/>
                </a:moveTo>
                <a:lnTo>
                  <a:pt x="1597152" y="0"/>
                </a:lnTo>
                <a:lnTo>
                  <a:pt x="1597152" y="9144"/>
                </a:lnTo>
                <a:lnTo>
                  <a:pt x="1633727" y="9144"/>
                </a:lnTo>
                <a:lnTo>
                  <a:pt x="1633727" y="0"/>
                </a:lnTo>
                <a:close/>
              </a:path>
              <a:path w="8869680" h="5724525">
                <a:moveTo>
                  <a:pt x="1566672" y="0"/>
                </a:moveTo>
                <a:lnTo>
                  <a:pt x="1557528" y="0"/>
                </a:lnTo>
                <a:lnTo>
                  <a:pt x="1557528" y="9144"/>
                </a:lnTo>
                <a:lnTo>
                  <a:pt x="1566672" y="9144"/>
                </a:lnTo>
                <a:lnTo>
                  <a:pt x="1566672" y="0"/>
                </a:lnTo>
                <a:close/>
              </a:path>
              <a:path w="8869680" h="5724525">
                <a:moveTo>
                  <a:pt x="1530096" y="0"/>
                </a:moveTo>
                <a:lnTo>
                  <a:pt x="1490472" y="0"/>
                </a:lnTo>
                <a:lnTo>
                  <a:pt x="1490472" y="9144"/>
                </a:lnTo>
                <a:lnTo>
                  <a:pt x="1530096" y="9144"/>
                </a:lnTo>
                <a:lnTo>
                  <a:pt x="1530096" y="0"/>
                </a:lnTo>
                <a:close/>
              </a:path>
              <a:path w="8869680" h="5724525">
                <a:moveTo>
                  <a:pt x="1463040" y="0"/>
                </a:moveTo>
                <a:lnTo>
                  <a:pt x="1453896" y="0"/>
                </a:lnTo>
                <a:lnTo>
                  <a:pt x="1453896" y="9144"/>
                </a:lnTo>
                <a:lnTo>
                  <a:pt x="1463040" y="9144"/>
                </a:lnTo>
                <a:lnTo>
                  <a:pt x="1463040" y="0"/>
                </a:lnTo>
                <a:close/>
              </a:path>
              <a:path w="8869680" h="5724525">
                <a:moveTo>
                  <a:pt x="1423416" y="0"/>
                </a:moveTo>
                <a:lnTo>
                  <a:pt x="1386840" y="0"/>
                </a:lnTo>
                <a:lnTo>
                  <a:pt x="1386840" y="9144"/>
                </a:lnTo>
                <a:lnTo>
                  <a:pt x="1423416" y="9144"/>
                </a:lnTo>
                <a:lnTo>
                  <a:pt x="1423416" y="0"/>
                </a:lnTo>
                <a:close/>
              </a:path>
              <a:path w="8869680" h="5724525">
                <a:moveTo>
                  <a:pt x="1359408" y="0"/>
                </a:moveTo>
                <a:lnTo>
                  <a:pt x="1347216" y="0"/>
                </a:lnTo>
                <a:lnTo>
                  <a:pt x="1347216" y="9144"/>
                </a:lnTo>
                <a:lnTo>
                  <a:pt x="1359408" y="9144"/>
                </a:lnTo>
                <a:lnTo>
                  <a:pt x="1359408" y="0"/>
                </a:lnTo>
                <a:close/>
              </a:path>
              <a:path w="8869680" h="5724525">
                <a:moveTo>
                  <a:pt x="1319784" y="0"/>
                </a:moveTo>
                <a:lnTo>
                  <a:pt x="1283208" y="0"/>
                </a:lnTo>
                <a:lnTo>
                  <a:pt x="1283208" y="9144"/>
                </a:lnTo>
                <a:lnTo>
                  <a:pt x="1319784" y="9144"/>
                </a:lnTo>
                <a:lnTo>
                  <a:pt x="1319784" y="0"/>
                </a:lnTo>
                <a:close/>
              </a:path>
              <a:path w="8869680" h="5724525">
                <a:moveTo>
                  <a:pt x="1252728" y="0"/>
                </a:moveTo>
                <a:lnTo>
                  <a:pt x="1243584" y="0"/>
                </a:lnTo>
                <a:lnTo>
                  <a:pt x="1243584" y="9144"/>
                </a:lnTo>
                <a:lnTo>
                  <a:pt x="1252728" y="9144"/>
                </a:lnTo>
                <a:lnTo>
                  <a:pt x="1252728" y="0"/>
                </a:lnTo>
                <a:close/>
              </a:path>
              <a:path w="8869680" h="5724525">
                <a:moveTo>
                  <a:pt x="1216152" y="0"/>
                </a:moveTo>
                <a:lnTo>
                  <a:pt x="1176528" y="0"/>
                </a:lnTo>
                <a:lnTo>
                  <a:pt x="1176528" y="9144"/>
                </a:lnTo>
                <a:lnTo>
                  <a:pt x="1216152" y="9144"/>
                </a:lnTo>
                <a:lnTo>
                  <a:pt x="1216152" y="0"/>
                </a:lnTo>
                <a:close/>
              </a:path>
              <a:path w="8869680" h="5724525">
                <a:moveTo>
                  <a:pt x="1149096" y="0"/>
                </a:moveTo>
                <a:lnTo>
                  <a:pt x="1139952" y="0"/>
                </a:lnTo>
                <a:lnTo>
                  <a:pt x="1139952" y="9144"/>
                </a:lnTo>
                <a:lnTo>
                  <a:pt x="1149096" y="9144"/>
                </a:lnTo>
                <a:lnTo>
                  <a:pt x="1149096" y="0"/>
                </a:lnTo>
                <a:close/>
              </a:path>
              <a:path w="8869680" h="5724525">
                <a:moveTo>
                  <a:pt x="1109472" y="0"/>
                </a:moveTo>
                <a:lnTo>
                  <a:pt x="1072896" y="0"/>
                </a:lnTo>
                <a:lnTo>
                  <a:pt x="1072896" y="9144"/>
                </a:lnTo>
                <a:lnTo>
                  <a:pt x="1109472" y="9144"/>
                </a:lnTo>
                <a:lnTo>
                  <a:pt x="1109472" y="0"/>
                </a:lnTo>
                <a:close/>
              </a:path>
              <a:path w="8869680" h="5724525">
                <a:moveTo>
                  <a:pt x="1042416" y="0"/>
                </a:moveTo>
                <a:lnTo>
                  <a:pt x="1033272" y="0"/>
                </a:lnTo>
                <a:lnTo>
                  <a:pt x="1033272" y="9144"/>
                </a:lnTo>
                <a:lnTo>
                  <a:pt x="1042416" y="9144"/>
                </a:lnTo>
                <a:lnTo>
                  <a:pt x="1042416" y="0"/>
                </a:lnTo>
                <a:close/>
              </a:path>
              <a:path w="8869680" h="5724525">
                <a:moveTo>
                  <a:pt x="1005840" y="0"/>
                </a:moveTo>
                <a:lnTo>
                  <a:pt x="966216" y="0"/>
                </a:lnTo>
                <a:lnTo>
                  <a:pt x="966216" y="9144"/>
                </a:lnTo>
                <a:lnTo>
                  <a:pt x="1005840" y="9144"/>
                </a:lnTo>
                <a:lnTo>
                  <a:pt x="1005840" y="0"/>
                </a:lnTo>
                <a:close/>
              </a:path>
              <a:path w="8869680" h="5724525">
                <a:moveTo>
                  <a:pt x="938784" y="0"/>
                </a:moveTo>
                <a:lnTo>
                  <a:pt x="929640" y="0"/>
                </a:lnTo>
                <a:lnTo>
                  <a:pt x="929640" y="9144"/>
                </a:lnTo>
                <a:lnTo>
                  <a:pt x="938784" y="9144"/>
                </a:lnTo>
                <a:lnTo>
                  <a:pt x="938784" y="0"/>
                </a:lnTo>
                <a:close/>
              </a:path>
              <a:path w="8869680" h="5724525">
                <a:moveTo>
                  <a:pt x="902208" y="0"/>
                </a:moveTo>
                <a:lnTo>
                  <a:pt x="862584" y="0"/>
                </a:lnTo>
                <a:lnTo>
                  <a:pt x="862584" y="9144"/>
                </a:lnTo>
                <a:lnTo>
                  <a:pt x="902208" y="9144"/>
                </a:lnTo>
                <a:lnTo>
                  <a:pt x="902208" y="0"/>
                </a:lnTo>
                <a:close/>
              </a:path>
              <a:path w="8869680" h="5724525">
                <a:moveTo>
                  <a:pt x="835152" y="0"/>
                </a:moveTo>
                <a:lnTo>
                  <a:pt x="826008" y="0"/>
                </a:lnTo>
                <a:lnTo>
                  <a:pt x="826008" y="9144"/>
                </a:lnTo>
                <a:lnTo>
                  <a:pt x="835152" y="9144"/>
                </a:lnTo>
                <a:lnTo>
                  <a:pt x="835152" y="0"/>
                </a:lnTo>
                <a:close/>
              </a:path>
              <a:path w="8869680" h="5724525">
                <a:moveTo>
                  <a:pt x="795528" y="0"/>
                </a:moveTo>
                <a:lnTo>
                  <a:pt x="758952" y="0"/>
                </a:lnTo>
                <a:lnTo>
                  <a:pt x="758952" y="9144"/>
                </a:lnTo>
                <a:lnTo>
                  <a:pt x="795528" y="9144"/>
                </a:lnTo>
                <a:lnTo>
                  <a:pt x="795528" y="0"/>
                </a:lnTo>
                <a:close/>
              </a:path>
              <a:path w="8869680" h="5724525">
                <a:moveTo>
                  <a:pt x="728472" y="0"/>
                </a:moveTo>
                <a:lnTo>
                  <a:pt x="719328" y="0"/>
                </a:lnTo>
                <a:lnTo>
                  <a:pt x="719328" y="9144"/>
                </a:lnTo>
                <a:lnTo>
                  <a:pt x="728472" y="9144"/>
                </a:lnTo>
                <a:lnTo>
                  <a:pt x="728472" y="0"/>
                </a:lnTo>
                <a:close/>
              </a:path>
              <a:path w="8869680" h="5724525">
                <a:moveTo>
                  <a:pt x="691895" y="0"/>
                </a:moveTo>
                <a:lnTo>
                  <a:pt x="652272" y="0"/>
                </a:lnTo>
                <a:lnTo>
                  <a:pt x="652272" y="9144"/>
                </a:lnTo>
                <a:lnTo>
                  <a:pt x="691895" y="9144"/>
                </a:lnTo>
                <a:lnTo>
                  <a:pt x="691895" y="0"/>
                </a:lnTo>
                <a:close/>
              </a:path>
              <a:path w="8869680" h="5724525">
                <a:moveTo>
                  <a:pt x="624839" y="0"/>
                </a:moveTo>
                <a:lnTo>
                  <a:pt x="615695" y="0"/>
                </a:lnTo>
                <a:lnTo>
                  <a:pt x="615695" y="9144"/>
                </a:lnTo>
                <a:lnTo>
                  <a:pt x="624839" y="9144"/>
                </a:lnTo>
                <a:lnTo>
                  <a:pt x="624839" y="0"/>
                </a:lnTo>
                <a:close/>
              </a:path>
              <a:path w="8869680" h="5724525">
                <a:moveTo>
                  <a:pt x="585216" y="0"/>
                </a:moveTo>
                <a:lnTo>
                  <a:pt x="548639" y="0"/>
                </a:lnTo>
                <a:lnTo>
                  <a:pt x="548639" y="9144"/>
                </a:lnTo>
                <a:lnTo>
                  <a:pt x="585216" y="9144"/>
                </a:lnTo>
                <a:lnTo>
                  <a:pt x="585216" y="0"/>
                </a:lnTo>
                <a:close/>
              </a:path>
              <a:path w="8869680" h="5724525">
                <a:moveTo>
                  <a:pt x="521207" y="0"/>
                </a:moveTo>
                <a:lnTo>
                  <a:pt x="509016" y="0"/>
                </a:lnTo>
                <a:lnTo>
                  <a:pt x="509016" y="9144"/>
                </a:lnTo>
                <a:lnTo>
                  <a:pt x="521207" y="9144"/>
                </a:lnTo>
                <a:lnTo>
                  <a:pt x="521207" y="0"/>
                </a:lnTo>
                <a:close/>
              </a:path>
              <a:path w="8869680" h="5724525">
                <a:moveTo>
                  <a:pt x="481584" y="0"/>
                </a:moveTo>
                <a:lnTo>
                  <a:pt x="445007" y="0"/>
                </a:lnTo>
                <a:lnTo>
                  <a:pt x="445007" y="9144"/>
                </a:lnTo>
                <a:lnTo>
                  <a:pt x="481584" y="9144"/>
                </a:lnTo>
                <a:lnTo>
                  <a:pt x="481584" y="0"/>
                </a:lnTo>
                <a:close/>
              </a:path>
              <a:path w="8869680" h="5724525">
                <a:moveTo>
                  <a:pt x="414528" y="0"/>
                </a:moveTo>
                <a:lnTo>
                  <a:pt x="405384" y="0"/>
                </a:lnTo>
                <a:lnTo>
                  <a:pt x="405384" y="9144"/>
                </a:lnTo>
                <a:lnTo>
                  <a:pt x="414528" y="9144"/>
                </a:lnTo>
                <a:lnTo>
                  <a:pt x="414528" y="0"/>
                </a:lnTo>
                <a:close/>
              </a:path>
              <a:path w="8869680" h="5724525">
                <a:moveTo>
                  <a:pt x="377951" y="0"/>
                </a:moveTo>
                <a:lnTo>
                  <a:pt x="338328" y="0"/>
                </a:lnTo>
                <a:lnTo>
                  <a:pt x="338328" y="9144"/>
                </a:lnTo>
                <a:lnTo>
                  <a:pt x="377951" y="9144"/>
                </a:lnTo>
                <a:lnTo>
                  <a:pt x="377951" y="0"/>
                </a:lnTo>
                <a:close/>
              </a:path>
              <a:path w="8869680" h="5724525">
                <a:moveTo>
                  <a:pt x="310895" y="0"/>
                </a:moveTo>
                <a:lnTo>
                  <a:pt x="301751" y="0"/>
                </a:lnTo>
                <a:lnTo>
                  <a:pt x="301751" y="9144"/>
                </a:lnTo>
                <a:lnTo>
                  <a:pt x="310895" y="9144"/>
                </a:lnTo>
                <a:lnTo>
                  <a:pt x="310895" y="0"/>
                </a:lnTo>
                <a:close/>
              </a:path>
              <a:path w="8869680" h="5724525">
                <a:moveTo>
                  <a:pt x="271272" y="0"/>
                </a:moveTo>
                <a:lnTo>
                  <a:pt x="234695" y="0"/>
                </a:lnTo>
                <a:lnTo>
                  <a:pt x="234695" y="9144"/>
                </a:lnTo>
                <a:lnTo>
                  <a:pt x="271272" y="9144"/>
                </a:lnTo>
                <a:lnTo>
                  <a:pt x="271272" y="0"/>
                </a:lnTo>
                <a:close/>
              </a:path>
              <a:path w="8869680" h="5724525">
                <a:moveTo>
                  <a:pt x="204215" y="0"/>
                </a:moveTo>
                <a:lnTo>
                  <a:pt x="195072" y="0"/>
                </a:lnTo>
                <a:lnTo>
                  <a:pt x="195072" y="9144"/>
                </a:lnTo>
                <a:lnTo>
                  <a:pt x="204215" y="9144"/>
                </a:lnTo>
                <a:lnTo>
                  <a:pt x="204215" y="0"/>
                </a:lnTo>
                <a:close/>
              </a:path>
              <a:path w="8869680" h="5724525">
                <a:moveTo>
                  <a:pt x="167638" y="0"/>
                </a:moveTo>
                <a:lnTo>
                  <a:pt x="128015" y="0"/>
                </a:lnTo>
                <a:lnTo>
                  <a:pt x="128015" y="9144"/>
                </a:lnTo>
                <a:lnTo>
                  <a:pt x="167638" y="9144"/>
                </a:lnTo>
                <a:lnTo>
                  <a:pt x="167638" y="0"/>
                </a:lnTo>
                <a:close/>
              </a:path>
              <a:path w="8869680" h="5724525">
                <a:moveTo>
                  <a:pt x="100584" y="0"/>
                </a:moveTo>
                <a:lnTo>
                  <a:pt x="91438" y="0"/>
                </a:lnTo>
                <a:lnTo>
                  <a:pt x="91438" y="9144"/>
                </a:lnTo>
                <a:lnTo>
                  <a:pt x="100584" y="9144"/>
                </a:lnTo>
                <a:lnTo>
                  <a:pt x="100584" y="0"/>
                </a:lnTo>
                <a:close/>
              </a:path>
              <a:path w="8869680" h="5724525">
                <a:moveTo>
                  <a:pt x="64007" y="0"/>
                </a:moveTo>
                <a:lnTo>
                  <a:pt x="24384" y="0"/>
                </a:lnTo>
                <a:lnTo>
                  <a:pt x="24384" y="9144"/>
                </a:lnTo>
                <a:lnTo>
                  <a:pt x="64007" y="9144"/>
                </a:lnTo>
                <a:lnTo>
                  <a:pt x="64007" y="0"/>
                </a:lnTo>
                <a:close/>
              </a:path>
              <a:path w="8869680" h="5724525">
                <a:moveTo>
                  <a:pt x="9143" y="15240"/>
                </a:moveTo>
                <a:lnTo>
                  <a:pt x="0" y="15240"/>
                </a:lnTo>
                <a:lnTo>
                  <a:pt x="0" y="24384"/>
                </a:lnTo>
                <a:lnTo>
                  <a:pt x="9143" y="24384"/>
                </a:lnTo>
                <a:lnTo>
                  <a:pt x="9143" y="15240"/>
                </a:lnTo>
                <a:close/>
              </a:path>
              <a:path w="8869680" h="5724525">
                <a:moveTo>
                  <a:pt x="9143" y="54864"/>
                </a:moveTo>
                <a:lnTo>
                  <a:pt x="0" y="54864"/>
                </a:lnTo>
                <a:lnTo>
                  <a:pt x="0" y="91440"/>
                </a:lnTo>
                <a:lnTo>
                  <a:pt x="9143" y="91440"/>
                </a:lnTo>
                <a:lnTo>
                  <a:pt x="9143" y="54864"/>
                </a:lnTo>
                <a:close/>
              </a:path>
              <a:path w="8869680" h="5724525">
                <a:moveTo>
                  <a:pt x="9143" y="118872"/>
                </a:moveTo>
                <a:lnTo>
                  <a:pt x="0" y="118872"/>
                </a:lnTo>
                <a:lnTo>
                  <a:pt x="0" y="131064"/>
                </a:lnTo>
                <a:lnTo>
                  <a:pt x="9143" y="131064"/>
                </a:lnTo>
                <a:lnTo>
                  <a:pt x="9143" y="118872"/>
                </a:lnTo>
                <a:close/>
              </a:path>
              <a:path w="8869680" h="5724525">
                <a:moveTo>
                  <a:pt x="9143" y="158496"/>
                </a:moveTo>
                <a:lnTo>
                  <a:pt x="0" y="158496"/>
                </a:lnTo>
                <a:lnTo>
                  <a:pt x="0" y="195072"/>
                </a:lnTo>
                <a:lnTo>
                  <a:pt x="9143" y="195072"/>
                </a:lnTo>
                <a:lnTo>
                  <a:pt x="9143" y="158496"/>
                </a:lnTo>
                <a:close/>
              </a:path>
              <a:path w="8869680" h="5724525">
                <a:moveTo>
                  <a:pt x="9143" y="225552"/>
                </a:moveTo>
                <a:lnTo>
                  <a:pt x="0" y="225552"/>
                </a:lnTo>
                <a:lnTo>
                  <a:pt x="0" y="234696"/>
                </a:lnTo>
                <a:lnTo>
                  <a:pt x="9143" y="234696"/>
                </a:lnTo>
                <a:lnTo>
                  <a:pt x="9143" y="225552"/>
                </a:lnTo>
                <a:close/>
              </a:path>
              <a:path w="8869680" h="5724525">
                <a:moveTo>
                  <a:pt x="9143" y="262128"/>
                </a:moveTo>
                <a:lnTo>
                  <a:pt x="0" y="262128"/>
                </a:lnTo>
                <a:lnTo>
                  <a:pt x="0" y="301752"/>
                </a:lnTo>
                <a:lnTo>
                  <a:pt x="9143" y="301752"/>
                </a:lnTo>
                <a:lnTo>
                  <a:pt x="9143" y="262128"/>
                </a:lnTo>
                <a:close/>
              </a:path>
              <a:path w="8869680" h="5724525">
                <a:moveTo>
                  <a:pt x="9143" y="329184"/>
                </a:moveTo>
                <a:lnTo>
                  <a:pt x="0" y="329184"/>
                </a:lnTo>
                <a:lnTo>
                  <a:pt x="0" y="338328"/>
                </a:lnTo>
                <a:lnTo>
                  <a:pt x="9143" y="338328"/>
                </a:lnTo>
                <a:lnTo>
                  <a:pt x="9143" y="329184"/>
                </a:lnTo>
                <a:close/>
              </a:path>
              <a:path w="8869680" h="5724525">
                <a:moveTo>
                  <a:pt x="9143" y="368808"/>
                </a:moveTo>
                <a:lnTo>
                  <a:pt x="0" y="368808"/>
                </a:lnTo>
                <a:lnTo>
                  <a:pt x="0" y="405384"/>
                </a:lnTo>
                <a:lnTo>
                  <a:pt x="9143" y="405384"/>
                </a:lnTo>
                <a:lnTo>
                  <a:pt x="9143" y="368808"/>
                </a:lnTo>
                <a:close/>
              </a:path>
              <a:path w="8869680" h="5724525">
                <a:moveTo>
                  <a:pt x="9143" y="435864"/>
                </a:moveTo>
                <a:lnTo>
                  <a:pt x="0" y="435864"/>
                </a:lnTo>
                <a:lnTo>
                  <a:pt x="0" y="445008"/>
                </a:lnTo>
                <a:lnTo>
                  <a:pt x="9143" y="445008"/>
                </a:lnTo>
                <a:lnTo>
                  <a:pt x="9143" y="435864"/>
                </a:lnTo>
                <a:close/>
              </a:path>
              <a:path w="8869680" h="5724525">
                <a:moveTo>
                  <a:pt x="9143" y="472440"/>
                </a:moveTo>
                <a:lnTo>
                  <a:pt x="0" y="472440"/>
                </a:lnTo>
                <a:lnTo>
                  <a:pt x="0" y="512064"/>
                </a:lnTo>
                <a:lnTo>
                  <a:pt x="9143" y="512064"/>
                </a:lnTo>
                <a:lnTo>
                  <a:pt x="9143" y="472440"/>
                </a:lnTo>
                <a:close/>
              </a:path>
              <a:path w="8869680" h="5724525">
                <a:moveTo>
                  <a:pt x="9143" y="539496"/>
                </a:moveTo>
                <a:lnTo>
                  <a:pt x="0" y="539496"/>
                </a:lnTo>
                <a:lnTo>
                  <a:pt x="0" y="548640"/>
                </a:lnTo>
                <a:lnTo>
                  <a:pt x="9143" y="548640"/>
                </a:lnTo>
                <a:lnTo>
                  <a:pt x="9143" y="539496"/>
                </a:lnTo>
                <a:close/>
              </a:path>
              <a:path w="8869680" h="5724525">
                <a:moveTo>
                  <a:pt x="9143" y="576072"/>
                </a:moveTo>
                <a:lnTo>
                  <a:pt x="0" y="576072"/>
                </a:lnTo>
                <a:lnTo>
                  <a:pt x="0" y="615696"/>
                </a:lnTo>
                <a:lnTo>
                  <a:pt x="9143" y="615696"/>
                </a:lnTo>
                <a:lnTo>
                  <a:pt x="9143" y="576072"/>
                </a:lnTo>
                <a:close/>
              </a:path>
              <a:path w="8869680" h="5724525">
                <a:moveTo>
                  <a:pt x="9143" y="643128"/>
                </a:moveTo>
                <a:lnTo>
                  <a:pt x="0" y="643128"/>
                </a:lnTo>
                <a:lnTo>
                  <a:pt x="0" y="652272"/>
                </a:lnTo>
                <a:lnTo>
                  <a:pt x="9143" y="652272"/>
                </a:lnTo>
                <a:lnTo>
                  <a:pt x="9143" y="643128"/>
                </a:lnTo>
                <a:close/>
              </a:path>
              <a:path w="8869680" h="5724525">
                <a:moveTo>
                  <a:pt x="9143" y="682752"/>
                </a:moveTo>
                <a:lnTo>
                  <a:pt x="0" y="682752"/>
                </a:lnTo>
                <a:lnTo>
                  <a:pt x="0" y="719328"/>
                </a:lnTo>
                <a:lnTo>
                  <a:pt x="9143" y="719328"/>
                </a:lnTo>
                <a:lnTo>
                  <a:pt x="9143" y="682752"/>
                </a:lnTo>
                <a:close/>
              </a:path>
              <a:path w="8869680" h="5724525">
                <a:moveTo>
                  <a:pt x="9143" y="749808"/>
                </a:moveTo>
                <a:lnTo>
                  <a:pt x="0" y="749808"/>
                </a:lnTo>
                <a:lnTo>
                  <a:pt x="0" y="758952"/>
                </a:lnTo>
                <a:lnTo>
                  <a:pt x="9143" y="758952"/>
                </a:lnTo>
                <a:lnTo>
                  <a:pt x="9143" y="749808"/>
                </a:lnTo>
                <a:close/>
              </a:path>
              <a:path w="8869680" h="5724525">
                <a:moveTo>
                  <a:pt x="9143" y="786384"/>
                </a:moveTo>
                <a:lnTo>
                  <a:pt x="0" y="786384"/>
                </a:lnTo>
                <a:lnTo>
                  <a:pt x="0" y="826008"/>
                </a:lnTo>
                <a:lnTo>
                  <a:pt x="9143" y="826008"/>
                </a:lnTo>
                <a:lnTo>
                  <a:pt x="9143" y="786384"/>
                </a:lnTo>
                <a:close/>
              </a:path>
              <a:path w="8869680" h="5724525">
                <a:moveTo>
                  <a:pt x="9143" y="853440"/>
                </a:moveTo>
                <a:lnTo>
                  <a:pt x="0" y="853440"/>
                </a:lnTo>
                <a:lnTo>
                  <a:pt x="0" y="862584"/>
                </a:lnTo>
                <a:lnTo>
                  <a:pt x="9143" y="862584"/>
                </a:lnTo>
                <a:lnTo>
                  <a:pt x="9143" y="853440"/>
                </a:lnTo>
                <a:close/>
              </a:path>
              <a:path w="8869680" h="5724525">
                <a:moveTo>
                  <a:pt x="9143" y="893064"/>
                </a:moveTo>
                <a:lnTo>
                  <a:pt x="0" y="893064"/>
                </a:lnTo>
                <a:lnTo>
                  <a:pt x="0" y="929640"/>
                </a:lnTo>
                <a:lnTo>
                  <a:pt x="9143" y="929640"/>
                </a:lnTo>
                <a:lnTo>
                  <a:pt x="9143" y="893064"/>
                </a:lnTo>
                <a:close/>
              </a:path>
              <a:path w="8869680" h="5724525">
                <a:moveTo>
                  <a:pt x="9143" y="957072"/>
                </a:moveTo>
                <a:lnTo>
                  <a:pt x="0" y="957072"/>
                </a:lnTo>
                <a:lnTo>
                  <a:pt x="0" y="969264"/>
                </a:lnTo>
                <a:lnTo>
                  <a:pt x="9143" y="969264"/>
                </a:lnTo>
                <a:lnTo>
                  <a:pt x="9143" y="957072"/>
                </a:lnTo>
                <a:close/>
              </a:path>
              <a:path w="8869680" h="5724525">
                <a:moveTo>
                  <a:pt x="9143" y="996696"/>
                </a:moveTo>
                <a:lnTo>
                  <a:pt x="0" y="996696"/>
                </a:lnTo>
                <a:lnTo>
                  <a:pt x="0" y="1033272"/>
                </a:lnTo>
                <a:lnTo>
                  <a:pt x="9143" y="1033272"/>
                </a:lnTo>
                <a:lnTo>
                  <a:pt x="9143" y="996696"/>
                </a:lnTo>
                <a:close/>
              </a:path>
              <a:path w="8869680" h="5724525">
                <a:moveTo>
                  <a:pt x="9143" y="1063752"/>
                </a:moveTo>
                <a:lnTo>
                  <a:pt x="0" y="1063752"/>
                </a:lnTo>
                <a:lnTo>
                  <a:pt x="0" y="1072896"/>
                </a:lnTo>
                <a:lnTo>
                  <a:pt x="9143" y="1072896"/>
                </a:lnTo>
                <a:lnTo>
                  <a:pt x="9143" y="1063752"/>
                </a:lnTo>
                <a:close/>
              </a:path>
              <a:path w="8869680" h="5724525">
                <a:moveTo>
                  <a:pt x="9143" y="1100328"/>
                </a:moveTo>
                <a:lnTo>
                  <a:pt x="0" y="1100328"/>
                </a:lnTo>
                <a:lnTo>
                  <a:pt x="0" y="1139952"/>
                </a:lnTo>
                <a:lnTo>
                  <a:pt x="9143" y="1139952"/>
                </a:lnTo>
                <a:lnTo>
                  <a:pt x="9143" y="1100328"/>
                </a:lnTo>
                <a:close/>
              </a:path>
              <a:path w="8869680" h="5724525">
                <a:moveTo>
                  <a:pt x="9143" y="1167384"/>
                </a:moveTo>
                <a:lnTo>
                  <a:pt x="0" y="1167384"/>
                </a:lnTo>
                <a:lnTo>
                  <a:pt x="0" y="1176528"/>
                </a:lnTo>
                <a:lnTo>
                  <a:pt x="9143" y="1176528"/>
                </a:lnTo>
                <a:lnTo>
                  <a:pt x="9143" y="1167384"/>
                </a:lnTo>
                <a:close/>
              </a:path>
              <a:path w="8869680" h="5724525">
                <a:moveTo>
                  <a:pt x="9143" y="1207008"/>
                </a:moveTo>
                <a:lnTo>
                  <a:pt x="0" y="1207008"/>
                </a:lnTo>
                <a:lnTo>
                  <a:pt x="0" y="1243584"/>
                </a:lnTo>
                <a:lnTo>
                  <a:pt x="9143" y="1243584"/>
                </a:lnTo>
                <a:lnTo>
                  <a:pt x="9143" y="1207008"/>
                </a:lnTo>
                <a:close/>
              </a:path>
              <a:path w="8869680" h="5724525">
                <a:moveTo>
                  <a:pt x="9143" y="1274064"/>
                </a:moveTo>
                <a:lnTo>
                  <a:pt x="0" y="1274064"/>
                </a:lnTo>
                <a:lnTo>
                  <a:pt x="0" y="1283208"/>
                </a:lnTo>
                <a:lnTo>
                  <a:pt x="9143" y="1283208"/>
                </a:lnTo>
                <a:lnTo>
                  <a:pt x="9143" y="1274064"/>
                </a:lnTo>
                <a:close/>
              </a:path>
              <a:path w="8869680" h="5724525">
                <a:moveTo>
                  <a:pt x="9143" y="1310640"/>
                </a:moveTo>
                <a:lnTo>
                  <a:pt x="0" y="1310640"/>
                </a:lnTo>
                <a:lnTo>
                  <a:pt x="0" y="1350264"/>
                </a:lnTo>
                <a:lnTo>
                  <a:pt x="9143" y="1350264"/>
                </a:lnTo>
                <a:lnTo>
                  <a:pt x="9143" y="1310640"/>
                </a:lnTo>
                <a:close/>
              </a:path>
              <a:path w="8869680" h="5724525">
                <a:moveTo>
                  <a:pt x="9143" y="1377696"/>
                </a:moveTo>
                <a:lnTo>
                  <a:pt x="0" y="1377696"/>
                </a:lnTo>
                <a:lnTo>
                  <a:pt x="0" y="1386840"/>
                </a:lnTo>
                <a:lnTo>
                  <a:pt x="9143" y="1386840"/>
                </a:lnTo>
                <a:lnTo>
                  <a:pt x="9143" y="1377696"/>
                </a:lnTo>
                <a:close/>
              </a:path>
              <a:path w="8869680" h="5724525">
                <a:moveTo>
                  <a:pt x="9143" y="1414272"/>
                </a:moveTo>
                <a:lnTo>
                  <a:pt x="0" y="1414272"/>
                </a:lnTo>
                <a:lnTo>
                  <a:pt x="0" y="1453896"/>
                </a:lnTo>
                <a:lnTo>
                  <a:pt x="9143" y="1453896"/>
                </a:lnTo>
                <a:lnTo>
                  <a:pt x="9143" y="1414272"/>
                </a:lnTo>
                <a:close/>
              </a:path>
              <a:path w="8869680" h="5724525">
                <a:moveTo>
                  <a:pt x="9143" y="1481328"/>
                </a:moveTo>
                <a:lnTo>
                  <a:pt x="0" y="1481328"/>
                </a:lnTo>
                <a:lnTo>
                  <a:pt x="0" y="1490472"/>
                </a:lnTo>
                <a:lnTo>
                  <a:pt x="9143" y="1490472"/>
                </a:lnTo>
                <a:lnTo>
                  <a:pt x="9143" y="1481328"/>
                </a:lnTo>
                <a:close/>
              </a:path>
              <a:path w="8869680" h="5724525">
                <a:moveTo>
                  <a:pt x="9143" y="1520952"/>
                </a:moveTo>
                <a:lnTo>
                  <a:pt x="0" y="1520952"/>
                </a:lnTo>
                <a:lnTo>
                  <a:pt x="0" y="1557528"/>
                </a:lnTo>
                <a:lnTo>
                  <a:pt x="9143" y="1557528"/>
                </a:lnTo>
                <a:lnTo>
                  <a:pt x="9143" y="1520952"/>
                </a:lnTo>
                <a:close/>
              </a:path>
              <a:path w="8869680" h="5724525">
                <a:moveTo>
                  <a:pt x="9143" y="1588008"/>
                </a:moveTo>
                <a:lnTo>
                  <a:pt x="0" y="1588008"/>
                </a:lnTo>
                <a:lnTo>
                  <a:pt x="0" y="1597152"/>
                </a:lnTo>
                <a:lnTo>
                  <a:pt x="9143" y="1597152"/>
                </a:lnTo>
                <a:lnTo>
                  <a:pt x="9143" y="1588008"/>
                </a:lnTo>
                <a:close/>
              </a:path>
              <a:path w="8869680" h="5724525">
                <a:moveTo>
                  <a:pt x="9143" y="1624584"/>
                </a:moveTo>
                <a:lnTo>
                  <a:pt x="0" y="1624584"/>
                </a:lnTo>
                <a:lnTo>
                  <a:pt x="0" y="1664208"/>
                </a:lnTo>
                <a:lnTo>
                  <a:pt x="9143" y="1664208"/>
                </a:lnTo>
                <a:lnTo>
                  <a:pt x="9143" y="1624584"/>
                </a:lnTo>
                <a:close/>
              </a:path>
              <a:path w="8869680" h="5724525">
                <a:moveTo>
                  <a:pt x="9143" y="1691640"/>
                </a:moveTo>
                <a:lnTo>
                  <a:pt x="0" y="1691640"/>
                </a:lnTo>
                <a:lnTo>
                  <a:pt x="0" y="1700784"/>
                </a:lnTo>
                <a:lnTo>
                  <a:pt x="9143" y="1700784"/>
                </a:lnTo>
                <a:lnTo>
                  <a:pt x="9143" y="1691640"/>
                </a:lnTo>
                <a:close/>
              </a:path>
              <a:path w="8869680" h="5724525">
                <a:moveTo>
                  <a:pt x="9143" y="1731264"/>
                </a:moveTo>
                <a:lnTo>
                  <a:pt x="0" y="1731264"/>
                </a:lnTo>
                <a:lnTo>
                  <a:pt x="0" y="1767840"/>
                </a:lnTo>
                <a:lnTo>
                  <a:pt x="9143" y="1767840"/>
                </a:lnTo>
                <a:lnTo>
                  <a:pt x="9143" y="1731264"/>
                </a:lnTo>
                <a:close/>
              </a:path>
              <a:path w="8869680" h="5724525">
                <a:moveTo>
                  <a:pt x="9143" y="1795272"/>
                </a:moveTo>
                <a:lnTo>
                  <a:pt x="0" y="1795272"/>
                </a:lnTo>
                <a:lnTo>
                  <a:pt x="0" y="1807464"/>
                </a:lnTo>
                <a:lnTo>
                  <a:pt x="9143" y="1807464"/>
                </a:lnTo>
                <a:lnTo>
                  <a:pt x="9143" y="1795272"/>
                </a:lnTo>
                <a:close/>
              </a:path>
              <a:path w="8869680" h="5724525">
                <a:moveTo>
                  <a:pt x="9143" y="1834896"/>
                </a:moveTo>
                <a:lnTo>
                  <a:pt x="0" y="1834896"/>
                </a:lnTo>
                <a:lnTo>
                  <a:pt x="0" y="1871472"/>
                </a:lnTo>
                <a:lnTo>
                  <a:pt x="9143" y="1871472"/>
                </a:lnTo>
                <a:lnTo>
                  <a:pt x="9143" y="1834896"/>
                </a:lnTo>
                <a:close/>
              </a:path>
              <a:path w="8869680" h="5724525">
                <a:moveTo>
                  <a:pt x="9143" y="1901952"/>
                </a:moveTo>
                <a:lnTo>
                  <a:pt x="0" y="1901952"/>
                </a:lnTo>
                <a:lnTo>
                  <a:pt x="0" y="1911096"/>
                </a:lnTo>
                <a:lnTo>
                  <a:pt x="9143" y="1911096"/>
                </a:lnTo>
                <a:lnTo>
                  <a:pt x="9143" y="1901952"/>
                </a:lnTo>
                <a:close/>
              </a:path>
              <a:path w="8869680" h="5724525">
                <a:moveTo>
                  <a:pt x="9143" y="1938528"/>
                </a:moveTo>
                <a:lnTo>
                  <a:pt x="0" y="1938528"/>
                </a:lnTo>
                <a:lnTo>
                  <a:pt x="0" y="1978152"/>
                </a:lnTo>
                <a:lnTo>
                  <a:pt x="9143" y="1978152"/>
                </a:lnTo>
                <a:lnTo>
                  <a:pt x="9143" y="1938528"/>
                </a:lnTo>
                <a:close/>
              </a:path>
              <a:path w="8869680" h="5724525">
                <a:moveTo>
                  <a:pt x="9143" y="2005584"/>
                </a:moveTo>
                <a:lnTo>
                  <a:pt x="0" y="2005584"/>
                </a:lnTo>
                <a:lnTo>
                  <a:pt x="0" y="2014728"/>
                </a:lnTo>
                <a:lnTo>
                  <a:pt x="9143" y="2014728"/>
                </a:lnTo>
                <a:lnTo>
                  <a:pt x="9143" y="2005584"/>
                </a:lnTo>
                <a:close/>
              </a:path>
              <a:path w="8869680" h="5724525">
                <a:moveTo>
                  <a:pt x="9143" y="2045208"/>
                </a:moveTo>
                <a:lnTo>
                  <a:pt x="0" y="2045208"/>
                </a:lnTo>
                <a:lnTo>
                  <a:pt x="0" y="2081784"/>
                </a:lnTo>
                <a:lnTo>
                  <a:pt x="9143" y="2081784"/>
                </a:lnTo>
                <a:lnTo>
                  <a:pt x="9143" y="2045208"/>
                </a:lnTo>
                <a:close/>
              </a:path>
              <a:path w="8869680" h="5724525">
                <a:moveTo>
                  <a:pt x="9143" y="2112264"/>
                </a:moveTo>
                <a:lnTo>
                  <a:pt x="0" y="2112264"/>
                </a:lnTo>
                <a:lnTo>
                  <a:pt x="0" y="2121408"/>
                </a:lnTo>
                <a:lnTo>
                  <a:pt x="9143" y="2121408"/>
                </a:lnTo>
                <a:lnTo>
                  <a:pt x="9143" y="2112264"/>
                </a:lnTo>
                <a:close/>
              </a:path>
              <a:path w="8869680" h="5724525">
                <a:moveTo>
                  <a:pt x="9143" y="2148840"/>
                </a:moveTo>
                <a:lnTo>
                  <a:pt x="0" y="2148840"/>
                </a:lnTo>
                <a:lnTo>
                  <a:pt x="0" y="2188464"/>
                </a:lnTo>
                <a:lnTo>
                  <a:pt x="9143" y="2188464"/>
                </a:lnTo>
                <a:lnTo>
                  <a:pt x="9143" y="2148840"/>
                </a:lnTo>
                <a:close/>
              </a:path>
              <a:path w="8869680" h="5724525">
                <a:moveTo>
                  <a:pt x="9143" y="2215896"/>
                </a:moveTo>
                <a:lnTo>
                  <a:pt x="0" y="2215896"/>
                </a:lnTo>
                <a:lnTo>
                  <a:pt x="0" y="2225040"/>
                </a:lnTo>
                <a:lnTo>
                  <a:pt x="9143" y="2225040"/>
                </a:lnTo>
                <a:lnTo>
                  <a:pt x="9143" y="2215896"/>
                </a:lnTo>
                <a:close/>
              </a:path>
              <a:path w="8869680" h="5724525">
                <a:moveTo>
                  <a:pt x="9143" y="2252472"/>
                </a:moveTo>
                <a:lnTo>
                  <a:pt x="0" y="2252472"/>
                </a:lnTo>
                <a:lnTo>
                  <a:pt x="0" y="2292096"/>
                </a:lnTo>
                <a:lnTo>
                  <a:pt x="9143" y="2292096"/>
                </a:lnTo>
                <a:lnTo>
                  <a:pt x="9143" y="2252472"/>
                </a:lnTo>
                <a:close/>
              </a:path>
              <a:path w="8869680" h="5724525">
                <a:moveTo>
                  <a:pt x="9143" y="2319528"/>
                </a:moveTo>
                <a:lnTo>
                  <a:pt x="0" y="2319528"/>
                </a:lnTo>
                <a:lnTo>
                  <a:pt x="0" y="2328672"/>
                </a:lnTo>
                <a:lnTo>
                  <a:pt x="9143" y="2328672"/>
                </a:lnTo>
                <a:lnTo>
                  <a:pt x="9143" y="2319528"/>
                </a:lnTo>
                <a:close/>
              </a:path>
              <a:path w="8869680" h="5724525">
                <a:moveTo>
                  <a:pt x="9143" y="2359152"/>
                </a:moveTo>
                <a:lnTo>
                  <a:pt x="0" y="2359152"/>
                </a:lnTo>
                <a:lnTo>
                  <a:pt x="0" y="2395728"/>
                </a:lnTo>
                <a:lnTo>
                  <a:pt x="9143" y="2395728"/>
                </a:lnTo>
                <a:lnTo>
                  <a:pt x="9143" y="2359152"/>
                </a:lnTo>
                <a:close/>
              </a:path>
              <a:path w="8869680" h="5724525">
                <a:moveTo>
                  <a:pt x="9143" y="2426208"/>
                </a:moveTo>
                <a:lnTo>
                  <a:pt x="0" y="2426208"/>
                </a:lnTo>
                <a:lnTo>
                  <a:pt x="0" y="2435352"/>
                </a:lnTo>
                <a:lnTo>
                  <a:pt x="9143" y="2435352"/>
                </a:lnTo>
                <a:lnTo>
                  <a:pt x="9143" y="2426208"/>
                </a:lnTo>
                <a:close/>
              </a:path>
              <a:path w="8869680" h="5724525">
                <a:moveTo>
                  <a:pt x="9143" y="2462784"/>
                </a:moveTo>
                <a:lnTo>
                  <a:pt x="0" y="2462784"/>
                </a:lnTo>
                <a:lnTo>
                  <a:pt x="0" y="2502408"/>
                </a:lnTo>
                <a:lnTo>
                  <a:pt x="9143" y="2502408"/>
                </a:lnTo>
                <a:lnTo>
                  <a:pt x="9143" y="2462784"/>
                </a:lnTo>
                <a:close/>
              </a:path>
              <a:path w="8869680" h="5724525">
                <a:moveTo>
                  <a:pt x="9143" y="2529840"/>
                </a:moveTo>
                <a:lnTo>
                  <a:pt x="0" y="2529840"/>
                </a:lnTo>
                <a:lnTo>
                  <a:pt x="0" y="2538984"/>
                </a:lnTo>
                <a:lnTo>
                  <a:pt x="9143" y="2538984"/>
                </a:lnTo>
                <a:lnTo>
                  <a:pt x="9143" y="2529840"/>
                </a:lnTo>
                <a:close/>
              </a:path>
              <a:path w="8869680" h="5724525">
                <a:moveTo>
                  <a:pt x="9143" y="2569464"/>
                </a:moveTo>
                <a:lnTo>
                  <a:pt x="0" y="2569464"/>
                </a:lnTo>
                <a:lnTo>
                  <a:pt x="0" y="2606040"/>
                </a:lnTo>
                <a:lnTo>
                  <a:pt x="9143" y="2606040"/>
                </a:lnTo>
                <a:lnTo>
                  <a:pt x="9143" y="2569464"/>
                </a:lnTo>
                <a:close/>
              </a:path>
              <a:path w="8869680" h="5724525">
                <a:moveTo>
                  <a:pt x="9143" y="2633472"/>
                </a:moveTo>
                <a:lnTo>
                  <a:pt x="0" y="2633472"/>
                </a:lnTo>
                <a:lnTo>
                  <a:pt x="0" y="2645664"/>
                </a:lnTo>
                <a:lnTo>
                  <a:pt x="9143" y="2645664"/>
                </a:lnTo>
                <a:lnTo>
                  <a:pt x="9143" y="2633472"/>
                </a:lnTo>
                <a:close/>
              </a:path>
              <a:path w="8869680" h="5724525">
                <a:moveTo>
                  <a:pt x="9143" y="2673096"/>
                </a:moveTo>
                <a:lnTo>
                  <a:pt x="0" y="2673096"/>
                </a:lnTo>
                <a:lnTo>
                  <a:pt x="0" y="2709672"/>
                </a:lnTo>
                <a:lnTo>
                  <a:pt x="9143" y="2709672"/>
                </a:lnTo>
                <a:lnTo>
                  <a:pt x="9143" y="2673096"/>
                </a:lnTo>
                <a:close/>
              </a:path>
              <a:path w="8869680" h="5724525">
                <a:moveTo>
                  <a:pt x="9143" y="2740152"/>
                </a:moveTo>
                <a:lnTo>
                  <a:pt x="0" y="2740152"/>
                </a:lnTo>
                <a:lnTo>
                  <a:pt x="0" y="2749296"/>
                </a:lnTo>
                <a:lnTo>
                  <a:pt x="9143" y="2749296"/>
                </a:lnTo>
                <a:lnTo>
                  <a:pt x="9143" y="2740152"/>
                </a:lnTo>
                <a:close/>
              </a:path>
              <a:path w="8869680" h="5724525">
                <a:moveTo>
                  <a:pt x="9143" y="2776728"/>
                </a:moveTo>
                <a:lnTo>
                  <a:pt x="0" y="2776728"/>
                </a:lnTo>
                <a:lnTo>
                  <a:pt x="0" y="2816352"/>
                </a:lnTo>
                <a:lnTo>
                  <a:pt x="9143" y="2816352"/>
                </a:lnTo>
                <a:lnTo>
                  <a:pt x="9143" y="2776728"/>
                </a:lnTo>
                <a:close/>
              </a:path>
              <a:path w="8869680" h="5724525">
                <a:moveTo>
                  <a:pt x="9143" y="2843784"/>
                </a:moveTo>
                <a:lnTo>
                  <a:pt x="0" y="2843784"/>
                </a:lnTo>
                <a:lnTo>
                  <a:pt x="0" y="2852928"/>
                </a:lnTo>
                <a:lnTo>
                  <a:pt x="9143" y="2852928"/>
                </a:lnTo>
                <a:lnTo>
                  <a:pt x="9143" y="2843784"/>
                </a:lnTo>
                <a:close/>
              </a:path>
              <a:path w="8869680" h="5724525">
                <a:moveTo>
                  <a:pt x="9143" y="2883408"/>
                </a:moveTo>
                <a:lnTo>
                  <a:pt x="0" y="2883408"/>
                </a:lnTo>
                <a:lnTo>
                  <a:pt x="0" y="2919984"/>
                </a:lnTo>
                <a:lnTo>
                  <a:pt x="9143" y="2919984"/>
                </a:lnTo>
                <a:lnTo>
                  <a:pt x="9143" y="2883408"/>
                </a:lnTo>
                <a:close/>
              </a:path>
              <a:path w="8869680" h="5724525">
                <a:moveTo>
                  <a:pt x="9143" y="2950464"/>
                </a:moveTo>
                <a:lnTo>
                  <a:pt x="0" y="2950464"/>
                </a:lnTo>
                <a:lnTo>
                  <a:pt x="0" y="2959608"/>
                </a:lnTo>
                <a:lnTo>
                  <a:pt x="9143" y="2959608"/>
                </a:lnTo>
                <a:lnTo>
                  <a:pt x="9143" y="2950464"/>
                </a:lnTo>
                <a:close/>
              </a:path>
              <a:path w="8869680" h="5724525">
                <a:moveTo>
                  <a:pt x="9143" y="2987040"/>
                </a:moveTo>
                <a:lnTo>
                  <a:pt x="0" y="2987040"/>
                </a:lnTo>
                <a:lnTo>
                  <a:pt x="0" y="3026664"/>
                </a:lnTo>
                <a:lnTo>
                  <a:pt x="9143" y="3026664"/>
                </a:lnTo>
                <a:lnTo>
                  <a:pt x="9143" y="2987040"/>
                </a:lnTo>
                <a:close/>
              </a:path>
              <a:path w="8869680" h="5724525">
                <a:moveTo>
                  <a:pt x="9143" y="3054096"/>
                </a:moveTo>
                <a:lnTo>
                  <a:pt x="0" y="3054096"/>
                </a:lnTo>
                <a:lnTo>
                  <a:pt x="0" y="3063240"/>
                </a:lnTo>
                <a:lnTo>
                  <a:pt x="9143" y="3063240"/>
                </a:lnTo>
                <a:lnTo>
                  <a:pt x="9143" y="3054096"/>
                </a:lnTo>
                <a:close/>
              </a:path>
              <a:path w="8869680" h="5724525">
                <a:moveTo>
                  <a:pt x="9143" y="3090672"/>
                </a:moveTo>
                <a:lnTo>
                  <a:pt x="0" y="3090672"/>
                </a:lnTo>
                <a:lnTo>
                  <a:pt x="0" y="3130296"/>
                </a:lnTo>
                <a:lnTo>
                  <a:pt x="9143" y="3130296"/>
                </a:lnTo>
                <a:lnTo>
                  <a:pt x="9143" y="3090672"/>
                </a:lnTo>
                <a:close/>
              </a:path>
              <a:path w="8869680" h="5724525">
                <a:moveTo>
                  <a:pt x="9143" y="3157728"/>
                </a:moveTo>
                <a:lnTo>
                  <a:pt x="0" y="3157728"/>
                </a:lnTo>
                <a:lnTo>
                  <a:pt x="0" y="3166872"/>
                </a:lnTo>
                <a:lnTo>
                  <a:pt x="9143" y="3166872"/>
                </a:lnTo>
                <a:lnTo>
                  <a:pt x="9143" y="3157728"/>
                </a:lnTo>
                <a:close/>
              </a:path>
              <a:path w="8869680" h="5724525">
                <a:moveTo>
                  <a:pt x="9143" y="3197352"/>
                </a:moveTo>
                <a:lnTo>
                  <a:pt x="0" y="3197352"/>
                </a:lnTo>
                <a:lnTo>
                  <a:pt x="0" y="3233928"/>
                </a:lnTo>
                <a:lnTo>
                  <a:pt x="9143" y="3233928"/>
                </a:lnTo>
                <a:lnTo>
                  <a:pt x="9143" y="3197352"/>
                </a:lnTo>
                <a:close/>
              </a:path>
              <a:path w="8869680" h="5724525">
                <a:moveTo>
                  <a:pt x="9143" y="3264408"/>
                </a:moveTo>
                <a:lnTo>
                  <a:pt x="0" y="3264408"/>
                </a:lnTo>
                <a:lnTo>
                  <a:pt x="0" y="3273552"/>
                </a:lnTo>
                <a:lnTo>
                  <a:pt x="9143" y="3273552"/>
                </a:lnTo>
                <a:lnTo>
                  <a:pt x="9143" y="3264408"/>
                </a:lnTo>
                <a:close/>
              </a:path>
              <a:path w="8869680" h="5724525">
                <a:moveTo>
                  <a:pt x="9143" y="3300984"/>
                </a:moveTo>
                <a:lnTo>
                  <a:pt x="0" y="3300984"/>
                </a:lnTo>
                <a:lnTo>
                  <a:pt x="0" y="3340608"/>
                </a:lnTo>
                <a:lnTo>
                  <a:pt x="9143" y="3340608"/>
                </a:lnTo>
                <a:lnTo>
                  <a:pt x="9143" y="3300984"/>
                </a:lnTo>
                <a:close/>
              </a:path>
              <a:path w="8869680" h="5724525">
                <a:moveTo>
                  <a:pt x="9143" y="3368040"/>
                </a:moveTo>
                <a:lnTo>
                  <a:pt x="0" y="3368040"/>
                </a:lnTo>
                <a:lnTo>
                  <a:pt x="0" y="3377184"/>
                </a:lnTo>
                <a:lnTo>
                  <a:pt x="9143" y="3377184"/>
                </a:lnTo>
                <a:lnTo>
                  <a:pt x="9143" y="3368040"/>
                </a:lnTo>
                <a:close/>
              </a:path>
              <a:path w="8869680" h="5724525">
                <a:moveTo>
                  <a:pt x="9143" y="3407664"/>
                </a:moveTo>
                <a:lnTo>
                  <a:pt x="0" y="3407664"/>
                </a:lnTo>
                <a:lnTo>
                  <a:pt x="0" y="3444240"/>
                </a:lnTo>
                <a:lnTo>
                  <a:pt x="9143" y="3444240"/>
                </a:lnTo>
                <a:lnTo>
                  <a:pt x="9143" y="3407664"/>
                </a:lnTo>
                <a:close/>
              </a:path>
              <a:path w="8869680" h="5724525">
                <a:moveTo>
                  <a:pt x="9143" y="3471672"/>
                </a:moveTo>
                <a:lnTo>
                  <a:pt x="0" y="3471672"/>
                </a:lnTo>
                <a:lnTo>
                  <a:pt x="0" y="3483864"/>
                </a:lnTo>
                <a:lnTo>
                  <a:pt x="9143" y="3483864"/>
                </a:lnTo>
                <a:lnTo>
                  <a:pt x="9143" y="3471672"/>
                </a:lnTo>
                <a:close/>
              </a:path>
              <a:path w="8869680" h="5724525">
                <a:moveTo>
                  <a:pt x="9143" y="3511296"/>
                </a:moveTo>
                <a:lnTo>
                  <a:pt x="0" y="3511296"/>
                </a:lnTo>
                <a:lnTo>
                  <a:pt x="0" y="3547872"/>
                </a:lnTo>
                <a:lnTo>
                  <a:pt x="9143" y="3547872"/>
                </a:lnTo>
                <a:lnTo>
                  <a:pt x="9143" y="3511296"/>
                </a:lnTo>
                <a:close/>
              </a:path>
              <a:path w="8869680" h="5724525">
                <a:moveTo>
                  <a:pt x="9143" y="3578352"/>
                </a:moveTo>
                <a:lnTo>
                  <a:pt x="0" y="3578352"/>
                </a:lnTo>
                <a:lnTo>
                  <a:pt x="0" y="3587496"/>
                </a:lnTo>
                <a:lnTo>
                  <a:pt x="9143" y="3587496"/>
                </a:lnTo>
                <a:lnTo>
                  <a:pt x="9143" y="3578352"/>
                </a:lnTo>
                <a:close/>
              </a:path>
              <a:path w="8869680" h="5724525">
                <a:moveTo>
                  <a:pt x="9143" y="3614928"/>
                </a:moveTo>
                <a:lnTo>
                  <a:pt x="0" y="3614928"/>
                </a:lnTo>
                <a:lnTo>
                  <a:pt x="0" y="3654552"/>
                </a:lnTo>
                <a:lnTo>
                  <a:pt x="9143" y="3654552"/>
                </a:lnTo>
                <a:lnTo>
                  <a:pt x="9143" y="3614928"/>
                </a:lnTo>
                <a:close/>
              </a:path>
              <a:path w="8869680" h="5724525">
                <a:moveTo>
                  <a:pt x="9143" y="3681984"/>
                </a:moveTo>
                <a:lnTo>
                  <a:pt x="0" y="3681984"/>
                </a:lnTo>
                <a:lnTo>
                  <a:pt x="0" y="3691128"/>
                </a:lnTo>
                <a:lnTo>
                  <a:pt x="9143" y="3691128"/>
                </a:lnTo>
                <a:lnTo>
                  <a:pt x="9143" y="3681984"/>
                </a:lnTo>
                <a:close/>
              </a:path>
              <a:path w="8869680" h="5724525">
                <a:moveTo>
                  <a:pt x="9143" y="3721608"/>
                </a:moveTo>
                <a:lnTo>
                  <a:pt x="0" y="3721608"/>
                </a:lnTo>
                <a:lnTo>
                  <a:pt x="0" y="3758184"/>
                </a:lnTo>
                <a:lnTo>
                  <a:pt x="9143" y="3758184"/>
                </a:lnTo>
                <a:lnTo>
                  <a:pt x="9143" y="3721608"/>
                </a:lnTo>
                <a:close/>
              </a:path>
              <a:path w="8869680" h="5724525">
                <a:moveTo>
                  <a:pt x="9143" y="3788664"/>
                </a:moveTo>
                <a:lnTo>
                  <a:pt x="0" y="3788664"/>
                </a:lnTo>
                <a:lnTo>
                  <a:pt x="0" y="3797808"/>
                </a:lnTo>
                <a:lnTo>
                  <a:pt x="9143" y="3797808"/>
                </a:lnTo>
                <a:lnTo>
                  <a:pt x="9143" y="3788664"/>
                </a:lnTo>
                <a:close/>
              </a:path>
              <a:path w="8869680" h="5724525">
                <a:moveTo>
                  <a:pt x="9143" y="3825240"/>
                </a:moveTo>
                <a:lnTo>
                  <a:pt x="0" y="3825240"/>
                </a:lnTo>
                <a:lnTo>
                  <a:pt x="0" y="3864864"/>
                </a:lnTo>
                <a:lnTo>
                  <a:pt x="9143" y="3864864"/>
                </a:lnTo>
                <a:lnTo>
                  <a:pt x="9143" y="3825240"/>
                </a:lnTo>
                <a:close/>
              </a:path>
              <a:path w="8869680" h="5724525">
                <a:moveTo>
                  <a:pt x="9143" y="3892296"/>
                </a:moveTo>
                <a:lnTo>
                  <a:pt x="0" y="3892296"/>
                </a:lnTo>
                <a:lnTo>
                  <a:pt x="0" y="3901440"/>
                </a:lnTo>
                <a:lnTo>
                  <a:pt x="9143" y="3901440"/>
                </a:lnTo>
                <a:lnTo>
                  <a:pt x="9143" y="3892296"/>
                </a:lnTo>
                <a:close/>
              </a:path>
              <a:path w="8869680" h="5724525">
                <a:moveTo>
                  <a:pt x="9143" y="3928872"/>
                </a:moveTo>
                <a:lnTo>
                  <a:pt x="0" y="3928872"/>
                </a:lnTo>
                <a:lnTo>
                  <a:pt x="0" y="3968496"/>
                </a:lnTo>
                <a:lnTo>
                  <a:pt x="9143" y="3968496"/>
                </a:lnTo>
                <a:lnTo>
                  <a:pt x="9143" y="3928872"/>
                </a:lnTo>
                <a:close/>
              </a:path>
              <a:path w="8869680" h="5724525">
                <a:moveTo>
                  <a:pt x="9143" y="3995928"/>
                </a:moveTo>
                <a:lnTo>
                  <a:pt x="0" y="3995928"/>
                </a:lnTo>
                <a:lnTo>
                  <a:pt x="0" y="4005072"/>
                </a:lnTo>
                <a:lnTo>
                  <a:pt x="9143" y="4005072"/>
                </a:lnTo>
                <a:lnTo>
                  <a:pt x="9143" y="3995928"/>
                </a:lnTo>
                <a:close/>
              </a:path>
              <a:path w="8869680" h="5724525">
                <a:moveTo>
                  <a:pt x="9143" y="4035552"/>
                </a:moveTo>
                <a:lnTo>
                  <a:pt x="0" y="4035552"/>
                </a:lnTo>
                <a:lnTo>
                  <a:pt x="0" y="4072128"/>
                </a:lnTo>
                <a:lnTo>
                  <a:pt x="9143" y="4072128"/>
                </a:lnTo>
                <a:lnTo>
                  <a:pt x="9143" y="4035552"/>
                </a:lnTo>
                <a:close/>
              </a:path>
              <a:path w="8869680" h="5724525">
                <a:moveTo>
                  <a:pt x="9143" y="4102608"/>
                </a:moveTo>
                <a:lnTo>
                  <a:pt x="0" y="4102608"/>
                </a:lnTo>
                <a:lnTo>
                  <a:pt x="0" y="4111752"/>
                </a:lnTo>
                <a:lnTo>
                  <a:pt x="9143" y="4111752"/>
                </a:lnTo>
                <a:lnTo>
                  <a:pt x="9143" y="4102608"/>
                </a:lnTo>
                <a:close/>
              </a:path>
              <a:path w="8869680" h="5724525">
                <a:moveTo>
                  <a:pt x="9143" y="4139184"/>
                </a:moveTo>
                <a:lnTo>
                  <a:pt x="0" y="4139184"/>
                </a:lnTo>
                <a:lnTo>
                  <a:pt x="0" y="4178808"/>
                </a:lnTo>
                <a:lnTo>
                  <a:pt x="9143" y="4178808"/>
                </a:lnTo>
                <a:lnTo>
                  <a:pt x="9143" y="4139184"/>
                </a:lnTo>
                <a:close/>
              </a:path>
              <a:path w="8869680" h="5724525">
                <a:moveTo>
                  <a:pt x="9143" y="4206240"/>
                </a:moveTo>
                <a:lnTo>
                  <a:pt x="0" y="4206240"/>
                </a:lnTo>
                <a:lnTo>
                  <a:pt x="0" y="4215384"/>
                </a:lnTo>
                <a:lnTo>
                  <a:pt x="9143" y="4215384"/>
                </a:lnTo>
                <a:lnTo>
                  <a:pt x="9143" y="4206240"/>
                </a:lnTo>
                <a:close/>
              </a:path>
              <a:path w="8869680" h="5724525">
                <a:moveTo>
                  <a:pt x="9143" y="4245864"/>
                </a:moveTo>
                <a:lnTo>
                  <a:pt x="0" y="4245864"/>
                </a:lnTo>
                <a:lnTo>
                  <a:pt x="0" y="4282440"/>
                </a:lnTo>
                <a:lnTo>
                  <a:pt x="9143" y="4282440"/>
                </a:lnTo>
                <a:lnTo>
                  <a:pt x="9143" y="4245864"/>
                </a:lnTo>
                <a:close/>
              </a:path>
              <a:path w="8869680" h="5724525">
                <a:moveTo>
                  <a:pt x="9143" y="4309872"/>
                </a:moveTo>
                <a:lnTo>
                  <a:pt x="0" y="4309872"/>
                </a:lnTo>
                <a:lnTo>
                  <a:pt x="0" y="4322064"/>
                </a:lnTo>
                <a:lnTo>
                  <a:pt x="9143" y="4322064"/>
                </a:lnTo>
                <a:lnTo>
                  <a:pt x="9143" y="4309872"/>
                </a:lnTo>
                <a:close/>
              </a:path>
              <a:path w="8869680" h="5724525">
                <a:moveTo>
                  <a:pt x="9143" y="4349496"/>
                </a:moveTo>
                <a:lnTo>
                  <a:pt x="0" y="4349496"/>
                </a:lnTo>
                <a:lnTo>
                  <a:pt x="0" y="4386072"/>
                </a:lnTo>
                <a:lnTo>
                  <a:pt x="9143" y="4386072"/>
                </a:lnTo>
                <a:lnTo>
                  <a:pt x="9143" y="4349496"/>
                </a:lnTo>
                <a:close/>
              </a:path>
              <a:path w="8869680" h="5724525">
                <a:moveTo>
                  <a:pt x="9143" y="4416552"/>
                </a:moveTo>
                <a:lnTo>
                  <a:pt x="0" y="4416552"/>
                </a:lnTo>
                <a:lnTo>
                  <a:pt x="0" y="4425696"/>
                </a:lnTo>
                <a:lnTo>
                  <a:pt x="9143" y="4425696"/>
                </a:lnTo>
                <a:lnTo>
                  <a:pt x="9143" y="4416552"/>
                </a:lnTo>
                <a:close/>
              </a:path>
              <a:path w="8869680" h="5724525">
                <a:moveTo>
                  <a:pt x="9143" y="4453128"/>
                </a:moveTo>
                <a:lnTo>
                  <a:pt x="0" y="4453128"/>
                </a:lnTo>
                <a:lnTo>
                  <a:pt x="0" y="4492752"/>
                </a:lnTo>
                <a:lnTo>
                  <a:pt x="9143" y="4492752"/>
                </a:lnTo>
                <a:lnTo>
                  <a:pt x="9143" y="4453128"/>
                </a:lnTo>
                <a:close/>
              </a:path>
              <a:path w="8869680" h="5724525">
                <a:moveTo>
                  <a:pt x="9143" y="4520184"/>
                </a:moveTo>
                <a:lnTo>
                  <a:pt x="0" y="4520184"/>
                </a:lnTo>
                <a:lnTo>
                  <a:pt x="0" y="4529328"/>
                </a:lnTo>
                <a:lnTo>
                  <a:pt x="9143" y="4529328"/>
                </a:lnTo>
                <a:lnTo>
                  <a:pt x="9143" y="4520184"/>
                </a:lnTo>
                <a:close/>
              </a:path>
              <a:path w="8869680" h="5724525">
                <a:moveTo>
                  <a:pt x="9143" y="4559808"/>
                </a:moveTo>
                <a:lnTo>
                  <a:pt x="0" y="4559808"/>
                </a:lnTo>
                <a:lnTo>
                  <a:pt x="0" y="4596384"/>
                </a:lnTo>
                <a:lnTo>
                  <a:pt x="9143" y="4596384"/>
                </a:lnTo>
                <a:lnTo>
                  <a:pt x="9143" y="4559808"/>
                </a:lnTo>
                <a:close/>
              </a:path>
              <a:path w="8869680" h="5724525">
                <a:moveTo>
                  <a:pt x="9143" y="4626864"/>
                </a:moveTo>
                <a:lnTo>
                  <a:pt x="0" y="4626864"/>
                </a:lnTo>
                <a:lnTo>
                  <a:pt x="0" y="4636008"/>
                </a:lnTo>
                <a:lnTo>
                  <a:pt x="9143" y="4636008"/>
                </a:lnTo>
                <a:lnTo>
                  <a:pt x="9143" y="4626864"/>
                </a:lnTo>
                <a:close/>
              </a:path>
              <a:path w="8869680" h="5724525">
                <a:moveTo>
                  <a:pt x="9143" y="4663440"/>
                </a:moveTo>
                <a:lnTo>
                  <a:pt x="0" y="4663440"/>
                </a:lnTo>
                <a:lnTo>
                  <a:pt x="0" y="4703064"/>
                </a:lnTo>
                <a:lnTo>
                  <a:pt x="9143" y="4703064"/>
                </a:lnTo>
                <a:lnTo>
                  <a:pt x="9143" y="4663440"/>
                </a:lnTo>
                <a:close/>
              </a:path>
              <a:path w="8869680" h="5724525">
                <a:moveTo>
                  <a:pt x="9143" y="4730496"/>
                </a:moveTo>
                <a:lnTo>
                  <a:pt x="0" y="4730496"/>
                </a:lnTo>
                <a:lnTo>
                  <a:pt x="0" y="4739640"/>
                </a:lnTo>
                <a:lnTo>
                  <a:pt x="9143" y="4739640"/>
                </a:lnTo>
                <a:lnTo>
                  <a:pt x="9143" y="4730496"/>
                </a:lnTo>
                <a:close/>
              </a:path>
              <a:path w="8869680" h="5724525">
                <a:moveTo>
                  <a:pt x="9143" y="4767072"/>
                </a:moveTo>
                <a:lnTo>
                  <a:pt x="0" y="4767072"/>
                </a:lnTo>
                <a:lnTo>
                  <a:pt x="0" y="4806696"/>
                </a:lnTo>
                <a:lnTo>
                  <a:pt x="9143" y="4806696"/>
                </a:lnTo>
                <a:lnTo>
                  <a:pt x="9143" y="4767072"/>
                </a:lnTo>
                <a:close/>
              </a:path>
              <a:path w="8869680" h="5724525">
                <a:moveTo>
                  <a:pt x="9143" y="4834128"/>
                </a:moveTo>
                <a:lnTo>
                  <a:pt x="0" y="4834128"/>
                </a:lnTo>
                <a:lnTo>
                  <a:pt x="0" y="4843272"/>
                </a:lnTo>
                <a:lnTo>
                  <a:pt x="9143" y="4843272"/>
                </a:lnTo>
                <a:lnTo>
                  <a:pt x="9143" y="4834128"/>
                </a:lnTo>
                <a:close/>
              </a:path>
              <a:path w="8869680" h="5724525">
                <a:moveTo>
                  <a:pt x="9143" y="4873752"/>
                </a:moveTo>
                <a:lnTo>
                  <a:pt x="0" y="4873752"/>
                </a:lnTo>
                <a:lnTo>
                  <a:pt x="0" y="4910328"/>
                </a:lnTo>
                <a:lnTo>
                  <a:pt x="9143" y="4910328"/>
                </a:lnTo>
                <a:lnTo>
                  <a:pt x="9143" y="4873752"/>
                </a:lnTo>
                <a:close/>
              </a:path>
              <a:path w="8869680" h="5724525">
                <a:moveTo>
                  <a:pt x="9143" y="4940808"/>
                </a:moveTo>
                <a:lnTo>
                  <a:pt x="0" y="4940808"/>
                </a:lnTo>
                <a:lnTo>
                  <a:pt x="0" y="4949952"/>
                </a:lnTo>
                <a:lnTo>
                  <a:pt x="9143" y="4949952"/>
                </a:lnTo>
                <a:lnTo>
                  <a:pt x="9143" y="4940808"/>
                </a:lnTo>
                <a:close/>
              </a:path>
              <a:path w="8869680" h="5724525">
                <a:moveTo>
                  <a:pt x="9143" y="4977384"/>
                </a:moveTo>
                <a:lnTo>
                  <a:pt x="0" y="4977384"/>
                </a:lnTo>
                <a:lnTo>
                  <a:pt x="0" y="5017008"/>
                </a:lnTo>
                <a:lnTo>
                  <a:pt x="9143" y="5017008"/>
                </a:lnTo>
                <a:lnTo>
                  <a:pt x="9143" y="4977384"/>
                </a:lnTo>
                <a:close/>
              </a:path>
              <a:path w="8869680" h="5724525">
                <a:moveTo>
                  <a:pt x="9143" y="5044440"/>
                </a:moveTo>
                <a:lnTo>
                  <a:pt x="0" y="5044440"/>
                </a:lnTo>
                <a:lnTo>
                  <a:pt x="0" y="5053584"/>
                </a:lnTo>
                <a:lnTo>
                  <a:pt x="9143" y="5053584"/>
                </a:lnTo>
                <a:lnTo>
                  <a:pt x="9143" y="5044440"/>
                </a:lnTo>
                <a:close/>
              </a:path>
              <a:path w="8869680" h="5724525">
                <a:moveTo>
                  <a:pt x="9143" y="5084064"/>
                </a:moveTo>
                <a:lnTo>
                  <a:pt x="0" y="5084064"/>
                </a:lnTo>
                <a:lnTo>
                  <a:pt x="0" y="5120640"/>
                </a:lnTo>
                <a:lnTo>
                  <a:pt x="9143" y="5120640"/>
                </a:lnTo>
                <a:lnTo>
                  <a:pt x="9143" y="5084064"/>
                </a:lnTo>
                <a:close/>
              </a:path>
              <a:path w="8869680" h="5724525">
                <a:moveTo>
                  <a:pt x="9143" y="5148072"/>
                </a:moveTo>
                <a:lnTo>
                  <a:pt x="0" y="5148072"/>
                </a:lnTo>
                <a:lnTo>
                  <a:pt x="0" y="5160264"/>
                </a:lnTo>
                <a:lnTo>
                  <a:pt x="9143" y="5160264"/>
                </a:lnTo>
                <a:lnTo>
                  <a:pt x="9143" y="5148072"/>
                </a:lnTo>
                <a:close/>
              </a:path>
              <a:path w="8869680" h="5724525">
                <a:moveTo>
                  <a:pt x="9143" y="5187696"/>
                </a:moveTo>
                <a:lnTo>
                  <a:pt x="0" y="5187696"/>
                </a:lnTo>
                <a:lnTo>
                  <a:pt x="0" y="5224272"/>
                </a:lnTo>
                <a:lnTo>
                  <a:pt x="9143" y="5224272"/>
                </a:lnTo>
                <a:lnTo>
                  <a:pt x="9143" y="5187696"/>
                </a:lnTo>
                <a:close/>
              </a:path>
              <a:path w="8869680" h="5724525">
                <a:moveTo>
                  <a:pt x="9143" y="5254752"/>
                </a:moveTo>
                <a:lnTo>
                  <a:pt x="0" y="5254752"/>
                </a:lnTo>
                <a:lnTo>
                  <a:pt x="0" y="5263896"/>
                </a:lnTo>
                <a:lnTo>
                  <a:pt x="9143" y="5263896"/>
                </a:lnTo>
                <a:lnTo>
                  <a:pt x="9143" y="5254752"/>
                </a:lnTo>
                <a:close/>
              </a:path>
              <a:path w="8869680" h="5724525">
                <a:moveTo>
                  <a:pt x="9143" y="5291328"/>
                </a:moveTo>
                <a:lnTo>
                  <a:pt x="0" y="5291328"/>
                </a:lnTo>
                <a:lnTo>
                  <a:pt x="0" y="5330952"/>
                </a:lnTo>
                <a:lnTo>
                  <a:pt x="9143" y="5330952"/>
                </a:lnTo>
                <a:lnTo>
                  <a:pt x="9143" y="5291328"/>
                </a:lnTo>
                <a:close/>
              </a:path>
              <a:path w="8869680" h="5724525">
                <a:moveTo>
                  <a:pt x="9143" y="5358384"/>
                </a:moveTo>
                <a:lnTo>
                  <a:pt x="0" y="5358384"/>
                </a:lnTo>
                <a:lnTo>
                  <a:pt x="0" y="5367528"/>
                </a:lnTo>
                <a:lnTo>
                  <a:pt x="9143" y="5367528"/>
                </a:lnTo>
                <a:lnTo>
                  <a:pt x="9143" y="5358384"/>
                </a:lnTo>
                <a:close/>
              </a:path>
              <a:path w="8869680" h="5724525">
                <a:moveTo>
                  <a:pt x="9143" y="5398008"/>
                </a:moveTo>
                <a:lnTo>
                  <a:pt x="0" y="5398008"/>
                </a:lnTo>
                <a:lnTo>
                  <a:pt x="0" y="5434584"/>
                </a:lnTo>
                <a:lnTo>
                  <a:pt x="9143" y="5434584"/>
                </a:lnTo>
                <a:lnTo>
                  <a:pt x="9143" y="5398008"/>
                </a:lnTo>
                <a:close/>
              </a:path>
              <a:path w="8869680" h="5724525">
                <a:moveTo>
                  <a:pt x="9143" y="5465064"/>
                </a:moveTo>
                <a:lnTo>
                  <a:pt x="0" y="5465064"/>
                </a:lnTo>
                <a:lnTo>
                  <a:pt x="0" y="5474208"/>
                </a:lnTo>
                <a:lnTo>
                  <a:pt x="9143" y="5474208"/>
                </a:lnTo>
                <a:lnTo>
                  <a:pt x="9143" y="5465064"/>
                </a:lnTo>
                <a:close/>
              </a:path>
              <a:path w="8869680" h="5724525">
                <a:moveTo>
                  <a:pt x="9143" y="5501640"/>
                </a:moveTo>
                <a:lnTo>
                  <a:pt x="0" y="5501640"/>
                </a:lnTo>
                <a:lnTo>
                  <a:pt x="0" y="5541264"/>
                </a:lnTo>
                <a:lnTo>
                  <a:pt x="9143" y="5541264"/>
                </a:lnTo>
                <a:lnTo>
                  <a:pt x="9143" y="5501640"/>
                </a:lnTo>
                <a:close/>
              </a:path>
              <a:path w="8869680" h="5724525">
                <a:moveTo>
                  <a:pt x="9143" y="5568697"/>
                </a:moveTo>
                <a:lnTo>
                  <a:pt x="0" y="5568697"/>
                </a:lnTo>
                <a:lnTo>
                  <a:pt x="0" y="5577840"/>
                </a:lnTo>
                <a:lnTo>
                  <a:pt x="9143" y="5577840"/>
                </a:lnTo>
                <a:lnTo>
                  <a:pt x="9143" y="5568697"/>
                </a:lnTo>
                <a:close/>
              </a:path>
              <a:path w="8869680" h="5724525">
                <a:moveTo>
                  <a:pt x="9143" y="5605272"/>
                </a:moveTo>
                <a:lnTo>
                  <a:pt x="0" y="5605272"/>
                </a:lnTo>
                <a:lnTo>
                  <a:pt x="0" y="5644897"/>
                </a:lnTo>
                <a:lnTo>
                  <a:pt x="9143" y="5644897"/>
                </a:lnTo>
                <a:lnTo>
                  <a:pt x="9143" y="5605272"/>
                </a:lnTo>
                <a:close/>
              </a:path>
              <a:path w="8869680" h="5724525">
                <a:moveTo>
                  <a:pt x="9143" y="5672328"/>
                </a:moveTo>
                <a:lnTo>
                  <a:pt x="0" y="5672328"/>
                </a:lnTo>
                <a:lnTo>
                  <a:pt x="0" y="5681472"/>
                </a:lnTo>
                <a:lnTo>
                  <a:pt x="9143" y="5681472"/>
                </a:lnTo>
                <a:lnTo>
                  <a:pt x="9143" y="5672328"/>
                </a:lnTo>
                <a:close/>
              </a:path>
              <a:path w="8869680" h="5724525">
                <a:moveTo>
                  <a:pt x="9143" y="5711952"/>
                </a:moveTo>
                <a:lnTo>
                  <a:pt x="0" y="5711952"/>
                </a:lnTo>
                <a:lnTo>
                  <a:pt x="0" y="5724144"/>
                </a:lnTo>
                <a:lnTo>
                  <a:pt x="33528" y="5724144"/>
                </a:lnTo>
                <a:lnTo>
                  <a:pt x="33528" y="5721097"/>
                </a:lnTo>
                <a:lnTo>
                  <a:pt x="9143" y="5721097"/>
                </a:lnTo>
                <a:lnTo>
                  <a:pt x="6095" y="5715000"/>
                </a:lnTo>
                <a:lnTo>
                  <a:pt x="9143" y="5715000"/>
                </a:lnTo>
                <a:lnTo>
                  <a:pt x="9143" y="5711952"/>
                </a:lnTo>
                <a:close/>
              </a:path>
              <a:path w="8869680" h="5724525">
                <a:moveTo>
                  <a:pt x="9143" y="5715000"/>
                </a:moveTo>
                <a:lnTo>
                  <a:pt x="6095" y="5715000"/>
                </a:lnTo>
                <a:lnTo>
                  <a:pt x="9143" y="5721097"/>
                </a:lnTo>
                <a:lnTo>
                  <a:pt x="9143" y="5715000"/>
                </a:lnTo>
                <a:close/>
              </a:path>
              <a:path w="8869680" h="5724525">
                <a:moveTo>
                  <a:pt x="33528" y="5715000"/>
                </a:moveTo>
                <a:lnTo>
                  <a:pt x="9143" y="5715000"/>
                </a:lnTo>
                <a:lnTo>
                  <a:pt x="9143" y="5721097"/>
                </a:lnTo>
                <a:lnTo>
                  <a:pt x="33528" y="5721097"/>
                </a:lnTo>
                <a:lnTo>
                  <a:pt x="33528" y="5715000"/>
                </a:lnTo>
                <a:close/>
              </a:path>
              <a:path w="8869680" h="5724525">
                <a:moveTo>
                  <a:pt x="73151" y="5715000"/>
                </a:moveTo>
                <a:lnTo>
                  <a:pt x="64007" y="5715000"/>
                </a:lnTo>
                <a:lnTo>
                  <a:pt x="64007" y="5724144"/>
                </a:lnTo>
                <a:lnTo>
                  <a:pt x="73151" y="5724144"/>
                </a:lnTo>
                <a:lnTo>
                  <a:pt x="73151" y="5715000"/>
                </a:lnTo>
                <a:close/>
              </a:path>
              <a:path w="8869680" h="5724525">
                <a:moveTo>
                  <a:pt x="140207" y="5715000"/>
                </a:moveTo>
                <a:lnTo>
                  <a:pt x="100584" y="5715000"/>
                </a:lnTo>
                <a:lnTo>
                  <a:pt x="100584" y="5724144"/>
                </a:lnTo>
                <a:lnTo>
                  <a:pt x="140207" y="5724144"/>
                </a:lnTo>
                <a:lnTo>
                  <a:pt x="140207" y="5715000"/>
                </a:lnTo>
                <a:close/>
              </a:path>
              <a:path w="8869680" h="5724525">
                <a:moveTo>
                  <a:pt x="176784" y="5715000"/>
                </a:moveTo>
                <a:lnTo>
                  <a:pt x="167638" y="5715000"/>
                </a:lnTo>
                <a:lnTo>
                  <a:pt x="167638" y="5724144"/>
                </a:lnTo>
                <a:lnTo>
                  <a:pt x="176784" y="5724144"/>
                </a:lnTo>
                <a:lnTo>
                  <a:pt x="176784" y="5715000"/>
                </a:lnTo>
                <a:close/>
              </a:path>
              <a:path w="8869680" h="5724525">
                <a:moveTo>
                  <a:pt x="243838" y="5715000"/>
                </a:moveTo>
                <a:lnTo>
                  <a:pt x="204215" y="5715000"/>
                </a:lnTo>
                <a:lnTo>
                  <a:pt x="204215" y="5724144"/>
                </a:lnTo>
                <a:lnTo>
                  <a:pt x="243838" y="5724144"/>
                </a:lnTo>
                <a:lnTo>
                  <a:pt x="243838" y="5715000"/>
                </a:lnTo>
                <a:close/>
              </a:path>
              <a:path w="8869680" h="5724525">
                <a:moveTo>
                  <a:pt x="280416" y="5715000"/>
                </a:moveTo>
                <a:lnTo>
                  <a:pt x="271272" y="5715000"/>
                </a:lnTo>
                <a:lnTo>
                  <a:pt x="271272" y="5724144"/>
                </a:lnTo>
                <a:lnTo>
                  <a:pt x="280416" y="5724144"/>
                </a:lnTo>
                <a:lnTo>
                  <a:pt x="280416" y="5715000"/>
                </a:lnTo>
                <a:close/>
              </a:path>
              <a:path w="8869680" h="5724525">
                <a:moveTo>
                  <a:pt x="347472" y="5715000"/>
                </a:moveTo>
                <a:lnTo>
                  <a:pt x="310895" y="5715000"/>
                </a:lnTo>
                <a:lnTo>
                  <a:pt x="310895" y="5724144"/>
                </a:lnTo>
                <a:lnTo>
                  <a:pt x="347472" y="5724144"/>
                </a:lnTo>
                <a:lnTo>
                  <a:pt x="347472" y="5715000"/>
                </a:lnTo>
                <a:close/>
              </a:path>
              <a:path w="8869680" h="5724525">
                <a:moveTo>
                  <a:pt x="387095" y="5715000"/>
                </a:moveTo>
                <a:lnTo>
                  <a:pt x="377951" y="5715000"/>
                </a:lnTo>
                <a:lnTo>
                  <a:pt x="377951" y="5724144"/>
                </a:lnTo>
                <a:lnTo>
                  <a:pt x="387095" y="5724144"/>
                </a:lnTo>
                <a:lnTo>
                  <a:pt x="387095" y="5715000"/>
                </a:lnTo>
                <a:close/>
              </a:path>
              <a:path w="8869680" h="5724525">
                <a:moveTo>
                  <a:pt x="454151" y="5715000"/>
                </a:moveTo>
                <a:lnTo>
                  <a:pt x="414528" y="5715000"/>
                </a:lnTo>
                <a:lnTo>
                  <a:pt x="414528" y="5724144"/>
                </a:lnTo>
                <a:lnTo>
                  <a:pt x="454151" y="5724144"/>
                </a:lnTo>
                <a:lnTo>
                  <a:pt x="454151" y="5715000"/>
                </a:lnTo>
                <a:close/>
              </a:path>
              <a:path w="8869680" h="5724525">
                <a:moveTo>
                  <a:pt x="490728" y="5715000"/>
                </a:moveTo>
                <a:lnTo>
                  <a:pt x="481584" y="5715000"/>
                </a:lnTo>
                <a:lnTo>
                  <a:pt x="481584" y="5724144"/>
                </a:lnTo>
                <a:lnTo>
                  <a:pt x="490728" y="5724144"/>
                </a:lnTo>
                <a:lnTo>
                  <a:pt x="490728" y="5715000"/>
                </a:lnTo>
                <a:close/>
              </a:path>
              <a:path w="8869680" h="5724525">
                <a:moveTo>
                  <a:pt x="557784" y="5715000"/>
                </a:moveTo>
                <a:lnTo>
                  <a:pt x="521207" y="5715000"/>
                </a:lnTo>
                <a:lnTo>
                  <a:pt x="521207" y="5724144"/>
                </a:lnTo>
                <a:lnTo>
                  <a:pt x="557784" y="5724144"/>
                </a:lnTo>
                <a:lnTo>
                  <a:pt x="557784" y="5715000"/>
                </a:lnTo>
                <a:close/>
              </a:path>
              <a:path w="8869680" h="5724525">
                <a:moveTo>
                  <a:pt x="597407" y="5715000"/>
                </a:moveTo>
                <a:lnTo>
                  <a:pt x="585216" y="5715000"/>
                </a:lnTo>
                <a:lnTo>
                  <a:pt x="585216" y="5724144"/>
                </a:lnTo>
                <a:lnTo>
                  <a:pt x="597407" y="5724144"/>
                </a:lnTo>
                <a:lnTo>
                  <a:pt x="597407" y="5715000"/>
                </a:lnTo>
                <a:close/>
              </a:path>
              <a:path w="8869680" h="5724525">
                <a:moveTo>
                  <a:pt x="661416" y="5715000"/>
                </a:moveTo>
                <a:lnTo>
                  <a:pt x="624839" y="5715000"/>
                </a:lnTo>
                <a:lnTo>
                  <a:pt x="624839" y="5724144"/>
                </a:lnTo>
                <a:lnTo>
                  <a:pt x="661416" y="5724144"/>
                </a:lnTo>
                <a:lnTo>
                  <a:pt x="661416" y="5715000"/>
                </a:lnTo>
                <a:close/>
              </a:path>
              <a:path w="8869680" h="5724525">
                <a:moveTo>
                  <a:pt x="701039" y="5715000"/>
                </a:moveTo>
                <a:lnTo>
                  <a:pt x="691895" y="5715000"/>
                </a:lnTo>
                <a:lnTo>
                  <a:pt x="691895" y="5724144"/>
                </a:lnTo>
                <a:lnTo>
                  <a:pt x="701039" y="5724144"/>
                </a:lnTo>
                <a:lnTo>
                  <a:pt x="701039" y="5715000"/>
                </a:lnTo>
                <a:close/>
              </a:path>
              <a:path w="8869680" h="5724525">
                <a:moveTo>
                  <a:pt x="768096" y="5715000"/>
                </a:moveTo>
                <a:lnTo>
                  <a:pt x="728472" y="5715000"/>
                </a:lnTo>
                <a:lnTo>
                  <a:pt x="728472" y="5724144"/>
                </a:lnTo>
                <a:lnTo>
                  <a:pt x="768096" y="5724144"/>
                </a:lnTo>
                <a:lnTo>
                  <a:pt x="768096" y="5715000"/>
                </a:lnTo>
                <a:close/>
              </a:path>
              <a:path w="8869680" h="5724525">
                <a:moveTo>
                  <a:pt x="804672" y="5715000"/>
                </a:moveTo>
                <a:lnTo>
                  <a:pt x="795528" y="5715000"/>
                </a:lnTo>
                <a:lnTo>
                  <a:pt x="795528" y="5724144"/>
                </a:lnTo>
                <a:lnTo>
                  <a:pt x="804672" y="5724144"/>
                </a:lnTo>
                <a:lnTo>
                  <a:pt x="804672" y="5715000"/>
                </a:lnTo>
                <a:close/>
              </a:path>
              <a:path w="8869680" h="5724525">
                <a:moveTo>
                  <a:pt x="871728" y="5715000"/>
                </a:moveTo>
                <a:lnTo>
                  <a:pt x="835152" y="5715000"/>
                </a:lnTo>
                <a:lnTo>
                  <a:pt x="835152" y="5724144"/>
                </a:lnTo>
                <a:lnTo>
                  <a:pt x="871728" y="5724144"/>
                </a:lnTo>
                <a:lnTo>
                  <a:pt x="871728" y="5715000"/>
                </a:lnTo>
                <a:close/>
              </a:path>
              <a:path w="8869680" h="5724525">
                <a:moveTo>
                  <a:pt x="911352" y="5715000"/>
                </a:moveTo>
                <a:lnTo>
                  <a:pt x="902208" y="5715000"/>
                </a:lnTo>
                <a:lnTo>
                  <a:pt x="902208" y="5724144"/>
                </a:lnTo>
                <a:lnTo>
                  <a:pt x="911352" y="5724144"/>
                </a:lnTo>
                <a:lnTo>
                  <a:pt x="911352" y="5715000"/>
                </a:lnTo>
                <a:close/>
              </a:path>
              <a:path w="8869680" h="5724525">
                <a:moveTo>
                  <a:pt x="978408" y="5715000"/>
                </a:moveTo>
                <a:lnTo>
                  <a:pt x="938784" y="5715000"/>
                </a:lnTo>
                <a:lnTo>
                  <a:pt x="938784" y="5724144"/>
                </a:lnTo>
                <a:lnTo>
                  <a:pt x="978408" y="5724144"/>
                </a:lnTo>
                <a:lnTo>
                  <a:pt x="978408" y="5715000"/>
                </a:lnTo>
                <a:close/>
              </a:path>
              <a:path w="8869680" h="5724525">
                <a:moveTo>
                  <a:pt x="1014984" y="5715000"/>
                </a:moveTo>
                <a:lnTo>
                  <a:pt x="1005840" y="5715000"/>
                </a:lnTo>
                <a:lnTo>
                  <a:pt x="1005840" y="5724144"/>
                </a:lnTo>
                <a:lnTo>
                  <a:pt x="1014984" y="5724144"/>
                </a:lnTo>
                <a:lnTo>
                  <a:pt x="1014984" y="5715000"/>
                </a:lnTo>
                <a:close/>
              </a:path>
              <a:path w="8869680" h="5724525">
                <a:moveTo>
                  <a:pt x="1082040" y="5715000"/>
                </a:moveTo>
                <a:lnTo>
                  <a:pt x="1042416" y="5715000"/>
                </a:lnTo>
                <a:lnTo>
                  <a:pt x="1042416" y="5724144"/>
                </a:lnTo>
                <a:lnTo>
                  <a:pt x="1082040" y="5724144"/>
                </a:lnTo>
                <a:lnTo>
                  <a:pt x="1082040" y="5715000"/>
                </a:lnTo>
                <a:close/>
              </a:path>
              <a:path w="8869680" h="5724525">
                <a:moveTo>
                  <a:pt x="1118616" y="5715000"/>
                </a:moveTo>
                <a:lnTo>
                  <a:pt x="1109472" y="5715000"/>
                </a:lnTo>
                <a:lnTo>
                  <a:pt x="1109472" y="5724144"/>
                </a:lnTo>
                <a:lnTo>
                  <a:pt x="1118616" y="5724144"/>
                </a:lnTo>
                <a:lnTo>
                  <a:pt x="1118616" y="5715000"/>
                </a:lnTo>
                <a:close/>
              </a:path>
              <a:path w="8869680" h="5724525">
                <a:moveTo>
                  <a:pt x="1185672" y="5715000"/>
                </a:moveTo>
                <a:lnTo>
                  <a:pt x="1149096" y="5715000"/>
                </a:lnTo>
                <a:lnTo>
                  <a:pt x="1149096" y="5724144"/>
                </a:lnTo>
                <a:lnTo>
                  <a:pt x="1185672" y="5724144"/>
                </a:lnTo>
                <a:lnTo>
                  <a:pt x="1185672" y="5715000"/>
                </a:lnTo>
                <a:close/>
              </a:path>
              <a:path w="8869680" h="5724525">
                <a:moveTo>
                  <a:pt x="1225296" y="5715000"/>
                </a:moveTo>
                <a:lnTo>
                  <a:pt x="1216152" y="5715000"/>
                </a:lnTo>
                <a:lnTo>
                  <a:pt x="1216152" y="5724144"/>
                </a:lnTo>
                <a:lnTo>
                  <a:pt x="1225296" y="5724144"/>
                </a:lnTo>
                <a:lnTo>
                  <a:pt x="1225296" y="5715000"/>
                </a:lnTo>
                <a:close/>
              </a:path>
              <a:path w="8869680" h="5724525">
                <a:moveTo>
                  <a:pt x="1292352" y="5715000"/>
                </a:moveTo>
                <a:lnTo>
                  <a:pt x="1252728" y="5715000"/>
                </a:lnTo>
                <a:lnTo>
                  <a:pt x="1252728" y="5724144"/>
                </a:lnTo>
                <a:lnTo>
                  <a:pt x="1292352" y="5724144"/>
                </a:lnTo>
                <a:lnTo>
                  <a:pt x="1292352" y="5715000"/>
                </a:lnTo>
                <a:close/>
              </a:path>
              <a:path w="8869680" h="5724525">
                <a:moveTo>
                  <a:pt x="1328928" y="5715000"/>
                </a:moveTo>
                <a:lnTo>
                  <a:pt x="1319784" y="5715000"/>
                </a:lnTo>
                <a:lnTo>
                  <a:pt x="1319784" y="5724144"/>
                </a:lnTo>
                <a:lnTo>
                  <a:pt x="1328928" y="5724144"/>
                </a:lnTo>
                <a:lnTo>
                  <a:pt x="1328928" y="5715000"/>
                </a:lnTo>
                <a:close/>
              </a:path>
              <a:path w="8869680" h="5724525">
                <a:moveTo>
                  <a:pt x="1395984" y="5715000"/>
                </a:moveTo>
                <a:lnTo>
                  <a:pt x="1359408" y="5715000"/>
                </a:lnTo>
                <a:lnTo>
                  <a:pt x="1359408" y="5724144"/>
                </a:lnTo>
                <a:lnTo>
                  <a:pt x="1395984" y="5724144"/>
                </a:lnTo>
                <a:lnTo>
                  <a:pt x="1395984" y="5715000"/>
                </a:lnTo>
                <a:close/>
              </a:path>
              <a:path w="8869680" h="5724525">
                <a:moveTo>
                  <a:pt x="1435608" y="5715000"/>
                </a:moveTo>
                <a:lnTo>
                  <a:pt x="1423416" y="5715000"/>
                </a:lnTo>
                <a:lnTo>
                  <a:pt x="1423416" y="5724144"/>
                </a:lnTo>
                <a:lnTo>
                  <a:pt x="1435608" y="5724144"/>
                </a:lnTo>
                <a:lnTo>
                  <a:pt x="1435608" y="5715000"/>
                </a:lnTo>
                <a:close/>
              </a:path>
              <a:path w="8869680" h="5724525">
                <a:moveTo>
                  <a:pt x="1499616" y="5715000"/>
                </a:moveTo>
                <a:lnTo>
                  <a:pt x="1463040" y="5715000"/>
                </a:lnTo>
                <a:lnTo>
                  <a:pt x="1463040" y="5724144"/>
                </a:lnTo>
                <a:lnTo>
                  <a:pt x="1499616" y="5724144"/>
                </a:lnTo>
                <a:lnTo>
                  <a:pt x="1499616" y="5715000"/>
                </a:lnTo>
                <a:close/>
              </a:path>
              <a:path w="8869680" h="5724525">
                <a:moveTo>
                  <a:pt x="1539240" y="5715000"/>
                </a:moveTo>
                <a:lnTo>
                  <a:pt x="1530096" y="5715000"/>
                </a:lnTo>
                <a:lnTo>
                  <a:pt x="1530096" y="5724144"/>
                </a:lnTo>
                <a:lnTo>
                  <a:pt x="1539240" y="5724144"/>
                </a:lnTo>
                <a:lnTo>
                  <a:pt x="1539240" y="5715000"/>
                </a:lnTo>
                <a:close/>
              </a:path>
              <a:path w="8869680" h="5724525">
                <a:moveTo>
                  <a:pt x="1606296" y="5715000"/>
                </a:moveTo>
                <a:lnTo>
                  <a:pt x="1566672" y="5715000"/>
                </a:lnTo>
                <a:lnTo>
                  <a:pt x="1566672" y="5724144"/>
                </a:lnTo>
                <a:lnTo>
                  <a:pt x="1606296" y="5724144"/>
                </a:lnTo>
                <a:lnTo>
                  <a:pt x="1606296" y="5715000"/>
                </a:lnTo>
                <a:close/>
              </a:path>
              <a:path w="8869680" h="5724525">
                <a:moveTo>
                  <a:pt x="1642872" y="5715000"/>
                </a:moveTo>
                <a:lnTo>
                  <a:pt x="1633727" y="5715000"/>
                </a:lnTo>
                <a:lnTo>
                  <a:pt x="1633727" y="5724144"/>
                </a:lnTo>
                <a:lnTo>
                  <a:pt x="1642872" y="5724144"/>
                </a:lnTo>
                <a:lnTo>
                  <a:pt x="1642872" y="5715000"/>
                </a:lnTo>
                <a:close/>
              </a:path>
              <a:path w="8869680" h="5724525">
                <a:moveTo>
                  <a:pt x="1709927" y="5715000"/>
                </a:moveTo>
                <a:lnTo>
                  <a:pt x="1673352" y="5715000"/>
                </a:lnTo>
                <a:lnTo>
                  <a:pt x="1673352" y="5724144"/>
                </a:lnTo>
                <a:lnTo>
                  <a:pt x="1709927" y="5724144"/>
                </a:lnTo>
                <a:lnTo>
                  <a:pt x="1709927" y="5715000"/>
                </a:lnTo>
                <a:close/>
              </a:path>
              <a:path w="8869680" h="5724525">
                <a:moveTo>
                  <a:pt x="1749552" y="5715000"/>
                </a:moveTo>
                <a:lnTo>
                  <a:pt x="1740408" y="5715000"/>
                </a:lnTo>
                <a:lnTo>
                  <a:pt x="1740408" y="5724144"/>
                </a:lnTo>
                <a:lnTo>
                  <a:pt x="1749552" y="5724144"/>
                </a:lnTo>
                <a:lnTo>
                  <a:pt x="1749552" y="5715000"/>
                </a:lnTo>
                <a:close/>
              </a:path>
              <a:path w="8869680" h="5724525">
                <a:moveTo>
                  <a:pt x="1816608" y="5715000"/>
                </a:moveTo>
                <a:lnTo>
                  <a:pt x="1776984" y="5715000"/>
                </a:lnTo>
                <a:lnTo>
                  <a:pt x="1776984" y="5724144"/>
                </a:lnTo>
                <a:lnTo>
                  <a:pt x="1816608" y="5724144"/>
                </a:lnTo>
                <a:lnTo>
                  <a:pt x="1816608" y="5715000"/>
                </a:lnTo>
                <a:close/>
              </a:path>
              <a:path w="8869680" h="5724525">
                <a:moveTo>
                  <a:pt x="1853184" y="5715000"/>
                </a:moveTo>
                <a:lnTo>
                  <a:pt x="1844039" y="5715000"/>
                </a:lnTo>
                <a:lnTo>
                  <a:pt x="1844039" y="5724144"/>
                </a:lnTo>
                <a:lnTo>
                  <a:pt x="1853184" y="5724144"/>
                </a:lnTo>
                <a:lnTo>
                  <a:pt x="1853184" y="5715000"/>
                </a:lnTo>
                <a:close/>
              </a:path>
              <a:path w="8869680" h="5724525">
                <a:moveTo>
                  <a:pt x="1920239" y="5715000"/>
                </a:moveTo>
                <a:lnTo>
                  <a:pt x="1880615" y="5715000"/>
                </a:lnTo>
                <a:lnTo>
                  <a:pt x="1880615" y="5724144"/>
                </a:lnTo>
                <a:lnTo>
                  <a:pt x="1920239" y="5724144"/>
                </a:lnTo>
                <a:lnTo>
                  <a:pt x="1920239" y="5715000"/>
                </a:lnTo>
                <a:close/>
              </a:path>
              <a:path w="8869680" h="5724525">
                <a:moveTo>
                  <a:pt x="1956815" y="5715000"/>
                </a:moveTo>
                <a:lnTo>
                  <a:pt x="1947672" y="5715000"/>
                </a:lnTo>
                <a:lnTo>
                  <a:pt x="1947672" y="5724144"/>
                </a:lnTo>
                <a:lnTo>
                  <a:pt x="1956815" y="5724144"/>
                </a:lnTo>
                <a:lnTo>
                  <a:pt x="1956815" y="5715000"/>
                </a:lnTo>
                <a:close/>
              </a:path>
              <a:path w="8869680" h="5724525">
                <a:moveTo>
                  <a:pt x="2023872" y="5715000"/>
                </a:moveTo>
                <a:lnTo>
                  <a:pt x="1987296" y="5715000"/>
                </a:lnTo>
                <a:lnTo>
                  <a:pt x="1987296" y="5724144"/>
                </a:lnTo>
                <a:lnTo>
                  <a:pt x="2023872" y="5724144"/>
                </a:lnTo>
                <a:lnTo>
                  <a:pt x="2023872" y="5715000"/>
                </a:lnTo>
                <a:close/>
              </a:path>
              <a:path w="8869680" h="5724525">
                <a:moveTo>
                  <a:pt x="2063496" y="5715000"/>
                </a:moveTo>
                <a:lnTo>
                  <a:pt x="2054352" y="5715000"/>
                </a:lnTo>
                <a:lnTo>
                  <a:pt x="2054352" y="5724144"/>
                </a:lnTo>
                <a:lnTo>
                  <a:pt x="2063496" y="5724144"/>
                </a:lnTo>
                <a:lnTo>
                  <a:pt x="2063496" y="5715000"/>
                </a:lnTo>
                <a:close/>
              </a:path>
              <a:path w="8869680" h="5724525">
                <a:moveTo>
                  <a:pt x="2130552" y="5715000"/>
                </a:moveTo>
                <a:lnTo>
                  <a:pt x="2090927" y="5715000"/>
                </a:lnTo>
                <a:lnTo>
                  <a:pt x="2090927" y="5724144"/>
                </a:lnTo>
                <a:lnTo>
                  <a:pt x="2130552" y="5724144"/>
                </a:lnTo>
                <a:lnTo>
                  <a:pt x="2130552" y="5715000"/>
                </a:lnTo>
                <a:close/>
              </a:path>
              <a:path w="8869680" h="5724525">
                <a:moveTo>
                  <a:pt x="2167128" y="5715000"/>
                </a:moveTo>
                <a:lnTo>
                  <a:pt x="2157984" y="5715000"/>
                </a:lnTo>
                <a:lnTo>
                  <a:pt x="2157984" y="5724144"/>
                </a:lnTo>
                <a:lnTo>
                  <a:pt x="2167128" y="5724144"/>
                </a:lnTo>
                <a:lnTo>
                  <a:pt x="2167128" y="5715000"/>
                </a:lnTo>
                <a:close/>
              </a:path>
              <a:path w="8869680" h="5724525">
                <a:moveTo>
                  <a:pt x="2234184" y="5715000"/>
                </a:moveTo>
                <a:lnTo>
                  <a:pt x="2197608" y="5715000"/>
                </a:lnTo>
                <a:lnTo>
                  <a:pt x="2197608" y="5724144"/>
                </a:lnTo>
                <a:lnTo>
                  <a:pt x="2234184" y="5724144"/>
                </a:lnTo>
                <a:lnTo>
                  <a:pt x="2234184" y="5715000"/>
                </a:lnTo>
                <a:close/>
              </a:path>
              <a:path w="8869680" h="5724525">
                <a:moveTo>
                  <a:pt x="2273808" y="5715000"/>
                </a:moveTo>
                <a:lnTo>
                  <a:pt x="2261616" y="5715000"/>
                </a:lnTo>
                <a:lnTo>
                  <a:pt x="2261616" y="5724144"/>
                </a:lnTo>
                <a:lnTo>
                  <a:pt x="2273808" y="5724144"/>
                </a:lnTo>
                <a:lnTo>
                  <a:pt x="2273808" y="5715000"/>
                </a:lnTo>
                <a:close/>
              </a:path>
              <a:path w="8869680" h="5724525">
                <a:moveTo>
                  <a:pt x="2337816" y="5715000"/>
                </a:moveTo>
                <a:lnTo>
                  <a:pt x="2301240" y="5715000"/>
                </a:lnTo>
                <a:lnTo>
                  <a:pt x="2301240" y="5724144"/>
                </a:lnTo>
                <a:lnTo>
                  <a:pt x="2337816" y="5724144"/>
                </a:lnTo>
                <a:lnTo>
                  <a:pt x="2337816" y="5715000"/>
                </a:lnTo>
                <a:close/>
              </a:path>
              <a:path w="8869680" h="5724525">
                <a:moveTo>
                  <a:pt x="2377440" y="5715000"/>
                </a:moveTo>
                <a:lnTo>
                  <a:pt x="2368296" y="5715000"/>
                </a:lnTo>
                <a:lnTo>
                  <a:pt x="2368296" y="5724144"/>
                </a:lnTo>
                <a:lnTo>
                  <a:pt x="2377440" y="5724144"/>
                </a:lnTo>
                <a:lnTo>
                  <a:pt x="2377440" y="5715000"/>
                </a:lnTo>
                <a:close/>
              </a:path>
              <a:path w="8869680" h="5724525">
                <a:moveTo>
                  <a:pt x="2444496" y="5715000"/>
                </a:moveTo>
                <a:lnTo>
                  <a:pt x="2404872" y="5715000"/>
                </a:lnTo>
                <a:lnTo>
                  <a:pt x="2404872" y="5724144"/>
                </a:lnTo>
                <a:lnTo>
                  <a:pt x="2444496" y="5724144"/>
                </a:lnTo>
                <a:lnTo>
                  <a:pt x="2444496" y="5715000"/>
                </a:lnTo>
                <a:close/>
              </a:path>
              <a:path w="8869680" h="5724525">
                <a:moveTo>
                  <a:pt x="2481072" y="5715000"/>
                </a:moveTo>
                <a:lnTo>
                  <a:pt x="2471928" y="5715000"/>
                </a:lnTo>
                <a:lnTo>
                  <a:pt x="2471928" y="5724144"/>
                </a:lnTo>
                <a:lnTo>
                  <a:pt x="2481072" y="5724144"/>
                </a:lnTo>
                <a:lnTo>
                  <a:pt x="2481072" y="5715000"/>
                </a:lnTo>
                <a:close/>
              </a:path>
              <a:path w="8869680" h="5724525">
                <a:moveTo>
                  <a:pt x="2548128" y="5715000"/>
                </a:moveTo>
                <a:lnTo>
                  <a:pt x="2511552" y="5715000"/>
                </a:lnTo>
                <a:lnTo>
                  <a:pt x="2511552" y="5724144"/>
                </a:lnTo>
                <a:lnTo>
                  <a:pt x="2548128" y="5724144"/>
                </a:lnTo>
                <a:lnTo>
                  <a:pt x="2548128" y="5715000"/>
                </a:lnTo>
                <a:close/>
              </a:path>
              <a:path w="8869680" h="5724525">
                <a:moveTo>
                  <a:pt x="2587752" y="5715000"/>
                </a:moveTo>
                <a:lnTo>
                  <a:pt x="2578608" y="5715000"/>
                </a:lnTo>
                <a:lnTo>
                  <a:pt x="2578608" y="5724144"/>
                </a:lnTo>
                <a:lnTo>
                  <a:pt x="2587752" y="5724144"/>
                </a:lnTo>
                <a:lnTo>
                  <a:pt x="2587752" y="5715000"/>
                </a:lnTo>
                <a:close/>
              </a:path>
              <a:path w="8869680" h="5724525">
                <a:moveTo>
                  <a:pt x="2654808" y="5715000"/>
                </a:moveTo>
                <a:lnTo>
                  <a:pt x="2615184" y="5715000"/>
                </a:lnTo>
                <a:lnTo>
                  <a:pt x="2615184" y="5724144"/>
                </a:lnTo>
                <a:lnTo>
                  <a:pt x="2654808" y="5724144"/>
                </a:lnTo>
                <a:lnTo>
                  <a:pt x="2654808" y="5715000"/>
                </a:lnTo>
                <a:close/>
              </a:path>
              <a:path w="8869680" h="5724525">
                <a:moveTo>
                  <a:pt x="2691384" y="5715000"/>
                </a:moveTo>
                <a:lnTo>
                  <a:pt x="2682240" y="5715000"/>
                </a:lnTo>
                <a:lnTo>
                  <a:pt x="2682240" y="5724144"/>
                </a:lnTo>
                <a:lnTo>
                  <a:pt x="2691384" y="5724144"/>
                </a:lnTo>
                <a:lnTo>
                  <a:pt x="2691384" y="5715000"/>
                </a:lnTo>
                <a:close/>
              </a:path>
              <a:path w="8869680" h="5724525">
                <a:moveTo>
                  <a:pt x="2758440" y="5715000"/>
                </a:moveTo>
                <a:lnTo>
                  <a:pt x="2718816" y="5715000"/>
                </a:lnTo>
                <a:lnTo>
                  <a:pt x="2718816" y="5724144"/>
                </a:lnTo>
                <a:lnTo>
                  <a:pt x="2758440" y="5724144"/>
                </a:lnTo>
                <a:lnTo>
                  <a:pt x="2758440" y="5715000"/>
                </a:lnTo>
                <a:close/>
              </a:path>
              <a:path w="8869680" h="5724525">
                <a:moveTo>
                  <a:pt x="2795016" y="5715000"/>
                </a:moveTo>
                <a:lnTo>
                  <a:pt x="2785872" y="5715000"/>
                </a:lnTo>
                <a:lnTo>
                  <a:pt x="2785872" y="5724144"/>
                </a:lnTo>
                <a:lnTo>
                  <a:pt x="2795016" y="5724144"/>
                </a:lnTo>
                <a:lnTo>
                  <a:pt x="2795016" y="5715000"/>
                </a:lnTo>
                <a:close/>
              </a:path>
              <a:path w="8869680" h="5724525">
                <a:moveTo>
                  <a:pt x="2862072" y="5715000"/>
                </a:moveTo>
                <a:lnTo>
                  <a:pt x="2825496" y="5715000"/>
                </a:lnTo>
                <a:lnTo>
                  <a:pt x="2825496" y="5724144"/>
                </a:lnTo>
                <a:lnTo>
                  <a:pt x="2862072" y="5724144"/>
                </a:lnTo>
                <a:lnTo>
                  <a:pt x="2862072" y="5715000"/>
                </a:lnTo>
                <a:close/>
              </a:path>
              <a:path w="8869680" h="5724525">
                <a:moveTo>
                  <a:pt x="2901696" y="5715000"/>
                </a:moveTo>
                <a:lnTo>
                  <a:pt x="2892552" y="5715000"/>
                </a:lnTo>
                <a:lnTo>
                  <a:pt x="2892552" y="5724144"/>
                </a:lnTo>
                <a:lnTo>
                  <a:pt x="2901696" y="5724144"/>
                </a:lnTo>
                <a:lnTo>
                  <a:pt x="2901696" y="5715000"/>
                </a:lnTo>
                <a:close/>
              </a:path>
              <a:path w="8869680" h="5724525">
                <a:moveTo>
                  <a:pt x="2968752" y="5715000"/>
                </a:moveTo>
                <a:lnTo>
                  <a:pt x="2929128" y="5715000"/>
                </a:lnTo>
                <a:lnTo>
                  <a:pt x="2929128" y="5724144"/>
                </a:lnTo>
                <a:lnTo>
                  <a:pt x="2968752" y="5724144"/>
                </a:lnTo>
                <a:lnTo>
                  <a:pt x="2968752" y="5715000"/>
                </a:lnTo>
                <a:close/>
              </a:path>
              <a:path w="8869680" h="5724525">
                <a:moveTo>
                  <a:pt x="3005328" y="5715000"/>
                </a:moveTo>
                <a:lnTo>
                  <a:pt x="2996184" y="5715000"/>
                </a:lnTo>
                <a:lnTo>
                  <a:pt x="2996184" y="5724144"/>
                </a:lnTo>
                <a:lnTo>
                  <a:pt x="3005328" y="5724144"/>
                </a:lnTo>
                <a:lnTo>
                  <a:pt x="3005328" y="5715000"/>
                </a:lnTo>
                <a:close/>
              </a:path>
              <a:path w="8869680" h="5724525">
                <a:moveTo>
                  <a:pt x="3072384" y="5715000"/>
                </a:moveTo>
                <a:lnTo>
                  <a:pt x="3035808" y="5715000"/>
                </a:lnTo>
                <a:lnTo>
                  <a:pt x="3035808" y="5724144"/>
                </a:lnTo>
                <a:lnTo>
                  <a:pt x="3072384" y="5724144"/>
                </a:lnTo>
                <a:lnTo>
                  <a:pt x="3072384" y="5715000"/>
                </a:lnTo>
                <a:close/>
              </a:path>
              <a:path w="8869680" h="5724525">
                <a:moveTo>
                  <a:pt x="3112008" y="5715000"/>
                </a:moveTo>
                <a:lnTo>
                  <a:pt x="3099816" y="5715000"/>
                </a:lnTo>
                <a:lnTo>
                  <a:pt x="3099816" y="5724144"/>
                </a:lnTo>
                <a:lnTo>
                  <a:pt x="3112008" y="5724144"/>
                </a:lnTo>
                <a:lnTo>
                  <a:pt x="3112008" y="5715000"/>
                </a:lnTo>
                <a:close/>
              </a:path>
              <a:path w="8869680" h="5724525">
                <a:moveTo>
                  <a:pt x="3176016" y="5715000"/>
                </a:moveTo>
                <a:lnTo>
                  <a:pt x="3139440" y="5715000"/>
                </a:lnTo>
                <a:lnTo>
                  <a:pt x="3139440" y="5724144"/>
                </a:lnTo>
                <a:lnTo>
                  <a:pt x="3176016" y="5724144"/>
                </a:lnTo>
                <a:lnTo>
                  <a:pt x="3176016" y="5715000"/>
                </a:lnTo>
                <a:close/>
              </a:path>
              <a:path w="8869680" h="5724525">
                <a:moveTo>
                  <a:pt x="3215640" y="5715000"/>
                </a:moveTo>
                <a:lnTo>
                  <a:pt x="3206496" y="5715000"/>
                </a:lnTo>
                <a:lnTo>
                  <a:pt x="3206496" y="5724144"/>
                </a:lnTo>
                <a:lnTo>
                  <a:pt x="3215640" y="5724144"/>
                </a:lnTo>
                <a:lnTo>
                  <a:pt x="3215640" y="5715000"/>
                </a:lnTo>
                <a:close/>
              </a:path>
              <a:path w="8869680" h="5724525">
                <a:moveTo>
                  <a:pt x="3282696" y="5715000"/>
                </a:moveTo>
                <a:lnTo>
                  <a:pt x="3243072" y="5715000"/>
                </a:lnTo>
                <a:lnTo>
                  <a:pt x="3243072" y="5724144"/>
                </a:lnTo>
                <a:lnTo>
                  <a:pt x="3282696" y="5724144"/>
                </a:lnTo>
                <a:lnTo>
                  <a:pt x="3282696" y="5715000"/>
                </a:lnTo>
                <a:close/>
              </a:path>
              <a:path w="8869680" h="5724525">
                <a:moveTo>
                  <a:pt x="3319272" y="5715000"/>
                </a:moveTo>
                <a:lnTo>
                  <a:pt x="3310128" y="5715000"/>
                </a:lnTo>
                <a:lnTo>
                  <a:pt x="3310128" y="5724144"/>
                </a:lnTo>
                <a:lnTo>
                  <a:pt x="3319272" y="5724144"/>
                </a:lnTo>
                <a:lnTo>
                  <a:pt x="3319272" y="5715000"/>
                </a:lnTo>
                <a:close/>
              </a:path>
              <a:path w="8869680" h="5724525">
                <a:moveTo>
                  <a:pt x="3386328" y="5715000"/>
                </a:moveTo>
                <a:lnTo>
                  <a:pt x="3349752" y="5715000"/>
                </a:lnTo>
                <a:lnTo>
                  <a:pt x="3349752" y="5724144"/>
                </a:lnTo>
                <a:lnTo>
                  <a:pt x="3386328" y="5724144"/>
                </a:lnTo>
                <a:lnTo>
                  <a:pt x="3386328" y="5715000"/>
                </a:lnTo>
                <a:close/>
              </a:path>
              <a:path w="8869680" h="5724525">
                <a:moveTo>
                  <a:pt x="3425952" y="5715000"/>
                </a:moveTo>
                <a:lnTo>
                  <a:pt x="3416808" y="5715000"/>
                </a:lnTo>
                <a:lnTo>
                  <a:pt x="3416808" y="5724144"/>
                </a:lnTo>
                <a:lnTo>
                  <a:pt x="3425952" y="5724144"/>
                </a:lnTo>
                <a:lnTo>
                  <a:pt x="3425952" y="5715000"/>
                </a:lnTo>
                <a:close/>
              </a:path>
              <a:path w="8869680" h="5724525">
                <a:moveTo>
                  <a:pt x="3493008" y="5715000"/>
                </a:moveTo>
                <a:lnTo>
                  <a:pt x="3453384" y="5715000"/>
                </a:lnTo>
                <a:lnTo>
                  <a:pt x="3453384" y="5724144"/>
                </a:lnTo>
                <a:lnTo>
                  <a:pt x="3493008" y="5724144"/>
                </a:lnTo>
                <a:lnTo>
                  <a:pt x="3493008" y="5715000"/>
                </a:lnTo>
                <a:close/>
              </a:path>
              <a:path w="8869680" h="5724525">
                <a:moveTo>
                  <a:pt x="3529584" y="5715000"/>
                </a:moveTo>
                <a:lnTo>
                  <a:pt x="3520440" y="5715000"/>
                </a:lnTo>
                <a:lnTo>
                  <a:pt x="3520440" y="5724144"/>
                </a:lnTo>
                <a:lnTo>
                  <a:pt x="3529584" y="5724144"/>
                </a:lnTo>
                <a:lnTo>
                  <a:pt x="3529584" y="5715000"/>
                </a:lnTo>
                <a:close/>
              </a:path>
              <a:path w="8869680" h="5724525">
                <a:moveTo>
                  <a:pt x="3596640" y="5715000"/>
                </a:moveTo>
                <a:lnTo>
                  <a:pt x="3557016" y="5715000"/>
                </a:lnTo>
                <a:lnTo>
                  <a:pt x="3557016" y="5724144"/>
                </a:lnTo>
                <a:lnTo>
                  <a:pt x="3596640" y="5724144"/>
                </a:lnTo>
                <a:lnTo>
                  <a:pt x="3596640" y="5715000"/>
                </a:lnTo>
                <a:close/>
              </a:path>
              <a:path w="8869680" h="5724525">
                <a:moveTo>
                  <a:pt x="3633216" y="5715000"/>
                </a:moveTo>
                <a:lnTo>
                  <a:pt x="3624072" y="5715000"/>
                </a:lnTo>
                <a:lnTo>
                  <a:pt x="3624072" y="5724144"/>
                </a:lnTo>
                <a:lnTo>
                  <a:pt x="3633216" y="5724144"/>
                </a:lnTo>
                <a:lnTo>
                  <a:pt x="3633216" y="5715000"/>
                </a:lnTo>
                <a:close/>
              </a:path>
              <a:path w="8869680" h="5724525">
                <a:moveTo>
                  <a:pt x="3700272" y="5715000"/>
                </a:moveTo>
                <a:lnTo>
                  <a:pt x="3663696" y="5715000"/>
                </a:lnTo>
                <a:lnTo>
                  <a:pt x="3663696" y="5724144"/>
                </a:lnTo>
                <a:lnTo>
                  <a:pt x="3700272" y="5724144"/>
                </a:lnTo>
                <a:lnTo>
                  <a:pt x="3700272" y="5715000"/>
                </a:lnTo>
                <a:close/>
              </a:path>
              <a:path w="8869680" h="5724525">
                <a:moveTo>
                  <a:pt x="3739896" y="5715000"/>
                </a:moveTo>
                <a:lnTo>
                  <a:pt x="3730752" y="5715000"/>
                </a:lnTo>
                <a:lnTo>
                  <a:pt x="3730752" y="5724144"/>
                </a:lnTo>
                <a:lnTo>
                  <a:pt x="3739896" y="5724144"/>
                </a:lnTo>
                <a:lnTo>
                  <a:pt x="3739896" y="5715000"/>
                </a:lnTo>
                <a:close/>
              </a:path>
              <a:path w="8869680" h="5724525">
                <a:moveTo>
                  <a:pt x="3806952" y="5715000"/>
                </a:moveTo>
                <a:lnTo>
                  <a:pt x="3767328" y="5715000"/>
                </a:lnTo>
                <a:lnTo>
                  <a:pt x="3767328" y="5724144"/>
                </a:lnTo>
                <a:lnTo>
                  <a:pt x="3806952" y="5724144"/>
                </a:lnTo>
                <a:lnTo>
                  <a:pt x="3806952" y="5715000"/>
                </a:lnTo>
                <a:close/>
              </a:path>
              <a:path w="8869680" h="5724525">
                <a:moveTo>
                  <a:pt x="3843528" y="5715000"/>
                </a:moveTo>
                <a:lnTo>
                  <a:pt x="3834384" y="5715000"/>
                </a:lnTo>
                <a:lnTo>
                  <a:pt x="3834384" y="5724144"/>
                </a:lnTo>
                <a:lnTo>
                  <a:pt x="3843528" y="5724144"/>
                </a:lnTo>
                <a:lnTo>
                  <a:pt x="3843528" y="5715000"/>
                </a:lnTo>
                <a:close/>
              </a:path>
              <a:path w="8869680" h="5724525">
                <a:moveTo>
                  <a:pt x="3910584" y="5715000"/>
                </a:moveTo>
                <a:lnTo>
                  <a:pt x="3874008" y="5715000"/>
                </a:lnTo>
                <a:lnTo>
                  <a:pt x="3874008" y="5724144"/>
                </a:lnTo>
                <a:lnTo>
                  <a:pt x="3910584" y="5724144"/>
                </a:lnTo>
                <a:lnTo>
                  <a:pt x="3910584" y="5715000"/>
                </a:lnTo>
                <a:close/>
              </a:path>
              <a:path w="8869680" h="5724525">
                <a:moveTo>
                  <a:pt x="3950208" y="5715000"/>
                </a:moveTo>
                <a:lnTo>
                  <a:pt x="3938016" y="5715000"/>
                </a:lnTo>
                <a:lnTo>
                  <a:pt x="3938016" y="5724144"/>
                </a:lnTo>
                <a:lnTo>
                  <a:pt x="3950208" y="5724144"/>
                </a:lnTo>
                <a:lnTo>
                  <a:pt x="3950208" y="5715000"/>
                </a:lnTo>
                <a:close/>
              </a:path>
              <a:path w="8869680" h="5724525">
                <a:moveTo>
                  <a:pt x="4014216" y="5715000"/>
                </a:moveTo>
                <a:lnTo>
                  <a:pt x="3977640" y="5715000"/>
                </a:lnTo>
                <a:lnTo>
                  <a:pt x="3977640" y="5724144"/>
                </a:lnTo>
                <a:lnTo>
                  <a:pt x="4014216" y="5724144"/>
                </a:lnTo>
                <a:lnTo>
                  <a:pt x="4014216" y="5715000"/>
                </a:lnTo>
                <a:close/>
              </a:path>
              <a:path w="8869680" h="5724525">
                <a:moveTo>
                  <a:pt x="4053840" y="5715000"/>
                </a:moveTo>
                <a:lnTo>
                  <a:pt x="4044696" y="5715000"/>
                </a:lnTo>
                <a:lnTo>
                  <a:pt x="4044696" y="5724144"/>
                </a:lnTo>
                <a:lnTo>
                  <a:pt x="4053840" y="5724144"/>
                </a:lnTo>
                <a:lnTo>
                  <a:pt x="4053840" y="5715000"/>
                </a:lnTo>
                <a:close/>
              </a:path>
              <a:path w="8869680" h="5724525">
                <a:moveTo>
                  <a:pt x="4120896" y="5715000"/>
                </a:moveTo>
                <a:lnTo>
                  <a:pt x="4081272" y="5715000"/>
                </a:lnTo>
                <a:lnTo>
                  <a:pt x="4081272" y="5724144"/>
                </a:lnTo>
                <a:lnTo>
                  <a:pt x="4120896" y="5724144"/>
                </a:lnTo>
                <a:lnTo>
                  <a:pt x="4120896" y="5715000"/>
                </a:lnTo>
                <a:close/>
              </a:path>
              <a:path w="8869680" h="5724525">
                <a:moveTo>
                  <a:pt x="4157472" y="5715000"/>
                </a:moveTo>
                <a:lnTo>
                  <a:pt x="4148328" y="5715000"/>
                </a:lnTo>
                <a:lnTo>
                  <a:pt x="4148328" y="5724144"/>
                </a:lnTo>
                <a:lnTo>
                  <a:pt x="4157472" y="5724144"/>
                </a:lnTo>
                <a:lnTo>
                  <a:pt x="4157472" y="5715000"/>
                </a:lnTo>
                <a:close/>
              </a:path>
              <a:path w="8869680" h="5724525">
                <a:moveTo>
                  <a:pt x="4224528" y="5715000"/>
                </a:moveTo>
                <a:lnTo>
                  <a:pt x="4187952" y="5715000"/>
                </a:lnTo>
                <a:lnTo>
                  <a:pt x="4187952" y="5724144"/>
                </a:lnTo>
                <a:lnTo>
                  <a:pt x="4224528" y="5724144"/>
                </a:lnTo>
                <a:lnTo>
                  <a:pt x="4224528" y="5715000"/>
                </a:lnTo>
                <a:close/>
              </a:path>
              <a:path w="8869680" h="5724525">
                <a:moveTo>
                  <a:pt x="4264152" y="5715000"/>
                </a:moveTo>
                <a:lnTo>
                  <a:pt x="4255008" y="5715000"/>
                </a:lnTo>
                <a:lnTo>
                  <a:pt x="4255008" y="5724144"/>
                </a:lnTo>
                <a:lnTo>
                  <a:pt x="4264152" y="5724144"/>
                </a:lnTo>
                <a:lnTo>
                  <a:pt x="4264152" y="5715000"/>
                </a:lnTo>
                <a:close/>
              </a:path>
              <a:path w="8869680" h="5724525">
                <a:moveTo>
                  <a:pt x="4331208" y="5715000"/>
                </a:moveTo>
                <a:lnTo>
                  <a:pt x="4291584" y="5715000"/>
                </a:lnTo>
                <a:lnTo>
                  <a:pt x="4291584" y="5724144"/>
                </a:lnTo>
                <a:lnTo>
                  <a:pt x="4331208" y="5724144"/>
                </a:lnTo>
                <a:lnTo>
                  <a:pt x="4331208" y="5715000"/>
                </a:lnTo>
                <a:close/>
              </a:path>
              <a:path w="8869680" h="5724525">
                <a:moveTo>
                  <a:pt x="4367784" y="5715000"/>
                </a:moveTo>
                <a:lnTo>
                  <a:pt x="4358640" y="5715000"/>
                </a:lnTo>
                <a:lnTo>
                  <a:pt x="4358640" y="5724144"/>
                </a:lnTo>
                <a:lnTo>
                  <a:pt x="4367784" y="5724144"/>
                </a:lnTo>
                <a:lnTo>
                  <a:pt x="4367784" y="5715000"/>
                </a:lnTo>
                <a:close/>
              </a:path>
              <a:path w="8869680" h="5724525">
                <a:moveTo>
                  <a:pt x="4434840" y="5715000"/>
                </a:moveTo>
                <a:lnTo>
                  <a:pt x="4395216" y="5715000"/>
                </a:lnTo>
                <a:lnTo>
                  <a:pt x="4395216" y="5724144"/>
                </a:lnTo>
                <a:lnTo>
                  <a:pt x="4434840" y="5724144"/>
                </a:lnTo>
                <a:lnTo>
                  <a:pt x="4434840" y="5715000"/>
                </a:lnTo>
                <a:close/>
              </a:path>
              <a:path w="8869680" h="5724525">
                <a:moveTo>
                  <a:pt x="4471416" y="5715000"/>
                </a:moveTo>
                <a:lnTo>
                  <a:pt x="4462272" y="5715000"/>
                </a:lnTo>
                <a:lnTo>
                  <a:pt x="4462272" y="5724144"/>
                </a:lnTo>
                <a:lnTo>
                  <a:pt x="4471416" y="5724144"/>
                </a:lnTo>
                <a:lnTo>
                  <a:pt x="4471416" y="5715000"/>
                </a:lnTo>
                <a:close/>
              </a:path>
              <a:path w="8869680" h="5724525">
                <a:moveTo>
                  <a:pt x="4538472" y="5715000"/>
                </a:moveTo>
                <a:lnTo>
                  <a:pt x="4501896" y="5715000"/>
                </a:lnTo>
                <a:lnTo>
                  <a:pt x="4501896" y="5724144"/>
                </a:lnTo>
                <a:lnTo>
                  <a:pt x="4538472" y="5724144"/>
                </a:lnTo>
                <a:lnTo>
                  <a:pt x="4538472" y="5715000"/>
                </a:lnTo>
                <a:close/>
              </a:path>
              <a:path w="8869680" h="5724525">
                <a:moveTo>
                  <a:pt x="4578096" y="5715000"/>
                </a:moveTo>
                <a:lnTo>
                  <a:pt x="4568952" y="5715000"/>
                </a:lnTo>
                <a:lnTo>
                  <a:pt x="4568952" y="5724144"/>
                </a:lnTo>
                <a:lnTo>
                  <a:pt x="4578096" y="5724144"/>
                </a:lnTo>
                <a:lnTo>
                  <a:pt x="4578096" y="5715000"/>
                </a:lnTo>
                <a:close/>
              </a:path>
              <a:path w="8869680" h="5724525">
                <a:moveTo>
                  <a:pt x="4645152" y="5715000"/>
                </a:moveTo>
                <a:lnTo>
                  <a:pt x="4605528" y="5715000"/>
                </a:lnTo>
                <a:lnTo>
                  <a:pt x="4605528" y="5724144"/>
                </a:lnTo>
                <a:lnTo>
                  <a:pt x="4645152" y="5724144"/>
                </a:lnTo>
                <a:lnTo>
                  <a:pt x="4645152" y="5715000"/>
                </a:lnTo>
                <a:close/>
              </a:path>
              <a:path w="8869680" h="5724525">
                <a:moveTo>
                  <a:pt x="4681728" y="5715000"/>
                </a:moveTo>
                <a:lnTo>
                  <a:pt x="4672584" y="5715000"/>
                </a:lnTo>
                <a:lnTo>
                  <a:pt x="4672584" y="5724144"/>
                </a:lnTo>
                <a:lnTo>
                  <a:pt x="4681728" y="5724144"/>
                </a:lnTo>
                <a:lnTo>
                  <a:pt x="4681728" y="5715000"/>
                </a:lnTo>
                <a:close/>
              </a:path>
              <a:path w="8869680" h="5724525">
                <a:moveTo>
                  <a:pt x="4748784" y="5715000"/>
                </a:moveTo>
                <a:lnTo>
                  <a:pt x="4712208" y="5715000"/>
                </a:lnTo>
                <a:lnTo>
                  <a:pt x="4712208" y="5724144"/>
                </a:lnTo>
                <a:lnTo>
                  <a:pt x="4748784" y="5724144"/>
                </a:lnTo>
                <a:lnTo>
                  <a:pt x="4748784" y="5715000"/>
                </a:lnTo>
                <a:close/>
              </a:path>
              <a:path w="8869680" h="5724525">
                <a:moveTo>
                  <a:pt x="4788408" y="5715000"/>
                </a:moveTo>
                <a:lnTo>
                  <a:pt x="4776216" y="5715000"/>
                </a:lnTo>
                <a:lnTo>
                  <a:pt x="4776216" y="5724144"/>
                </a:lnTo>
                <a:lnTo>
                  <a:pt x="4788408" y="5724144"/>
                </a:lnTo>
                <a:lnTo>
                  <a:pt x="4788408" y="5715000"/>
                </a:lnTo>
                <a:close/>
              </a:path>
              <a:path w="8869680" h="5724525">
                <a:moveTo>
                  <a:pt x="4852416" y="5715000"/>
                </a:moveTo>
                <a:lnTo>
                  <a:pt x="4815840" y="5715000"/>
                </a:lnTo>
                <a:lnTo>
                  <a:pt x="4815840" y="5724144"/>
                </a:lnTo>
                <a:lnTo>
                  <a:pt x="4852416" y="5724144"/>
                </a:lnTo>
                <a:lnTo>
                  <a:pt x="4852416" y="5715000"/>
                </a:lnTo>
                <a:close/>
              </a:path>
              <a:path w="8869680" h="5724525">
                <a:moveTo>
                  <a:pt x="4892040" y="5715000"/>
                </a:moveTo>
                <a:lnTo>
                  <a:pt x="4882896" y="5715000"/>
                </a:lnTo>
                <a:lnTo>
                  <a:pt x="4882896" y="5724144"/>
                </a:lnTo>
                <a:lnTo>
                  <a:pt x="4892040" y="5724144"/>
                </a:lnTo>
                <a:lnTo>
                  <a:pt x="4892040" y="5715000"/>
                </a:lnTo>
                <a:close/>
              </a:path>
              <a:path w="8869680" h="5724525">
                <a:moveTo>
                  <a:pt x="4959096" y="5715000"/>
                </a:moveTo>
                <a:lnTo>
                  <a:pt x="4919472" y="5715000"/>
                </a:lnTo>
                <a:lnTo>
                  <a:pt x="4919472" y="5724144"/>
                </a:lnTo>
                <a:lnTo>
                  <a:pt x="4959096" y="5724144"/>
                </a:lnTo>
                <a:lnTo>
                  <a:pt x="4959096" y="5715000"/>
                </a:lnTo>
                <a:close/>
              </a:path>
              <a:path w="8869680" h="5724525">
                <a:moveTo>
                  <a:pt x="4995672" y="5715000"/>
                </a:moveTo>
                <a:lnTo>
                  <a:pt x="4986528" y="5715000"/>
                </a:lnTo>
                <a:lnTo>
                  <a:pt x="4986528" y="5724144"/>
                </a:lnTo>
                <a:lnTo>
                  <a:pt x="4995672" y="5724144"/>
                </a:lnTo>
                <a:lnTo>
                  <a:pt x="4995672" y="5715000"/>
                </a:lnTo>
                <a:close/>
              </a:path>
              <a:path w="8869680" h="5724525">
                <a:moveTo>
                  <a:pt x="5062728" y="5715000"/>
                </a:moveTo>
                <a:lnTo>
                  <a:pt x="5026152" y="5715000"/>
                </a:lnTo>
                <a:lnTo>
                  <a:pt x="5026152" y="5724144"/>
                </a:lnTo>
                <a:lnTo>
                  <a:pt x="5062728" y="5724144"/>
                </a:lnTo>
                <a:lnTo>
                  <a:pt x="5062728" y="5715000"/>
                </a:lnTo>
                <a:close/>
              </a:path>
              <a:path w="8869680" h="5724525">
                <a:moveTo>
                  <a:pt x="5102352" y="5715000"/>
                </a:moveTo>
                <a:lnTo>
                  <a:pt x="5093208" y="5715000"/>
                </a:lnTo>
                <a:lnTo>
                  <a:pt x="5093208" y="5724144"/>
                </a:lnTo>
                <a:lnTo>
                  <a:pt x="5102352" y="5724144"/>
                </a:lnTo>
                <a:lnTo>
                  <a:pt x="5102352" y="5715000"/>
                </a:lnTo>
                <a:close/>
              </a:path>
              <a:path w="8869680" h="5724525">
                <a:moveTo>
                  <a:pt x="5169408" y="5715000"/>
                </a:moveTo>
                <a:lnTo>
                  <a:pt x="5129784" y="5715000"/>
                </a:lnTo>
                <a:lnTo>
                  <a:pt x="5129784" y="5724144"/>
                </a:lnTo>
                <a:lnTo>
                  <a:pt x="5169408" y="5724144"/>
                </a:lnTo>
                <a:lnTo>
                  <a:pt x="5169408" y="5715000"/>
                </a:lnTo>
                <a:close/>
              </a:path>
              <a:path w="8869680" h="5724525">
                <a:moveTo>
                  <a:pt x="5205984" y="5715000"/>
                </a:moveTo>
                <a:lnTo>
                  <a:pt x="5196840" y="5715000"/>
                </a:lnTo>
                <a:lnTo>
                  <a:pt x="5196840" y="5724144"/>
                </a:lnTo>
                <a:lnTo>
                  <a:pt x="5205984" y="5724144"/>
                </a:lnTo>
                <a:lnTo>
                  <a:pt x="5205984" y="5715000"/>
                </a:lnTo>
                <a:close/>
              </a:path>
              <a:path w="8869680" h="5724525">
                <a:moveTo>
                  <a:pt x="5273040" y="5715000"/>
                </a:moveTo>
                <a:lnTo>
                  <a:pt x="5233416" y="5715000"/>
                </a:lnTo>
                <a:lnTo>
                  <a:pt x="5233416" y="5724144"/>
                </a:lnTo>
                <a:lnTo>
                  <a:pt x="5273040" y="5724144"/>
                </a:lnTo>
                <a:lnTo>
                  <a:pt x="5273040" y="5715000"/>
                </a:lnTo>
                <a:close/>
              </a:path>
              <a:path w="8869680" h="5724525">
                <a:moveTo>
                  <a:pt x="5309616" y="5715000"/>
                </a:moveTo>
                <a:lnTo>
                  <a:pt x="5300472" y="5715000"/>
                </a:lnTo>
                <a:lnTo>
                  <a:pt x="5300472" y="5724144"/>
                </a:lnTo>
                <a:lnTo>
                  <a:pt x="5309616" y="5724144"/>
                </a:lnTo>
                <a:lnTo>
                  <a:pt x="5309616" y="5715000"/>
                </a:lnTo>
                <a:close/>
              </a:path>
              <a:path w="8869680" h="5724525">
                <a:moveTo>
                  <a:pt x="5376672" y="5715000"/>
                </a:moveTo>
                <a:lnTo>
                  <a:pt x="5340096" y="5715000"/>
                </a:lnTo>
                <a:lnTo>
                  <a:pt x="5340096" y="5724144"/>
                </a:lnTo>
                <a:lnTo>
                  <a:pt x="5376672" y="5724144"/>
                </a:lnTo>
                <a:lnTo>
                  <a:pt x="5376672" y="5715000"/>
                </a:lnTo>
                <a:close/>
              </a:path>
              <a:path w="8869680" h="5724525">
                <a:moveTo>
                  <a:pt x="5416296" y="5715000"/>
                </a:moveTo>
                <a:lnTo>
                  <a:pt x="5407152" y="5715000"/>
                </a:lnTo>
                <a:lnTo>
                  <a:pt x="5407152" y="5724144"/>
                </a:lnTo>
                <a:lnTo>
                  <a:pt x="5416296" y="5724144"/>
                </a:lnTo>
                <a:lnTo>
                  <a:pt x="5416296" y="5715000"/>
                </a:lnTo>
                <a:close/>
              </a:path>
              <a:path w="8869680" h="5724525">
                <a:moveTo>
                  <a:pt x="5483352" y="5715000"/>
                </a:moveTo>
                <a:lnTo>
                  <a:pt x="5443728" y="5715000"/>
                </a:lnTo>
                <a:lnTo>
                  <a:pt x="5443728" y="5724144"/>
                </a:lnTo>
                <a:lnTo>
                  <a:pt x="5483352" y="5724144"/>
                </a:lnTo>
                <a:lnTo>
                  <a:pt x="5483352" y="5715000"/>
                </a:lnTo>
                <a:close/>
              </a:path>
              <a:path w="8869680" h="5724525">
                <a:moveTo>
                  <a:pt x="5519928" y="5715000"/>
                </a:moveTo>
                <a:lnTo>
                  <a:pt x="5510784" y="5715000"/>
                </a:lnTo>
                <a:lnTo>
                  <a:pt x="5510784" y="5724144"/>
                </a:lnTo>
                <a:lnTo>
                  <a:pt x="5519928" y="5724144"/>
                </a:lnTo>
                <a:lnTo>
                  <a:pt x="5519928" y="5715000"/>
                </a:lnTo>
                <a:close/>
              </a:path>
              <a:path w="8869680" h="5724525">
                <a:moveTo>
                  <a:pt x="5586984" y="5715000"/>
                </a:moveTo>
                <a:lnTo>
                  <a:pt x="5550408" y="5715000"/>
                </a:lnTo>
                <a:lnTo>
                  <a:pt x="5550408" y="5724144"/>
                </a:lnTo>
                <a:lnTo>
                  <a:pt x="5586984" y="5724144"/>
                </a:lnTo>
                <a:lnTo>
                  <a:pt x="5586984" y="5715000"/>
                </a:lnTo>
                <a:close/>
              </a:path>
              <a:path w="8869680" h="5724525">
                <a:moveTo>
                  <a:pt x="5626608" y="5715000"/>
                </a:moveTo>
                <a:lnTo>
                  <a:pt x="5614416" y="5715000"/>
                </a:lnTo>
                <a:lnTo>
                  <a:pt x="5614416" y="5724144"/>
                </a:lnTo>
                <a:lnTo>
                  <a:pt x="5626608" y="5724144"/>
                </a:lnTo>
                <a:lnTo>
                  <a:pt x="5626608" y="5715000"/>
                </a:lnTo>
                <a:close/>
              </a:path>
              <a:path w="8869680" h="5724525">
                <a:moveTo>
                  <a:pt x="5690616" y="5715000"/>
                </a:moveTo>
                <a:lnTo>
                  <a:pt x="5654040" y="5715000"/>
                </a:lnTo>
                <a:lnTo>
                  <a:pt x="5654040" y="5724144"/>
                </a:lnTo>
                <a:lnTo>
                  <a:pt x="5690616" y="5724144"/>
                </a:lnTo>
                <a:lnTo>
                  <a:pt x="5690616" y="5715000"/>
                </a:lnTo>
                <a:close/>
              </a:path>
              <a:path w="8869680" h="5724525">
                <a:moveTo>
                  <a:pt x="5730240" y="5715000"/>
                </a:moveTo>
                <a:lnTo>
                  <a:pt x="5721096" y="5715000"/>
                </a:lnTo>
                <a:lnTo>
                  <a:pt x="5721096" y="5724144"/>
                </a:lnTo>
                <a:lnTo>
                  <a:pt x="5730240" y="5724144"/>
                </a:lnTo>
                <a:lnTo>
                  <a:pt x="5730240" y="5715000"/>
                </a:lnTo>
                <a:close/>
              </a:path>
              <a:path w="8869680" h="5724525">
                <a:moveTo>
                  <a:pt x="5797296" y="5715000"/>
                </a:moveTo>
                <a:lnTo>
                  <a:pt x="5757672" y="5715000"/>
                </a:lnTo>
                <a:lnTo>
                  <a:pt x="5757672" y="5724144"/>
                </a:lnTo>
                <a:lnTo>
                  <a:pt x="5797296" y="5724144"/>
                </a:lnTo>
                <a:lnTo>
                  <a:pt x="5797296" y="5715000"/>
                </a:lnTo>
                <a:close/>
              </a:path>
              <a:path w="8869680" h="5724525">
                <a:moveTo>
                  <a:pt x="5833872" y="5715000"/>
                </a:moveTo>
                <a:lnTo>
                  <a:pt x="5824728" y="5715000"/>
                </a:lnTo>
                <a:lnTo>
                  <a:pt x="5824728" y="5724144"/>
                </a:lnTo>
                <a:lnTo>
                  <a:pt x="5833872" y="5724144"/>
                </a:lnTo>
                <a:lnTo>
                  <a:pt x="5833872" y="5715000"/>
                </a:lnTo>
                <a:close/>
              </a:path>
              <a:path w="8869680" h="5724525">
                <a:moveTo>
                  <a:pt x="5900928" y="5715000"/>
                </a:moveTo>
                <a:lnTo>
                  <a:pt x="5864352" y="5715000"/>
                </a:lnTo>
                <a:lnTo>
                  <a:pt x="5864352" y="5724144"/>
                </a:lnTo>
                <a:lnTo>
                  <a:pt x="5900928" y="5724144"/>
                </a:lnTo>
                <a:lnTo>
                  <a:pt x="5900928" y="5715000"/>
                </a:lnTo>
                <a:close/>
              </a:path>
              <a:path w="8869680" h="5724525">
                <a:moveTo>
                  <a:pt x="5940552" y="5715000"/>
                </a:moveTo>
                <a:lnTo>
                  <a:pt x="5931408" y="5715000"/>
                </a:lnTo>
                <a:lnTo>
                  <a:pt x="5931408" y="5724144"/>
                </a:lnTo>
                <a:lnTo>
                  <a:pt x="5940552" y="5724144"/>
                </a:lnTo>
                <a:lnTo>
                  <a:pt x="5940552" y="5715000"/>
                </a:lnTo>
                <a:close/>
              </a:path>
              <a:path w="8869680" h="5724525">
                <a:moveTo>
                  <a:pt x="6007608" y="5715000"/>
                </a:moveTo>
                <a:lnTo>
                  <a:pt x="5967983" y="5715000"/>
                </a:lnTo>
                <a:lnTo>
                  <a:pt x="5967983" y="5724144"/>
                </a:lnTo>
                <a:lnTo>
                  <a:pt x="6007608" y="5724144"/>
                </a:lnTo>
                <a:lnTo>
                  <a:pt x="6007608" y="5715000"/>
                </a:lnTo>
                <a:close/>
              </a:path>
              <a:path w="8869680" h="5724525">
                <a:moveTo>
                  <a:pt x="6044183" y="5715000"/>
                </a:moveTo>
                <a:lnTo>
                  <a:pt x="6035040" y="5715000"/>
                </a:lnTo>
                <a:lnTo>
                  <a:pt x="6035040" y="5724144"/>
                </a:lnTo>
                <a:lnTo>
                  <a:pt x="6044183" y="5724144"/>
                </a:lnTo>
                <a:lnTo>
                  <a:pt x="6044183" y="5715000"/>
                </a:lnTo>
                <a:close/>
              </a:path>
              <a:path w="8869680" h="5724525">
                <a:moveTo>
                  <a:pt x="6111240" y="5715000"/>
                </a:moveTo>
                <a:lnTo>
                  <a:pt x="6071616" y="5715000"/>
                </a:lnTo>
                <a:lnTo>
                  <a:pt x="6071616" y="5724144"/>
                </a:lnTo>
                <a:lnTo>
                  <a:pt x="6111240" y="5724144"/>
                </a:lnTo>
                <a:lnTo>
                  <a:pt x="6111240" y="5715000"/>
                </a:lnTo>
                <a:close/>
              </a:path>
              <a:path w="8869680" h="5724525">
                <a:moveTo>
                  <a:pt x="6147816" y="5715000"/>
                </a:moveTo>
                <a:lnTo>
                  <a:pt x="6138672" y="5715000"/>
                </a:lnTo>
                <a:lnTo>
                  <a:pt x="6138672" y="5724144"/>
                </a:lnTo>
                <a:lnTo>
                  <a:pt x="6147816" y="5724144"/>
                </a:lnTo>
                <a:lnTo>
                  <a:pt x="6147816" y="5715000"/>
                </a:lnTo>
                <a:close/>
              </a:path>
              <a:path w="8869680" h="5724525">
                <a:moveTo>
                  <a:pt x="6214872" y="5715000"/>
                </a:moveTo>
                <a:lnTo>
                  <a:pt x="6178296" y="5715000"/>
                </a:lnTo>
                <a:lnTo>
                  <a:pt x="6178296" y="5724144"/>
                </a:lnTo>
                <a:lnTo>
                  <a:pt x="6214872" y="5724144"/>
                </a:lnTo>
                <a:lnTo>
                  <a:pt x="6214872" y="5715000"/>
                </a:lnTo>
                <a:close/>
              </a:path>
              <a:path w="8869680" h="5724525">
                <a:moveTo>
                  <a:pt x="6254496" y="5715000"/>
                </a:moveTo>
                <a:lnTo>
                  <a:pt x="6245352" y="5715000"/>
                </a:lnTo>
                <a:lnTo>
                  <a:pt x="6245352" y="5724144"/>
                </a:lnTo>
                <a:lnTo>
                  <a:pt x="6254496" y="5724144"/>
                </a:lnTo>
                <a:lnTo>
                  <a:pt x="6254496" y="5715000"/>
                </a:lnTo>
                <a:close/>
              </a:path>
              <a:path w="8869680" h="5724525">
                <a:moveTo>
                  <a:pt x="6321552" y="5715000"/>
                </a:moveTo>
                <a:lnTo>
                  <a:pt x="6281928" y="5715000"/>
                </a:lnTo>
                <a:lnTo>
                  <a:pt x="6281928" y="5724144"/>
                </a:lnTo>
                <a:lnTo>
                  <a:pt x="6321552" y="5724144"/>
                </a:lnTo>
                <a:lnTo>
                  <a:pt x="6321552" y="5715000"/>
                </a:lnTo>
                <a:close/>
              </a:path>
              <a:path w="8869680" h="5724525">
                <a:moveTo>
                  <a:pt x="6358128" y="5715000"/>
                </a:moveTo>
                <a:lnTo>
                  <a:pt x="6348983" y="5715000"/>
                </a:lnTo>
                <a:lnTo>
                  <a:pt x="6348983" y="5724144"/>
                </a:lnTo>
                <a:lnTo>
                  <a:pt x="6358128" y="5724144"/>
                </a:lnTo>
                <a:lnTo>
                  <a:pt x="6358128" y="5715000"/>
                </a:lnTo>
                <a:close/>
              </a:path>
              <a:path w="8869680" h="5724525">
                <a:moveTo>
                  <a:pt x="6425183" y="5715000"/>
                </a:moveTo>
                <a:lnTo>
                  <a:pt x="6388608" y="5715000"/>
                </a:lnTo>
                <a:lnTo>
                  <a:pt x="6388608" y="5724144"/>
                </a:lnTo>
                <a:lnTo>
                  <a:pt x="6425183" y="5724144"/>
                </a:lnTo>
                <a:lnTo>
                  <a:pt x="6425183" y="5715000"/>
                </a:lnTo>
                <a:close/>
              </a:path>
              <a:path w="8869680" h="5724525">
                <a:moveTo>
                  <a:pt x="6464808" y="5715000"/>
                </a:moveTo>
                <a:lnTo>
                  <a:pt x="6452616" y="5715000"/>
                </a:lnTo>
                <a:lnTo>
                  <a:pt x="6452616" y="5724144"/>
                </a:lnTo>
                <a:lnTo>
                  <a:pt x="6464808" y="5724144"/>
                </a:lnTo>
                <a:lnTo>
                  <a:pt x="6464808" y="5715000"/>
                </a:lnTo>
                <a:close/>
              </a:path>
              <a:path w="8869680" h="5724525">
                <a:moveTo>
                  <a:pt x="6528816" y="5715000"/>
                </a:moveTo>
                <a:lnTo>
                  <a:pt x="6492240" y="5715000"/>
                </a:lnTo>
                <a:lnTo>
                  <a:pt x="6492240" y="5724144"/>
                </a:lnTo>
                <a:lnTo>
                  <a:pt x="6528816" y="5724144"/>
                </a:lnTo>
                <a:lnTo>
                  <a:pt x="6528816" y="5715000"/>
                </a:lnTo>
                <a:close/>
              </a:path>
              <a:path w="8869680" h="5724525">
                <a:moveTo>
                  <a:pt x="6568440" y="5715000"/>
                </a:moveTo>
                <a:lnTo>
                  <a:pt x="6559296" y="5715000"/>
                </a:lnTo>
                <a:lnTo>
                  <a:pt x="6559296" y="5724144"/>
                </a:lnTo>
                <a:lnTo>
                  <a:pt x="6568440" y="5724144"/>
                </a:lnTo>
                <a:lnTo>
                  <a:pt x="6568440" y="5715000"/>
                </a:lnTo>
                <a:close/>
              </a:path>
              <a:path w="8869680" h="5724525">
                <a:moveTo>
                  <a:pt x="6635496" y="5715000"/>
                </a:moveTo>
                <a:lnTo>
                  <a:pt x="6595872" y="5715000"/>
                </a:lnTo>
                <a:lnTo>
                  <a:pt x="6595872" y="5724144"/>
                </a:lnTo>
                <a:lnTo>
                  <a:pt x="6635496" y="5724144"/>
                </a:lnTo>
                <a:lnTo>
                  <a:pt x="6635496" y="5715000"/>
                </a:lnTo>
                <a:close/>
              </a:path>
              <a:path w="8869680" h="5724525">
                <a:moveTo>
                  <a:pt x="6672072" y="5715000"/>
                </a:moveTo>
                <a:lnTo>
                  <a:pt x="6662928" y="5715000"/>
                </a:lnTo>
                <a:lnTo>
                  <a:pt x="6662928" y="5724144"/>
                </a:lnTo>
                <a:lnTo>
                  <a:pt x="6672072" y="5724144"/>
                </a:lnTo>
                <a:lnTo>
                  <a:pt x="6672072" y="5715000"/>
                </a:lnTo>
                <a:close/>
              </a:path>
              <a:path w="8869680" h="5724525">
                <a:moveTo>
                  <a:pt x="6739128" y="5715000"/>
                </a:moveTo>
                <a:lnTo>
                  <a:pt x="6702552" y="5715000"/>
                </a:lnTo>
                <a:lnTo>
                  <a:pt x="6702552" y="5724144"/>
                </a:lnTo>
                <a:lnTo>
                  <a:pt x="6739128" y="5724144"/>
                </a:lnTo>
                <a:lnTo>
                  <a:pt x="6739128" y="5715000"/>
                </a:lnTo>
                <a:close/>
              </a:path>
              <a:path w="8869680" h="5724525">
                <a:moveTo>
                  <a:pt x="6778752" y="5715000"/>
                </a:moveTo>
                <a:lnTo>
                  <a:pt x="6769608" y="5715000"/>
                </a:lnTo>
                <a:lnTo>
                  <a:pt x="6769608" y="5724144"/>
                </a:lnTo>
                <a:lnTo>
                  <a:pt x="6778752" y="5724144"/>
                </a:lnTo>
                <a:lnTo>
                  <a:pt x="6778752" y="5715000"/>
                </a:lnTo>
                <a:close/>
              </a:path>
              <a:path w="8869680" h="5724525">
                <a:moveTo>
                  <a:pt x="6845808" y="5715000"/>
                </a:moveTo>
                <a:lnTo>
                  <a:pt x="6806183" y="5715000"/>
                </a:lnTo>
                <a:lnTo>
                  <a:pt x="6806183" y="5724144"/>
                </a:lnTo>
                <a:lnTo>
                  <a:pt x="6845808" y="5724144"/>
                </a:lnTo>
                <a:lnTo>
                  <a:pt x="6845808" y="5715000"/>
                </a:lnTo>
                <a:close/>
              </a:path>
              <a:path w="8869680" h="5724525">
                <a:moveTo>
                  <a:pt x="6882383" y="5715000"/>
                </a:moveTo>
                <a:lnTo>
                  <a:pt x="6873240" y="5715000"/>
                </a:lnTo>
                <a:lnTo>
                  <a:pt x="6873240" y="5724144"/>
                </a:lnTo>
                <a:lnTo>
                  <a:pt x="6882383" y="5724144"/>
                </a:lnTo>
                <a:lnTo>
                  <a:pt x="6882383" y="5715000"/>
                </a:lnTo>
                <a:close/>
              </a:path>
              <a:path w="8869680" h="5724525">
                <a:moveTo>
                  <a:pt x="6949440" y="5715000"/>
                </a:moveTo>
                <a:lnTo>
                  <a:pt x="6909816" y="5715000"/>
                </a:lnTo>
                <a:lnTo>
                  <a:pt x="6909816" y="5724144"/>
                </a:lnTo>
                <a:lnTo>
                  <a:pt x="6949440" y="5724144"/>
                </a:lnTo>
                <a:lnTo>
                  <a:pt x="6949440" y="5715000"/>
                </a:lnTo>
                <a:close/>
              </a:path>
              <a:path w="8869680" h="5724525">
                <a:moveTo>
                  <a:pt x="6986016" y="5715000"/>
                </a:moveTo>
                <a:lnTo>
                  <a:pt x="6976872" y="5715000"/>
                </a:lnTo>
                <a:lnTo>
                  <a:pt x="6976872" y="5724144"/>
                </a:lnTo>
                <a:lnTo>
                  <a:pt x="6986016" y="5724144"/>
                </a:lnTo>
                <a:lnTo>
                  <a:pt x="6986016" y="5715000"/>
                </a:lnTo>
                <a:close/>
              </a:path>
              <a:path w="8869680" h="5724525">
                <a:moveTo>
                  <a:pt x="7053072" y="5715000"/>
                </a:moveTo>
                <a:lnTo>
                  <a:pt x="7016496" y="5715000"/>
                </a:lnTo>
                <a:lnTo>
                  <a:pt x="7016496" y="5724144"/>
                </a:lnTo>
                <a:lnTo>
                  <a:pt x="7053072" y="5724144"/>
                </a:lnTo>
                <a:lnTo>
                  <a:pt x="7053072" y="5715000"/>
                </a:lnTo>
                <a:close/>
              </a:path>
              <a:path w="8869680" h="5724525">
                <a:moveTo>
                  <a:pt x="7092696" y="5715000"/>
                </a:moveTo>
                <a:lnTo>
                  <a:pt x="7083552" y="5715000"/>
                </a:lnTo>
                <a:lnTo>
                  <a:pt x="7083552" y="5724144"/>
                </a:lnTo>
                <a:lnTo>
                  <a:pt x="7092696" y="5724144"/>
                </a:lnTo>
                <a:lnTo>
                  <a:pt x="7092696" y="5715000"/>
                </a:lnTo>
                <a:close/>
              </a:path>
              <a:path w="8869680" h="5724525">
                <a:moveTo>
                  <a:pt x="7159752" y="5715000"/>
                </a:moveTo>
                <a:lnTo>
                  <a:pt x="7120128" y="5715000"/>
                </a:lnTo>
                <a:lnTo>
                  <a:pt x="7120128" y="5724144"/>
                </a:lnTo>
                <a:lnTo>
                  <a:pt x="7159752" y="5724144"/>
                </a:lnTo>
                <a:lnTo>
                  <a:pt x="7159752" y="5715000"/>
                </a:lnTo>
                <a:close/>
              </a:path>
              <a:path w="8869680" h="5724525">
                <a:moveTo>
                  <a:pt x="7196328" y="5715000"/>
                </a:moveTo>
                <a:lnTo>
                  <a:pt x="7187183" y="5715000"/>
                </a:lnTo>
                <a:lnTo>
                  <a:pt x="7187183" y="5724144"/>
                </a:lnTo>
                <a:lnTo>
                  <a:pt x="7196328" y="5724144"/>
                </a:lnTo>
                <a:lnTo>
                  <a:pt x="7196328" y="5715000"/>
                </a:lnTo>
                <a:close/>
              </a:path>
              <a:path w="8869680" h="5724525">
                <a:moveTo>
                  <a:pt x="7263383" y="5715000"/>
                </a:moveTo>
                <a:lnTo>
                  <a:pt x="7226808" y="5715000"/>
                </a:lnTo>
                <a:lnTo>
                  <a:pt x="7226808" y="5724144"/>
                </a:lnTo>
                <a:lnTo>
                  <a:pt x="7263383" y="5724144"/>
                </a:lnTo>
                <a:lnTo>
                  <a:pt x="7263383" y="5715000"/>
                </a:lnTo>
                <a:close/>
              </a:path>
              <a:path w="8869680" h="5724525">
                <a:moveTo>
                  <a:pt x="7303008" y="5715000"/>
                </a:moveTo>
                <a:lnTo>
                  <a:pt x="7290816" y="5715000"/>
                </a:lnTo>
                <a:lnTo>
                  <a:pt x="7290816" y="5724144"/>
                </a:lnTo>
                <a:lnTo>
                  <a:pt x="7303008" y="5724144"/>
                </a:lnTo>
                <a:lnTo>
                  <a:pt x="7303008" y="5715000"/>
                </a:lnTo>
                <a:close/>
              </a:path>
              <a:path w="8869680" h="5724525">
                <a:moveTo>
                  <a:pt x="7367016" y="5715000"/>
                </a:moveTo>
                <a:lnTo>
                  <a:pt x="7330440" y="5715000"/>
                </a:lnTo>
                <a:lnTo>
                  <a:pt x="7330440" y="5724144"/>
                </a:lnTo>
                <a:lnTo>
                  <a:pt x="7367016" y="5724144"/>
                </a:lnTo>
                <a:lnTo>
                  <a:pt x="7367016" y="5715000"/>
                </a:lnTo>
                <a:close/>
              </a:path>
              <a:path w="8869680" h="5724525">
                <a:moveTo>
                  <a:pt x="7406640" y="5715000"/>
                </a:moveTo>
                <a:lnTo>
                  <a:pt x="7397496" y="5715000"/>
                </a:lnTo>
                <a:lnTo>
                  <a:pt x="7397496" y="5724144"/>
                </a:lnTo>
                <a:lnTo>
                  <a:pt x="7406640" y="5724144"/>
                </a:lnTo>
                <a:lnTo>
                  <a:pt x="7406640" y="5715000"/>
                </a:lnTo>
                <a:close/>
              </a:path>
              <a:path w="8869680" h="5724525">
                <a:moveTo>
                  <a:pt x="7473696" y="5715000"/>
                </a:moveTo>
                <a:lnTo>
                  <a:pt x="7434072" y="5715000"/>
                </a:lnTo>
                <a:lnTo>
                  <a:pt x="7434072" y="5724144"/>
                </a:lnTo>
                <a:lnTo>
                  <a:pt x="7473696" y="5724144"/>
                </a:lnTo>
                <a:lnTo>
                  <a:pt x="7473696" y="5715000"/>
                </a:lnTo>
                <a:close/>
              </a:path>
              <a:path w="8869680" h="5724525">
                <a:moveTo>
                  <a:pt x="7510272" y="5715000"/>
                </a:moveTo>
                <a:lnTo>
                  <a:pt x="7501128" y="5715000"/>
                </a:lnTo>
                <a:lnTo>
                  <a:pt x="7501128" y="5724144"/>
                </a:lnTo>
                <a:lnTo>
                  <a:pt x="7510272" y="5724144"/>
                </a:lnTo>
                <a:lnTo>
                  <a:pt x="7510272" y="5715000"/>
                </a:lnTo>
                <a:close/>
              </a:path>
              <a:path w="8869680" h="5724525">
                <a:moveTo>
                  <a:pt x="7577328" y="5715000"/>
                </a:moveTo>
                <a:lnTo>
                  <a:pt x="7540752" y="5715000"/>
                </a:lnTo>
                <a:lnTo>
                  <a:pt x="7540752" y="5724144"/>
                </a:lnTo>
                <a:lnTo>
                  <a:pt x="7577328" y="5724144"/>
                </a:lnTo>
                <a:lnTo>
                  <a:pt x="7577328" y="5715000"/>
                </a:lnTo>
                <a:close/>
              </a:path>
              <a:path w="8869680" h="5724525">
                <a:moveTo>
                  <a:pt x="7616952" y="5715000"/>
                </a:moveTo>
                <a:lnTo>
                  <a:pt x="7607808" y="5715000"/>
                </a:lnTo>
                <a:lnTo>
                  <a:pt x="7607808" y="5724144"/>
                </a:lnTo>
                <a:lnTo>
                  <a:pt x="7616952" y="5724144"/>
                </a:lnTo>
                <a:lnTo>
                  <a:pt x="7616952" y="5715000"/>
                </a:lnTo>
                <a:close/>
              </a:path>
              <a:path w="8869680" h="5724525">
                <a:moveTo>
                  <a:pt x="7684008" y="5715000"/>
                </a:moveTo>
                <a:lnTo>
                  <a:pt x="7644383" y="5715000"/>
                </a:lnTo>
                <a:lnTo>
                  <a:pt x="7644383" y="5724144"/>
                </a:lnTo>
                <a:lnTo>
                  <a:pt x="7684008" y="5724144"/>
                </a:lnTo>
                <a:lnTo>
                  <a:pt x="7684008" y="5715000"/>
                </a:lnTo>
                <a:close/>
              </a:path>
              <a:path w="8869680" h="5724525">
                <a:moveTo>
                  <a:pt x="7720583" y="5715000"/>
                </a:moveTo>
                <a:lnTo>
                  <a:pt x="7711440" y="5715000"/>
                </a:lnTo>
                <a:lnTo>
                  <a:pt x="7711440" y="5724144"/>
                </a:lnTo>
                <a:lnTo>
                  <a:pt x="7720583" y="5724144"/>
                </a:lnTo>
                <a:lnTo>
                  <a:pt x="7720583" y="5715000"/>
                </a:lnTo>
                <a:close/>
              </a:path>
              <a:path w="8869680" h="5724525">
                <a:moveTo>
                  <a:pt x="7787640" y="5715000"/>
                </a:moveTo>
                <a:lnTo>
                  <a:pt x="7748016" y="5715000"/>
                </a:lnTo>
                <a:lnTo>
                  <a:pt x="7748016" y="5724144"/>
                </a:lnTo>
                <a:lnTo>
                  <a:pt x="7787640" y="5724144"/>
                </a:lnTo>
                <a:lnTo>
                  <a:pt x="7787640" y="5715000"/>
                </a:lnTo>
                <a:close/>
              </a:path>
              <a:path w="8869680" h="5724525">
                <a:moveTo>
                  <a:pt x="7824216" y="5715000"/>
                </a:moveTo>
                <a:lnTo>
                  <a:pt x="7815072" y="5715000"/>
                </a:lnTo>
                <a:lnTo>
                  <a:pt x="7815072" y="5724144"/>
                </a:lnTo>
                <a:lnTo>
                  <a:pt x="7824216" y="5724144"/>
                </a:lnTo>
                <a:lnTo>
                  <a:pt x="7824216" y="5715000"/>
                </a:lnTo>
                <a:close/>
              </a:path>
              <a:path w="8869680" h="5724525">
                <a:moveTo>
                  <a:pt x="7891272" y="5715000"/>
                </a:moveTo>
                <a:lnTo>
                  <a:pt x="7854696" y="5715000"/>
                </a:lnTo>
                <a:lnTo>
                  <a:pt x="7854696" y="5724144"/>
                </a:lnTo>
                <a:lnTo>
                  <a:pt x="7891272" y="5724144"/>
                </a:lnTo>
                <a:lnTo>
                  <a:pt x="7891272" y="5715000"/>
                </a:lnTo>
                <a:close/>
              </a:path>
              <a:path w="8869680" h="5724525">
                <a:moveTo>
                  <a:pt x="7930896" y="5715000"/>
                </a:moveTo>
                <a:lnTo>
                  <a:pt x="7921752" y="5715000"/>
                </a:lnTo>
                <a:lnTo>
                  <a:pt x="7921752" y="5724144"/>
                </a:lnTo>
                <a:lnTo>
                  <a:pt x="7930896" y="5724144"/>
                </a:lnTo>
                <a:lnTo>
                  <a:pt x="7930896" y="5715000"/>
                </a:lnTo>
                <a:close/>
              </a:path>
              <a:path w="8869680" h="5724525">
                <a:moveTo>
                  <a:pt x="7997952" y="5715000"/>
                </a:moveTo>
                <a:lnTo>
                  <a:pt x="7958328" y="5715000"/>
                </a:lnTo>
                <a:lnTo>
                  <a:pt x="7958328" y="5724144"/>
                </a:lnTo>
                <a:lnTo>
                  <a:pt x="7997952" y="5724144"/>
                </a:lnTo>
                <a:lnTo>
                  <a:pt x="7997952" y="5715000"/>
                </a:lnTo>
                <a:close/>
              </a:path>
              <a:path w="8869680" h="5724525">
                <a:moveTo>
                  <a:pt x="8034528" y="5715000"/>
                </a:moveTo>
                <a:lnTo>
                  <a:pt x="8025383" y="5715000"/>
                </a:lnTo>
                <a:lnTo>
                  <a:pt x="8025383" y="5724144"/>
                </a:lnTo>
                <a:lnTo>
                  <a:pt x="8034528" y="5724144"/>
                </a:lnTo>
                <a:lnTo>
                  <a:pt x="8034528" y="5715000"/>
                </a:lnTo>
                <a:close/>
              </a:path>
              <a:path w="8869680" h="5724525">
                <a:moveTo>
                  <a:pt x="8101583" y="5715000"/>
                </a:moveTo>
                <a:lnTo>
                  <a:pt x="8065008" y="5715000"/>
                </a:lnTo>
                <a:lnTo>
                  <a:pt x="8065008" y="5724144"/>
                </a:lnTo>
                <a:lnTo>
                  <a:pt x="8101583" y="5724144"/>
                </a:lnTo>
                <a:lnTo>
                  <a:pt x="8101583" y="5715000"/>
                </a:lnTo>
                <a:close/>
              </a:path>
              <a:path w="8869680" h="5724525">
                <a:moveTo>
                  <a:pt x="8141208" y="5715000"/>
                </a:moveTo>
                <a:lnTo>
                  <a:pt x="8129016" y="5715000"/>
                </a:lnTo>
                <a:lnTo>
                  <a:pt x="8129016" y="5724144"/>
                </a:lnTo>
                <a:lnTo>
                  <a:pt x="8141208" y="5724144"/>
                </a:lnTo>
                <a:lnTo>
                  <a:pt x="8141208" y="5715000"/>
                </a:lnTo>
                <a:close/>
              </a:path>
              <a:path w="8869680" h="5724525">
                <a:moveTo>
                  <a:pt x="8205216" y="5715000"/>
                </a:moveTo>
                <a:lnTo>
                  <a:pt x="8168640" y="5715000"/>
                </a:lnTo>
                <a:lnTo>
                  <a:pt x="8168640" y="5724144"/>
                </a:lnTo>
                <a:lnTo>
                  <a:pt x="8205216" y="5724144"/>
                </a:lnTo>
                <a:lnTo>
                  <a:pt x="8205216" y="5715000"/>
                </a:lnTo>
                <a:close/>
              </a:path>
              <a:path w="8869680" h="5724525">
                <a:moveTo>
                  <a:pt x="8244840" y="5715000"/>
                </a:moveTo>
                <a:lnTo>
                  <a:pt x="8235696" y="5715000"/>
                </a:lnTo>
                <a:lnTo>
                  <a:pt x="8235696" y="5724144"/>
                </a:lnTo>
                <a:lnTo>
                  <a:pt x="8244840" y="5724144"/>
                </a:lnTo>
                <a:lnTo>
                  <a:pt x="8244840" y="5715000"/>
                </a:lnTo>
                <a:close/>
              </a:path>
              <a:path w="8869680" h="5724525">
                <a:moveTo>
                  <a:pt x="8311896" y="5715000"/>
                </a:moveTo>
                <a:lnTo>
                  <a:pt x="8272272" y="5715000"/>
                </a:lnTo>
                <a:lnTo>
                  <a:pt x="8272272" y="5724144"/>
                </a:lnTo>
                <a:lnTo>
                  <a:pt x="8311896" y="5724144"/>
                </a:lnTo>
                <a:lnTo>
                  <a:pt x="8311896" y="5715000"/>
                </a:lnTo>
                <a:close/>
              </a:path>
              <a:path w="8869680" h="5724525">
                <a:moveTo>
                  <a:pt x="8348472" y="5715000"/>
                </a:moveTo>
                <a:lnTo>
                  <a:pt x="8339328" y="5715000"/>
                </a:lnTo>
                <a:lnTo>
                  <a:pt x="8339328" y="5724144"/>
                </a:lnTo>
                <a:lnTo>
                  <a:pt x="8348472" y="5724144"/>
                </a:lnTo>
                <a:lnTo>
                  <a:pt x="8348472" y="5715000"/>
                </a:lnTo>
                <a:close/>
              </a:path>
              <a:path w="8869680" h="5724525">
                <a:moveTo>
                  <a:pt x="8415528" y="5715000"/>
                </a:moveTo>
                <a:lnTo>
                  <a:pt x="8378952" y="5715000"/>
                </a:lnTo>
                <a:lnTo>
                  <a:pt x="8378952" y="5724144"/>
                </a:lnTo>
                <a:lnTo>
                  <a:pt x="8415528" y="5724144"/>
                </a:lnTo>
                <a:lnTo>
                  <a:pt x="8415528" y="5715000"/>
                </a:lnTo>
                <a:close/>
              </a:path>
              <a:path w="8869680" h="5724525">
                <a:moveTo>
                  <a:pt x="8455152" y="5715000"/>
                </a:moveTo>
                <a:lnTo>
                  <a:pt x="8446008" y="5715000"/>
                </a:lnTo>
                <a:lnTo>
                  <a:pt x="8446008" y="5724144"/>
                </a:lnTo>
                <a:lnTo>
                  <a:pt x="8455152" y="5724144"/>
                </a:lnTo>
                <a:lnTo>
                  <a:pt x="8455152" y="5715000"/>
                </a:lnTo>
                <a:close/>
              </a:path>
              <a:path w="8869680" h="5724525">
                <a:moveTo>
                  <a:pt x="8522208" y="5715000"/>
                </a:moveTo>
                <a:lnTo>
                  <a:pt x="8482584" y="5715000"/>
                </a:lnTo>
                <a:lnTo>
                  <a:pt x="8482584" y="5724144"/>
                </a:lnTo>
                <a:lnTo>
                  <a:pt x="8522208" y="5724144"/>
                </a:lnTo>
                <a:lnTo>
                  <a:pt x="8522208" y="5715000"/>
                </a:lnTo>
                <a:close/>
              </a:path>
              <a:path w="8869680" h="5724525">
                <a:moveTo>
                  <a:pt x="8558784" y="5715000"/>
                </a:moveTo>
                <a:lnTo>
                  <a:pt x="8549640" y="5715000"/>
                </a:lnTo>
                <a:lnTo>
                  <a:pt x="8549640" y="5724144"/>
                </a:lnTo>
                <a:lnTo>
                  <a:pt x="8558784" y="5724144"/>
                </a:lnTo>
                <a:lnTo>
                  <a:pt x="8558784" y="5715000"/>
                </a:lnTo>
                <a:close/>
              </a:path>
              <a:path w="8869680" h="5724525">
                <a:moveTo>
                  <a:pt x="8625840" y="5715000"/>
                </a:moveTo>
                <a:lnTo>
                  <a:pt x="8586216" y="5715000"/>
                </a:lnTo>
                <a:lnTo>
                  <a:pt x="8586216" y="5724144"/>
                </a:lnTo>
                <a:lnTo>
                  <a:pt x="8625840" y="5724144"/>
                </a:lnTo>
                <a:lnTo>
                  <a:pt x="8625840" y="5715000"/>
                </a:lnTo>
                <a:close/>
              </a:path>
              <a:path w="8869680" h="5724525">
                <a:moveTo>
                  <a:pt x="8662416" y="5715000"/>
                </a:moveTo>
                <a:lnTo>
                  <a:pt x="8653272" y="5715000"/>
                </a:lnTo>
                <a:lnTo>
                  <a:pt x="8653272" y="5724144"/>
                </a:lnTo>
                <a:lnTo>
                  <a:pt x="8662416" y="5724144"/>
                </a:lnTo>
                <a:lnTo>
                  <a:pt x="8662416" y="5715000"/>
                </a:lnTo>
                <a:close/>
              </a:path>
              <a:path w="8869680" h="5724525">
                <a:moveTo>
                  <a:pt x="8729472" y="5715000"/>
                </a:moveTo>
                <a:lnTo>
                  <a:pt x="8692896" y="5715000"/>
                </a:lnTo>
                <a:lnTo>
                  <a:pt x="8692896" y="5724144"/>
                </a:lnTo>
                <a:lnTo>
                  <a:pt x="8729472" y="5724144"/>
                </a:lnTo>
                <a:lnTo>
                  <a:pt x="8729472" y="5715000"/>
                </a:lnTo>
                <a:close/>
              </a:path>
              <a:path w="8869680" h="5724525">
                <a:moveTo>
                  <a:pt x="8769096" y="5715000"/>
                </a:moveTo>
                <a:lnTo>
                  <a:pt x="8759952" y="5715000"/>
                </a:lnTo>
                <a:lnTo>
                  <a:pt x="8759952" y="5724144"/>
                </a:lnTo>
                <a:lnTo>
                  <a:pt x="8769096" y="5724144"/>
                </a:lnTo>
                <a:lnTo>
                  <a:pt x="8769096" y="5715000"/>
                </a:lnTo>
                <a:close/>
              </a:path>
              <a:path w="8869680" h="5724525">
                <a:moveTo>
                  <a:pt x="8836152" y="5715000"/>
                </a:moveTo>
                <a:lnTo>
                  <a:pt x="8796528" y="5715000"/>
                </a:lnTo>
                <a:lnTo>
                  <a:pt x="8796528" y="5724144"/>
                </a:lnTo>
                <a:lnTo>
                  <a:pt x="8836152" y="5724144"/>
                </a:lnTo>
                <a:lnTo>
                  <a:pt x="8836152" y="5715000"/>
                </a:lnTo>
                <a:close/>
              </a:path>
              <a:path w="8869680" h="5724525">
                <a:moveTo>
                  <a:pt x="8869680" y="5711952"/>
                </a:moveTo>
                <a:lnTo>
                  <a:pt x="8860536" y="5711952"/>
                </a:lnTo>
                <a:lnTo>
                  <a:pt x="8860536" y="5721097"/>
                </a:lnTo>
                <a:lnTo>
                  <a:pt x="8869680" y="5721097"/>
                </a:lnTo>
                <a:lnTo>
                  <a:pt x="8869680" y="5711952"/>
                </a:lnTo>
                <a:close/>
              </a:path>
              <a:path w="8869680" h="5724525">
                <a:moveTo>
                  <a:pt x="8869680" y="5644897"/>
                </a:moveTo>
                <a:lnTo>
                  <a:pt x="8860536" y="5644897"/>
                </a:lnTo>
                <a:lnTo>
                  <a:pt x="8860536" y="5681472"/>
                </a:lnTo>
                <a:lnTo>
                  <a:pt x="8869680" y="5681472"/>
                </a:lnTo>
                <a:lnTo>
                  <a:pt x="8869680" y="5644897"/>
                </a:lnTo>
                <a:close/>
              </a:path>
              <a:path w="8869680" h="5724525">
                <a:moveTo>
                  <a:pt x="8869680" y="5605272"/>
                </a:moveTo>
                <a:lnTo>
                  <a:pt x="8860536" y="5605272"/>
                </a:lnTo>
                <a:lnTo>
                  <a:pt x="8860536" y="5617464"/>
                </a:lnTo>
                <a:lnTo>
                  <a:pt x="8869680" y="5617464"/>
                </a:lnTo>
                <a:lnTo>
                  <a:pt x="8869680" y="5605272"/>
                </a:lnTo>
                <a:close/>
              </a:path>
              <a:path w="8869680" h="5724525">
                <a:moveTo>
                  <a:pt x="8869680" y="5541264"/>
                </a:moveTo>
                <a:lnTo>
                  <a:pt x="8860536" y="5541264"/>
                </a:lnTo>
                <a:lnTo>
                  <a:pt x="8860536" y="5577840"/>
                </a:lnTo>
                <a:lnTo>
                  <a:pt x="8869680" y="5577840"/>
                </a:lnTo>
                <a:lnTo>
                  <a:pt x="8869680" y="5541264"/>
                </a:lnTo>
                <a:close/>
              </a:path>
              <a:path w="8869680" h="5724525">
                <a:moveTo>
                  <a:pt x="8869680" y="5501640"/>
                </a:moveTo>
                <a:lnTo>
                  <a:pt x="8860536" y="5501640"/>
                </a:lnTo>
                <a:lnTo>
                  <a:pt x="8860536" y="5510784"/>
                </a:lnTo>
                <a:lnTo>
                  <a:pt x="8869680" y="5510784"/>
                </a:lnTo>
                <a:lnTo>
                  <a:pt x="8869680" y="5501640"/>
                </a:lnTo>
                <a:close/>
              </a:path>
              <a:path w="8869680" h="5724525">
                <a:moveTo>
                  <a:pt x="8869680" y="5434584"/>
                </a:moveTo>
                <a:lnTo>
                  <a:pt x="8860536" y="5434584"/>
                </a:lnTo>
                <a:lnTo>
                  <a:pt x="8860536" y="5474208"/>
                </a:lnTo>
                <a:lnTo>
                  <a:pt x="8869680" y="5474208"/>
                </a:lnTo>
                <a:lnTo>
                  <a:pt x="8869680" y="5434584"/>
                </a:lnTo>
                <a:close/>
              </a:path>
              <a:path w="8869680" h="5724525">
                <a:moveTo>
                  <a:pt x="8869680" y="5398008"/>
                </a:moveTo>
                <a:lnTo>
                  <a:pt x="8860536" y="5398008"/>
                </a:lnTo>
                <a:lnTo>
                  <a:pt x="8860536" y="5407152"/>
                </a:lnTo>
                <a:lnTo>
                  <a:pt x="8869680" y="5407152"/>
                </a:lnTo>
                <a:lnTo>
                  <a:pt x="8869680" y="5398008"/>
                </a:lnTo>
                <a:close/>
              </a:path>
              <a:path w="8869680" h="5724525">
                <a:moveTo>
                  <a:pt x="8869680" y="5330952"/>
                </a:moveTo>
                <a:lnTo>
                  <a:pt x="8860536" y="5330952"/>
                </a:lnTo>
                <a:lnTo>
                  <a:pt x="8860536" y="5367528"/>
                </a:lnTo>
                <a:lnTo>
                  <a:pt x="8869680" y="5367528"/>
                </a:lnTo>
                <a:lnTo>
                  <a:pt x="8869680" y="5330952"/>
                </a:lnTo>
                <a:close/>
              </a:path>
              <a:path w="8869680" h="5724525">
                <a:moveTo>
                  <a:pt x="8869680" y="5291328"/>
                </a:moveTo>
                <a:lnTo>
                  <a:pt x="8860536" y="5291328"/>
                </a:lnTo>
                <a:lnTo>
                  <a:pt x="8860536" y="5300472"/>
                </a:lnTo>
                <a:lnTo>
                  <a:pt x="8869680" y="5300472"/>
                </a:lnTo>
                <a:lnTo>
                  <a:pt x="8869680" y="5291328"/>
                </a:lnTo>
                <a:close/>
              </a:path>
              <a:path w="8869680" h="5724525">
                <a:moveTo>
                  <a:pt x="8869680" y="5224272"/>
                </a:moveTo>
                <a:lnTo>
                  <a:pt x="8860536" y="5224272"/>
                </a:lnTo>
                <a:lnTo>
                  <a:pt x="8860536" y="5263896"/>
                </a:lnTo>
                <a:lnTo>
                  <a:pt x="8869680" y="5263896"/>
                </a:lnTo>
                <a:lnTo>
                  <a:pt x="8869680" y="5224272"/>
                </a:lnTo>
                <a:close/>
              </a:path>
              <a:path w="8869680" h="5724525">
                <a:moveTo>
                  <a:pt x="8869680" y="5187696"/>
                </a:moveTo>
                <a:lnTo>
                  <a:pt x="8860536" y="5187696"/>
                </a:lnTo>
                <a:lnTo>
                  <a:pt x="8860536" y="5196840"/>
                </a:lnTo>
                <a:lnTo>
                  <a:pt x="8869680" y="5196840"/>
                </a:lnTo>
                <a:lnTo>
                  <a:pt x="8869680" y="5187696"/>
                </a:lnTo>
                <a:close/>
              </a:path>
              <a:path w="8869680" h="5724525">
                <a:moveTo>
                  <a:pt x="8869680" y="5120640"/>
                </a:moveTo>
                <a:lnTo>
                  <a:pt x="8860536" y="5120640"/>
                </a:lnTo>
                <a:lnTo>
                  <a:pt x="8860536" y="5160264"/>
                </a:lnTo>
                <a:lnTo>
                  <a:pt x="8869680" y="5160264"/>
                </a:lnTo>
                <a:lnTo>
                  <a:pt x="8869680" y="5120640"/>
                </a:lnTo>
                <a:close/>
              </a:path>
              <a:path w="8869680" h="5724525">
                <a:moveTo>
                  <a:pt x="8869680" y="5084064"/>
                </a:moveTo>
                <a:lnTo>
                  <a:pt x="8860536" y="5084064"/>
                </a:lnTo>
                <a:lnTo>
                  <a:pt x="8860536" y="5093208"/>
                </a:lnTo>
                <a:lnTo>
                  <a:pt x="8869680" y="5093208"/>
                </a:lnTo>
                <a:lnTo>
                  <a:pt x="8869680" y="5084064"/>
                </a:lnTo>
                <a:close/>
              </a:path>
              <a:path w="8869680" h="5724525">
                <a:moveTo>
                  <a:pt x="8869680" y="5017008"/>
                </a:moveTo>
                <a:lnTo>
                  <a:pt x="8860536" y="5017008"/>
                </a:lnTo>
                <a:lnTo>
                  <a:pt x="8860536" y="5053584"/>
                </a:lnTo>
                <a:lnTo>
                  <a:pt x="8869680" y="5053584"/>
                </a:lnTo>
                <a:lnTo>
                  <a:pt x="8869680" y="5017008"/>
                </a:lnTo>
                <a:close/>
              </a:path>
              <a:path w="8869680" h="5724525">
                <a:moveTo>
                  <a:pt x="8869680" y="4977384"/>
                </a:moveTo>
                <a:lnTo>
                  <a:pt x="8860536" y="4977384"/>
                </a:lnTo>
                <a:lnTo>
                  <a:pt x="8860536" y="4986528"/>
                </a:lnTo>
                <a:lnTo>
                  <a:pt x="8869680" y="4986528"/>
                </a:lnTo>
                <a:lnTo>
                  <a:pt x="8869680" y="4977384"/>
                </a:lnTo>
                <a:close/>
              </a:path>
              <a:path w="8869680" h="5724525">
                <a:moveTo>
                  <a:pt x="8869680" y="4910328"/>
                </a:moveTo>
                <a:lnTo>
                  <a:pt x="8860536" y="4910328"/>
                </a:lnTo>
                <a:lnTo>
                  <a:pt x="8860536" y="4949952"/>
                </a:lnTo>
                <a:lnTo>
                  <a:pt x="8869680" y="4949952"/>
                </a:lnTo>
                <a:lnTo>
                  <a:pt x="8869680" y="4910328"/>
                </a:lnTo>
                <a:close/>
              </a:path>
              <a:path w="8869680" h="5724525">
                <a:moveTo>
                  <a:pt x="8869680" y="4873752"/>
                </a:moveTo>
                <a:lnTo>
                  <a:pt x="8860536" y="4873752"/>
                </a:lnTo>
                <a:lnTo>
                  <a:pt x="8860536" y="4882896"/>
                </a:lnTo>
                <a:lnTo>
                  <a:pt x="8869680" y="4882896"/>
                </a:lnTo>
                <a:lnTo>
                  <a:pt x="8869680" y="4873752"/>
                </a:lnTo>
                <a:close/>
              </a:path>
              <a:path w="8869680" h="5724525">
                <a:moveTo>
                  <a:pt x="8869680" y="4806696"/>
                </a:moveTo>
                <a:lnTo>
                  <a:pt x="8860536" y="4806696"/>
                </a:lnTo>
                <a:lnTo>
                  <a:pt x="8860536" y="4843272"/>
                </a:lnTo>
                <a:lnTo>
                  <a:pt x="8869680" y="4843272"/>
                </a:lnTo>
                <a:lnTo>
                  <a:pt x="8869680" y="4806696"/>
                </a:lnTo>
                <a:close/>
              </a:path>
              <a:path w="8869680" h="5724525">
                <a:moveTo>
                  <a:pt x="8869680" y="4767072"/>
                </a:moveTo>
                <a:lnTo>
                  <a:pt x="8860536" y="4767072"/>
                </a:lnTo>
                <a:lnTo>
                  <a:pt x="8860536" y="4779264"/>
                </a:lnTo>
                <a:lnTo>
                  <a:pt x="8869680" y="4779264"/>
                </a:lnTo>
                <a:lnTo>
                  <a:pt x="8869680" y="4767072"/>
                </a:lnTo>
                <a:close/>
              </a:path>
              <a:path w="8869680" h="5724525">
                <a:moveTo>
                  <a:pt x="8869680" y="4703064"/>
                </a:moveTo>
                <a:lnTo>
                  <a:pt x="8860536" y="4703064"/>
                </a:lnTo>
                <a:lnTo>
                  <a:pt x="8860536" y="4739640"/>
                </a:lnTo>
                <a:lnTo>
                  <a:pt x="8869680" y="4739640"/>
                </a:lnTo>
                <a:lnTo>
                  <a:pt x="8869680" y="4703064"/>
                </a:lnTo>
                <a:close/>
              </a:path>
              <a:path w="8869680" h="5724525">
                <a:moveTo>
                  <a:pt x="8869680" y="4663440"/>
                </a:moveTo>
                <a:lnTo>
                  <a:pt x="8860536" y="4663440"/>
                </a:lnTo>
                <a:lnTo>
                  <a:pt x="8860536" y="4672584"/>
                </a:lnTo>
                <a:lnTo>
                  <a:pt x="8869680" y="4672584"/>
                </a:lnTo>
                <a:lnTo>
                  <a:pt x="8869680" y="4663440"/>
                </a:lnTo>
                <a:close/>
              </a:path>
              <a:path w="8869680" h="5724525">
                <a:moveTo>
                  <a:pt x="8869680" y="4596384"/>
                </a:moveTo>
                <a:lnTo>
                  <a:pt x="8860536" y="4596384"/>
                </a:lnTo>
                <a:lnTo>
                  <a:pt x="8860536" y="4636008"/>
                </a:lnTo>
                <a:lnTo>
                  <a:pt x="8869680" y="4636008"/>
                </a:lnTo>
                <a:lnTo>
                  <a:pt x="8869680" y="4596384"/>
                </a:lnTo>
                <a:close/>
              </a:path>
              <a:path w="8869680" h="5724525">
                <a:moveTo>
                  <a:pt x="8869680" y="4559808"/>
                </a:moveTo>
                <a:lnTo>
                  <a:pt x="8860536" y="4559808"/>
                </a:lnTo>
                <a:lnTo>
                  <a:pt x="8860536" y="4568952"/>
                </a:lnTo>
                <a:lnTo>
                  <a:pt x="8869680" y="4568952"/>
                </a:lnTo>
                <a:lnTo>
                  <a:pt x="8869680" y="4559808"/>
                </a:lnTo>
                <a:close/>
              </a:path>
              <a:path w="8869680" h="5724525">
                <a:moveTo>
                  <a:pt x="8869680" y="4492752"/>
                </a:moveTo>
                <a:lnTo>
                  <a:pt x="8860536" y="4492752"/>
                </a:lnTo>
                <a:lnTo>
                  <a:pt x="8860536" y="4529328"/>
                </a:lnTo>
                <a:lnTo>
                  <a:pt x="8869680" y="4529328"/>
                </a:lnTo>
                <a:lnTo>
                  <a:pt x="8869680" y="4492752"/>
                </a:lnTo>
                <a:close/>
              </a:path>
              <a:path w="8869680" h="5724525">
                <a:moveTo>
                  <a:pt x="8869680" y="4453128"/>
                </a:moveTo>
                <a:lnTo>
                  <a:pt x="8860536" y="4453128"/>
                </a:lnTo>
                <a:lnTo>
                  <a:pt x="8860536" y="4462272"/>
                </a:lnTo>
                <a:lnTo>
                  <a:pt x="8869680" y="4462272"/>
                </a:lnTo>
                <a:lnTo>
                  <a:pt x="8869680" y="4453128"/>
                </a:lnTo>
                <a:close/>
              </a:path>
              <a:path w="8869680" h="5724525">
                <a:moveTo>
                  <a:pt x="8869680" y="4386072"/>
                </a:moveTo>
                <a:lnTo>
                  <a:pt x="8860536" y="4386072"/>
                </a:lnTo>
                <a:lnTo>
                  <a:pt x="8860536" y="4425696"/>
                </a:lnTo>
                <a:lnTo>
                  <a:pt x="8869680" y="4425696"/>
                </a:lnTo>
                <a:lnTo>
                  <a:pt x="8869680" y="4386072"/>
                </a:lnTo>
                <a:close/>
              </a:path>
              <a:path w="8869680" h="5724525">
                <a:moveTo>
                  <a:pt x="8869680" y="4349496"/>
                </a:moveTo>
                <a:lnTo>
                  <a:pt x="8860536" y="4349496"/>
                </a:lnTo>
                <a:lnTo>
                  <a:pt x="8860536" y="4358640"/>
                </a:lnTo>
                <a:lnTo>
                  <a:pt x="8869680" y="4358640"/>
                </a:lnTo>
                <a:lnTo>
                  <a:pt x="8869680" y="4349496"/>
                </a:lnTo>
                <a:close/>
              </a:path>
              <a:path w="8869680" h="5724525">
                <a:moveTo>
                  <a:pt x="8869680" y="4282440"/>
                </a:moveTo>
                <a:lnTo>
                  <a:pt x="8860536" y="4282440"/>
                </a:lnTo>
                <a:lnTo>
                  <a:pt x="8860536" y="4322064"/>
                </a:lnTo>
                <a:lnTo>
                  <a:pt x="8869680" y="4322064"/>
                </a:lnTo>
                <a:lnTo>
                  <a:pt x="8869680" y="4282440"/>
                </a:lnTo>
                <a:close/>
              </a:path>
              <a:path w="8869680" h="5724525">
                <a:moveTo>
                  <a:pt x="8869680" y="4245864"/>
                </a:moveTo>
                <a:lnTo>
                  <a:pt x="8860536" y="4245864"/>
                </a:lnTo>
                <a:lnTo>
                  <a:pt x="8860536" y="4255008"/>
                </a:lnTo>
                <a:lnTo>
                  <a:pt x="8869680" y="4255008"/>
                </a:lnTo>
                <a:lnTo>
                  <a:pt x="8869680" y="4245864"/>
                </a:lnTo>
                <a:close/>
              </a:path>
              <a:path w="8869680" h="5724525">
                <a:moveTo>
                  <a:pt x="8869680" y="4178808"/>
                </a:moveTo>
                <a:lnTo>
                  <a:pt x="8860536" y="4178808"/>
                </a:lnTo>
                <a:lnTo>
                  <a:pt x="8860536" y="4215384"/>
                </a:lnTo>
                <a:lnTo>
                  <a:pt x="8869680" y="4215384"/>
                </a:lnTo>
                <a:lnTo>
                  <a:pt x="8869680" y="4178808"/>
                </a:lnTo>
                <a:close/>
              </a:path>
              <a:path w="8869680" h="5724525">
                <a:moveTo>
                  <a:pt x="8869680" y="4139184"/>
                </a:moveTo>
                <a:lnTo>
                  <a:pt x="8860536" y="4139184"/>
                </a:lnTo>
                <a:lnTo>
                  <a:pt x="8860536" y="4148328"/>
                </a:lnTo>
                <a:lnTo>
                  <a:pt x="8869680" y="4148328"/>
                </a:lnTo>
                <a:lnTo>
                  <a:pt x="8869680" y="4139184"/>
                </a:lnTo>
                <a:close/>
              </a:path>
              <a:path w="8869680" h="5724525">
                <a:moveTo>
                  <a:pt x="8869680" y="4072128"/>
                </a:moveTo>
                <a:lnTo>
                  <a:pt x="8860536" y="4072128"/>
                </a:lnTo>
                <a:lnTo>
                  <a:pt x="8860536" y="4111752"/>
                </a:lnTo>
                <a:lnTo>
                  <a:pt x="8869680" y="4111752"/>
                </a:lnTo>
                <a:lnTo>
                  <a:pt x="8869680" y="4072128"/>
                </a:lnTo>
                <a:close/>
              </a:path>
              <a:path w="8869680" h="5724525">
                <a:moveTo>
                  <a:pt x="8869680" y="4035552"/>
                </a:moveTo>
                <a:lnTo>
                  <a:pt x="8860536" y="4035552"/>
                </a:lnTo>
                <a:lnTo>
                  <a:pt x="8860536" y="4044696"/>
                </a:lnTo>
                <a:lnTo>
                  <a:pt x="8869680" y="4044696"/>
                </a:lnTo>
                <a:lnTo>
                  <a:pt x="8869680" y="4035552"/>
                </a:lnTo>
                <a:close/>
              </a:path>
              <a:path w="8869680" h="5724525">
                <a:moveTo>
                  <a:pt x="8869680" y="3968496"/>
                </a:moveTo>
                <a:lnTo>
                  <a:pt x="8860536" y="3968496"/>
                </a:lnTo>
                <a:lnTo>
                  <a:pt x="8860536" y="4005072"/>
                </a:lnTo>
                <a:lnTo>
                  <a:pt x="8869680" y="4005072"/>
                </a:lnTo>
                <a:lnTo>
                  <a:pt x="8869680" y="3968496"/>
                </a:lnTo>
                <a:close/>
              </a:path>
              <a:path w="8869680" h="5724525">
                <a:moveTo>
                  <a:pt x="8869680" y="3928872"/>
                </a:moveTo>
                <a:lnTo>
                  <a:pt x="8860536" y="3928872"/>
                </a:lnTo>
                <a:lnTo>
                  <a:pt x="8860536" y="3941064"/>
                </a:lnTo>
                <a:lnTo>
                  <a:pt x="8869680" y="3941064"/>
                </a:lnTo>
                <a:lnTo>
                  <a:pt x="8869680" y="3928872"/>
                </a:lnTo>
                <a:close/>
              </a:path>
              <a:path w="8869680" h="5724525">
                <a:moveTo>
                  <a:pt x="8869680" y="3864864"/>
                </a:moveTo>
                <a:lnTo>
                  <a:pt x="8860536" y="3864864"/>
                </a:lnTo>
                <a:lnTo>
                  <a:pt x="8860536" y="3901440"/>
                </a:lnTo>
                <a:lnTo>
                  <a:pt x="8869680" y="3901440"/>
                </a:lnTo>
                <a:lnTo>
                  <a:pt x="8869680" y="3864864"/>
                </a:lnTo>
                <a:close/>
              </a:path>
              <a:path w="8869680" h="5724525">
                <a:moveTo>
                  <a:pt x="8869680" y="3825240"/>
                </a:moveTo>
                <a:lnTo>
                  <a:pt x="8860536" y="3825240"/>
                </a:lnTo>
                <a:lnTo>
                  <a:pt x="8860536" y="3834384"/>
                </a:lnTo>
                <a:lnTo>
                  <a:pt x="8869680" y="3834384"/>
                </a:lnTo>
                <a:lnTo>
                  <a:pt x="8869680" y="3825240"/>
                </a:lnTo>
                <a:close/>
              </a:path>
              <a:path w="8869680" h="5724525">
                <a:moveTo>
                  <a:pt x="8869680" y="3758184"/>
                </a:moveTo>
                <a:lnTo>
                  <a:pt x="8860536" y="3758184"/>
                </a:lnTo>
                <a:lnTo>
                  <a:pt x="8860536" y="3797808"/>
                </a:lnTo>
                <a:lnTo>
                  <a:pt x="8869680" y="3797808"/>
                </a:lnTo>
                <a:lnTo>
                  <a:pt x="8869680" y="3758184"/>
                </a:lnTo>
                <a:close/>
              </a:path>
              <a:path w="8869680" h="5724525">
                <a:moveTo>
                  <a:pt x="8869680" y="3721608"/>
                </a:moveTo>
                <a:lnTo>
                  <a:pt x="8860536" y="3721608"/>
                </a:lnTo>
                <a:lnTo>
                  <a:pt x="8860536" y="3730752"/>
                </a:lnTo>
                <a:lnTo>
                  <a:pt x="8869680" y="3730752"/>
                </a:lnTo>
                <a:lnTo>
                  <a:pt x="8869680" y="3721608"/>
                </a:lnTo>
                <a:close/>
              </a:path>
              <a:path w="8869680" h="5724525">
                <a:moveTo>
                  <a:pt x="8869680" y="3654552"/>
                </a:moveTo>
                <a:lnTo>
                  <a:pt x="8860536" y="3654552"/>
                </a:lnTo>
                <a:lnTo>
                  <a:pt x="8860536" y="3691128"/>
                </a:lnTo>
                <a:lnTo>
                  <a:pt x="8869680" y="3691128"/>
                </a:lnTo>
                <a:lnTo>
                  <a:pt x="8869680" y="3654552"/>
                </a:lnTo>
                <a:close/>
              </a:path>
              <a:path w="8869680" h="5724525">
                <a:moveTo>
                  <a:pt x="8869680" y="3614928"/>
                </a:moveTo>
                <a:lnTo>
                  <a:pt x="8860536" y="3614928"/>
                </a:lnTo>
                <a:lnTo>
                  <a:pt x="8860536" y="3624072"/>
                </a:lnTo>
                <a:lnTo>
                  <a:pt x="8869680" y="3624072"/>
                </a:lnTo>
                <a:lnTo>
                  <a:pt x="8869680" y="3614928"/>
                </a:lnTo>
                <a:close/>
              </a:path>
              <a:path w="8869680" h="5724525">
                <a:moveTo>
                  <a:pt x="8869680" y="3547872"/>
                </a:moveTo>
                <a:lnTo>
                  <a:pt x="8860536" y="3547872"/>
                </a:lnTo>
                <a:lnTo>
                  <a:pt x="8860536" y="3587496"/>
                </a:lnTo>
                <a:lnTo>
                  <a:pt x="8869680" y="3587496"/>
                </a:lnTo>
                <a:lnTo>
                  <a:pt x="8869680" y="3547872"/>
                </a:lnTo>
                <a:close/>
              </a:path>
              <a:path w="8869680" h="5724525">
                <a:moveTo>
                  <a:pt x="8869680" y="3511296"/>
                </a:moveTo>
                <a:lnTo>
                  <a:pt x="8860536" y="3511296"/>
                </a:lnTo>
                <a:lnTo>
                  <a:pt x="8860536" y="3520440"/>
                </a:lnTo>
                <a:lnTo>
                  <a:pt x="8869680" y="3520440"/>
                </a:lnTo>
                <a:lnTo>
                  <a:pt x="8869680" y="3511296"/>
                </a:lnTo>
                <a:close/>
              </a:path>
              <a:path w="8869680" h="5724525">
                <a:moveTo>
                  <a:pt x="8869680" y="3444240"/>
                </a:moveTo>
                <a:lnTo>
                  <a:pt x="8860536" y="3444240"/>
                </a:lnTo>
                <a:lnTo>
                  <a:pt x="8860536" y="3483864"/>
                </a:lnTo>
                <a:lnTo>
                  <a:pt x="8869680" y="3483864"/>
                </a:lnTo>
                <a:lnTo>
                  <a:pt x="8869680" y="3444240"/>
                </a:lnTo>
                <a:close/>
              </a:path>
              <a:path w="8869680" h="5724525">
                <a:moveTo>
                  <a:pt x="8869680" y="3407664"/>
                </a:moveTo>
                <a:lnTo>
                  <a:pt x="8860536" y="3407664"/>
                </a:lnTo>
                <a:lnTo>
                  <a:pt x="8860536" y="3416808"/>
                </a:lnTo>
                <a:lnTo>
                  <a:pt x="8869680" y="3416808"/>
                </a:lnTo>
                <a:lnTo>
                  <a:pt x="8869680" y="3407664"/>
                </a:lnTo>
                <a:close/>
              </a:path>
              <a:path w="8869680" h="5724525">
                <a:moveTo>
                  <a:pt x="8869680" y="3340608"/>
                </a:moveTo>
                <a:lnTo>
                  <a:pt x="8860536" y="3340608"/>
                </a:lnTo>
                <a:lnTo>
                  <a:pt x="8860536" y="3377184"/>
                </a:lnTo>
                <a:lnTo>
                  <a:pt x="8869680" y="3377184"/>
                </a:lnTo>
                <a:lnTo>
                  <a:pt x="8869680" y="3340608"/>
                </a:lnTo>
                <a:close/>
              </a:path>
              <a:path w="8869680" h="5724525">
                <a:moveTo>
                  <a:pt x="8869680" y="3300984"/>
                </a:moveTo>
                <a:lnTo>
                  <a:pt x="8860536" y="3300984"/>
                </a:lnTo>
                <a:lnTo>
                  <a:pt x="8860536" y="3310128"/>
                </a:lnTo>
                <a:lnTo>
                  <a:pt x="8869680" y="3310128"/>
                </a:lnTo>
                <a:lnTo>
                  <a:pt x="8869680" y="3300984"/>
                </a:lnTo>
                <a:close/>
              </a:path>
              <a:path w="8869680" h="5724525">
                <a:moveTo>
                  <a:pt x="8869680" y="3233928"/>
                </a:moveTo>
                <a:lnTo>
                  <a:pt x="8860536" y="3233928"/>
                </a:lnTo>
                <a:lnTo>
                  <a:pt x="8860536" y="3273552"/>
                </a:lnTo>
                <a:lnTo>
                  <a:pt x="8869680" y="3273552"/>
                </a:lnTo>
                <a:lnTo>
                  <a:pt x="8869680" y="3233928"/>
                </a:lnTo>
                <a:close/>
              </a:path>
              <a:path w="8869680" h="5724525">
                <a:moveTo>
                  <a:pt x="8869680" y="3197352"/>
                </a:moveTo>
                <a:lnTo>
                  <a:pt x="8860536" y="3197352"/>
                </a:lnTo>
                <a:lnTo>
                  <a:pt x="8860536" y="3206496"/>
                </a:lnTo>
                <a:lnTo>
                  <a:pt x="8869680" y="3206496"/>
                </a:lnTo>
                <a:lnTo>
                  <a:pt x="8869680" y="3197352"/>
                </a:lnTo>
                <a:close/>
              </a:path>
              <a:path w="8869680" h="5724525">
                <a:moveTo>
                  <a:pt x="8869680" y="3130296"/>
                </a:moveTo>
                <a:lnTo>
                  <a:pt x="8860536" y="3130296"/>
                </a:lnTo>
                <a:lnTo>
                  <a:pt x="8860536" y="3166872"/>
                </a:lnTo>
                <a:lnTo>
                  <a:pt x="8869680" y="3166872"/>
                </a:lnTo>
                <a:lnTo>
                  <a:pt x="8869680" y="3130296"/>
                </a:lnTo>
                <a:close/>
              </a:path>
              <a:path w="8869680" h="5724525">
                <a:moveTo>
                  <a:pt x="8869680" y="3090672"/>
                </a:moveTo>
                <a:lnTo>
                  <a:pt x="8860536" y="3090672"/>
                </a:lnTo>
                <a:lnTo>
                  <a:pt x="8860536" y="3102864"/>
                </a:lnTo>
                <a:lnTo>
                  <a:pt x="8869680" y="3102864"/>
                </a:lnTo>
                <a:lnTo>
                  <a:pt x="8869680" y="3090672"/>
                </a:lnTo>
                <a:close/>
              </a:path>
              <a:path w="8869680" h="5724525">
                <a:moveTo>
                  <a:pt x="8869680" y="3026664"/>
                </a:moveTo>
                <a:lnTo>
                  <a:pt x="8860536" y="3026664"/>
                </a:lnTo>
                <a:lnTo>
                  <a:pt x="8860536" y="3063240"/>
                </a:lnTo>
                <a:lnTo>
                  <a:pt x="8869680" y="3063240"/>
                </a:lnTo>
                <a:lnTo>
                  <a:pt x="8869680" y="3026664"/>
                </a:lnTo>
                <a:close/>
              </a:path>
              <a:path w="8869680" h="5724525">
                <a:moveTo>
                  <a:pt x="8869680" y="2987040"/>
                </a:moveTo>
                <a:lnTo>
                  <a:pt x="8860536" y="2987040"/>
                </a:lnTo>
                <a:lnTo>
                  <a:pt x="8860536" y="2996184"/>
                </a:lnTo>
                <a:lnTo>
                  <a:pt x="8869680" y="2996184"/>
                </a:lnTo>
                <a:lnTo>
                  <a:pt x="8869680" y="2987040"/>
                </a:lnTo>
                <a:close/>
              </a:path>
              <a:path w="8869680" h="5724525">
                <a:moveTo>
                  <a:pt x="8869680" y="2919984"/>
                </a:moveTo>
                <a:lnTo>
                  <a:pt x="8860536" y="2919984"/>
                </a:lnTo>
                <a:lnTo>
                  <a:pt x="8860536" y="2959608"/>
                </a:lnTo>
                <a:lnTo>
                  <a:pt x="8869680" y="2959608"/>
                </a:lnTo>
                <a:lnTo>
                  <a:pt x="8869680" y="2919984"/>
                </a:lnTo>
                <a:close/>
              </a:path>
              <a:path w="8869680" h="5724525">
                <a:moveTo>
                  <a:pt x="8869680" y="2883408"/>
                </a:moveTo>
                <a:lnTo>
                  <a:pt x="8860536" y="2883408"/>
                </a:lnTo>
                <a:lnTo>
                  <a:pt x="8860536" y="2892552"/>
                </a:lnTo>
                <a:lnTo>
                  <a:pt x="8869680" y="2892552"/>
                </a:lnTo>
                <a:lnTo>
                  <a:pt x="8869680" y="2883408"/>
                </a:lnTo>
                <a:close/>
              </a:path>
              <a:path w="8869680" h="5724525">
                <a:moveTo>
                  <a:pt x="8869680" y="2816352"/>
                </a:moveTo>
                <a:lnTo>
                  <a:pt x="8860536" y="2816352"/>
                </a:lnTo>
                <a:lnTo>
                  <a:pt x="8860536" y="2852928"/>
                </a:lnTo>
                <a:lnTo>
                  <a:pt x="8869680" y="2852928"/>
                </a:lnTo>
                <a:lnTo>
                  <a:pt x="8869680" y="2816352"/>
                </a:lnTo>
                <a:close/>
              </a:path>
              <a:path w="8869680" h="5724525">
                <a:moveTo>
                  <a:pt x="8869680" y="2776728"/>
                </a:moveTo>
                <a:lnTo>
                  <a:pt x="8860536" y="2776728"/>
                </a:lnTo>
                <a:lnTo>
                  <a:pt x="8860536" y="2785872"/>
                </a:lnTo>
                <a:lnTo>
                  <a:pt x="8869680" y="2785872"/>
                </a:lnTo>
                <a:lnTo>
                  <a:pt x="8869680" y="2776728"/>
                </a:lnTo>
                <a:close/>
              </a:path>
              <a:path w="8869680" h="5724525">
                <a:moveTo>
                  <a:pt x="8869680" y="2709672"/>
                </a:moveTo>
                <a:lnTo>
                  <a:pt x="8860536" y="2709672"/>
                </a:lnTo>
                <a:lnTo>
                  <a:pt x="8860536" y="2749296"/>
                </a:lnTo>
                <a:lnTo>
                  <a:pt x="8869680" y="2749296"/>
                </a:lnTo>
                <a:lnTo>
                  <a:pt x="8869680" y="2709672"/>
                </a:lnTo>
                <a:close/>
              </a:path>
              <a:path w="8869680" h="5724525">
                <a:moveTo>
                  <a:pt x="8869680" y="2673096"/>
                </a:moveTo>
                <a:lnTo>
                  <a:pt x="8860536" y="2673096"/>
                </a:lnTo>
                <a:lnTo>
                  <a:pt x="8860536" y="2682240"/>
                </a:lnTo>
                <a:lnTo>
                  <a:pt x="8869680" y="2682240"/>
                </a:lnTo>
                <a:lnTo>
                  <a:pt x="8869680" y="2673096"/>
                </a:lnTo>
                <a:close/>
              </a:path>
              <a:path w="8869680" h="5724525">
                <a:moveTo>
                  <a:pt x="8869680" y="2606040"/>
                </a:moveTo>
                <a:lnTo>
                  <a:pt x="8860536" y="2606040"/>
                </a:lnTo>
                <a:lnTo>
                  <a:pt x="8860536" y="2645664"/>
                </a:lnTo>
                <a:lnTo>
                  <a:pt x="8869680" y="2645664"/>
                </a:lnTo>
                <a:lnTo>
                  <a:pt x="8869680" y="2606040"/>
                </a:lnTo>
                <a:close/>
              </a:path>
              <a:path w="8869680" h="5724525">
                <a:moveTo>
                  <a:pt x="8869680" y="2569464"/>
                </a:moveTo>
                <a:lnTo>
                  <a:pt x="8860536" y="2569464"/>
                </a:lnTo>
                <a:lnTo>
                  <a:pt x="8860536" y="2578608"/>
                </a:lnTo>
                <a:lnTo>
                  <a:pt x="8869680" y="2578608"/>
                </a:lnTo>
                <a:lnTo>
                  <a:pt x="8869680" y="2569464"/>
                </a:lnTo>
                <a:close/>
              </a:path>
              <a:path w="8869680" h="5724525">
                <a:moveTo>
                  <a:pt x="8869680" y="2502408"/>
                </a:moveTo>
                <a:lnTo>
                  <a:pt x="8860536" y="2502408"/>
                </a:lnTo>
                <a:lnTo>
                  <a:pt x="8860536" y="2538984"/>
                </a:lnTo>
                <a:lnTo>
                  <a:pt x="8869680" y="2538984"/>
                </a:lnTo>
                <a:lnTo>
                  <a:pt x="8869680" y="2502408"/>
                </a:lnTo>
                <a:close/>
              </a:path>
              <a:path w="8869680" h="5724525">
                <a:moveTo>
                  <a:pt x="8869680" y="2462784"/>
                </a:moveTo>
                <a:lnTo>
                  <a:pt x="8860536" y="2462784"/>
                </a:lnTo>
                <a:lnTo>
                  <a:pt x="8860536" y="2471928"/>
                </a:lnTo>
                <a:lnTo>
                  <a:pt x="8869680" y="2471928"/>
                </a:lnTo>
                <a:lnTo>
                  <a:pt x="8869680" y="2462784"/>
                </a:lnTo>
                <a:close/>
              </a:path>
              <a:path w="8869680" h="5724525">
                <a:moveTo>
                  <a:pt x="8869680" y="2395728"/>
                </a:moveTo>
                <a:lnTo>
                  <a:pt x="8860536" y="2395728"/>
                </a:lnTo>
                <a:lnTo>
                  <a:pt x="8860536" y="2435352"/>
                </a:lnTo>
                <a:lnTo>
                  <a:pt x="8869680" y="2435352"/>
                </a:lnTo>
                <a:lnTo>
                  <a:pt x="8869680" y="2395728"/>
                </a:lnTo>
                <a:close/>
              </a:path>
              <a:path w="8869680" h="5724525">
                <a:moveTo>
                  <a:pt x="8869680" y="2359152"/>
                </a:moveTo>
                <a:lnTo>
                  <a:pt x="8860536" y="2359152"/>
                </a:lnTo>
                <a:lnTo>
                  <a:pt x="8860536" y="2368296"/>
                </a:lnTo>
                <a:lnTo>
                  <a:pt x="8869680" y="2368296"/>
                </a:lnTo>
                <a:lnTo>
                  <a:pt x="8869680" y="2359152"/>
                </a:lnTo>
                <a:close/>
              </a:path>
              <a:path w="8869680" h="5724525">
                <a:moveTo>
                  <a:pt x="8869680" y="2292096"/>
                </a:moveTo>
                <a:lnTo>
                  <a:pt x="8860536" y="2292096"/>
                </a:lnTo>
                <a:lnTo>
                  <a:pt x="8860536" y="2328672"/>
                </a:lnTo>
                <a:lnTo>
                  <a:pt x="8869680" y="2328672"/>
                </a:lnTo>
                <a:lnTo>
                  <a:pt x="8869680" y="2292096"/>
                </a:lnTo>
                <a:close/>
              </a:path>
              <a:path w="8869680" h="5724525">
                <a:moveTo>
                  <a:pt x="8869680" y="2252472"/>
                </a:moveTo>
                <a:lnTo>
                  <a:pt x="8860536" y="2252472"/>
                </a:lnTo>
                <a:lnTo>
                  <a:pt x="8860536" y="2264664"/>
                </a:lnTo>
                <a:lnTo>
                  <a:pt x="8869680" y="2264664"/>
                </a:lnTo>
                <a:lnTo>
                  <a:pt x="8869680" y="2252472"/>
                </a:lnTo>
                <a:close/>
              </a:path>
              <a:path w="8869680" h="5724525">
                <a:moveTo>
                  <a:pt x="8869680" y="2188464"/>
                </a:moveTo>
                <a:lnTo>
                  <a:pt x="8860536" y="2188464"/>
                </a:lnTo>
                <a:lnTo>
                  <a:pt x="8860536" y="2225040"/>
                </a:lnTo>
                <a:lnTo>
                  <a:pt x="8869680" y="2225040"/>
                </a:lnTo>
                <a:lnTo>
                  <a:pt x="8869680" y="2188464"/>
                </a:lnTo>
                <a:close/>
              </a:path>
              <a:path w="8869680" h="5724525">
                <a:moveTo>
                  <a:pt x="8869680" y="2148840"/>
                </a:moveTo>
                <a:lnTo>
                  <a:pt x="8860536" y="2148840"/>
                </a:lnTo>
                <a:lnTo>
                  <a:pt x="8860536" y="2157984"/>
                </a:lnTo>
                <a:lnTo>
                  <a:pt x="8869680" y="2157984"/>
                </a:lnTo>
                <a:lnTo>
                  <a:pt x="8869680" y="2148840"/>
                </a:lnTo>
                <a:close/>
              </a:path>
              <a:path w="8869680" h="5724525">
                <a:moveTo>
                  <a:pt x="8869680" y="2081784"/>
                </a:moveTo>
                <a:lnTo>
                  <a:pt x="8860536" y="2081784"/>
                </a:lnTo>
                <a:lnTo>
                  <a:pt x="8860536" y="2121408"/>
                </a:lnTo>
                <a:lnTo>
                  <a:pt x="8869680" y="2121408"/>
                </a:lnTo>
                <a:lnTo>
                  <a:pt x="8869680" y="2081784"/>
                </a:lnTo>
                <a:close/>
              </a:path>
              <a:path w="8869680" h="5724525">
                <a:moveTo>
                  <a:pt x="8869680" y="2045208"/>
                </a:moveTo>
                <a:lnTo>
                  <a:pt x="8860536" y="2045208"/>
                </a:lnTo>
                <a:lnTo>
                  <a:pt x="8860536" y="2054352"/>
                </a:lnTo>
                <a:lnTo>
                  <a:pt x="8869680" y="2054352"/>
                </a:lnTo>
                <a:lnTo>
                  <a:pt x="8869680" y="2045208"/>
                </a:lnTo>
                <a:close/>
              </a:path>
              <a:path w="8869680" h="5724525">
                <a:moveTo>
                  <a:pt x="8869680" y="1978152"/>
                </a:moveTo>
                <a:lnTo>
                  <a:pt x="8860536" y="1978152"/>
                </a:lnTo>
                <a:lnTo>
                  <a:pt x="8860536" y="2014728"/>
                </a:lnTo>
                <a:lnTo>
                  <a:pt x="8869680" y="2014728"/>
                </a:lnTo>
                <a:lnTo>
                  <a:pt x="8869680" y="1978152"/>
                </a:lnTo>
                <a:close/>
              </a:path>
              <a:path w="8869680" h="5724525">
                <a:moveTo>
                  <a:pt x="8869680" y="1938528"/>
                </a:moveTo>
                <a:lnTo>
                  <a:pt x="8860536" y="1938528"/>
                </a:lnTo>
                <a:lnTo>
                  <a:pt x="8860536" y="1947672"/>
                </a:lnTo>
                <a:lnTo>
                  <a:pt x="8869680" y="1947672"/>
                </a:lnTo>
                <a:lnTo>
                  <a:pt x="8869680" y="1938528"/>
                </a:lnTo>
                <a:close/>
              </a:path>
              <a:path w="8869680" h="5724525">
                <a:moveTo>
                  <a:pt x="8869680" y="1871472"/>
                </a:moveTo>
                <a:lnTo>
                  <a:pt x="8860536" y="1871472"/>
                </a:lnTo>
                <a:lnTo>
                  <a:pt x="8860536" y="1911096"/>
                </a:lnTo>
                <a:lnTo>
                  <a:pt x="8869680" y="1911096"/>
                </a:lnTo>
                <a:lnTo>
                  <a:pt x="8869680" y="1871472"/>
                </a:lnTo>
                <a:close/>
              </a:path>
              <a:path w="8869680" h="5724525">
                <a:moveTo>
                  <a:pt x="8869680" y="1834896"/>
                </a:moveTo>
                <a:lnTo>
                  <a:pt x="8860536" y="1834896"/>
                </a:lnTo>
                <a:lnTo>
                  <a:pt x="8860536" y="1844040"/>
                </a:lnTo>
                <a:lnTo>
                  <a:pt x="8869680" y="1844040"/>
                </a:lnTo>
                <a:lnTo>
                  <a:pt x="8869680" y="1834896"/>
                </a:lnTo>
                <a:close/>
              </a:path>
              <a:path w="8869680" h="5724525">
                <a:moveTo>
                  <a:pt x="8869680" y="1767840"/>
                </a:moveTo>
                <a:lnTo>
                  <a:pt x="8860536" y="1767840"/>
                </a:lnTo>
                <a:lnTo>
                  <a:pt x="8860536" y="1807464"/>
                </a:lnTo>
                <a:lnTo>
                  <a:pt x="8869680" y="1807464"/>
                </a:lnTo>
                <a:lnTo>
                  <a:pt x="8869680" y="1767840"/>
                </a:lnTo>
                <a:close/>
              </a:path>
              <a:path w="8869680" h="5724525">
                <a:moveTo>
                  <a:pt x="8869680" y="1731264"/>
                </a:moveTo>
                <a:lnTo>
                  <a:pt x="8860536" y="1731264"/>
                </a:lnTo>
                <a:lnTo>
                  <a:pt x="8860536" y="1740408"/>
                </a:lnTo>
                <a:lnTo>
                  <a:pt x="8869680" y="1740408"/>
                </a:lnTo>
                <a:lnTo>
                  <a:pt x="8869680" y="1731264"/>
                </a:lnTo>
                <a:close/>
              </a:path>
              <a:path w="8869680" h="5724525">
                <a:moveTo>
                  <a:pt x="8869680" y="1664208"/>
                </a:moveTo>
                <a:lnTo>
                  <a:pt x="8860536" y="1664208"/>
                </a:lnTo>
                <a:lnTo>
                  <a:pt x="8860536" y="1700784"/>
                </a:lnTo>
                <a:lnTo>
                  <a:pt x="8869680" y="1700784"/>
                </a:lnTo>
                <a:lnTo>
                  <a:pt x="8869680" y="1664208"/>
                </a:lnTo>
                <a:close/>
              </a:path>
              <a:path w="8869680" h="5724525">
                <a:moveTo>
                  <a:pt x="8869680" y="1624584"/>
                </a:moveTo>
                <a:lnTo>
                  <a:pt x="8860536" y="1624584"/>
                </a:lnTo>
                <a:lnTo>
                  <a:pt x="8860536" y="1633728"/>
                </a:lnTo>
                <a:lnTo>
                  <a:pt x="8869680" y="1633728"/>
                </a:lnTo>
                <a:lnTo>
                  <a:pt x="8869680" y="1624584"/>
                </a:lnTo>
                <a:close/>
              </a:path>
              <a:path w="8869680" h="5724525">
                <a:moveTo>
                  <a:pt x="8869680" y="1557528"/>
                </a:moveTo>
                <a:lnTo>
                  <a:pt x="8860536" y="1557528"/>
                </a:lnTo>
                <a:lnTo>
                  <a:pt x="8860536" y="1597152"/>
                </a:lnTo>
                <a:lnTo>
                  <a:pt x="8869680" y="1597152"/>
                </a:lnTo>
                <a:lnTo>
                  <a:pt x="8869680" y="1557528"/>
                </a:lnTo>
                <a:close/>
              </a:path>
              <a:path w="8869680" h="5724525">
                <a:moveTo>
                  <a:pt x="8869680" y="1520952"/>
                </a:moveTo>
                <a:lnTo>
                  <a:pt x="8860536" y="1520952"/>
                </a:lnTo>
                <a:lnTo>
                  <a:pt x="8860536" y="1530096"/>
                </a:lnTo>
                <a:lnTo>
                  <a:pt x="8869680" y="1530096"/>
                </a:lnTo>
                <a:lnTo>
                  <a:pt x="8869680" y="1520952"/>
                </a:lnTo>
                <a:close/>
              </a:path>
              <a:path w="8869680" h="5724525">
                <a:moveTo>
                  <a:pt x="8869680" y="1453896"/>
                </a:moveTo>
                <a:lnTo>
                  <a:pt x="8860536" y="1453896"/>
                </a:lnTo>
                <a:lnTo>
                  <a:pt x="8860536" y="1490472"/>
                </a:lnTo>
                <a:lnTo>
                  <a:pt x="8869680" y="1490472"/>
                </a:lnTo>
                <a:lnTo>
                  <a:pt x="8869680" y="1453896"/>
                </a:lnTo>
                <a:close/>
              </a:path>
              <a:path w="8869680" h="5724525">
                <a:moveTo>
                  <a:pt x="8869680" y="1414272"/>
                </a:moveTo>
                <a:lnTo>
                  <a:pt x="8860536" y="1414272"/>
                </a:lnTo>
                <a:lnTo>
                  <a:pt x="8860536" y="1426464"/>
                </a:lnTo>
                <a:lnTo>
                  <a:pt x="8869680" y="1426464"/>
                </a:lnTo>
                <a:lnTo>
                  <a:pt x="8869680" y="1414272"/>
                </a:lnTo>
                <a:close/>
              </a:path>
              <a:path w="8869680" h="5724525">
                <a:moveTo>
                  <a:pt x="8869680" y="1350264"/>
                </a:moveTo>
                <a:lnTo>
                  <a:pt x="8860536" y="1350264"/>
                </a:lnTo>
                <a:lnTo>
                  <a:pt x="8860536" y="1386840"/>
                </a:lnTo>
                <a:lnTo>
                  <a:pt x="8869680" y="1386840"/>
                </a:lnTo>
                <a:lnTo>
                  <a:pt x="8869680" y="1350264"/>
                </a:lnTo>
                <a:close/>
              </a:path>
              <a:path w="8869680" h="5724525">
                <a:moveTo>
                  <a:pt x="8869680" y="1310640"/>
                </a:moveTo>
                <a:lnTo>
                  <a:pt x="8860536" y="1310640"/>
                </a:lnTo>
                <a:lnTo>
                  <a:pt x="8860536" y="1319784"/>
                </a:lnTo>
                <a:lnTo>
                  <a:pt x="8869680" y="1319784"/>
                </a:lnTo>
                <a:lnTo>
                  <a:pt x="8869680" y="1310640"/>
                </a:lnTo>
                <a:close/>
              </a:path>
              <a:path w="8869680" h="5724525">
                <a:moveTo>
                  <a:pt x="8869680" y="1243584"/>
                </a:moveTo>
                <a:lnTo>
                  <a:pt x="8860536" y="1243584"/>
                </a:lnTo>
                <a:lnTo>
                  <a:pt x="8860536" y="1283208"/>
                </a:lnTo>
                <a:lnTo>
                  <a:pt x="8869680" y="1283208"/>
                </a:lnTo>
                <a:lnTo>
                  <a:pt x="8869680" y="1243584"/>
                </a:lnTo>
                <a:close/>
              </a:path>
              <a:path w="8869680" h="5724525">
                <a:moveTo>
                  <a:pt x="8869680" y="1207008"/>
                </a:moveTo>
                <a:lnTo>
                  <a:pt x="8860536" y="1207008"/>
                </a:lnTo>
                <a:lnTo>
                  <a:pt x="8860536" y="1216152"/>
                </a:lnTo>
                <a:lnTo>
                  <a:pt x="8869680" y="1216152"/>
                </a:lnTo>
                <a:lnTo>
                  <a:pt x="8869680" y="1207008"/>
                </a:lnTo>
                <a:close/>
              </a:path>
              <a:path w="8869680" h="5724525">
                <a:moveTo>
                  <a:pt x="8869680" y="1139952"/>
                </a:moveTo>
                <a:lnTo>
                  <a:pt x="8860536" y="1139952"/>
                </a:lnTo>
                <a:lnTo>
                  <a:pt x="8860536" y="1176528"/>
                </a:lnTo>
                <a:lnTo>
                  <a:pt x="8869680" y="1176528"/>
                </a:lnTo>
                <a:lnTo>
                  <a:pt x="8869680" y="1139952"/>
                </a:lnTo>
                <a:close/>
              </a:path>
              <a:path w="8869680" h="5724525">
                <a:moveTo>
                  <a:pt x="8869680" y="1100328"/>
                </a:moveTo>
                <a:lnTo>
                  <a:pt x="8860536" y="1100328"/>
                </a:lnTo>
                <a:lnTo>
                  <a:pt x="8860536" y="1109472"/>
                </a:lnTo>
                <a:lnTo>
                  <a:pt x="8869680" y="1109472"/>
                </a:lnTo>
                <a:lnTo>
                  <a:pt x="8869680" y="1100328"/>
                </a:lnTo>
                <a:close/>
              </a:path>
              <a:path w="8869680" h="5724525">
                <a:moveTo>
                  <a:pt x="8869680" y="1033272"/>
                </a:moveTo>
                <a:lnTo>
                  <a:pt x="8860536" y="1033272"/>
                </a:lnTo>
                <a:lnTo>
                  <a:pt x="8860536" y="1072896"/>
                </a:lnTo>
                <a:lnTo>
                  <a:pt x="8869680" y="1072896"/>
                </a:lnTo>
                <a:lnTo>
                  <a:pt x="8869680" y="1033272"/>
                </a:lnTo>
                <a:close/>
              </a:path>
              <a:path w="8869680" h="5724525">
                <a:moveTo>
                  <a:pt x="8869680" y="996696"/>
                </a:moveTo>
                <a:lnTo>
                  <a:pt x="8860536" y="996696"/>
                </a:lnTo>
                <a:lnTo>
                  <a:pt x="8860536" y="1005840"/>
                </a:lnTo>
                <a:lnTo>
                  <a:pt x="8869680" y="1005840"/>
                </a:lnTo>
                <a:lnTo>
                  <a:pt x="8869680" y="996696"/>
                </a:lnTo>
                <a:close/>
              </a:path>
              <a:path w="8869680" h="5724525">
                <a:moveTo>
                  <a:pt x="8869680" y="929640"/>
                </a:moveTo>
                <a:lnTo>
                  <a:pt x="8860536" y="929640"/>
                </a:lnTo>
                <a:lnTo>
                  <a:pt x="8860536" y="969264"/>
                </a:lnTo>
                <a:lnTo>
                  <a:pt x="8869680" y="969264"/>
                </a:lnTo>
                <a:lnTo>
                  <a:pt x="8869680" y="929640"/>
                </a:lnTo>
                <a:close/>
              </a:path>
              <a:path w="8869680" h="5724525">
                <a:moveTo>
                  <a:pt x="8869680" y="893064"/>
                </a:moveTo>
                <a:lnTo>
                  <a:pt x="8860536" y="893064"/>
                </a:lnTo>
                <a:lnTo>
                  <a:pt x="8860536" y="902208"/>
                </a:lnTo>
                <a:lnTo>
                  <a:pt x="8869680" y="902208"/>
                </a:lnTo>
                <a:lnTo>
                  <a:pt x="8869680" y="893064"/>
                </a:lnTo>
                <a:close/>
              </a:path>
              <a:path w="8869680" h="5724525">
                <a:moveTo>
                  <a:pt x="8869680" y="826008"/>
                </a:moveTo>
                <a:lnTo>
                  <a:pt x="8860536" y="826008"/>
                </a:lnTo>
                <a:lnTo>
                  <a:pt x="8860536" y="862584"/>
                </a:lnTo>
                <a:lnTo>
                  <a:pt x="8869680" y="862584"/>
                </a:lnTo>
                <a:lnTo>
                  <a:pt x="8869680" y="826008"/>
                </a:lnTo>
                <a:close/>
              </a:path>
              <a:path w="8869680" h="5724525">
                <a:moveTo>
                  <a:pt x="8869680" y="786384"/>
                </a:moveTo>
                <a:lnTo>
                  <a:pt x="8860536" y="786384"/>
                </a:lnTo>
                <a:lnTo>
                  <a:pt x="8860536" y="795528"/>
                </a:lnTo>
                <a:lnTo>
                  <a:pt x="8869680" y="795528"/>
                </a:lnTo>
                <a:lnTo>
                  <a:pt x="8869680" y="786384"/>
                </a:lnTo>
                <a:close/>
              </a:path>
              <a:path w="8869680" h="5724525">
                <a:moveTo>
                  <a:pt x="8869680" y="719328"/>
                </a:moveTo>
                <a:lnTo>
                  <a:pt x="8860536" y="719328"/>
                </a:lnTo>
                <a:lnTo>
                  <a:pt x="8860536" y="758952"/>
                </a:lnTo>
                <a:lnTo>
                  <a:pt x="8869680" y="758952"/>
                </a:lnTo>
                <a:lnTo>
                  <a:pt x="8869680" y="719328"/>
                </a:lnTo>
                <a:close/>
              </a:path>
              <a:path w="8869680" h="5724525">
                <a:moveTo>
                  <a:pt x="8869680" y="682752"/>
                </a:moveTo>
                <a:lnTo>
                  <a:pt x="8860536" y="682752"/>
                </a:lnTo>
                <a:lnTo>
                  <a:pt x="8860536" y="691896"/>
                </a:lnTo>
                <a:lnTo>
                  <a:pt x="8869680" y="691896"/>
                </a:lnTo>
                <a:lnTo>
                  <a:pt x="8869680" y="682752"/>
                </a:lnTo>
                <a:close/>
              </a:path>
              <a:path w="8869680" h="5724525">
                <a:moveTo>
                  <a:pt x="8869680" y="615696"/>
                </a:moveTo>
                <a:lnTo>
                  <a:pt x="8860536" y="615696"/>
                </a:lnTo>
                <a:lnTo>
                  <a:pt x="8860536" y="652272"/>
                </a:lnTo>
                <a:lnTo>
                  <a:pt x="8869680" y="652272"/>
                </a:lnTo>
                <a:lnTo>
                  <a:pt x="8869680" y="615696"/>
                </a:lnTo>
                <a:close/>
              </a:path>
              <a:path w="8869680" h="5724525">
                <a:moveTo>
                  <a:pt x="8869680" y="576072"/>
                </a:moveTo>
                <a:lnTo>
                  <a:pt x="8860536" y="576072"/>
                </a:lnTo>
                <a:lnTo>
                  <a:pt x="8860536" y="588264"/>
                </a:lnTo>
                <a:lnTo>
                  <a:pt x="8869680" y="588264"/>
                </a:lnTo>
                <a:lnTo>
                  <a:pt x="8869680" y="576072"/>
                </a:lnTo>
                <a:close/>
              </a:path>
              <a:path w="8869680" h="5724525">
                <a:moveTo>
                  <a:pt x="8869680" y="512064"/>
                </a:moveTo>
                <a:lnTo>
                  <a:pt x="8860536" y="512064"/>
                </a:lnTo>
                <a:lnTo>
                  <a:pt x="8860536" y="548640"/>
                </a:lnTo>
                <a:lnTo>
                  <a:pt x="8869680" y="548640"/>
                </a:lnTo>
                <a:lnTo>
                  <a:pt x="8869680" y="512064"/>
                </a:lnTo>
                <a:close/>
              </a:path>
              <a:path w="8869680" h="5724525">
                <a:moveTo>
                  <a:pt x="8869680" y="472440"/>
                </a:moveTo>
                <a:lnTo>
                  <a:pt x="8860536" y="472440"/>
                </a:lnTo>
                <a:lnTo>
                  <a:pt x="8860536" y="481584"/>
                </a:lnTo>
                <a:lnTo>
                  <a:pt x="8869680" y="481584"/>
                </a:lnTo>
                <a:lnTo>
                  <a:pt x="8869680" y="472440"/>
                </a:lnTo>
                <a:close/>
              </a:path>
              <a:path w="8869680" h="5724525">
                <a:moveTo>
                  <a:pt x="8869680" y="405384"/>
                </a:moveTo>
                <a:lnTo>
                  <a:pt x="8860536" y="405384"/>
                </a:lnTo>
                <a:lnTo>
                  <a:pt x="8860536" y="445008"/>
                </a:lnTo>
                <a:lnTo>
                  <a:pt x="8869680" y="445008"/>
                </a:lnTo>
                <a:lnTo>
                  <a:pt x="8869680" y="405384"/>
                </a:lnTo>
                <a:close/>
              </a:path>
              <a:path w="8869680" h="5724525">
                <a:moveTo>
                  <a:pt x="8869680" y="368808"/>
                </a:moveTo>
                <a:lnTo>
                  <a:pt x="8860536" y="368808"/>
                </a:lnTo>
                <a:lnTo>
                  <a:pt x="8860536" y="377952"/>
                </a:lnTo>
                <a:lnTo>
                  <a:pt x="8869680" y="377952"/>
                </a:lnTo>
                <a:lnTo>
                  <a:pt x="8869680" y="368808"/>
                </a:lnTo>
                <a:close/>
              </a:path>
              <a:path w="8869680" h="5724525">
                <a:moveTo>
                  <a:pt x="8869680" y="301752"/>
                </a:moveTo>
                <a:lnTo>
                  <a:pt x="8860536" y="301752"/>
                </a:lnTo>
                <a:lnTo>
                  <a:pt x="8860536" y="338328"/>
                </a:lnTo>
                <a:lnTo>
                  <a:pt x="8869680" y="338328"/>
                </a:lnTo>
                <a:lnTo>
                  <a:pt x="8869680" y="301752"/>
                </a:lnTo>
                <a:close/>
              </a:path>
              <a:path w="8869680" h="5724525">
                <a:moveTo>
                  <a:pt x="8869680" y="262128"/>
                </a:moveTo>
                <a:lnTo>
                  <a:pt x="8860536" y="262128"/>
                </a:lnTo>
                <a:lnTo>
                  <a:pt x="8860536" y="271272"/>
                </a:lnTo>
                <a:lnTo>
                  <a:pt x="8869680" y="271272"/>
                </a:lnTo>
                <a:lnTo>
                  <a:pt x="8869680" y="262128"/>
                </a:lnTo>
                <a:close/>
              </a:path>
              <a:path w="8869680" h="5724525">
                <a:moveTo>
                  <a:pt x="8869680" y="195072"/>
                </a:moveTo>
                <a:lnTo>
                  <a:pt x="8860536" y="195072"/>
                </a:lnTo>
                <a:lnTo>
                  <a:pt x="8860536" y="234696"/>
                </a:lnTo>
                <a:lnTo>
                  <a:pt x="8869680" y="234696"/>
                </a:lnTo>
                <a:lnTo>
                  <a:pt x="8869680" y="195072"/>
                </a:lnTo>
                <a:close/>
              </a:path>
              <a:path w="8869680" h="5724525">
                <a:moveTo>
                  <a:pt x="8869680" y="158496"/>
                </a:moveTo>
                <a:lnTo>
                  <a:pt x="8860536" y="158496"/>
                </a:lnTo>
                <a:lnTo>
                  <a:pt x="8860536" y="167640"/>
                </a:lnTo>
                <a:lnTo>
                  <a:pt x="8869680" y="167640"/>
                </a:lnTo>
                <a:lnTo>
                  <a:pt x="8869680" y="158496"/>
                </a:lnTo>
                <a:close/>
              </a:path>
              <a:path w="8869680" h="5724525">
                <a:moveTo>
                  <a:pt x="8869680" y="91440"/>
                </a:moveTo>
                <a:lnTo>
                  <a:pt x="8860536" y="91440"/>
                </a:lnTo>
                <a:lnTo>
                  <a:pt x="8860536" y="131064"/>
                </a:lnTo>
                <a:lnTo>
                  <a:pt x="8869680" y="131064"/>
                </a:lnTo>
                <a:lnTo>
                  <a:pt x="8869680" y="91440"/>
                </a:lnTo>
                <a:close/>
              </a:path>
              <a:path w="8869680" h="5724525">
                <a:moveTo>
                  <a:pt x="8869680" y="54864"/>
                </a:moveTo>
                <a:lnTo>
                  <a:pt x="8860536" y="54864"/>
                </a:lnTo>
                <a:lnTo>
                  <a:pt x="8860536" y="64008"/>
                </a:lnTo>
                <a:lnTo>
                  <a:pt x="8869680" y="64008"/>
                </a:lnTo>
                <a:lnTo>
                  <a:pt x="8869680" y="54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 txBox="1"/>
          <p:nvPr/>
        </p:nvSpPr>
        <p:spPr>
          <a:xfrm>
            <a:off x="2053844" y="1539241"/>
            <a:ext cx="60134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4F406"/>
                </a:solidFill>
                <a:latin typeface="Arial"/>
                <a:cs typeface="Arial"/>
              </a:rPr>
              <a:t>D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G</a:t>
            </a:r>
            <a:r>
              <a:rPr sz="1600" b="1" spc="-1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1069847" y="3117070"/>
            <a:ext cx="76644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540"/>
              </a:lnSpc>
            </a:pPr>
            <a:r>
              <a:rPr sz="1400" b="1" spc="-5" dirty="0">
                <a:latin typeface="Arial"/>
                <a:cs typeface="Arial"/>
              </a:rPr>
              <a:t>Marco</a:t>
            </a:r>
            <a:endParaRPr sz="1400" dirty="0">
              <a:latin typeface="Arial"/>
              <a:cs typeface="Arial"/>
            </a:endParaRPr>
          </a:p>
          <a:p>
            <a:pPr indent="57785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Presup.  </a:t>
            </a:r>
            <a:r>
              <a:rPr sz="1400" b="1" spc="-5" dirty="0">
                <a:latin typeface="Arial"/>
                <a:cs typeface="Arial"/>
              </a:rPr>
              <a:t>PIA -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PIM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917447" y="3039364"/>
            <a:ext cx="1069848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 txBox="1"/>
          <p:nvPr/>
        </p:nvSpPr>
        <p:spPr>
          <a:xfrm>
            <a:off x="917447" y="3039364"/>
            <a:ext cx="1069975" cy="737870"/>
          </a:xfrm>
          <a:prstGeom prst="rect">
            <a:avLst/>
          </a:prstGeom>
          <a:ln w="9142">
            <a:solidFill>
              <a:srgbClr val="B8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52400" marR="143510" algn="ctr">
              <a:lnSpc>
                <a:spcPct val="100000"/>
              </a:lnSpc>
              <a:spcBef>
                <a:spcPts val="325"/>
              </a:spcBef>
            </a:pPr>
            <a:r>
              <a:rPr sz="1400" b="1" spc="-5" dirty="0">
                <a:latin typeface="Arial"/>
                <a:cs typeface="Arial"/>
              </a:rPr>
              <a:t>Marco  </a:t>
            </a:r>
            <a:r>
              <a:rPr sz="1400" b="1" spc="-10" dirty="0">
                <a:latin typeface="Arial"/>
                <a:cs typeface="Arial"/>
              </a:rPr>
              <a:t>Presup.  </a:t>
            </a:r>
            <a:r>
              <a:rPr sz="1400" b="1" spc="-5" dirty="0">
                <a:latin typeface="Arial"/>
                <a:cs typeface="Arial"/>
              </a:rPr>
              <a:t>PIA -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PIM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4626355" y="1517905"/>
            <a:ext cx="6375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li</a:t>
            </a:r>
            <a:r>
              <a:rPr sz="1600" b="1" spc="-30" dirty="0">
                <a:solidFill>
                  <a:srgbClr val="F4F406"/>
                </a:solidFill>
                <a:latin typeface="Arial"/>
                <a:cs typeface="Arial"/>
              </a:rPr>
              <a:t>e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go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5632703" y="2121916"/>
            <a:ext cx="856488" cy="277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3553967" y="1414780"/>
            <a:ext cx="3298190" cy="5011420"/>
          </a:xfrm>
          <a:custGeom>
            <a:avLst/>
            <a:gdLst/>
            <a:ahLst/>
            <a:cxnLst/>
            <a:rect l="l" t="t" r="r" b="b"/>
            <a:pathLst>
              <a:path w="3298190" h="5011420">
                <a:moveTo>
                  <a:pt x="3291840" y="6096"/>
                </a:moveTo>
                <a:lnTo>
                  <a:pt x="3288791" y="6096"/>
                </a:lnTo>
                <a:lnTo>
                  <a:pt x="3288791" y="24384"/>
                </a:lnTo>
                <a:lnTo>
                  <a:pt x="3297936" y="24384"/>
                </a:lnTo>
                <a:lnTo>
                  <a:pt x="3297936" y="9144"/>
                </a:lnTo>
                <a:lnTo>
                  <a:pt x="3291840" y="9144"/>
                </a:lnTo>
                <a:lnTo>
                  <a:pt x="3291840" y="6096"/>
                </a:lnTo>
                <a:close/>
              </a:path>
              <a:path w="3298190" h="5011420">
                <a:moveTo>
                  <a:pt x="3291840" y="0"/>
                </a:moveTo>
                <a:lnTo>
                  <a:pt x="3255264" y="0"/>
                </a:lnTo>
                <a:lnTo>
                  <a:pt x="3255264" y="9144"/>
                </a:lnTo>
                <a:lnTo>
                  <a:pt x="3288791" y="9144"/>
                </a:lnTo>
                <a:lnTo>
                  <a:pt x="3288791" y="6096"/>
                </a:lnTo>
                <a:lnTo>
                  <a:pt x="3291840" y="6096"/>
                </a:lnTo>
                <a:lnTo>
                  <a:pt x="3291840" y="0"/>
                </a:lnTo>
                <a:close/>
              </a:path>
              <a:path w="3298190" h="5011420">
                <a:moveTo>
                  <a:pt x="3297936" y="6096"/>
                </a:moveTo>
                <a:lnTo>
                  <a:pt x="3291840" y="6096"/>
                </a:lnTo>
                <a:lnTo>
                  <a:pt x="3291840" y="9144"/>
                </a:lnTo>
                <a:lnTo>
                  <a:pt x="3297936" y="9144"/>
                </a:lnTo>
                <a:lnTo>
                  <a:pt x="3297936" y="6096"/>
                </a:lnTo>
                <a:close/>
              </a:path>
              <a:path w="3298190" h="5011420">
                <a:moveTo>
                  <a:pt x="3224784" y="0"/>
                </a:moveTo>
                <a:lnTo>
                  <a:pt x="3215640" y="0"/>
                </a:lnTo>
                <a:lnTo>
                  <a:pt x="3215640" y="9144"/>
                </a:lnTo>
                <a:lnTo>
                  <a:pt x="3224784" y="9144"/>
                </a:lnTo>
                <a:lnTo>
                  <a:pt x="3224784" y="0"/>
                </a:lnTo>
                <a:close/>
              </a:path>
              <a:path w="3298190" h="5011420">
                <a:moveTo>
                  <a:pt x="3188208" y="0"/>
                </a:moveTo>
                <a:lnTo>
                  <a:pt x="3148584" y="0"/>
                </a:lnTo>
                <a:lnTo>
                  <a:pt x="3148584" y="9144"/>
                </a:lnTo>
                <a:lnTo>
                  <a:pt x="3188208" y="9144"/>
                </a:lnTo>
                <a:lnTo>
                  <a:pt x="3188208" y="0"/>
                </a:lnTo>
                <a:close/>
              </a:path>
              <a:path w="3298190" h="5011420">
                <a:moveTo>
                  <a:pt x="3121152" y="0"/>
                </a:moveTo>
                <a:lnTo>
                  <a:pt x="3112008" y="0"/>
                </a:lnTo>
                <a:lnTo>
                  <a:pt x="3112008" y="9144"/>
                </a:lnTo>
                <a:lnTo>
                  <a:pt x="3121152" y="9144"/>
                </a:lnTo>
                <a:lnTo>
                  <a:pt x="3121152" y="0"/>
                </a:lnTo>
                <a:close/>
              </a:path>
              <a:path w="3298190" h="5011420">
                <a:moveTo>
                  <a:pt x="3081528" y="0"/>
                </a:moveTo>
                <a:lnTo>
                  <a:pt x="3044952" y="0"/>
                </a:lnTo>
                <a:lnTo>
                  <a:pt x="3044952" y="9144"/>
                </a:lnTo>
                <a:lnTo>
                  <a:pt x="3081528" y="9144"/>
                </a:lnTo>
                <a:lnTo>
                  <a:pt x="3081528" y="0"/>
                </a:lnTo>
                <a:close/>
              </a:path>
              <a:path w="3298190" h="5011420">
                <a:moveTo>
                  <a:pt x="3017520" y="0"/>
                </a:moveTo>
                <a:lnTo>
                  <a:pt x="3005328" y="0"/>
                </a:lnTo>
                <a:lnTo>
                  <a:pt x="3005328" y="9144"/>
                </a:lnTo>
                <a:lnTo>
                  <a:pt x="3017520" y="9144"/>
                </a:lnTo>
                <a:lnTo>
                  <a:pt x="3017520" y="0"/>
                </a:lnTo>
                <a:close/>
              </a:path>
              <a:path w="3298190" h="5011420">
                <a:moveTo>
                  <a:pt x="2977896" y="0"/>
                </a:moveTo>
                <a:lnTo>
                  <a:pt x="2941320" y="0"/>
                </a:lnTo>
                <a:lnTo>
                  <a:pt x="2941320" y="9144"/>
                </a:lnTo>
                <a:lnTo>
                  <a:pt x="2977896" y="9144"/>
                </a:lnTo>
                <a:lnTo>
                  <a:pt x="2977896" y="0"/>
                </a:lnTo>
                <a:close/>
              </a:path>
              <a:path w="3298190" h="5011420">
                <a:moveTo>
                  <a:pt x="2910840" y="0"/>
                </a:moveTo>
                <a:lnTo>
                  <a:pt x="2901696" y="0"/>
                </a:lnTo>
                <a:lnTo>
                  <a:pt x="2901696" y="9144"/>
                </a:lnTo>
                <a:lnTo>
                  <a:pt x="2910840" y="9144"/>
                </a:lnTo>
                <a:lnTo>
                  <a:pt x="2910840" y="0"/>
                </a:lnTo>
                <a:close/>
              </a:path>
              <a:path w="3298190" h="5011420">
                <a:moveTo>
                  <a:pt x="2874264" y="0"/>
                </a:moveTo>
                <a:lnTo>
                  <a:pt x="2834640" y="0"/>
                </a:lnTo>
                <a:lnTo>
                  <a:pt x="2834640" y="9144"/>
                </a:lnTo>
                <a:lnTo>
                  <a:pt x="2874264" y="9144"/>
                </a:lnTo>
                <a:lnTo>
                  <a:pt x="2874264" y="0"/>
                </a:lnTo>
                <a:close/>
              </a:path>
              <a:path w="3298190" h="5011420">
                <a:moveTo>
                  <a:pt x="2807208" y="0"/>
                </a:moveTo>
                <a:lnTo>
                  <a:pt x="2798064" y="0"/>
                </a:lnTo>
                <a:lnTo>
                  <a:pt x="2798064" y="9144"/>
                </a:lnTo>
                <a:lnTo>
                  <a:pt x="2807208" y="9144"/>
                </a:lnTo>
                <a:lnTo>
                  <a:pt x="2807208" y="0"/>
                </a:lnTo>
                <a:close/>
              </a:path>
              <a:path w="3298190" h="5011420">
                <a:moveTo>
                  <a:pt x="2767584" y="0"/>
                </a:moveTo>
                <a:lnTo>
                  <a:pt x="2731008" y="0"/>
                </a:lnTo>
                <a:lnTo>
                  <a:pt x="2731008" y="9144"/>
                </a:lnTo>
                <a:lnTo>
                  <a:pt x="2767584" y="9144"/>
                </a:lnTo>
                <a:lnTo>
                  <a:pt x="2767584" y="0"/>
                </a:lnTo>
                <a:close/>
              </a:path>
              <a:path w="3298190" h="5011420">
                <a:moveTo>
                  <a:pt x="2700528" y="0"/>
                </a:moveTo>
                <a:lnTo>
                  <a:pt x="2691384" y="0"/>
                </a:lnTo>
                <a:lnTo>
                  <a:pt x="2691384" y="9144"/>
                </a:lnTo>
                <a:lnTo>
                  <a:pt x="2700528" y="9144"/>
                </a:lnTo>
                <a:lnTo>
                  <a:pt x="2700528" y="0"/>
                </a:lnTo>
                <a:close/>
              </a:path>
              <a:path w="3298190" h="5011420">
                <a:moveTo>
                  <a:pt x="2663952" y="0"/>
                </a:moveTo>
                <a:lnTo>
                  <a:pt x="2624328" y="0"/>
                </a:lnTo>
                <a:lnTo>
                  <a:pt x="2624328" y="9144"/>
                </a:lnTo>
                <a:lnTo>
                  <a:pt x="2663952" y="9144"/>
                </a:lnTo>
                <a:lnTo>
                  <a:pt x="2663952" y="0"/>
                </a:lnTo>
                <a:close/>
              </a:path>
              <a:path w="3298190" h="5011420">
                <a:moveTo>
                  <a:pt x="2596896" y="0"/>
                </a:moveTo>
                <a:lnTo>
                  <a:pt x="2587752" y="0"/>
                </a:lnTo>
                <a:lnTo>
                  <a:pt x="2587752" y="9144"/>
                </a:lnTo>
                <a:lnTo>
                  <a:pt x="2596896" y="9144"/>
                </a:lnTo>
                <a:lnTo>
                  <a:pt x="2596896" y="0"/>
                </a:lnTo>
                <a:close/>
              </a:path>
              <a:path w="3298190" h="5011420">
                <a:moveTo>
                  <a:pt x="2560320" y="0"/>
                </a:moveTo>
                <a:lnTo>
                  <a:pt x="2520696" y="0"/>
                </a:lnTo>
                <a:lnTo>
                  <a:pt x="2520696" y="9144"/>
                </a:lnTo>
                <a:lnTo>
                  <a:pt x="2560320" y="9144"/>
                </a:lnTo>
                <a:lnTo>
                  <a:pt x="2560320" y="0"/>
                </a:lnTo>
                <a:close/>
              </a:path>
              <a:path w="3298190" h="5011420">
                <a:moveTo>
                  <a:pt x="2493264" y="0"/>
                </a:moveTo>
                <a:lnTo>
                  <a:pt x="2484120" y="0"/>
                </a:lnTo>
                <a:lnTo>
                  <a:pt x="2484120" y="9144"/>
                </a:lnTo>
                <a:lnTo>
                  <a:pt x="2493264" y="9144"/>
                </a:lnTo>
                <a:lnTo>
                  <a:pt x="2493264" y="0"/>
                </a:lnTo>
                <a:close/>
              </a:path>
              <a:path w="3298190" h="5011420">
                <a:moveTo>
                  <a:pt x="2453640" y="0"/>
                </a:moveTo>
                <a:lnTo>
                  <a:pt x="2417064" y="0"/>
                </a:lnTo>
                <a:lnTo>
                  <a:pt x="2417064" y="9144"/>
                </a:lnTo>
                <a:lnTo>
                  <a:pt x="2453640" y="9144"/>
                </a:lnTo>
                <a:lnTo>
                  <a:pt x="2453640" y="0"/>
                </a:lnTo>
                <a:close/>
              </a:path>
              <a:path w="3298190" h="5011420">
                <a:moveTo>
                  <a:pt x="2386584" y="0"/>
                </a:moveTo>
                <a:lnTo>
                  <a:pt x="2377440" y="0"/>
                </a:lnTo>
                <a:lnTo>
                  <a:pt x="2377440" y="9144"/>
                </a:lnTo>
                <a:lnTo>
                  <a:pt x="2386584" y="9144"/>
                </a:lnTo>
                <a:lnTo>
                  <a:pt x="2386584" y="0"/>
                </a:lnTo>
                <a:close/>
              </a:path>
              <a:path w="3298190" h="5011420">
                <a:moveTo>
                  <a:pt x="2350008" y="0"/>
                </a:moveTo>
                <a:lnTo>
                  <a:pt x="2310384" y="0"/>
                </a:lnTo>
                <a:lnTo>
                  <a:pt x="2310384" y="9144"/>
                </a:lnTo>
                <a:lnTo>
                  <a:pt x="2350008" y="9144"/>
                </a:lnTo>
                <a:lnTo>
                  <a:pt x="2350008" y="0"/>
                </a:lnTo>
                <a:close/>
              </a:path>
              <a:path w="3298190" h="5011420">
                <a:moveTo>
                  <a:pt x="2282952" y="0"/>
                </a:moveTo>
                <a:lnTo>
                  <a:pt x="2273808" y="0"/>
                </a:lnTo>
                <a:lnTo>
                  <a:pt x="2273808" y="9144"/>
                </a:lnTo>
                <a:lnTo>
                  <a:pt x="2282952" y="9144"/>
                </a:lnTo>
                <a:lnTo>
                  <a:pt x="2282952" y="0"/>
                </a:lnTo>
                <a:close/>
              </a:path>
              <a:path w="3298190" h="5011420">
                <a:moveTo>
                  <a:pt x="2243328" y="0"/>
                </a:moveTo>
                <a:lnTo>
                  <a:pt x="2206752" y="0"/>
                </a:lnTo>
                <a:lnTo>
                  <a:pt x="2206752" y="9144"/>
                </a:lnTo>
                <a:lnTo>
                  <a:pt x="2243328" y="9144"/>
                </a:lnTo>
                <a:lnTo>
                  <a:pt x="2243328" y="0"/>
                </a:lnTo>
                <a:close/>
              </a:path>
              <a:path w="3298190" h="5011420">
                <a:moveTo>
                  <a:pt x="2179320" y="0"/>
                </a:moveTo>
                <a:lnTo>
                  <a:pt x="2167128" y="0"/>
                </a:lnTo>
                <a:lnTo>
                  <a:pt x="2167128" y="9144"/>
                </a:lnTo>
                <a:lnTo>
                  <a:pt x="2179320" y="9144"/>
                </a:lnTo>
                <a:lnTo>
                  <a:pt x="2179320" y="0"/>
                </a:lnTo>
                <a:close/>
              </a:path>
              <a:path w="3298190" h="5011420">
                <a:moveTo>
                  <a:pt x="2139696" y="0"/>
                </a:moveTo>
                <a:lnTo>
                  <a:pt x="2103120" y="0"/>
                </a:lnTo>
                <a:lnTo>
                  <a:pt x="2103120" y="9144"/>
                </a:lnTo>
                <a:lnTo>
                  <a:pt x="2139696" y="9144"/>
                </a:lnTo>
                <a:lnTo>
                  <a:pt x="2139696" y="0"/>
                </a:lnTo>
                <a:close/>
              </a:path>
              <a:path w="3298190" h="5011420">
                <a:moveTo>
                  <a:pt x="2072640" y="0"/>
                </a:moveTo>
                <a:lnTo>
                  <a:pt x="2063496" y="0"/>
                </a:lnTo>
                <a:lnTo>
                  <a:pt x="2063496" y="9144"/>
                </a:lnTo>
                <a:lnTo>
                  <a:pt x="2072640" y="9144"/>
                </a:lnTo>
                <a:lnTo>
                  <a:pt x="2072640" y="0"/>
                </a:lnTo>
                <a:close/>
              </a:path>
              <a:path w="3298190" h="5011420">
                <a:moveTo>
                  <a:pt x="2036064" y="0"/>
                </a:moveTo>
                <a:lnTo>
                  <a:pt x="1996440" y="0"/>
                </a:lnTo>
                <a:lnTo>
                  <a:pt x="1996440" y="9144"/>
                </a:lnTo>
                <a:lnTo>
                  <a:pt x="2036064" y="9144"/>
                </a:lnTo>
                <a:lnTo>
                  <a:pt x="2036064" y="0"/>
                </a:lnTo>
                <a:close/>
              </a:path>
              <a:path w="3298190" h="5011420">
                <a:moveTo>
                  <a:pt x="1969008" y="0"/>
                </a:moveTo>
                <a:lnTo>
                  <a:pt x="1959864" y="0"/>
                </a:lnTo>
                <a:lnTo>
                  <a:pt x="1959864" y="9144"/>
                </a:lnTo>
                <a:lnTo>
                  <a:pt x="1969008" y="9144"/>
                </a:lnTo>
                <a:lnTo>
                  <a:pt x="1969008" y="0"/>
                </a:lnTo>
                <a:close/>
              </a:path>
              <a:path w="3298190" h="5011420">
                <a:moveTo>
                  <a:pt x="1929384" y="0"/>
                </a:moveTo>
                <a:lnTo>
                  <a:pt x="1892808" y="0"/>
                </a:lnTo>
                <a:lnTo>
                  <a:pt x="1892808" y="9144"/>
                </a:lnTo>
                <a:lnTo>
                  <a:pt x="1929384" y="9144"/>
                </a:lnTo>
                <a:lnTo>
                  <a:pt x="1929384" y="0"/>
                </a:lnTo>
                <a:close/>
              </a:path>
              <a:path w="3298190" h="5011420">
                <a:moveTo>
                  <a:pt x="1862328" y="0"/>
                </a:moveTo>
                <a:lnTo>
                  <a:pt x="1853184" y="0"/>
                </a:lnTo>
                <a:lnTo>
                  <a:pt x="1853184" y="9144"/>
                </a:lnTo>
                <a:lnTo>
                  <a:pt x="1862328" y="9144"/>
                </a:lnTo>
                <a:lnTo>
                  <a:pt x="1862328" y="0"/>
                </a:lnTo>
                <a:close/>
              </a:path>
              <a:path w="3298190" h="5011420">
                <a:moveTo>
                  <a:pt x="1825752" y="0"/>
                </a:moveTo>
                <a:lnTo>
                  <a:pt x="1786128" y="0"/>
                </a:lnTo>
                <a:lnTo>
                  <a:pt x="1786128" y="9144"/>
                </a:lnTo>
                <a:lnTo>
                  <a:pt x="1825752" y="9144"/>
                </a:lnTo>
                <a:lnTo>
                  <a:pt x="1825752" y="0"/>
                </a:lnTo>
                <a:close/>
              </a:path>
              <a:path w="3298190" h="5011420">
                <a:moveTo>
                  <a:pt x="1758696" y="0"/>
                </a:moveTo>
                <a:lnTo>
                  <a:pt x="1749552" y="0"/>
                </a:lnTo>
                <a:lnTo>
                  <a:pt x="1749552" y="9144"/>
                </a:lnTo>
                <a:lnTo>
                  <a:pt x="1758696" y="9144"/>
                </a:lnTo>
                <a:lnTo>
                  <a:pt x="1758696" y="0"/>
                </a:lnTo>
                <a:close/>
              </a:path>
              <a:path w="3298190" h="5011420">
                <a:moveTo>
                  <a:pt x="1722120" y="0"/>
                </a:moveTo>
                <a:lnTo>
                  <a:pt x="1682496" y="0"/>
                </a:lnTo>
                <a:lnTo>
                  <a:pt x="1682496" y="9144"/>
                </a:lnTo>
                <a:lnTo>
                  <a:pt x="1722120" y="9144"/>
                </a:lnTo>
                <a:lnTo>
                  <a:pt x="1722120" y="0"/>
                </a:lnTo>
                <a:close/>
              </a:path>
              <a:path w="3298190" h="5011420">
                <a:moveTo>
                  <a:pt x="1655064" y="0"/>
                </a:moveTo>
                <a:lnTo>
                  <a:pt x="1645920" y="0"/>
                </a:lnTo>
                <a:lnTo>
                  <a:pt x="1645920" y="9144"/>
                </a:lnTo>
                <a:lnTo>
                  <a:pt x="1655064" y="9144"/>
                </a:lnTo>
                <a:lnTo>
                  <a:pt x="1655064" y="0"/>
                </a:lnTo>
                <a:close/>
              </a:path>
              <a:path w="3298190" h="5011420">
                <a:moveTo>
                  <a:pt x="1615440" y="0"/>
                </a:moveTo>
                <a:lnTo>
                  <a:pt x="1578864" y="0"/>
                </a:lnTo>
                <a:lnTo>
                  <a:pt x="1578864" y="9144"/>
                </a:lnTo>
                <a:lnTo>
                  <a:pt x="1615440" y="9144"/>
                </a:lnTo>
                <a:lnTo>
                  <a:pt x="1615440" y="0"/>
                </a:lnTo>
                <a:close/>
              </a:path>
              <a:path w="3298190" h="5011420">
                <a:moveTo>
                  <a:pt x="1548384" y="0"/>
                </a:moveTo>
                <a:lnTo>
                  <a:pt x="1539240" y="0"/>
                </a:lnTo>
                <a:lnTo>
                  <a:pt x="1539240" y="9144"/>
                </a:lnTo>
                <a:lnTo>
                  <a:pt x="1548384" y="9144"/>
                </a:lnTo>
                <a:lnTo>
                  <a:pt x="1548384" y="0"/>
                </a:lnTo>
                <a:close/>
              </a:path>
              <a:path w="3298190" h="5011420">
                <a:moveTo>
                  <a:pt x="1511808" y="0"/>
                </a:moveTo>
                <a:lnTo>
                  <a:pt x="1472184" y="0"/>
                </a:lnTo>
                <a:lnTo>
                  <a:pt x="1472184" y="9144"/>
                </a:lnTo>
                <a:lnTo>
                  <a:pt x="1511808" y="9144"/>
                </a:lnTo>
                <a:lnTo>
                  <a:pt x="1511808" y="0"/>
                </a:lnTo>
                <a:close/>
              </a:path>
              <a:path w="3298190" h="5011420">
                <a:moveTo>
                  <a:pt x="1444752" y="0"/>
                </a:moveTo>
                <a:lnTo>
                  <a:pt x="1435608" y="0"/>
                </a:lnTo>
                <a:lnTo>
                  <a:pt x="1435608" y="9144"/>
                </a:lnTo>
                <a:lnTo>
                  <a:pt x="1444752" y="9144"/>
                </a:lnTo>
                <a:lnTo>
                  <a:pt x="1444752" y="0"/>
                </a:lnTo>
                <a:close/>
              </a:path>
              <a:path w="3298190" h="5011420">
                <a:moveTo>
                  <a:pt x="1405128" y="0"/>
                </a:moveTo>
                <a:lnTo>
                  <a:pt x="1368552" y="0"/>
                </a:lnTo>
                <a:lnTo>
                  <a:pt x="1368552" y="9144"/>
                </a:lnTo>
                <a:lnTo>
                  <a:pt x="1405128" y="9144"/>
                </a:lnTo>
                <a:lnTo>
                  <a:pt x="1405128" y="0"/>
                </a:lnTo>
                <a:close/>
              </a:path>
              <a:path w="3298190" h="5011420">
                <a:moveTo>
                  <a:pt x="1341120" y="0"/>
                </a:moveTo>
                <a:lnTo>
                  <a:pt x="1328928" y="0"/>
                </a:lnTo>
                <a:lnTo>
                  <a:pt x="1328928" y="9144"/>
                </a:lnTo>
                <a:lnTo>
                  <a:pt x="1341120" y="9144"/>
                </a:lnTo>
                <a:lnTo>
                  <a:pt x="1341120" y="0"/>
                </a:lnTo>
                <a:close/>
              </a:path>
              <a:path w="3298190" h="5011420">
                <a:moveTo>
                  <a:pt x="1301496" y="0"/>
                </a:moveTo>
                <a:lnTo>
                  <a:pt x="1264920" y="0"/>
                </a:lnTo>
                <a:lnTo>
                  <a:pt x="1264920" y="9144"/>
                </a:lnTo>
                <a:lnTo>
                  <a:pt x="1301496" y="9144"/>
                </a:lnTo>
                <a:lnTo>
                  <a:pt x="1301496" y="0"/>
                </a:lnTo>
                <a:close/>
              </a:path>
              <a:path w="3298190" h="5011420">
                <a:moveTo>
                  <a:pt x="1234440" y="0"/>
                </a:moveTo>
                <a:lnTo>
                  <a:pt x="1225296" y="0"/>
                </a:lnTo>
                <a:lnTo>
                  <a:pt x="1225296" y="9144"/>
                </a:lnTo>
                <a:lnTo>
                  <a:pt x="1234440" y="9144"/>
                </a:lnTo>
                <a:lnTo>
                  <a:pt x="1234440" y="0"/>
                </a:lnTo>
                <a:close/>
              </a:path>
              <a:path w="3298190" h="5011420">
                <a:moveTo>
                  <a:pt x="1197864" y="0"/>
                </a:moveTo>
                <a:lnTo>
                  <a:pt x="1158240" y="0"/>
                </a:lnTo>
                <a:lnTo>
                  <a:pt x="1158240" y="9144"/>
                </a:lnTo>
                <a:lnTo>
                  <a:pt x="1197864" y="9144"/>
                </a:lnTo>
                <a:lnTo>
                  <a:pt x="1197864" y="0"/>
                </a:lnTo>
                <a:close/>
              </a:path>
              <a:path w="3298190" h="5011420">
                <a:moveTo>
                  <a:pt x="1130808" y="0"/>
                </a:moveTo>
                <a:lnTo>
                  <a:pt x="1121664" y="0"/>
                </a:lnTo>
                <a:lnTo>
                  <a:pt x="1121664" y="9144"/>
                </a:lnTo>
                <a:lnTo>
                  <a:pt x="1130808" y="9144"/>
                </a:lnTo>
                <a:lnTo>
                  <a:pt x="1130808" y="0"/>
                </a:lnTo>
                <a:close/>
              </a:path>
              <a:path w="3298190" h="5011420">
                <a:moveTo>
                  <a:pt x="1091184" y="0"/>
                </a:moveTo>
                <a:lnTo>
                  <a:pt x="1054608" y="0"/>
                </a:lnTo>
                <a:lnTo>
                  <a:pt x="1054608" y="9144"/>
                </a:lnTo>
                <a:lnTo>
                  <a:pt x="1091184" y="9144"/>
                </a:lnTo>
                <a:lnTo>
                  <a:pt x="1091184" y="0"/>
                </a:lnTo>
                <a:close/>
              </a:path>
              <a:path w="3298190" h="5011420">
                <a:moveTo>
                  <a:pt x="1024128" y="0"/>
                </a:moveTo>
                <a:lnTo>
                  <a:pt x="1014984" y="0"/>
                </a:lnTo>
                <a:lnTo>
                  <a:pt x="1014984" y="9144"/>
                </a:lnTo>
                <a:lnTo>
                  <a:pt x="1024128" y="9144"/>
                </a:lnTo>
                <a:lnTo>
                  <a:pt x="1024128" y="0"/>
                </a:lnTo>
                <a:close/>
              </a:path>
              <a:path w="3298190" h="5011420">
                <a:moveTo>
                  <a:pt x="987552" y="0"/>
                </a:moveTo>
                <a:lnTo>
                  <a:pt x="947928" y="0"/>
                </a:lnTo>
                <a:lnTo>
                  <a:pt x="947928" y="9144"/>
                </a:lnTo>
                <a:lnTo>
                  <a:pt x="987552" y="9144"/>
                </a:lnTo>
                <a:lnTo>
                  <a:pt x="987552" y="0"/>
                </a:lnTo>
                <a:close/>
              </a:path>
              <a:path w="3298190" h="5011420">
                <a:moveTo>
                  <a:pt x="920496" y="0"/>
                </a:moveTo>
                <a:lnTo>
                  <a:pt x="911352" y="0"/>
                </a:lnTo>
                <a:lnTo>
                  <a:pt x="911352" y="9144"/>
                </a:lnTo>
                <a:lnTo>
                  <a:pt x="920496" y="9144"/>
                </a:lnTo>
                <a:lnTo>
                  <a:pt x="920496" y="0"/>
                </a:lnTo>
                <a:close/>
              </a:path>
              <a:path w="3298190" h="5011420">
                <a:moveTo>
                  <a:pt x="883920" y="0"/>
                </a:moveTo>
                <a:lnTo>
                  <a:pt x="844296" y="0"/>
                </a:lnTo>
                <a:lnTo>
                  <a:pt x="844296" y="9144"/>
                </a:lnTo>
                <a:lnTo>
                  <a:pt x="883920" y="9144"/>
                </a:lnTo>
                <a:lnTo>
                  <a:pt x="883920" y="0"/>
                </a:lnTo>
                <a:close/>
              </a:path>
              <a:path w="3298190" h="5011420">
                <a:moveTo>
                  <a:pt x="816864" y="0"/>
                </a:moveTo>
                <a:lnTo>
                  <a:pt x="807720" y="0"/>
                </a:lnTo>
                <a:lnTo>
                  <a:pt x="807720" y="9144"/>
                </a:lnTo>
                <a:lnTo>
                  <a:pt x="816864" y="9144"/>
                </a:lnTo>
                <a:lnTo>
                  <a:pt x="816864" y="0"/>
                </a:lnTo>
                <a:close/>
              </a:path>
              <a:path w="3298190" h="5011420">
                <a:moveTo>
                  <a:pt x="777240" y="0"/>
                </a:moveTo>
                <a:lnTo>
                  <a:pt x="740664" y="0"/>
                </a:lnTo>
                <a:lnTo>
                  <a:pt x="740664" y="9144"/>
                </a:lnTo>
                <a:lnTo>
                  <a:pt x="777240" y="9144"/>
                </a:lnTo>
                <a:lnTo>
                  <a:pt x="777240" y="0"/>
                </a:lnTo>
                <a:close/>
              </a:path>
              <a:path w="3298190" h="5011420">
                <a:moveTo>
                  <a:pt x="710184" y="0"/>
                </a:moveTo>
                <a:lnTo>
                  <a:pt x="701040" y="0"/>
                </a:lnTo>
                <a:lnTo>
                  <a:pt x="701040" y="9144"/>
                </a:lnTo>
                <a:lnTo>
                  <a:pt x="710184" y="9144"/>
                </a:lnTo>
                <a:lnTo>
                  <a:pt x="710184" y="0"/>
                </a:lnTo>
                <a:close/>
              </a:path>
              <a:path w="3298190" h="5011420">
                <a:moveTo>
                  <a:pt x="673608" y="0"/>
                </a:moveTo>
                <a:lnTo>
                  <a:pt x="633984" y="0"/>
                </a:lnTo>
                <a:lnTo>
                  <a:pt x="633984" y="9144"/>
                </a:lnTo>
                <a:lnTo>
                  <a:pt x="673608" y="9144"/>
                </a:lnTo>
                <a:lnTo>
                  <a:pt x="673608" y="0"/>
                </a:lnTo>
                <a:close/>
              </a:path>
              <a:path w="3298190" h="5011420">
                <a:moveTo>
                  <a:pt x="606552" y="0"/>
                </a:moveTo>
                <a:lnTo>
                  <a:pt x="597408" y="0"/>
                </a:lnTo>
                <a:lnTo>
                  <a:pt x="597408" y="9144"/>
                </a:lnTo>
                <a:lnTo>
                  <a:pt x="606552" y="9144"/>
                </a:lnTo>
                <a:lnTo>
                  <a:pt x="606552" y="0"/>
                </a:lnTo>
                <a:close/>
              </a:path>
              <a:path w="3298190" h="5011420">
                <a:moveTo>
                  <a:pt x="566928" y="0"/>
                </a:moveTo>
                <a:lnTo>
                  <a:pt x="530352" y="0"/>
                </a:lnTo>
                <a:lnTo>
                  <a:pt x="530352" y="9144"/>
                </a:lnTo>
                <a:lnTo>
                  <a:pt x="566928" y="9144"/>
                </a:lnTo>
                <a:lnTo>
                  <a:pt x="566928" y="0"/>
                </a:lnTo>
                <a:close/>
              </a:path>
              <a:path w="3298190" h="5011420">
                <a:moveTo>
                  <a:pt x="502920" y="0"/>
                </a:moveTo>
                <a:lnTo>
                  <a:pt x="490728" y="0"/>
                </a:lnTo>
                <a:lnTo>
                  <a:pt x="490728" y="9144"/>
                </a:lnTo>
                <a:lnTo>
                  <a:pt x="502920" y="9144"/>
                </a:lnTo>
                <a:lnTo>
                  <a:pt x="502920" y="0"/>
                </a:lnTo>
                <a:close/>
              </a:path>
              <a:path w="3298190" h="5011420">
                <a:moveTo>
                  <a:pt x="463296" y="0"/>
                </a:moveTo>
                <a:lnTo>
                  <a:pt x="426720" y="0"/>
                </a:lnTo>
                <a:lnTo>
                  <a:pt x="426720" y="9144"/>
                </a:lnTo>
                <a:lnTo>
                  <a:pt x="463296" y="9144"/>
                </a:lnTo>
                <a:lnTo>
                  <a:pt x="463296" y="0"/>
                </a:lnTo>
                <a:close/>
              </a:path>
              <a:path w="3298190" h="5011420">
                <a:moveTo>
                  <a:pt x="396240" y="0"/>
                </a:moveTo>
                <a:lnTo>
                  <a:pt x="387096" y="0"/>
                </a:lnTo>
                <a:lnTo>
                  <a:pt x="387096" y="9144"/>
                </a:lnTo>
                <a:lnTo>
                  <a:pt x="396240" y="9144"/>
                </a:lnTo>
                <a:lnTo>
                  <a:pt x="396240" y="0"/>
                </a:lnTo>
                <a:close/>
              </a:path>
              <a:path w="3298190" h="5011420">
                <a:moveTo>
                  <a:pt x="359664" y="0"/>
                </a:moveTo>
                <a:lnTo>
                  <a:pt x="320040" y="0"/>
                </a:lnTo>
                <a:lnTo>
                  <a:pt x="320040" y="9144"/>
                </a:lnTo>
                <a:lnTo>
                  <a:pt x="359664" y="9144"/>
                </a:lnTo>
                <a:lnTo>
                  <a:pt x="359664" y="0"/>
                </a:lnTo>
                <a:close/>
              </a:path>
              <a:path w="3298190" h="5011420">
                <a:moveTo>
                  <a:pt x="292608" y="0"/>
                </a:moveTo>
                <a:lnTo>
                  <a:pt x="283464" y="0"/>
                </a:lnTo>
                <a:lnTo>
                  <a:pt x="283464" y="9144"/>
                </a:lnTo>
                <a:lnTo>
                  <a:pt x="292608" y="9144"/>
                </a:lnTo>
                <a:lnTo>
                  <a:pt x="292608" y="0"/>
                </a:lnTo>
                <a:close/>
              </a:path>
              <a:path w="3298190" h="5011420">
                <a:moveTo>
                  <a:pt x="252984" y="0"/>
                </a:moveTo>
                <a:lnTo>
                  <a:pt x="216408" y="0"/>
                </a:lnTo>
                <a:lnTo>
                  <a:pt x="216408" y="9144"/>
                </a:lnTo>
                <a:lnTo>
                  <a:pt x="252984" y="9144"/>
                </a:lnTo>
                <a:lnTo>
                  <a:pt x="252984" y="0"/>
                </a:lnTo>
                <a:close/>
              </a:path>
              <a:path w="3298190" h="5011420">
                <a:moveTo>
                  <a:pt x="185928" y="0"/>
                </a:moveTo>
                <a:lnTo>
                  <a:pt x="176784" y="0"/>
                </a:lnTo>
                <a:lnTo>
                  <a:pt x="176784" y="9144"/>
                </a:lnTo>
                <a:lnTo>
                  <a:pt x="185928" y="9144"/>
                </a:lnTo>
                <a:lnTo>
                  <a:pt x="185928" y="0"/>
                </a:lnTo>
                <a:close/>
              </a:path>
              <a:path w="3298190" h="5011420">
                <a:moveTo>
                  <a:pt x="149352" y="0"/>
                </a:moveTo>
                <a:lnTo>
                  <a:pt x="109728" y="0"/>
                </a:lnTo>
                <a:lnTo>
                  <a:pt x="109728" y="9144"/>
                </a:lnTo>
                <a:lnTo>
                  <a:pt x="149352" y="9144"/>
                </a:lnTo>
                <a:lnTo>
                  <a:pt x="149352" y="0"/>
                </a:lnTo>
                <a:close/>
              </a:path>
              <a:path w="3298190" h="5011420">
                <a:moveTo>
                  <a:pt x="82296" y="0"/>
                </a:moveTo>
                <a:lnTo>
                  <a:pt x="73152" y="0"/>
                </a:lnTo>
                <a:lnTo>
                  <a:pt x="73152" y="9144"/>
                </a:lnTo>
                <a:lnTo>
                  <a:pt x="82296" y="9144"/>
                </a:lnTo>
                <a:lnTo>
                  <a:pt x="82296" y="0"/>
                </a:lnTo>
                <a:close/>
              </a:path>
              <a:path w="3298190" h="5011420">
                <a:moveTo>
                  <a:pt x="45720" y="0"/>
                </a:moveTo>
                <a:lnTo>
                  <a:pt x="6096" y="0"/>
                </a:lnTo>
                <a:lnTo>
                  <a:pt x="6096" y="9144"/>
                </a:lnTo>
                <a:lnTo>
                  <a:pt x="45720" y="9144"/>
                </a:lnTo>
                <a:lnTo>
                  <a:pt x="45720" y="0"/>
                </a:lnTo>
                <a:close/>
              </a:path>
              <a:path w="3298190" h="5011420">
                <a:moveTo>
                  <a:pt x="12192" y="33528"/>
                </a:moveTo>
                <a:lnTo>
                  <a:pt x="0" y="33528"/>
                </a:lnTo>
                <a:lnTo>
                  <a:pt x="0" y="42672"/>
                </a:lnTo>
                <a:lnTo>
                  <a:pt x="12192" y="42672"/>
                </a:lnTo>
                <a:lnTo>
                  <a:pt x="12192" y="33528"/>
                </a:lnTo>
                <a:close/>
              </a:path>
              <a:path w="3298190" h="5011420">
                <a:moveTo>
                  <a:pt x="12192" y="70104"/>
                </a:moveTo>
                <a:lnTo>
                  <a:pt x="0" y="70104"/>
                </a:lnTo>
                <a:lnTo>
                  <a:pt x="0" y="109728"/>
                </a:lnTo>
                <a:lnTo>
                  <a:pt x="12192" y="109728"/>
                </a:lnTo>
                <a:lnTo>
                  <a:pt x="12192" y="70104"/>
                </a:lnTo>
                <a:close/>
              </a:path>
              <a:path w="3298190" h="5011420">
                <a:moveTo>
                  <a:pt x="12192" y="137160"/>
                </a:moveTo>
                <a:lnTo>
                  <a:pt x="0" y="137160"/>
                </a:lnTo>
                <a:lnTo>
                  <a:pt x="0" y="146304"/>
                </a:lnTo>
                <a:lnTo>
                  <a:pt x="12192" y="146304"/>
                </a:lnTo>
                <a:lnTo>
                  <a:pt x="12192" y="137160"/>
                </a:lnTo>
                <a:close/>
              </a:path>
              <a:path w="3298190" h="5011420">
                <a:moveTo>
                  <a:pt x="12192" y="176784"/>
                </a:moveTo>
                <a:lnTo>
                  <a:pt x="0" y="176784"/>
                </a:lnTo>
                <a:lnTo>
                  <a:pt x="0" y="213360"/>
                </a:lnTo>
                <a:lnTo>
                  <a:pt x="12192" y="213360"/>
                </a:lnTo>
                <a:lnTo>
                  <a:pt x="12192" y="176784"/>
                </a:lnTo>
                <a:close/>
              </a:path>
              <a:path w="3298190" h="5011420">
                <a:moveTo>
                  <a:pt x="12192" y="243840"/>
                </a:moveTo>
                <a:lnTo>
                  <a:pt x="0" y="243840"/>
                </a:lnTo>
                <a:lnTo>
                  <a:pt x="0" y="252984"/>
                </a:lnTo>
                <a:lnTo>
                  <a:pt x="12192" y="252984"/>
                </a:lnTo>
                <a:lnTo>
                  <a:pt x="12192" y="243840"/>
                </a:lnTo>
                <a:close/>
              </a:path>
              <a:path w="3298190" h="5011420">
                <a:moveTo>
                  <a:pt x="12192" y="280416"/>
                </a:moveTo>
                <a:lnTo>
                  <a:pt x="0" y="280416"/>
                </a:lnTo>
                <a:lnTo>
                  <a:pt x="0" y="320040"/>
                </a:lnTo>
                <a:lnTo>
                  <a:pt x="12192" y="320040"/>
                </a:lnTo>
                <a:lnTo>
                  <a:pt x="12192" y="280416"/>
                </a:lnTo>
                <a:close/>
              </a:path>
              <a:path w="3298190" h="5011420">
                <a:moveTo>
                  <a:pt x="12192" y="347472"/>
                </a:moveTo>
                <a:lnTo>
                  <a:pt x="0" y="347472"/>
                </a:lnTo>
                <a:lnTo>
                  <a:pt x="0" y="356616"/>
                </a:lnTo>
                <a:lnTo>
                  <a:pt x="12192" y="356616"/>
                </a:lnTo>
                <a:lnTo>
                  <a:pt x="12192" y="347472"/>
                </a:lnTo>
                <a:close/>
              </a:path>
              <a:path w="3298190" h="5011420">
                <a:moveTo>
                  <a:pt x="12192" y="387096"/>
                </a:moveTo>
                <a:lnTo>
                  <a:pt x="0" y="387096"/>
                </a:lnTo>
                <a:lnTo>
                  <a:pt x="0" y="423672"/>
                </a:lnTo>
                <a:lnTo>
                  <a:pt x="12192" y="423672"/>
                </a:lnTo>
                <a:lnTo>
                  <a:pt x="12192" y="387096"/>
                </a:lnTo>
                <a:close/>
              </a:path>
              <a:path w="3298190" h="5011420">
                <a:moveTo>
                  <a:pt x="12192" y="451104"/>
                </a:moveTo>
                <a:lnTo>
                  <a:pt x="0" y="451104"/>
                </a:lnTo>
                <a:lnTo>
                  <a:pt x="0" y="463296"/>
                </a:lnTo>
                <a:lnTo>
                  <a:pt x="12192" y="463296"/>
                </a:lnTo>
                <a:lnTo>
                  <a:pt x="12192" y="451104"/>
                </a:lnTo>
                <a:close/>
              </a:path>
              <a:path w="3298190" h="5011420">
                <a:moveTo>
                  <a:pt x="12192" y="490728"/>
                </a:moveTo>
                <a:lnTo>
                  <a:pt x="0" y="490728"/>
                </a:lnTo>
                <a:lnTo>
                  <a:pt x="0" y="527304"/>
                </a:lnTo>
                <a:lnTo>
                  <a:pt x="12192" y="527304"/>
                </a:lnTo>
                <a:lnTo>
                  <a:pt x="12192" y="490728"/>
                </a:lnTo>
                <a:close/>
              </a:path>
              <a:path w="3298190" h="5011420">
                <a:moveTo>
                  <a:pt x="12192" y="557784"/>
                </a:moveTo>
                <a:lnTo>
                  <a:pt x="0" y="557784"/>
                </a:lnTo>
                <a:lnTo>
                  <a:pt x="0" y="566928"/>
                </a:lnTo>
                <a:lnTo>
                  <a:pt x="12192" y="566928"/>
                </a:lnTo>
                <a:lnTo>
                  <a:pt x="12192" y="557784"/>
                </a:lnTo>
                <a:close/>
              </a:path>
              <a:path w="3298190" h="5011420">
                <a:moveTo>
                  <a:pt x="12192" y="594360"/>
                </a:moveTo>
                <a:lnTo>
                  <a:pt x="0" y="594360"/>
                </a:lnTo>
                <a:lnTo>
                  <a:pt x="0" y="633984"/>
                </a:lnTo>
                <a:lnTo>
                  <a:pt x="12192" y="633984"/>
                </a:lnTo>
                <a:lnTo>
                  <a:pt x="12192" y="594360"/>
                </a:lnTo>
                <a:close/>
              </a:path>
              <a:path w="3298190" h="5011420">
                <a:moveTo>
                  <a:pt x="12192" y="661416"/>
                </a:moveTo>
                <a:lnTo>
                  <a:pt x="0" y="661416"/>
                </a:lnTo>
                <a:lnTo>
                  <a:pt x="0" y="670560"/>
                </a:lnTo>
                <a:lnTo>
                  <a:pt x="12192" y="670560"/>
                </a:lnTo>
                <a:lnTo>
                  <a:pt x="12192" y="661416"/>
                </a:lnTo>
                <a:close/>
              </a:path>
              <a:path w="3298190" h="5011420">
                <a:moveTo>
                  <a:pt x="12192" y="701040"/>
                </a:moveTo>
                <a:lnTo>
                  <a:pt x="0" y="701040"/>
                </a:lnTo>
                <a:lnTo>
                  <a:pt x="0" y="737616"/>
                </a:lnTo>
                <a:lnTo>
                  <a:pt x="12192" y="737616"/>
                </a:lnTo>
                <a:lnTo>
                  <a:pt x="12192" y="701040"/>
                </a:lnTo>
                <a:close/>
              </a:path>
              <a:path w="3298190" h="5011420">
                <a:moveTo>
                  <a:pt x="12192" y="768096"/>
                </a:moveTo>
                <a:lnTo>
                  <a:pt x="0" y="768096"/>
                </a:lnTo>
                <a:lnTo>
                  <a:pt x="0" y="777240"/>
                </a:lnTo>
                <a:lnTo>
                  <a:pt x="12192" y="777240"/>
                </a:lnTo>
                <a:lnTo>
                  <a:pt x="12192" y="768096"/>
                </a:lnTo>
                <a:close/>
              </a:path>
              <a:path w="3298190" h="5011420">
                <a:moveTo>
                  <a:pt x="12192" y="804672"/>
                </a:moveTo>
                <a:lnTo>
                  <a:pt x="0" y="804672"/>
                </a:lnTo>
                <a:lnTo>
                  <a:pt x="0" y="844296"/>
                </a:lnTo>
                <a:lnTo>
                  <a:pt x="12192" y="844296"/>
                </a:lnTo>
                <a:lnTo>
                  <a:pt x="12192" y="804672"/>
                </a:lnTo>
                <a:close/>
              </a:path>
              <a:path w="3298190" h="5011420">
                <a:moveTo>
                  <a:pt x="12192" y="871728"/>
                </a:moveTo>
                <a:lnTo>
                  <a:pt x="0" y="871728"/>
                </a:lnTo>
                <a:lnTo>
                  <a:pt x="0" y="880872"/>
                </a:lnTo>
                <a:lnTo>
                  <a:pt x="12192" y="880872"/>
                </a:lnTo>
                <a:lnTo>
                  <a:pt x="12192" y="871728"/>
                </a:lnTo>
                <a:close/>
              </a:path>
              <a:path w="3298190" h="5011420">
                <a:moveTo>
                  <a:pt x="12192" y="908304"/>
                </a:moveTo>
                <a:lnTo>
                  <a:pt x="0" y="908304"/>
                </a:lnTo>
                <a:lnTo>
                  <a:pt x="0" y="947928"/>
                </a:lnTo>
                <a:lnTo>
                  <a:pt x="12192" y="947928"/>
                </a:lnTo>
                <a:lnTo>
                  <a:pt x="12192" y="908304"/>
                </a:lnTo>
                <a:close/>
              </a:path>
              <a:path w="3298190" h="5011420">
                <a:moveTo>
                  <a:pt x="12192" y="975360"/>
                </a:moveTo>
                <a:lnTo>
                  <a:pt x="0" y="975360"/>
                </a:lnTo>
                <a:lnTo>
                  <a:pt x="0" y="984504"/>
                </a:lnTo>
                <a:lnTo>
                  <a:pt x="12192" y="984504"/>
                </a:lnTo>
                <a:lnTo>
                  <a:pt x="12192" y="975360"/>
                </a:lnTo>
                <a:close/>
              </a:path>
              <a:path w="3298190" h="5011420">
                <a:moveTo>
                  <a:pt x="12192" y="1014984"/>
                </a:moveTo>
                <a:lnTo>
                  <a:pt x="0" y="1014984"/>
                </a:lnTo>
                <a:lnTo>
                  <a:pt x="0" y="1051560"/>
                </a:lnTo>
                <a:lnTo>
                  <a:pt x="12192" y="1051560"/>
                </a:lnTo>
                <a:lnTo>
                  <a:pt x="12192" y="1014984"/>
                </a:lnTo>
                <a:close/>
              </a:path>
              <a:path w="3298190" h="5011420">
                <a:moveTo>
                  <a:pt x="12192" y="1082040"/>
                </a:moveTo>
                <a:lnTo>
                  <a:pt x="0" y="1082040"/>
                </a:lnTo>
                <a:lnTo>
                  <a:pt x="0" y="1091184"/>
                </a:lnTo>
                <a:lnTo>
                  <a:pt x="12192" y="1091184"/>
                </a:lnTo>
                <a:lnTo>
                  <a:pt x="12192" y="1082040"/>
                </a:lnTo>
                <a:close/>
              </a:path>
              <a:path w="3298190" h="5011420">
                <a:moveTo>
                  <a:pt x="12192" y="1118616"/>
                </a:moveTo>
                <a:lnTo>
                  <a:pt x="0" y="1118616"/>
                </a:lnTo>
                <a:lnTo>
                  <a:pt x="0" y="1158240"/>
                </a:lnTo>
                <a:lnTo>
                  <a:pt x="12192" y="1158240"/>
                </a:lnTo>
                <a:lnTo>
                  <a:pt x="12192" y="1118616"/>
                </a:lnTo>
                <a:close/>
              </a:path>
              <a:path w="3298190" h="5011420">
                <a:moveTo>
                  <a:pt x="12192" y="1185672"/>
                </a:moveTo>
                <a:lnTo>
                  <a:pt x="0" y="1185672"/>
                </a:lnTo>
                <a:lnTo>
                  <a:pt x="0" y="1194816"/>
                </a:lnTo>
                <a:lnTo>
                  <a:pt x="12192" y="1194816"/>
                </a:lnTo>
                <a:lnTo>
                  <a:pt x="12192" y="1185672"/>
                </a:lnTo>
                <a:close/>
              </a:path>
              <a:path w="3298190" h="5011420">
                <a:moveTo>
                  <a:pt x="12192" y="1225296"/>
                </a:moveTo>
                <a:lnTo>
                  <a:pt x="0" y="1225296"/>
                </a:lnTo>
                <a:lnTo>
                  <a:pt x="0" y="1261872"/>
                </a:lnTo>
                <a:lnTo>
                  <a:pt x="12192" y="1261872"/>
                </a:lnTo>
                <a:lnTo>
                  <a:pt x="12192" y="1225296"/>
                </a:lnTo>
                <a:close/>
              </a:path>
              <a:path w="3298190" h="5011420">
                <a:moveTo>
                  <a:pt x="12192" y="1289304"/>
                </a:moveTo>
                <a:lnTo>
                  <a:pt x="0" y="1289304"/>
                </a:lnTo>
                <a:lnTo>
                  <a:pt x="0" y="1301496"/>
                </a:lnTo>
                <a:lnTo>
                  <a:pt x="12192" y="1301496"/>
                </a:lnTo>
                <a:lnTo>
                  <a:pt x="12192" y="1289304"/>
                </a:lnTo>
                <a:close/>
              </a:path>
              <a:path w="3298190" h="5011420">
                <a:moveTo>
                  <a:pt x="12192" y="1328928"/>
                </a:moveTo>
                <a:lnTo>
                  <a:pt x="0" y="1328928"/>
                </a:lnTo>
                <a:lnTo>
                  <a:pt x="0" y="1365504"/>
                </a:lnTo>
                <a:lnTo>
                  <a:pt x="12192" y="1365504"/>
                </a:lnTo>
                <a:lnTo>
                  <a:pt x="12192" y="1328928"/>
                </a:lnTo>
                <a:close/>
              </a:path>
              <a:path w="3298190" h="5011420">
                <a:moveTo>
                  <a:pt x="12192" y="1395984"/>
                </a:moveTo>
                <a:lnTo>
                  <a:pt x="0" y="1395984"/>
                </a:lnTo>
                <a:lnTo>
                  <a:pt x="0" y="1405128"/>
                </a:lnTo>
                <a:lnTo>
                  <a:pt x="12192" y="1405128"/>
                </a:lnTo>
                <a:lnTo>
                  <a:pt x="12192" y="1395984"/>
                </a:lnTo>
                <a:close/>
              </a:path>
              <a:path w="3298190" h="5011420">
                <a:moveTo>
                  <a:pt x="12192" y="1432560"/>
                </a:moveTo>
                <a:lnTo>
                  <a:pt x="0" y="1432560"/>
                </a:lnTo>
                <a:lnTo>
                  <a:pt x="0" y="1472184"/>
                </a:lnTo>
                <a:lnTo>
                  <a:pt x="12192" y="1472184"/>
                </a:lnTo>
                <a:lnTo>
                  <a:pt x="12192" y="1432560"/>
                </a:lnTo>
                <a:close/>
              </a:path>
              <a:path w="3298190" h="5011420">
                <a:moveTo>
                  <a:pt x="12192" y="1499616"/>
                </a:moveTo>
                <a:lnTo>
                  <a:pt x="0" y="1499616"/>
                </a:lnTo>
                <a:lnTo>
                  <a:pt x="0" y="1508760"/>
                </a:lnTo>
                <a:lnTo>
                  <a:pt x="12192" y="1508760"/>
                </a:lnTo>
                <a:lnTo>
                  <a:pt x="12192" y="1499616"/>
                </a:lnTo>
                <a:close/>
              </a:path>
              <a:path w="3298190" h="5011420">
                <a:moveTo>
                  <a:pt x="12192" y="1539240"/>
                </a:moveTo>
                <a:lnTo>
                  <a:pt x="0" y="1539240"/>
                </a:lnTo>
                <a:lnTo>
                  <a:pt x="0" y="1575816"/>
                </a:lnTo>
                <a:lnTo>
                  <a:pt x="12192" y="1575816"/>
                </a:lnTo>
                <a:lnTo>
                  <a:pt x="12192" y="1539240"/>
                </a:lnTo>
                <a:close/>
              </a:path>
              <a:path w="3298190" h="5011420">
                <a:moveTo>
                  <a:pt x="12192" y="1606296"/>
                </a:moveTo>
                <a:lnTo>
                  <a:pt x="0" y="1606296"/>
                </a:lnTo>
                <a:lnTo>
                  <a:pt x="0" y="1615440"/>
                </a:lnTo>
                <a:lnTo>
                  <a:pt x="12192" y="1615440"/>
                </a:lnTo>
                <a:lnTo>
                  <a:pt x="12192" y="1606296"/>
                </a:lnTo>
                <a:close/>
              </a:path>
              <a:path w="3298190" h="5011420">
                <a:moveTo>
                  <a:pt x="12192" y="1642872"/>
                </a:moveTo>
                <a:lnTo>
                  <a:pt x="0" y="1642872"/>
                </a:lnTo>
                <a:lnTo>
                  <a:pt x="0" y="1682496"/>
                </a:lnTo>
                <a:lnTo>
                  <a:pt x="12192" y="1682496"/>
                </a:lnTo>
                <a:lnTo>
                  <a:pt x="12192" y="1642872"/>
                </a:lnTo>
                <a:close/>
              </a:path>
              <a:path w="3298190" h="5011420">
                <a:moveTo>
                  <a:pt x="12192" y="1709928"/>
                </a:moveTo>
                <a:lnTo>
                  <a:pt x="0" y="1709928"/>
                </a:lnTo>
                <a:lnTo>
                  <a:pt x="0" y="1719072"/>
                </a:lnTo>
                <a:lnTo>
                  <a:pt x="12192" y="1719072"/>
                </a:lnTo>
                <a:lnTo>
                  <a:pt x="12192" y="1709928"/>
                </a:lnTo>
                <a:close/>
              </a:path>
              <a:path w="3298190" h="5011420">
                <a:moveTo>
                  <a:pt x="12192" y="1746504"/>
                </a:moveTo>
                <a:lnTo>
                  <a:pt x="0" y="1746504"/>
                </a:lnTo>
                <a:lnTo>
                  <a:pt x="0" y="1786128"/>
                </a:lnTo>
                <a:lnTo>
                  <a:pt x="12192" y="1786128"/>
                </a:lnTo>
                <a:lnTo>
                  <a:pt x="12192" y="1746504"/>
                </a:lnTo>
                <a:close/>
              </a:path>
              <a:path w="3298190" h="5011420">
                <a:moveTo>
                  <a:pt x="12192" y="1813560"/>
                </a:moveTo>
                <a:lnTo>
                  <a:pt x="0" y="1813560"/>
                </a:lnTo>
                <a:lnTo>
                  <a:pt x="0" y="1822704"/>
                </a:lnTo>
                <a:lnTo>
                  <a:pt x="12192" y="1822704"/>
                </a:lnTo>
                <a:lnTo>
                  <a:pt x="12192" y="1813560"/>
                </a:lnTo>
                <a:close/>
              </a:path>
              <a:path w="3298190" h="5011420">
                <a:moveTo>
                  <a:pt x="12192" y="1853184"/>
                </a:moveTo>
                <a:lnTo>
                  <a:pt x="0" y="1853184"/>
                </a:lnTo>
                <a:lnTo>
                  <a:pt x="0" y="1889760"/>
                </a:lnTo>
                <a:lnTo>
                  <a:pt x="12192" y="1889760"/>
                </a:lnTo>
                <a:lnTo>
                  <a:pt x="12192" y="1853184"/>
                </a:lnTo>
                <a:close/>
              </a:path>
              <a:path w="3298190" h="5011420">
                <a:moveTo>
                  <a:pt x="12192" y="1920240"/>
                </a:moveTo>
                <a:lnTo>
                  <a:pt x="0" y="1920240"/>
                </a:lnTo>
                <a:lnTo>
                  <a:pt x="0" y="1929384"/>
                </a:lnTo>
                <a:lnTo>
                  <a:pt x="12192" y="1929384"/>
                </a:lnTo>
                <a:lnTo>
                  <a:pt x="12192" y="1920240"/>
                </a:lnTo>
                <a:close/>
              </a:path>
              <a:path w="3298190" h="5011420">
                <a:moveTo>
                  <a:pt x="12192" y="1956816"/>
                </a:moveTo>
                <a:lnTo>
                  <a:pt x="0" y="1956816"/>
                </a:lnTo>
                <a:lnTo>
                  <a:pt x="0" y="1996440"/>
                </a:lnTo>
                <a:lnTo>
                  <a:pt x="12192" y="1996440"/>
                </a:lnTo>
                <a:lnTo>
                  <a:pt x="12192" y="1956816"/>
                </a:lnTo>
                <a:close/>
              </a:path>
              <a:path w="3298190" h="5011420">
                <a:moveTo>
                  <a:pt x="12192" y="2023872"/>
                </a:moveTo>
                <a:lnTo>
                  <a:pt x="0" y="2023872"/>
                </a:lnTo>
                <a:lnTo>
                  <a:pt x="0" y="2033016"/>
                </a:lnTo>
                <a:lnTo>
                  <a:pt x="12192" y="2033016"/>
                </a:lnTo>
                <a:lnTo>
                  <a:pt x="12192" y="2023872"/>
                </a:lnTo>
                <a:close/>
              </a:path>
              <a:path w="3298190" h="5011420">
                <a:moveTo>
                  <a:pt x="12192" y="2063496"/>
                </a:moveTo>
                <a:lnTo>
                  <a:pt x="0" y="2063496"/>
                </a:lnTo>
                <a:lnTo>
                  <a:pt x="0" y="2100072"/>
                </a:lnTo>
                <a:lnTo>
                  <a:pt x="12192" y="2100072"/>
                </a:lnTo>
                <a:lnTo>
                  <a:pt x="12192" y="2063496"/>
                </a:lnTo>
                <a:close/>
              </a:path>
              <a:path w="3298190" h="5011420">
                <a:moveTo>
                  <a:pt x="12192" y="2127504"/>
                </a:moveTo>
                <a:lnTo>
                  <a:pt x="0" y="2127504"/>
                </a:lnTo>
                <a:lnTo>
                  <a:pt x="0" y="2139696"/>
                </a:lnTo>
                <a:lnTo>
                  <a:pt x="12192" y="2139696"/>
                </a:lnTo>
                <a:lnTo>
                  <a:pt x="12192" y="2127504"/>
                </a:lnTo>
                <a:close/>
              </a:path>
              <a:path w="3298190" h="5011420">
                <a:moveTo>
                  <a:pt x="12192" y="2167128"/>
                </a:moveTo>
                <a:lnTo>
                  <a:pt x="0" y="2167128"/>
                </a:lnTo>
                <a:lnTo>
                  <a:pt x="0" y="2203704"/>
                </a:lnTo>
                <a:lnTo>
                  <a:pt x="12192" y="2203704"/>
                </a:lnTo>
                <a:lnTo>
                  <a:pt x="12192" y="2167128"/>
                </a:lnTo>
                <a:close/>
              </a:path>
              <a:path w="3298190" h="5011420">
                <a:moveTo>
                  <a:pt x="12192" y="2234184"/>
                </a:moveTo>
                <a:lnTo>
                  <a:pt x="0" y="2234184"/>
                </a:lnTo>
                <a:lnTo>
                  <a:pt x="0" y="2243328"/>
                </a:lnTo>
                <a:lnTo>
                  <a:pt x="12192" y="2243328"/>
                </a:lnTo>
                <a:lnTo>
                  <a:pt x="12192" y="2234184"/>
                </a:lnTo>
                <a:close/>
              </a:path>
              <a:path w="3298190" h="5011420">
                <a:moveTo>
                  <a:pt x="12192" y="2270760"/>
                </a:moveTo>
                <a:lnTo>
                  <a:pt x="0" y="2270760"/>
                </a:lnTo>
                <a:lnTo>
                  <a:pt x="0" y="2310384"/>
                </a:lnTo>
                <a:lnTo>
                  <a:pt x="12192" y="2310384"/>
                </a:lnTo>
                <a:lnTo>
                  <a:pt x="12192" y="2270760"/>
                </a:lnTo>
                <a:close/>
              </a:path>
              <a:path w="3298190" h="5011420">
                <a:moveTo>
                  <a:pt x="12192" y="2337816"/>
                </a:moveTo>
                <a:lnTo>
                  <a:pt x="0" y="2337816"/>
                </a:lnTo>
                <a:lnTo>
                  <a:pt x="0" y="2346960"/>
                </a:lnTo>
                <a:lnTo>
                  <a:pt x="12192" y="2346960"/>
                </a:lnTo>
                <a:lnTo>
                  <a:pt x="12192" y="2337816"/>
                </a:lnTo>
                <a:close/>
              </a:path>
              <a:path w="3298190" h="5011420">
                <a:moveTo>
                  <a:pt x="12192" y="2377440"/>
                </a:moveTo>
                <a:lnTo>
                  <a:pt x="0" y="2377440"/>
                </a:lnTo>
                <a:lnTo>
                  <a:pt x="0" y="2414016"/>
                </a:lnTo>
                <a:lnTo>
                  <a:pt x="12192" y="2414016"/>
                </a:lnTo>
                <a:lnTo>
                  <a:pt x="12192" y="2377440"/>
                </a:lnTo>
                <a:close/>
              </a:path>
              <a:path w="3298190" h="5011420">
                <a:moveTo>
                  <a:pt x="12192" y="2444496"/>
                </a:moveTo>
                <a:lnTo>
                  <a:pt x="0" y="2444496"/>
                </a:lnTo>
                <a:lnTo>
                  <a:pt x="0" y="2453640"/>
                </a:lnTo>
                <a:lnTo>
                  <a:pt x="12192" y="2453640"/>
                </a:lnTo>
                <a:lnTo>
                  <a:pt x="12192" y="2444496"/>
                </a:lnTo>
                <a:close/>
              </a:path>
              <a:path w="3298190" h="5011420">
                <a:moveTo>
                  <a:pt x="12192" y="2481072"/>
                </a:moveTo>
                <a:lnTo>
                  <a:pt x="0" y="2481072"/>
                </a:lnTo>
                <a:lnTo>
                  <a:pt x="0" y="2520696"/>
                </a:lnTo>
                <a:lnTo>
                  <a:pt x="12192" y="2520696"/>
                </a:lnTo>
                <a:lnTo>
                  <a:pt x="12192" y="2481072"/>
                </a:lnTo>
                <a:close/>
              </a:path>
              <a:path w="3298190" h="5011420">
                <a:moveTo>
                  <a:pt x="12192" y="2548128"/>
                </a:moveTo>
                <a:lnTo>
                  <a:pt x="0" y="2548128"/>
                </a:lnTo>
                <a:lnTo>
                  <a:pt x="0" y="2557272"/>
                </a:lnTo>
                <a:lnTo>
                  <a:pt x="12192" y="2557272"/>
                </a:lnTo>
                <a:lnTo>
                  <a:pt x="12192" y="2548128"/>
                </a:lnTo>
                <a:close/>
              </a:path>
              <a:path w="3298190" h="5011420">
                <a:moveTo>
                  <a:pt x="12192" y="2584704"/>
                </a:moveTo>
                <a:lnTo>
                  <a:pt x="0" y="2584704"/>
                </a:lnTo>
                <a:lnTo>
                  <a:pt x="0" y="2624328"/>
                </a:lnTo>
                <a:lnTo>
                  <a:pt x="12192" y="2624328"/>
                </a:lnTo>
                <a:lnTo>
                  <a:pt x="12192" y="2584704"/>
                </a:lnTo>
                <a:close/>
              </a:path>
              <a:path w="3298190" h="5011420">
                <a:moveTo>
                  <a:pt x="12192" y="2651760"/>
                </a:moveTo>
                <a:lnTo>
                  <a:pt x="0" y="2651760"/>
                </a:lnTo>
                <a:lnTo>
                  <a:pt x="0" y="2660904"/>
                </a:lnTo>
                <a:lnTo>
                  <a:pt x="12192" y="2660904"/>
                </a:lnTo>
                <a:lnTo>
                  <a:pt x="12192" y="2651760"/>
                </a:lnTo>
                <a:close/>
              </a:path>
              <a:path w="3298190" h="5011420">
                <a:moveTo>
                  <a:pt x="12192" y="2691384"/>
                </a:moveTo>
                <a:lnTo>
                  <a:pt x="0" y="2691384"/>
                </a:lnTo>
                <a:lnTo>
                  <a:pt x="0" y="2727960"/>
                </a:lnTo>
                <a:lnTo>
                  <a:pt x="12192" y="2727960"/>
                </a:lnTo>
                <a:lnTo>
                  <a:pt x="12192" y="2691384"/>
                </a:lnTo>
                <a:close/>
              </a:path>
              <a:path w="3298190" h="5011420">
                <a:moveTo>
                  <a:pt x="12192" y="2758440"/>
                </a:moveTo>
                <a:lnTo>
                  <a:pt x="0" y="2758440"/>
                </a:lnTo>
                <a:lnTo>
                  <a:pt x="0" y="2767584"/>
                </a:lnTo>
                <a:lnTo>
                  <a:pt x="12192" y="2767584"/>
                </a:lnTo>
                <a:lnTo>
                  <a:pt x="12192" y="2758440"/>
                </a:lnTo>
                <a:close/>
              </a:path>
              <a:path w="3298190" h="5011420">
                <a:moveTo>
                  <a:pt x="12192" y="2795016"/>
                </a:moveTo>
                <a:lnTo>
                  <a:pt x="0" y="2795016"/>
                </a:lnTo>
                <a:lnTo>
                  <a:pt x="0" y="2834640"/>
                </a:lnTo>
                <a:lnTo>
                  <a:pt x="12192" y="2834640"/>
                </a:lnTo>
                <a:lnTo>
                  <a:pt x="12192" y="2795016"/>
                </a:lnTo>
                <a:close/>
              </a:path>
              <a:path w="3298190" h="5011420">
                <a:moveTo>
                  <a:pt x="12192" y="2862072"/>
                </a:moveTo>
                <a:lnTo>
                  <a:pt x="0" y="2862072"/>
                </a:lnTo>
                <a:lnTo>
                  <a:pt x="0" y="2871216"/>
                </a:lnTo>
                <a:lnTo>
                  <a:pt x="12192" y="2871216"/>
                </a:lnTo>
                <a:lnTo>
                  <a:pt x="12192" y="2862072"/>
                </a:lnTo>
                <a:close/>
              </a:path>
              <a:path w="3298190" h="5011420">
                <a:moveTo>
                  <a:pt x="12192" y="2901696"/>
                </a:moveTo>
                <a:lnTo>
                  <a:pt x="0" y="2901696"/>
                </a:lnTo>
                <a:lnTo>
                  <a:pt x="0" y="2938272"/>
                </a:lnTo>
                <a:lnTo>
                  <a:pt x="12192" y="2938272"/>
                </a:lnTo>
                <a:lnTo>
                  <a:pt x="12192" y="2901696"/>
                </a:lnTo>
                <a:close/>
              </a:path>
              <a:path w="3298190" h="5011420">
                <a:moveTo>
                  <a:pt x="12192" y="2965704"/>
                </a:moveTo>
                <a:lnTo>
                  <a:pt x="0" y="2965704"/>
                </a:lnTo>
                <a:lnTo>
                  <a:pt x="0" y="2977896"/>
                </a:lnTo>
                <a:lnTo>
                  <a:pt x="12192" y="2977896"/>
                </a:lnTo>
                <a:lnTo>
                  <a:pt x="12192" y="2965704"/>
                </a:lnTo>
                <a:close/>
              </a:path>
              <a:path w="3298190" h="5011420">
                <a:moveTo>
                  <a:pt x="12192" y="3005328"/>
                </a:moveTo>
                <a:lnTo>
                  <a:pt x="0" y="3005328"/>
                </a:lnTo>
                <a:lnTo>
                  <a:pt x="0" y="3041904"/>
                </a:lnTo>
                <a:lnTo>
                  <a:pt x="12192" y="3041904"/>
                </a:lnTo>
                <a:lnTo>
                  <a:pt x="12192" y="3005328"/>
                </a:lnTo>
                <a:close/>
              </a:path>
              <a:path w="3298190" h="5011420">
                <a:moveTo>
                  <a:pt x="12192" y="3072384"/>
                </a:moveTo>
                <a:lnTo>
                  <a:pt x="0" y="3072384"/>
                </a:lnTo>
                <a:lnTo>
                  <a:pt x="0" y="3081528"/>
                </a:lnTo>
                <a:lnTo>
                  <a:pt x="12192" y="3081528"/>
                </a:lnTo>
                <a:lnTo>
                  <a:pt x="12192" y="3072384"/>
                </a:lnTo>
                <a:close/>
              </a:path>
              <a:path w="3298190" h="5011420">
                <a:moveTo>
                  <a:pt x="12192" y="3108960"/>
                </a:moveTo>
                <a:lnTo>
                  <a:pt x="0" y="3108960"/>
                </a:lnTo>
                <a:lnTo>
                  <a:pt x="0" y="3148584"/>
                </a:lnTo>
                <a:lnTo>
                  <a:pt x="12192" y="3148584"/>
                </a:lnTo>
                <a:lnTo>
                  <a:pt x="12192" y="3108960"/>
                </a:lnTo>
                <a:close/>
              </a:path>
              <a:path w="3298190" h="5011420">
                <a:moveTo>
                  <a:pt x="12192" y="3176016"/>
                </a:moveTo>
                <a:lnTo>
                  <a:pt x="0" y="3176016"/>
                </a:lnTo>
                <a:lnTo>
                  <a:pt x="0" y="3185160"/>
                </a:lnTo>
                <a:lnTo>
                  <a:pt x="12192" y="3185160"/>
                </a:lnTo>
                <a:lnTo>
                  <a:pt x="12192" y="3176016"/>
                </a:lnTo>
                <a:close/>
              </a:path>
              <a:path w="3298190" h="5011420">
                <a:moveTo>
                  <a:pt x="12192" y="3215640"/>
                </a:moveTo>
                <a:lnTo>
                  <a:pt x="0" y="3215640"/>
                </a:lnTo>
                <a:lnTo>
                  <a:pt x="0" y="3252216"/>
                </a:lnTo>
                <a:lnTo>
                  <a:pt x="12192" y="3252216"/>
                </a:lnTo>
                <a:lnTo>
                  <a:pt x="12192" y="3215640"/>
                </a:lnTo>
                <a:close/>
              </a:path>
              <a:path w="3298190" h="5011420">
                <a:moveTo>
                  <a:pt x="12192" y="3282696"/>
                </a:moveTo>
                <a:lnTo>
                  <a:pt x="0" y="3282696"/>
                </a:lnTo>
                <a:lnTo>
                  <a:pt x="0" y="3291840"/>
                </a:lnTo>
                <a:lnTo>
                  <a:pt x="12192" y="3291840"/>
                </a:lnTo>
                <a:lnTo>
                  <a:pt x="12192" y="3282696"/>
                </a:lnTo>
                <a:close/>
              </a:path>
              <a:path w="3298190" h="5011420">
                <a:moveTo>
                  <a:pt x="12192" y="3319272"/>
                </a:moveTo>
                <a:lnTo>
                  <a:pt x="0" y="3319272"/>
                </a:lnTo>
                <a:lnTo>
                  <a:pt x="0" y="3358896"/>
                </a:lnTo>
                <a:lnTo>
                  <a:pt x="12192" y="3358896"/>
                </a:lnTo>
                <a:lnTo>
                  <a:pt x="12192" y="3319272"/>
                </a:lnTo>
                <a:close/>
              </a:path>
              <a:path w="3298190" h="5011420">
                <a:moveTo>
                  <a:pt x="12192" y="3386328"/>
                </a:moveTo>
                <a:lnTo>
                  <a:pt x="0" y="3386328"/>
                </a:lnTo>
                <a:lnTo>
                  <a:pt x="0" y="3395472"/>
                </a:lnTo>
                <a:lnTo>
                  <a:pt x="12192" y="3395472"/>
                </a:lnTo>
                <a:lnTo>
                  <a:pt x="12192" y="3386328"/>
                </a:lnTo>
                <a:close/>
              </a:path>
              <a:path w="3298190" h="5011420">
                <a:moveTo>
                  <a:pt x="12192" y="3422904"/>
                </a:moveTo>
                <a:lnTo>
                  <a:pt x="0" y="3422904"/>
                </a:lnTo>
                <a:lnTo>
                  <a:pt x="0" y="3462528"/>
                </a:lnTo>
                <a:lnTo>
                  <a:pt x="12192" y="3462528"/>
                </a:lnTo>
                <a:lnTo>
                  <a:pt x="12192" y="3422904"/>
                </a:lnTo>
                <a:close/>
              </a:path>
              <a:path w="3298190" h="5011420">
                <a:moveTo>
                  <a:pt x="12192" y="3489960"/>
                </a:moveTo>
                <a:lnTo>
                  <a:pt x="0" y="3489960"/>
                </a:lnTo>
                <a:lnTo>
                  <a:pt x="0" y="3499104"/>
                </a:lnTo>
                <a:lnTo>
                  <a:pt x="12192" y="3499104"/>
                </a:lnTo>
                <a:lnTo>
                  <a:pt x="12192" y="3489960"/>
                </a:lnTo>
                <a:close/>
              </a:path>
              <a:path w="3298190" h="5011420">
                <a:moveTo>
                  <a:pt x="12192" y="3529584"/>
                </a:moveTo>
                <a:lnTo>
                  <a:pt x="0" y="3529584"/>
                </a:lnTo>
                <a:lnTo>
                  <a:pt x="0" y="3566160"/>
                </a:lnTo>
                <a:lnTo>
                  <a:pt x="12192" y="3566160"/>
                </a:lnTo>
                <a:lnTo>
                  <a:pt x="12192" y="3529584"/>
                </a:lnTo>
                <a:close/>
              </a:path>
              <a:path w="3298190" h="5011420">
                <a:moveTo>
                  <a:pt x="12192" y="3596640"/>
                </a:moveTo>
                <a:lnTo>
                  <a:pt x="0" y="3596640"/>
                </a:lnTo>
                <a:lnTo>
                  <a:pt x="0" y="3605784"/>
                </a:lnTo>
                <a:lnTo>
                  <a:pt x="12192" y="3605784"/>
                </a:lnTo>
                <a:lnTo>
                  <a:pt x="12192" y="3596640"/>
                </a:lnTo>
                <a:close/>
              </a:path>
              <a:path w="3298190" h="5011420">
                <a:moveTo>
                  <a:pt x="12192" y="3633216"/>
                </a:moveTo>
                <a:lnTo>
                  <a:pt x="0" y="3633216"/>
                </a:lnTo>
                <a:lnTo>
                  <a:pt x="0" y="3672840"/>
                </a:lnTo>
                <a:lnTo>
                  <a:pt x="12192" y="3672840"/>
                </a:lnTo>
                <a:lnTo>
                  <a:pt x="12192" y="3633216"/>
                </a:lnTo>
                <a:close/>
              </a:path>
              <a:path w="3298190" h="5011420">
                <a:moveTo>
                  <a:pt x="12192" y="3700272"/>
                </a:moveTo>
                <a:lnTo>
                  <a:pt x="0" y="3700272"/>
                </a:lnTo>
                <a:lnTo>
                  <a:pt x="0" y="3709416"/>
                </a:lnTo>
                <a:lnTo>
                  <a:pt x="12192" y="3709416"/>
                </a:lnTo>
                <a:lnTo>
                  <a:pt x="12192" y="3700272"/>
                </a:lnTo>
                <a:close/>
              </a:path>
              <a:path w="3298190" h="5011420">
                <a:moveTo>
                  <a:pt x="12192" y="3739896"/>
                </a:moveTo>
                <a:lnTo>
                  <a:pt x="0" y="3739896"/>
                </a:lnTo>
                <a:lnTo>
                  <a:pt x="0" y="3776472"/>
                </a:lnTo>
                <a:lnTo>
                  <a:pt x="12192" y="3776472"/>
                </a:lnTo>
                <a:lnTo>
                  <a:pt x="12192" y="3739896"/>
                </a:lnTo>
                <a:close/>
              </a:path>
              <a:path w="3298190" h="5011420">
                <a:moveTo>
                  <a:pt x="12192" y="3803904"/>
                </a:moveTo>
                <a:lnTo>
                  <a:pt x="0" y="3803904"/>
                </a:lnTo>
                <a:lnTo>
                  <a:pt x="0" y="3816096"/>
                </a:lnTo>
                <a:lnTo>
                  <a:pt x="12192" y="3816096"/>
                </a:lnTo>
                <a:lnTo>
                  <a:pt x="12192" y="3803904"/>
                </a:lnTo>
                <a:close/>
              </a:path>
              <a:path w="3298190" h="5011420">
                <a:moveTo>
                  <a:pt x="12192" y="3843528"/>
                </a:moveTo>
                <a:lnTo>
                  <a:pt x="0" y="3843528"/>
                </a:lnTo>
                <a:lnTo>
                  <a:pt x="0" y="3880104"/>
                </a:lnTo>
                <a:lnTo>
                  <a:pt x="12192" y="3880104"/>
                </a:lnTo>
                <a:lnTo>
                  <a:pt x="12192" y="3843528"/>
                </a:lnTo>
                <a:close/>
              </a:path>
              <a:path w="3298190" h="5011420">
                <a:moveTo>
                  <a:pt x="12192" y="3910584"/>
                </a:moveTo>
                <a:lnTo>
                  <a:pt x="0" y="3910584"/>
                </a:lnTo>
                <a:lnTo>
                  <a:pt x="0" y="3919728"/>
                </a:lnTo>
                <a:lnTo>
                  <a:pt x="12192" y="3919728"/>
                </a:lnTo>
                <a:lnTo>
                  <a:pt x="12192" y="3910584"/>
                </a:lnTo>
                <a:close/>
              </a:path>
              <a:path w="3298190" h="5011420">
                <a:moveTo>
                  <a:pt x="12192" y="3947160"/>
                </a:moveTo>
                <a:lnTo>
                  <a:pt x="0" y="3947160"/>
                </a:lnTo>
                <a:lnTo>
                  <a:pt x="0" y="3986784"/>
                </a:lnTo>
                <a:lnTo>
                  <a:pt x="12192" y="3986784"/>
                </a:lnTo>
                <a:lnTo>
                  <a:pt x="12192" y="3947160"/>
                </a:lnTo>
                <a:close/>
              </a:path>
              <a:path w="3298190" h="5011420">
                <a:moveTo>
                  <a:pt x="12192" y="4014216"/>
                </a:moveTo>
                <a:lnTo>
                  <a:pt x="0" y="4014216"/>
                </a:lnTo>
                <a:lnTo>
                  <a:pt x="0" y="4023360"/>
                </a:lnTo>
                <a:lnTo>
                  <a:pt x="12192" y="4023360"/>
                </a:lnTo>
                <a:lnTo>
                  <a:pt x="12192" y="4014216"/>
                </a:lnTo>
                <a:close/>
              </a:path>
              <a:path w="3298190" h="5011420">
                <a:moveTo>
                  <a:pt x="12192" y="4053840"/>
                </a:moveTo>
                <a:lnTo>
                  <a:pt x="0" y="4053840"/>
                </a:lnTo>
                <a:lnTo>
                  <a:pt x="0" y="4090416"/>
                </a:lnTo>
                <a:lnTo>
                  <a:pt x="12192" y="4090416"/>
                </a:lnTo>
                <a:lnTo>
                  <a:pt x="12192" y="4053840"/>
                </a:lnTo>
                <a:close/>
              </a:path>
              <a:path w="3298190" h="5011420">
                <a:moveTo>
                  <a:pt x="12192" y="4120896"/>
                </a:moveTo>
                <a:lnTo>
                  <a:pt x="0" y="4120896"/>
                </a:lnTo>
                <a:lnTo>
                  <a:pt x="0" y="4130040"/>
                </a:lnTo>
                <a:lnTo>
                  <a:pt x="12192" y="4130040"/>
                </a:lnTo>
                <a:lnTo>
                  <a:pt x="12192" y="4120896"/>
                </a:lnTo>
                <a:close/>
              </a:path>
              <a:path w="3298190" h="5011420">
                <a:moveTo>
                  <a:pt x="12192" y="4157472"/>
                </a:moveTo>
                <a:lnTo>
                  <a:pt x="0" y="4157472"/>
                </a:lnTo>
                <a:lnTo>
                  <a:pt x="0" y="4197096"/>
                </a:lnTo>
                <a:lnTo>
                  <a:pt x="12192" y="4197096"/>
                </a:lnTo>
                <a:lnTo>
                  <a:pt x="12192" y="4157472"/>
                </a:lnTo>
                <a:close/>
              </a:path>
              <a:path w="3298190" h="5011420">
                <a:moveTo>
                  <a:pt x="12192" y="4224528"/>
                </a:moveTo>
                <a:lnTo>
                  <a:pt x="0" y="4224528"/>
                </a:lnTo>
                <a:lnTo>
                  <a:pt x="0" y="4233672"/>
                </a:lnTo>
                <a:lnTo>
                  <a:pt x="12192" y="4233672"/>
                </a:lnTo>
                <a:lnTo>
                  <a:pt x="12192" y="4224528"/>
                </a:lnTo>
                <a:close/>
              </a:path>
              <a:path w="3298190" h="5011420">
                <a:moveTo>
                  <a:pt x="12192" y="4261104"/>
                </a:moveTo>
                <a:lnTo>
                  <a:pt x="0" y="4261104"/>
                </a:lnTo>
                <a:lnTo>
                  <a:pt x="0" y="4300728"/>
                </a:lnTo>
                <a:lnTo>
                  <a:pt x="12192" y="4300728"/>
                </a:lnTo>
                <a:lnTo>
                  <a:pt x="12192" y="4261104"/>
                </a:lnTo>
                <a:close/>
              </a:path>
              <a:path w="3298190" h="5011420">
                <a:moveTo>
                  <a:pt x="12192" y="4328160"/>
                </a:moveTo>
                <a:lnTo>
                  <a:pt x="0" y="4328160"/>
                </a:lnTo>
                <a:lnTo>
                  <a:pt x="0" y="4337304"/>
                </a:lnTo>
                <a:lnTo>
                  <a:pt x="12192" y="4337304"/>
                </a:lnTo>
                <a:lnTo>
                  <a:pt x="12192" y="4328160"/>
                </a:lnTo>
                <a:close/>
              </a:path>
              <a:path w="3298190" h="5011420">
                <a:moveTo>
                  <a:pt x="12192" y="4367784"/>
                </a:moveTo>
                <a:lnTo>
                  <a:pt x="0" y="4367784"/>
                </a:lnTo>
                <a:lnTo>
                  <a:pt x="0" y="4404360"/>
                </a:lnTo>
                <a:lnTo>
                  <a:pt x="12192" y="4404360"/>
                </a:lnTo>
                <a:lnTo>
                  <a:pt x="12192" y="4367784"/>
                </a:lnTo>
                <a:close/>
              </a:path>
              <a:path w="3298190" h="5011420">
                <a:moveTo>
                  <a:pt x="12192" y="4434840"/>
                </a:moveTo>
                <a:lnTo>
                  <a:pt x="0" y="4434840"/>
                </a:lnTo>
                <a:lnTo>
                  <a:pt x="0" y="4443984"/>
                </a:lnTo>
                <a:lnTo>
                  <a:pt x="12192" y="4443984"/>
                </a:lnTo>
                <a:lnTo>
                  <a:pt x="12192" y="4434840"/>
                </a:lnTo>
                <a:close/>
              </a:path>
              <a:path w="3298190" h="5011420">
                <a:moveTo>
                  <a:pt x="12192" y="4471416"/>
                </a:moveTo>
                <a:lnTo>
                  <a:pt x="0" y="4471416"/>
                </a:lnTo>
                <a:lnTo>
                  <a:pt x="0" y="4511040"/>
                </a:lnTo>
                <a:lnTo>
                  <a:pt x="12192" y="4511040"/>
                </a:lnTo>
                <a:lnTo>
                  <a:pt x="12192" y="4471416"/>
                </a:lnTo>
                <a:close/>
              </a:path>
              <a:path w="3298190" h="5011420">
                <a:moveTo>
                  <a:pt x="12192" y="4538472"/>
                </a:moveTo>
                <a:lnTo>
                  <a:pt x="0" y="4538472"/>
                </a:lnTo>
                <a:lnTo>
                  <a:pt x="0" y="4547616"/>
                </a:lnTo>
                <a:lnTo>
                  <a:pt x="12192" y="4547616"/>
                </a:lnTo>
                <a:lnTo>
                  <a:pt x="12192" y="4538472"/>
                </a:lnTo>
                <a:close/>
              </a:path>
              <a:path w="3298190" h="5011420">
                <a:moveTo>
                  <a:pt x="12192" y="4578096"/>
                </a:moveTo>
                <a:lnTo>
                  <a:pt x="0" y="4578096"/>
                </a:lnTo>
                <a:lnTo>
                  <a:pt x="0" y="4614672"/>
                </a:lnTo>
                <a:lnTo>
                  <a:pt x="12192" y="4614672"/>
                </a:lnTo>
                <a:lnTo>
                  <a:pt x="12192" y="4578096"/>
                </a:lnTo>
                <a:close/>
              </a:path>
              <a:path w="3298190" h="5011420">
                <a:moveTo>
                  <a:pt x="12192" y="4642104"/>
                </a:moveTo>
                <a:lnTo>
                  <a:pt x="0" y="4642104"/>
                </a:lnTo>
                <a:lnTo>
                  <a:pt x="0" y="4654296"/>
                </a:lnTo>
                <a:lnTo>
                  <a:pt x="12192" y="4654296"/>
                </a:lnTo>
                <a:lnTo>
                  <a:pt x="12192" y="4642104"/>
                </a:lnTo>
                <a:close/>
              </a:path>
              <a:path w="3298190" h="5011420">
                <a:moveTo>
                  <a:pt x="12192" y="4681728"/>
                </a:moveTo>
                <a:lnTo>
                  <a:pt x="0" y="4681728"/>
                </a:lnTo>
                <a:lnTo>
                  <a:pt x="0" y="4718304"/>
                </a:lnTo>
                <a:lnTo>
                  <a:pt x="12192" y="4718304"/>
                </a:lnTo>
                <a:lnTo>
                  <a:pt x="12192" y="4681728"/>
                </a:lnTo>
                <a:close/>
              </a:path>
              <a:path w="3298190" h="5011420">
                <a:moveTo>
                  <a:pt x="12192" y="4748784"/>
                </a:moveTo>
                <a:lnTo>
                  <a:pt x="0" y="4748784"/>
                </a:lnTo>
                <a:lnTo>
                  <a:pt x="0" y="4757928"/>
                </a:lnTo>
                <a:lnTo>
                  <a:pt x="12192" y="4757928"/>
                </a:lnTo>
                <a:lnTo>
                  <a:pt x="12192" y="4748784"/>
                </a:lnTo>
                <a:close/>
              </a:path>
              <a:path w="3298190" h="5011420">
                <a:moveTo>
                  <a:pt x="12192" y="4785360"/>
                </a:moveTo>
                <a:lnTo>
                  <a:pt x="0" y="4785360"/>
                </a:lnTo>
                <a:lnTo>
                  <a:pt x="0" y="4824984"/>
                </a:lnTo>
                <a:lnTo>
                  <a:pt x="12192" y="4824984"/>
                </a:lnTo>
                <a:lnTo>
                  <a:pt x="12192" y="4785360"/>
                </a:lnTo>
                <a:close/>
              </a:path>
              <a:path w="3298190" h="5011420">
                <a:moveTo>
                  <a:pt x="12192" y="4852416"/>
                </a:moveTo>
                <a:lnTo>
                  <a:pt x="0" y="4852416"/>
                </a:lnTo>
                <a:lnTo>
                  <a:pt x="0" y="4861560"/>
                </a:lnTo>
                <a:lnTo>
                  <a:pt x="12192" y="4861560"/>
                </a:lnTo>
                <a:lnTo>
                  <a:pt x="12192" y="4852416"/>
                </a:lnTo>
                <a:close/>
              </a:path>
              <a:path w="3298190" h="5011420">
                <a:moveTo>
                  <a:pt x="12192" y="4892040"/>
                </a:moveTo>
                <a:lnTo>
                  <a:pt x="0" y="4892040"/>
                </a:lnTo>
                <a:lnTo>
                  <a:pt x="0" y="4928616"/>
                </a:lnTo>
                <a:lnTo>
                  <a:pt x="12192" y="4928616"/>
                </a:lnTo>
                <a:lnTo>
                  <a:pt x="12192" y="4892040"/>
                </a:lnTo>
                <a:close/>
              </a:path>
              <a:path w="3298190" h="5011420">
                <a:moveTo>
                  <a:pt x="12192" y="4959096"/>
                </a:moveTo>
                <a:lnTo>
                  <a:pt x="0" y="4959096"/>
                </a:lnTo>
                <a:lnTo>
                  <a:pt x="0" y="4968240"/>
                </a:lnTo>
                <a:lnTo>
                  <a:pt x="12192" y="4968240"/>
                </a:lnTo>
                <a:lnTo>
                  <a:pt x="12192" y="4959096"/>
                </a:lnTo>
                <a:close/>
              </a:path>
              <a:path w="3298190" h="5011420">
                <a:moveTo>
                  <a:pt x="12192" y="4995672"/>
                </a:moveTo>
                <a:lnTo>
                  <a:pt x="0" y="4995672"/>
                </a:lnTo>
                <a:lnTo>
                  <a:pt x="0" y="5010912"/>
                </a:lnTo>
                <a:lnTo>
                  <a:pt x="33528" y="5010912"/>
                </a:lnTo>
                <a:lnTo>
                  <a:pt x="33528" y="5004816"/>
                </a:lnTo>
                <a:lnTo>
                  <a:pt x="12192" y="5004816"/>
                </a:lnTo>
                <a:lnTo>
                  <a:pt x="6096" y="5001768"/>
                </a:lnTo>
                <a:lnTo>
                  <a:pt x="12192" y="5001768"/>
                </a:lnTo>
                <a:lnTo>
                  <a:pt x="12192" y="4995672"/>
                </a:lnTo>
                <a:close/>
              </a:path>
              <a:path w="3298190" h="5011420">
                <a:moveTo>
                  <a:pt x="12192" y="5001768"/>
                </a:moveTo>
                <a:lnTo>
                  <a:pt x="6096" y="5001768"/>
                </a:lnTo>
                <a:lnTo>
                  <a:pt x="12192" y="5004816"/>
                </a:lnTo>
                <a:lnTo>
                  <a:pt x="12192" y="5001768"/>
                </a:lnTo>
                <a:close/>
              </a:path>
              <a:path w="3298190" h="5011420">
                <a:moveTo>
                  <a:pt x="33528" y="5001768"/>
                </a:moveTo>
                <a:lnTo>
                  <a:pt x="12192" y="5001768"/>
                </a:lnTo>
                <a:lnTo>
                  <a:pt x="12192" y="5004816"/>
                </a:lnTo>
                <a:lnTo>
                  <a:pt x="33528" y="5004816"/>
                </a:lnTo>
                <a:lnTo>
                  <a:pt x="33528" y="5001768"/>
                </a:lnTo>
                <a:close/>
              </a:path>
              <a:path w="3298190" h="5011420">
                <a:moveTo>
                  <a:pt x="73152" y="5001768"/>
                </a:moveTo>
                <a:lnTo>
                  <a:pt x="64008" y="5001768"/>
                </a:lnTo>
                <a:lnTo>
                  <a:pt x="64008" y="5010912"/>
                </a:lnTo>
                <a:lnTo>
                  <a:pt x="73152" y="5010912"/>
                </a:lnTo>
                <a:lnTo>
                  <a:pt x="73152" y="5001768"/>
                </a:lnTo>
                <a:close/>
              </a:path>
              <a:path w="3298190" h="5011420">
                <a:moveTo>
                  <a:pt x="140208" y="5001768"/>
                </a:moveTo>
                <a:lnTo>
                  <a:pt x="100584" y="5001768"/>
                </a:lnTo>
                <a:lnTo>
                  <a:pt x="100584" y="5010912"/>
                </a:lnTo>
                <a:lnTo>
                  <a:pt x="140208" y="5010912"/>
                </a:lnTo>
                <a:lnTo>
                  <a:pt x="140208" y="5001768"/>
                </a:lnTo>
                <a:close/>
              </a:path>
              <a:path w="3298190" h="5011420">
                <a:moveTo>
                  <a:pt x="176784" y="5001768"/>
                </a:moveTo>
                <a:lnTo>
                  <a:pt x="167640" y="5001768"/>
                </a:lnTo>
                <a:lnTo>
                  <a:pt x="167640" y="5010912"/>
                </a:lnTo>
                <a:lnTo>
                  <a:pt x="176784" y="5010912"/>
                </a:lnTo>
                <a:lnTo>
                  <a:pt x="176784" y="5001768"/>
                </a:lnTo>
                <a:close/>
              </a:path>
              <a:path w="3298190" h="5011420">
                <a:moveTo>
                  <a:pt x="243840" y="5001768"/>
                </a:moveTo>
                <a:lnTo>
                  <a:pt x="207264" y="5001768"/>
                </a:lnTo>
                <a:lnTo>
                  <a:pt x="207264" y="5010912"/>
                </a:lnTo>
                <a:lnTo>
                  <a:pt x="243840" y="5010912"/>
                </a:lnTo>
                <a:lnTo>
                  <a:pt x="243840" y="5001768"/>
                </a:lnTo>
                <a:close/>
              </a:path>
              <a:path w="3298190" h="5011420">
                <a:moveTo>
                  <a:pt x="283464" y="5001768"/>
                </a:moveTo>
                <a:lnTo>
                  <a:pt x="274320" y="5001768"/>
                </a:lnTo>
                <a:lnTo>
                  <a:pt x="274320" y="5010912"/>
                </a:lnTo>
                <a:lnTo>
                  <a:pt x="283464" y="5010912"/>
                </a:lnTo>
                <a:lnTo>
                  <a:pt x="283464" y="5001768"/>
                </a:lnTo>
                <a:close/>
              </a:path>
              <a:path w="3298190" h="5011420">
                <a:moveTo>
                  <a:pt x="350520" y="5001768"/>
                </a:moveTo>
                <a:lnTo>
                  <a:pt x="310896" y="5001768"/>
                </a:lnTo>
                <a:lnTo>
                  <a:pt x="310896" y="5010912"/>
                </a:lnTo>
                <a:lnTo>
                  <a:pt x="350520" y="5010912"/>
                </a:lnTo>
                <a:lnTo>
                  <a:pt x="350520" y="5001768"/>
                </a:lnTo>
                <a:close/>
              </a:path>
              <a:path w="3298190" h="5011420">
                <a:moveTo>
                  <a:pt x="387096" y="5001768"/>
                </a:moveTo>
                <a:lnTo>
                  <a:pt x="377952" y="5001768"/>
                </a:lnTo>
                <a:lnTo>
                  <a:pt x="377952" y="5010912"/>
                </a:lnTo>
                <a:lnTo>
                  <a:pt x="387096" y="5010912"/>
                </a:lnTo>
                <a:lnTo>
                  <a:pt x="387096" y="5001768"/>
                </a:lnTo>
                <a:close/>
              </a:path>
              <a:path w="3298190" h="5011420">
                <a:moveTo>
                  <a:pt x="454152" y="5001768"/>
                </a:moveTo>
                <a:lnTo>
                  <a:pt x="414528" y="5001768"/>
                </a:lnTo>
                <a:lnTo>
                  <a:pt x="414528" y="5010912"/>
                </a:lnTo>
                <a:lnTo>
                  <a:pt x="454152" y="5010912"/>
                </a:lnTo>
                <a:lnTo>
                  <a:pt x="454152" y="5001768"/>
                </a:lnTo>
                <a:close/>
              </a:path>
              <a:path w="3298190" h="5011420">
                <a:moveTo>
                  <a:pt x="490728" y="5001768"/>
                </a:moveTo>
                <a:lnTo>
                  <a:pt x="481584" y="5001768"/>
                </a:lnTo>
                <a:lnTo>
                  <a:pt x="481584" y="5010912"/>
                </a:lnTo>
                <a:lnTo>
                  <a:pt x="490728" y="5010912"/>
                </a:lnTo>
                <a:lnTo>
                  <a:pt x="490728" y="5001768"/>
                </a:lnTo>
                <a:close/>
              </a:path>
              <a:path w="3298190" h="5011420">
                <a:moveTo>
                  <a:pt x="557784" y="5001768"/>
                </a:moveTo>
                <a:lnTo>
                  <a:pt x="521208" y="5001768"/>
                </a:lnTo>
                <a:lnTo>
                  <a:pt x="521208" y="5010912"/>
                </a:lnTo>
                <a:lnTo>
                  <a:pt x="557784" y="5010912"/>
                </a:lnTo>
                <a:lnTo>
                  <a:pt x="557784" y="5001768"/>
                </a:lnTo>
                <a:close/>
              </a:path>
              <a:path w="3298190" h="5011420">
                <a:moveTo>
                  <a:pt x="597408" y="5001768"/>
                </a:moveTo>
                <a:lnTo>
                  <a:pt x="588264" y="5001768"/>
                </a:lnTo>
                <a:lnTo>
                  <a:pt x="588264" y="5010912"/>
                </a:lnTo>
                <a:lnTo>
                  <a:pt x="597408" y="5010912"/>
                </a:lnTo>
                <a:lnTo>
                  <a:pt x="597408" y="5001768"/>
                </a:lnTo>
                <a:close/>
              </a:path>
              <a:path w="3298190" h="5011420">
                <a:moveTo>
                  <a:pt x="664464" y="5001768"/>
                </a:moveTo>
                <a:lnTo>
                  <a:pt x="624840" y="5001768"/>
                </a:lnTo>
                <a:lnTo>
                  <a:pt x="624840" y="5010912"/>
                </a:lnTo>
                <a:lnTo>
                  <a:pt x="664464" y="5010912"/>
                </a:lnTo>
                <a:lnTo>
                  <a:pt x="664464" y="5001768"/>
                </a:lnTo>
                <a:close/>
              </a:path>
              <a:path w="3298190" h="5011420">
                <a:moveTo>
                  <a:pt x="701040" y="5001768"/>
                </a:moveTo>
                <a:lnTo>
                  <a:pt x="691896" y="5001768"/>
                </a:lnTo>
                <a:lnTo>
                  <a:pt x="691896" y="5010912"/>
                </a:lnTo>
                <a:lnTo>
                  <a:pt x="701040" y="5010912"/>
                </a:lnTo>
                <a:lnTo>
                  <a:pt x="701040" y="5001768"/>
                </a:lnTo>
                <a:close/>
              </a:path>
              <a:path w="3298190" h="5011420">
                <a:moveTo>
                  <a:pt x="768096" y="5001768"/>
                </a:moveTo>
                <a:lnTo>
                  <a:pt x="731520" y="5001768"/>
                </a:lnTo>
                <a:lnTo>
                  <a:pt x="731520" y="5010912"/>
                </a:lnTo>
                <a:lnTo>
                  <a:pt x="768096" y="5010912"/>
                </a:lnTo>
                <a:lnTo>
                  <a:pt x="768096" y="5001768"/>
                </a:lnTo>
                <a:close/>
              </a:path>
              <a:path w="3298190" h="5011420">
                <a:moveTo>
                  <a:pt x="807720" y="5001768"/>
                </a:moveTo>
                <a:lnTo>
                  <a:pt x="795528" y="5001768"/>
                </a:lnTo>
                <a:lnTo>
                  <a:pt x="795528" y="5010912"/>
                </a:lnTo>
                <a:lnTo>
                  <a:pt x="807720" y="5010912"/>
                </a:lnTo>
                <a:lnTo>
                  <a:pt x="807720" y="5001768"/>
                </a:lnTo>
                <a:close/>
              </a:path>
              <a:path w="3298190" h="5011420">
                <a:moveTo>
                  <a:pt x="871728" y="5001768"/>
                </a:moveTo>
                <a:lnTo>
                  <a:pt x="835152" y="5001768"/>
                </a:lnTo>
                <a:lnTo>
                  <a:pt x="835152" y="5010912"/>
                </a:lnTo>
                <a:lnTo>
                  <a:pt x="871728" y="5010912"/>
                </a:lnTo>
                <a:lnTo>
                  <a:pt x="871728" y="5001768"/>
                </a:lnTo>
                <a:close/>
              </a:path>
              <a:path w="3298190" h="5011420">
                <a:moveTo>
                  <a:pt x="911352" y="5001768"/>
                </a:moveTo>
                <a:lnTo>
                  <a:pt x="902208" y="5001768"/>
                </a:lnTo>
                <a:lnTo>
                  <a:pt x="902208" y="5010912"/>
                </a:lnTo>
                <a:lnTo>
                  <a:pt x="911352" y="5010912"/>
                </a:lnTo>
                <a:lnTo>
                  <a:pt x="911352" y="5001768"/>
                </a:lnTo>
                <a:close/>
              </a:path>
              <a:path w="3298190" h="5011420">
                <a:moveTo>
                  <a:pt x="978408" y="5001768"/>
                </a:moveTo>
                <a:lnTo>
                  <a:pt x="938784" y="5001768"/>
                </a:lnTo>
                <a:lnTo>
                  <a:pt x="938784" y="5010912"/>
                </a:lnTo>
                <a:lnTo>
                  <a:pt x="978408" y="5010912"/>
                </a:lnTo>
                <a:lnTo>
                  <a:pt x="978408" y="5001768"/>
                </a:lnTo>
                <a:close/>
              </a:path>
              <a:path w="3298190" h="5011420">
                <a:moveTo>
                  <a:pt x="1014984" y="5001768"/>
                </a:moveTo>
                <a:lnTo>
                  <a:pt x="1005840" y="5001768"/>
                </a:lnTo>
                <a:lnTo>
                  <a:pt x="1005840" y="5010912"/>
                </a:lnTo>
                <a:lnTo>
                  <a:pt x="1014984" y="5010912"/>
                </a:lnTo>
                <a:lnTo>
                  <a:pt x="1014984" y="5001768"/>
                </a:lnTo>
                <a:close/>
              </a:path>
              <a:path w="3298190" h="5011420">
                <a:moveTo>
                  <a:pt x="1082040" y="5001768"/>
                </a:moveTo>
                <a:lnTo>
                  <a:pt x="1045464" y="5001768"/>
                </a:lnTo>
                <a:lnTo>
                  <a:pt x="1045464" y="5010912"/>
                </a:lnTo>
                <a:lnTo>
                  <a:pt x="1082040" y="5010912"/>
                </a:lnTo>
                <a:lnTo>
                  <a:pt x="1082040" y="5001768"/>
                </a:lnTo>
                <a:close/>
              </a:path>
              <a:path w="3298190" h="5011420">
                <a:moveTo>
                  <a:pt x="1121664" y="5001768"/>
                </a:moveTo>
                <a:lnTo>
                  <a:pt x="1112520" y="5001768"/>
                </a:lnTo>
                <a:lnTo>
                  <a:pt x="1112520" y="5010912"/>
                </a:lnTo>
                <a:lnTo>
                  <a:pt x="1121664" y="5010912"/>
                </a:lnTo>
                <a:lnTo>
                  <a:pt x="1121664" y="5001768"/>
                </a:lnTo>
                <a:close/>
              </a:path>
              <a:path w="3298190" h="5011420">
                <a:moveTo>
                  <a:pt x="1188720" y="5001768"/>
                </a:moveTo>
                <a:lnTo>
                  <a:pt x="1149096" y="5001768"/>
                </a:lnTo>
                <a:lnTo>
                  <a:pt x="1149096" y="5010912"/>
                </a:lnTo>
                <a:lnTo>
                  <a:pt x="1188720" y="5010912"/>
                </a:lnTo>
                <a:lnTo>
                  <a:pt x="1188720" y="5001768"/>
                </a:lnTo>
                <a:close/>
              </a:path>
              <a:path w="3298190" h="5011420">
                <a:moveTo>
                  <a:pt x="1225296" y="5001768"/>
                </a:moveTo>
                <a:lnTo>
                  <a:pt x="1216152" y="5001768"/>
                </a:lnTo>
                <a:lnTo>
                  <a:pt x="1216152" y="5010912"/>
                </a:lnTo>
                <a:lnTo>
                  <a:pt x="1225296" y="5010912"/>
                </a:lnTo>
                <a:lnTo>
                  <a:pt x="1225296" y="5001768"/>
                </a:lnTo>
                <a:close/>
              </a:path>
              <a:path w="3298190" h="5011420">
                <a:moveTo>
                  <a:pt x="1292352" y="5001768"/>
                </a:moveTo>
                <a:lnTo>
                  <a:pt x="1252728" y="5001768"/>
                </a:lnTo>
                <a:lnTo>
                  <a:pt x="1252728" y="5010912"/>
                </a:lnTo>
                <a:lnTo>
                  <a:pt x="1292352" y="5010912"/>
                </a:lnTo>
                <a:lnTo>
                  <a:pt x="1292352" y="5001768"/>
                </a:lnTo>
                <a:close/>
              </a:path>
              <a:path w="3298190" h="5011420">
                <a:moveTo>
                  <a:pt x="1328928" y="5001768"/>
                </a:moveTo>
                <a:lnTo>
                  <a:pt x="1319784" y="5001768"/>
                </a:lnTo>
                <a:lnTo>
                  <a:pt x="1319784" y="5010912"/>
                </a:lnTo>
                <a:lnTo>
                  <a:pt x="1328928" y="5010912"/>
                </a:lnTo>
                <a:lnTo>
                  <a:pt x="1328928" y="5001768"/>
                </a:lnTo>
                <a:close/>
              </a:path>
              <a:path w="3298190" h="5011420">
                <a:moveTo>
                  <a:pt x="1395984" y="5001768"/>
                </a:moveTo>
                <a:lnTo>
                  <a:pt x="1359408" y="5001768"/>
                </a:lnTo>
                <a:lnTo>
                  <a:pt x="1359408" y="5010912"/>
                </a:lnTo>
                <a:lnTo>
                  <a:pt x="1395984" y="5010912"/>
                </a:lnTo>
                <a:lnTo>
                  <a:pt x="1395984" y="5001768"/>
                </a:lnTo>
                <a:close/>
              </a:path>
              <a:path w="3298190" h="5011420">
                <a:moveTo>
                  <a:pt x="1435608" y="5001768"/>
                </a:moveTo>
                <a:lnTo>
                  <a:pt x="1426464" y="5001768"/>
                </a:lnTo>
                <a:lnTo>
                  <a:pt x="1426464" y="5010912"/>
                </a:lnTo>
                <a:lnTo>
                  <a:pt x="1435608" y="5010912"/>
                </a:lnTo>
                <a:lnTo>
                  <a:pt x="1435608" y="5001768"/>
                </a:lnTo>
                <a:close/>
              </a:path>
              <a:path w="3298190" h="5011420">
                <a:moveTo>
                  <a:pt x="1502664" y="5001768"/>
                </a:moveTo>
                <a:lnTo>
                  <a:pt x="1463040" y="5001768"/>
                </a:lnTo>
                <a:lnTo>
                  <a:pt x="1463040" y="5010912"/>
                </a:lnTo>
                <a:lnTo>
                  <a:pt x="1502664" y="5010912"/>
                </a:lnTo>
                <a:lnTo>
                  <a:pt x="1502664" y="5001768"/>
                </a:lnTo>
                <a:close/>
              </a:path>
              <a:path w="3298190" h="5011420">
                <a:moveTo>
                  <a:pt x="1539240" y="5001768"/>
                </a:moveTo>
                <a:lnTo>
                  <a:pt x="1530096" y="5001768"/>
                </a:lnTo>
                <a:lnTo>
                  <a:pt x="1530096" y="5010912"/>
                </a:lnTo>
                <a:lnTo>
                  <a:pt x="1539240" y="5010912"/>
                </a:lnTo>
                <a:lnTo>
                  <a:pt x="1539240" y="5001768"/>
                </a:lnTo>
                <a:close/>
              </a:path>
              <a:path w="3298190" h="5011420">
                <a:moveTo>
                  <a:pt x="1606296" y="5001768"/>
                </a:moveTo>
                <a:lnTo>
                  <a:pt x="1569720" y="5001768"/>
                </a:lnTo>
                <a:lnTo>
                  <a:pt x="1569720" y="5010912"/>
                </a:lnTo>
                <a:lnTo>
                  <a:pt x="1606296" y="5010912"/>
                </a:lnTo>
                <a:lnTo>
                  <a:pt x="1606296" y="5001768"/>
                </a:lnTo>
                <a:close/>
              </a:path>
              <a:path w="3298190" h="5011420">
                <a:moveTo>
                  <a:pt x="1645920" y="5001768"/>
                </a:moveTo>
                <a:lnTo>
                  <a:pt x="1633728" y="5001768"/>
                </a:lnTo>
                <a:lnTo>
                  <a:pt x="1633728" y="5010912"/>
                </a:lnTo>
                <a:lnTo>
                  <a:pt x="1645920" y="5010912"/>
                </a:lnTo>
                <a:lnTo>
                  <a:pt x="1645920" y="5001768"/>
                </a:lnTo>
                <a:close/>
              </a:path>
              <a:path w="3298190" h="5011420">
                <a:moveTo>
                  <a:pt x="1709928" y="5001768"/>
                </a:moveTo>
                <a:lnTo>
                  <a:pt x="1673352" y="5001768"/>
                </a:lnTo>
                <a:lnTo>
                  <a:pt x="1673352" y="5010912"/>
                </a:lnTo>
                <a:lnTo>
                  <a:pt x="1709928" y="5010912"/>
                </a:lnTo>
                <a:lnTo>
                  <a:pt x="1709928" y="5001768"/>
                </a:lnTo>
                <a:close/>
              </a:path>
              <a:path w="3298190" h="5011420">
                <a:moveTo>
                  <a:pt x="1749552" y="5001768"/>
                </a:moveTo>
                <a:lnTo>
                  <a:pt x="1740408" y="5001768"/>
                </a:lnTo>
                <a:lnTo>
                  <a:pt x="1740408" y="5010912"/>
                </a:lnTo>
                <a:lnTo>
                  <a:pt x="1749552" y="5010912"/>
                </a:lnTo>
                <a:lnTo>
                  <a:pt x="1749552" y="5001768"/>
                </a:lnTo>
                <a:close/>
              </a:path>
              <a:path w="3298190" h="5011420">
                <a:moveTo>
                  <a:pt x="1816608" y="5001768"/>
                </a:moveTo>
                <a:lnTo>
                  <a:pt x="1776984" y="5001768"/>
                </a:lnTo>
                <a:lnTo>
                  <a:pt x="1776984" y="5010912"/>
                </a:lnTo>
                <a:lnTo>
                  <a:pt x="1816608" y="5010912"/>
                </a:lnTo>
                <a:lnTo>
                  <a:pt x="1816608" y="5001768"/>
                </a:lnTo>
                <a:close/>
              </a:path>
              <a:path w="3298190" h="5011420">
                <a:moveTo>
                  <a:pt x="1853184" y="5001768"/>
                </a:moveTo>
                <a:lnTo>
                  <a:pt x="1844040" y="5001768"/>
                </a:lnTo>
                <a:lnTo>
                  <a:pt x="1844040" y="5010912"/>
                </a:lnTo>
                <a:lnTo>
                  <a:pt x="1853184" y="5010912"/>
                </a:lnTo>
                <a:lnTo>
                  <a:pt x="1853184" y="5001768"/>
                </a:lnTo>
                <a:close/>
              </a:path>
              <a:path w="3298190" h="5011420">
                <a:moveTo>
                  <a:pt x="1920240" y="5001768"/>
                </a:moveTo>
                <a:lnTo>
                  <a:pt x="1883664" y="5001768"/>
                </a:lnTo>
                <a:lnTo>
                  <a:pt x="1883664" y="5010912"/>
                </a:lnTo>
                <a:lnTo>
                  <a:pt x="1920240" y="5010912"/>
                </a:lnTo>
                <a:lnTo>
                  <a:pt x="1920240" y="5001768"/>
                </a:lnTo>
                <a:close/>
              </a:path>
              <a:path w="3298190" h="5011420">
                <a:moveTo>
                  <a:pt x="1959864" y="5001768"/>
                </a:moveTo>
                <a:lnTo>
                  <a:pt x="1950720" y="5001768"/>
                </a:lnTo>
                <a:lnTo>
                  <a:pt x="1950720" y="5010912"/>
                </a:lnTo>
                <a:lnTo>
                  <a:pt x="1959864" y="5010912"/>
                </a:lnTo>
                <a:lnTo>
                  <a:pt x="1959864" y="5001768"/>
                </a:lnTo>
                <a:close/>
              </a:path>
              <a:path w="3298190" h="5011420">
                <a:moveTo>
                  <a:pt x="2026920" y="5001768"/>
                </a:moveTo>
                <a:lnTo>
                  <a:pt x="1987296" y="5001768"/>
                </a:lnTo>
                <a:lnTo>
                  <a:pt x="1987296" y="5010912"/>
                </a:lnTo>
                <a:lnTo>
                  <a:pt x="2026920" y="5010912"/>
                </a:lnTo>
                <a:lnTo>
                  <a:pt x="2026920" y="5001768"/>
                </a:lnTo>
                <a:close/>
              </a:path>
              <a:path w="3298190" h="5011420">
                <a:moveTo>
                  <a:pt x="2063496" y="5001768"/>
                </a:moveTo>
                <a:lnTo>
                  <a:pt x="2054352" y="5001768"/>
                </a:lnTo>
                <a:lnTo>
                  <a:pt x="2054352" y="5010912"/>
                </a:lnTo>
                <a:lnTo>
                  <a:pt x="2063496" y="5010912"/>
                </a:lnTo>
                <a:lnTo>
                  <a:pt x="2063496" y="5001768"/>
                </a:lnTo>
                <a:close/>
              </a:path>
              <a:path w="3298190" h="5011420">
                <a:moveTo>
                  <a:pt x="2130552" y="5001768"/>
                </a:moveTo>
                <a:lnTo>
                  <a:pt x="2090928" y="5001768"/>
                </a:lnTo>
                <a:lnTo>
                  <a:pt x="2090928" y="5010912"/>
                </a:lnTo>
                <a:lnTo>
                  <a:pt x="2130552" y="5010912"/>
                </a:lnTo>
                <a:lnTo>
                  <a:pt x="2130552" y="5001768"/>
                </a:lnTo>
                <a:close/>
              </a:path>
              <a:path w="3298190" h="5011420">
                <a:moveTo>
                  <a:pt x="2167128" y="5001768"/>
                </a:moveTo>
                <a:lnTo>
                  <a:pt x="2157984" y="5001768"/>
                </a:lnTo>
                <a:lnTo>
                  <a:pt x="2157984" y="5010912"/>
                </a:lnTo>
                <a:lnTo>
                  <a:pt x="2167128" y="5010912"/>
                </a:lnTo>
                <a:lnTo>
                  <a:pt x="2167128" y="5001768"/>
                </a:lnTo>
                <a:close/>
              </a:path>
              <a:path w="3298190" h="5011420">
                <a:moveTo>
                  <a:pt x="2234184" y="5001768"/>
                </a:moveTo>
                <a:lnTo>
                  <a:pt x="2197608" y="5001768"/>
                </a:lnTo>
                <a:lnTo>
                  <a:pt x="2197608" y="5010912"/>
                </a:lnTo>
                <a:lnTo>
                  <a:pt x="2234184" y="5010912"/>
                </a:lnTo>
                <a:lnTo>
                  <a:pt x="2234184" y="5001768"/>
                </a:lnTo>
                <a:close/>
              </a:path>
              <a:path w="3298190" h="5011420">
                <a:moveTo>
                  <a:pt x="2273808" y="5001768"/>
                </a:moveTo>
                <a:lnTo>
                  <a:pt x="2264664" y="5001768"/>
                </a:lnTo>
                <a:lnTo>
                  <a:pt x="2264664" y="5010912"/>
                </a:lnTo>
                <a:lnTo>
                  <a:pt x="2273808" y="5010912"/>
                </a:lnTo>
                <a:lnTo>
                  <a:pt x="2273808" y="5001768"/>
                </a:lnTo>
                <a:close/>
              </a:path>
              <a:path w="3298190" h="5011420">
                <a:moveTo>
                  <a:pt x="2340864" y="5001768"/>
                </a:moveTo>
                <a:lnTo>
                  <a:pt x="2301240" y="5001768"/>
                </a:lnTo>
                <a:lnTo>
                  <a:pt x="2301240" y="5010912"/>
                </a:lnTo>
                <a:lnTo>
                  <a:pt x="2340864" y="5010912"/>
                </a:lnTo>
                <a:lnTo>
                  <a:pt x="2340864" y="5001768"/>
                </a:lnTo>
                <a:close/>
              </a:path>
              <a:path w="3298190" h="5011420">
                <a:moveTo>
                  <a:pt x="2377440" y="5001768"/>
                </a:moveTo>
                <a:lnTo>
                  <a:pt x="2368296" y="5001768"/>
                </a:lnTo>
                <a:lnTo>
                  <a:pt x="2368296" y="5010912"/>
                </a:lnTo>
                <a:lnTo>
                  <a:pt x="2377440" y="5010912"/>
                </a:lnTo>
                <a:lnTo>
                  <a:pt x="2377440" y="5001768"/>
                </a:lnTo>
                <a:close/>
              </a:path>
              <a:path w="3298190" h="5011420">
                <a:moveTo>
                  <a:pt x="2444496" y="5001768"/>
                </a:moveTo>
                <a:lnTo>
                  <a:pt x="2407920" y="5001768"/>
                </a:lnTo>
                <a:lnTo>
                  <a:pt x="2407920" y="5010912"/>
                </a:lnTo>
                <a:lnTo>
                  <a:pt x="2444496" y="5010912"/>
                </a:lnTo>
                <a:lnTo>
                  <a:pt x="2444496" y="5001768"/>
                </a:lnTo>
                <a:close/>
              </a:path>
              <a:path w="3298190" h="5011420">
                <a:moveTo>
                  <a:pt x="2484120" y="5001768"/>
                </a:moveTo>
                <a:lnTo>
                  <a:pt x="2471928" y="5001768"/>
                </a:lnTo>
                <a:lnTo>
                  <a:pt x="2471928" y="5010912"/>
                </a:lnTo>
                <a:lnTo>
                  <a:pt x="2484120" y="5010912"/>
                </a:lnTo>
                <a:lnTo>
                  <a:pt x="2484120" y="5001768"/>
                </a:lnTo>
                <a:close/>
              </a:path>
              <a:path w="3298190" h="5011420">
                <a:moveTo>
                  <a:pt x="2548128" y="5001768"/>
                </a:moveTo>
                <a:lnTo>
                  <a:pt x="2511552" y="5001768"/>
                </a:lnTo>
                <a:lnTo>
                  <a:pt x="2511552" y="5010912"/>
                </a:lnTo>
                <a:lnTo>
                  <a:pt x="2548128" y="5010912"/>
                </a:lnTo>
                <a:lnTo>
                  <a:pt x="2548128" y="5001768"/>
                </a:lnTo>
                <a:close/>
              </a:path>
              <a:path w="3298190" h="5011420">
                <a:moveTo>
                  <a:pt x="2587752" y="5001768"/>
                </a:moveTo>
                <a:lnTo>
                  <a:pt x="2578608" y="5001768"/>
                </a:lnTo>
                <a:lnTo>
                  <a:pt x="2578608" y="5010912"/>
                </a:lnTo>
                <a:lnTo>
                  <a:pt x="2587752" y="5010912"/>
                </a:lnTo>
                <a:lnTo>
                  <a:pt x="2587752" y="5001768"/>
                </a:lnTo>
                <a:close/>
              </a:path>
              <a:path w="3298190" h="5011420">
                <a:moveTo>
                  <a:pt x="2654808" y="5001768"/>
                </a:moveTo>
                <a:lnTo>
                  <a:pt x="2615184" y="5001768"/>
                </a:lnTo>
                <a:lnTo>
                  <a:pt x="2615184" y="5010912"/>
                </a:lnTo>
                <a:lnTo>
                  <a:pt x="2654808" y="5010912"/>
                </a:lnTo>
                <a:lnTo>
                  <a:pt x="2654808" y="5001768"/>
                </a:lnTo>
                <a:close/>
              </a:path>
              <a:path w="3298190" h="5011420">
                <a:moveTo>
                  <a:pt x="2691384" y="5001768"/>
                </a:moveTo>
                <a:lnTo>
                  <a:pt x="2682240" y="5001768"/>
                </a:lnTo>
                <a:lnTo>
                  <a:pt x="2682240" y="5010912"/>
                </a:lnTo>
                <a:lnTo>
                  <a:pt x="2691384" y="5010912"/>
                </a:lnTo>
                <a:lnTo>
                  <a:pt x="2691384" y="5001768"/>
                </a:lnTo>
                <a:close/>
              </a:path>
              <a:path w="3298190" h="5011420">
                <a:moveTo>
                  <a:pt x="2758440" y="5001768"/>
                </a:moveTo>
                <a:lnTo>
                  <a:pt x="2721864" y="5001768"/>
                </a:lnTo>
                <a:lnTo>
                  <a:pt x="2721864" y="5010912"/>
                </a:lnTo>
                <a:lnTo>
                  <a:pt x="2758440" y="5010912"/>
                </a:lnTo>
                <a:lnTo>
                  <a:pt x="2758440" y="5001768"/>
                </a:lnTo>
                <a:close/>
              </a:path>
              <a:path w="3298190" h="5011420">
                <a:moveTo>
                  <a:pt x="2798064" y="5001768"/>
                </a:moveTo>
                <a:lnTo>
                  <a:pt x="2788920" y="5001768"/>
                </a:lnTo>
                <a:lnTo>
                  <a:pt x="2788920" y="5010912"/>
                </a:lnTo>
                <a:lnTo>
                  <a:pt x="2798064" y="5010912"/>
                </a:lnTo>
                <a:lnTo>
                  <a:pt x="2798064" y="5001768"/>
                </a:lnTo>
                <a:close/>
              </a:path>
              <a:path w="3298190" h="5011420">
                <a:moveTo>
                  <a:pt x="2865120" y="5001768"/>
                </a:moveTo>
                <a:lnTo>
                  <a:pt x="2825496" y="5001768"/>
                </a:lnTo>
                <a:lnTo>
                  <a:pt x="2825496" y="5010912"/>
                </a:lnTo>
                <a:lnTo>
                  <a:pt x="2865120" y="5010912"/>
                </a:lnTo>
                <a:lnTo>
                  <a:pt x="2865120" y="5001768"/>
                </a:lnTo>
                <a:close/>
              </a:path>
              <a:path w="3298190" h="5011420">
                <a:moveTo>
                  <a:pt x="2901696" y="5001768"/>
                </a:moveTo>
                <a:lnTo>
                  <a:pt x="2892552" y="5001768"/>
                </a:lnTo>
                <a:lnTo>
                  <a:pt x="2892552" y="5010912"/>
                </a:lnTo>
                <a:lnTo>
                  <a:pt x="2901696" y="5010912"/>
                </a:lnTo>
                <a:lnTo>
                  <a:pt x="2901696" y="5001768"/>
                </a:lnTo>
                <a:close/>
              </a:path>
              <a:path w="3298190" h="5011420">
                <a:moveTo>
                  <a:pt x="2968752" y="5001768"/>
                </a:moveTo>
                <a:lnTo>
                  <a:pt x="2929128" y="5001768"/>
                </a:lnTo>
                <a:lnTo>
                  <a:pt x="2929128" y="5010912"/>
                </a:lnTo>
                <a:lnTo>
                  <a:pt x="2968752" y="5010912"/>
                </a:lnTo>
                <a:lnTo>
                  <a:pt x="2968752" y="5001768"/>
                </a:lnTo>
                <a:close/>
              </a:path>
              <a:path w="3298190" h="5011420">
                <a:moveTo>
                  <a:pt x="3005328" y="5001768"/>
                </a:moveTo>
                <a:lnTo>
                  <a:pt x="2996184" y="5001768"/>
                </a:lnTo>
                <a:lnTo>
                  <a:pt x="2996184" y="5010912"/>
                </a:lnTo>
                <a:lnTo>
                  <a:pt x="3005328" y="5010912"/>
                </a:lnTo>
                <a:lnTo>
                  <a:pt x="3005328" y="5001768"/>
                </a:lnTo>
                <a:close/>
              </a:path>
              <a:path w="3298190" h="5011420">
                <a:moveTo>
                  <a:pt x="3072384" y="5001768"/>
                </a:moveTo>
                <a:lnTo>
                  <a:pt x="3035808" y="5001768"/>
                </a:lnTo>
                <a:lnTo>
                  <a:pt x="3035808" y="5010912"/>
                </a:lnTo>
                <a:lnTo>
                  <a:pt x="3072384" y="5010912"/>
                </a:lnTo>
                <a:lnTo>
                  <a:pt x="3072384" y="5001768"/>
                </a:lnTo>
                <a:close/>
              </a:path>
              <a:path w="3298190" h="5011420">
                <a:moveTo>
                  <a:pt x="3112008" y="5001768"/>
                </a:moveTo>
                <a:lnTo>
                  <a:pt x="3102864" y="5001768"/>
                </a:lnTo>
                <a:lnTo>
                  <a:pt x="3102864" y="5010912"/>
                </a:lnTo>
                <a:lnTo>
                  <a:pt x="3112008" y="5010912"/>
                </a:lnTo>
                <a:lnTo>
                  <a:pt x="3112008" y="5001768"/>
                </a:lnTo>
                <a:close/>
              </a:path>
              <a:path w="3298190" h="5011420">
                <a:moveTo>
                  <a:pt x="3179064" y="5001768"/>
                </a:moveTo>
                <a:lnTo>
                  <a:pt x="3139440" y="5001768"/>
                </a:lnTo>
                <a:lnTo>
                  <a:pt x="3139440" y="5010912"/>
                </a:lnTo>
                <a:lnTo>
                  <a:pt x="3179064" y="5010912"/>
                </a:lnTo>
                <a:lnTo>
                  <a:pt x="3179064" y="5001768"/>
                </a:lnTo>
                <a:close/>
              </a:path>
              <a:path w="3298190" h="5011420">
                <a:moveTo>
                  <a:pt x="3215640" y="5001768"/>
                </a:moveTo>
                <a:lnTo>
                  <a:pt x="3206496" y="5001768"/>
                </a:lnTo>
                <a:lnTo>
                  <a:pt x="3206496" y="5010912"/>
                </a:lnTo>
                <a:lnTo>
                  <a:pt x="3215640" y="5010912"/>
                </a:lnTo>
                <a:lnTo>
                  <a:pt x="3215640" y="5001768"/>
                </a:lnTo>
                <a:close/>
              </a:path>
              <a:path w="3298190" h="5011420">
                <a:moveTo>
                  <a:pt x="3282696" y="5001768"/>
                </a:moveTo>
                <a:lnTo>
                  <a:pt x="3246120" y="5001768"/>
                </a:lnTo>
                <a:lnTo>
                  <a:pt x="3246120" y="5010912"/>
                </a:lnTo>
                <a:lnTo>
                  <a:pt x="3282696" y="5010912"/>
                </a:lnTo>
                <a:lnTo>
                  <a:pt x="3282696" y="5001768"/>
                </a:lnTo>
                <a:close/>
              </a:path>
              <a:path w="3298190" h="5011420">
                <a:moveTo>
                  <a:pt x="3297936" y="4977384"/>
                </a:moveTo>
                <a:lnTo>
                  <a:pt x="3288791" y="4977384"/>
                </a:lnTo>
                <a:lnTo>
                  <a:pt x="3288791" y="4986529"/>
                </a:lnTo>
                <a:lnTo>
                  <a:pt x="3297936" y="4986529"/>
                </a:lnTo>
                <a:lnTo>
                  <a:pt x="3297936" y="4977384"/>
                </a:lnTo>
                <a:close/>
              </a:path>
              <a:path w="3298190" h="5011420">
                <a:moveTo>
                  <a:pt x="3297936" y="4910329"/>
                </a:moveTo>
                <a:lnTo>
                  <a:pt x="3288791" y="4910329"/>
                </a:lnTo>
                <a:lnTo>
                  <a:pt x="3288791" y="4946904"/>
                </a:lnTo>
                <a:lnTo>
                  <a:pt x="3297936" y="4946904"/>
                </a:lnTo>
                <a:lnTo>
                  <a:pt x="3297936" y="4910329"/>
                </a:lnTo>
                <a:close/>
              </a:path>
              <a:path w="3298190" h="5011420">
                <a:moveTo>
                  <a:pt x="3297936" y="4870704"/>
                </a:moveTo>
                <a:lnTo>
                  <a:pt x="3288791" y="4870704"/>
                </a:lnTo>
                <a:lnTo>
                  <a:pt x="3288791" y="4882896"/>
                </a:lnTo>
                <a:lnTo>
                  <a:pt x="3297936" y="4882896"/>
                </a:lnTo>
                <a:lnTo>
                  <a:pt x="3297936" y="4870704"/>
                </a:lnTo>
                <a:close/>
              </a:path>
              <a:path w="3298190" h="5011420">
                <a:moveTo>
                  <a:pt x="3297936" y="4806696"/>
                </a:moveTo>
                <a:lnTo>
                  <a:pt x="3288791" y="4806696"/>
                </a:lnTo>
                <a:lnTo>
                  <a:pt x="3288791" y="4843272"/>
                </a:lnTo>
                <a:lnTo>
                  <a:pt x="3297936" y="4843272"/>
                </a:lnTo>
                <a:lnTo>
                  <a:pt x="3297936" y="4806696"/>
                </a:lnTo>
                <a:close/>
              </a:path>
              <a:path w="3298190" h="5011420">
                <a:moveTo>
                  <a:pt x="3297936" y="4767072"/>
                </a:moveTo>
                <a:lnTo>
                  <a:pt x="3288791" y="4767072"/>
                </a:lnTo>
                <a:lnTo>
                  <a:pt x="3288791" y="4776216"/>
                </a:lnTo>
                <a:lnTo>
                  <a:pt x="3297936" y="4776216"/>
                </a:lnTo>
                <a:lnTo>
                  <a:pt x="3297936" y="4767072"/>
                </a:lnTo>
                <a:close/>
              </a:path>
              <a:path w="3298190" h="5011420">
                <a:moveTo>
                  <a:pt x="3297936" y="4700016"/>
                </a:moveTo>
                <a:lnTo>
                  <a:pt x="3288791" y="4700016"/>
                </a:lnTo>
                <a:lnTo>
                  <a:pt x="3288791" y="4739640"/>
                </a:lnTo>
                <a:lnTo>
                  <a:pt x="3297936" y="4739640"/>
                </a:lnTo>
                <a:lnTo>
                  <a:pt x="3297936" y="4700016"/>
                </a:lnTo>
                <a:close/>
              </a:path>
              <a:path w="3298190" h="5011420">
                <a:moveTo>
                  <a:pt x="3297936" y="4663440"/>
                </a:moveTo>
                <a:lnTo>
                  <a:pt x="3288791" y="4663440"/>
                </a:lnTo>
                <a:lnTo>
                  <a:pt x="3288791" y="4672584"/>
                </a:lnTo>
                <a:lnTo>
                  <a:pt x="3297936" y="4672584"/>
                </a:lnTo>
                <a:lnTo>
                  <a:pt x="3297936" y="4663440"/>
                </a:lnTo>
                <a:close/>
              </a:path>
              <a:path w="3298190" h="5011420">
                <a:moveTo>
                  <a:pt x="3297936" y="4596384"/>
                </a:moveTo>
                <a:lnTo>
                  <a:pt x="3288791" y="4596384"/>
                </a:lnTo>
                <a:lnTo>
                  <a:pt x="3288791" y="4632960"/>
                </a:lnTo>
                <a:lnTo>
                  <a:pt x="3297936" y="4632960"/>
                </a:lnTo>
                <a:lnTo>
                  <a:pt x="3297936" y="4596384"/>
                </a:lnTo>
                <a:close/>
              </a:path>
              <a:path w="3298190" h="5011420">
                <a:moveTo>
                  <a:pt x="3297936" y="4556760"/>
                </a:moveTo>
                <a:lnTo>
                  <a:pt x="3288791" y="4556760"/>
                </a:lnTo>
                <a:lnTo>
                  <a:pt x="3288791" y="4565904"/>
                </a:lnTo>
                <a:lnTo>
                  <a:pt x="3297936" y="4565904"/>
                </a:lnTo>
                <a:lnTo>
                  <a:pt x="3297936" y="4556760"/>
                </a:lnTo>
                <a:close/>
              </a:path>
              <a:path w="3298190" h="5011420">
                <a:moveTo>
                  <a:pt x="3297936" y="4489704"/>
                </a:moveTo>
                <a:lnTo>
                  <a:pt x="3288791" y="4489704"/>
                </a:lnTo>
                <a:lnTo>
                  <a:pt x="3288791" y="4529328"/>
                </a:lnTo>
                <a:lnTo>
                  <a:pt x="3297936" y="4529328"/>
                </a:lnTo>
                <a:lnTo>
                  <a:pt x="3297936" y="4489704"/>
                </a:lnTo>
                <a:close/>
              </a:path>
              <a:path w="3298190" h="5011420">
                <a:moveTo>
                  <a:pt x="3297936" y="4453128"/>
                </a:moveTo>
                <a:lnTo>
                  <a:pt x="3288791" y="4453128"/>
                </a:lnTo>
                <a:lnTo>
                  <a:pt x="3288791" y="4462272"/>
                </a:lnTo>
                <a:lnTo>
                  <a:pt x="3297936" y="4462272"/>
                </a:lnTo>
                <a:lnTo>
                  <a:pt x="3297936" y="4453128"/>
                </a:lnTo>
                <a:close/>
              </a:path>
              <a:path w="3298190" h="5011420">
                <a:moveTo>
                  <a:pt x="3297936" y="4386072"/>
                </a:moveTo>
                <a:lnTo>
                  <a:pt x="3288791" y="4386072"/>
                </a:lnTo>
                <a:lnTo>
                  <a:pt x="3288791" y="4425696"/>
                </a:lnTo>
                <a:lnTo>
                  <a:pt x="3297936" y="4425696"/>
                </a:lnTo>
                <a:lnTo>
                  <a:pt x="3297936" y="4386072"/>
                </a:lnTo>
                <a:close/>
              </a:path>
              <a:path w="3298190" h="5011420">
                <a:moveTo>
                  <a:pt x="3297936" y="4349496"/>
                </a:moveTo>
                <a:lnTo>
                  <a:pt x="3288791" y="4349496"/>
                </a:lnTo>
                <a:lnTo>
                  <a:pt x="3288791" y="4358640"/>
                </a:lnTo>
                <a:lnTo>
                  <a:pt x="3297936" y="4358640"/>
                </a:lnTo>
                <a:lnTo>
                  <a:pt x="3297936" y="4349496"/>
                </a:lnTo>
                <a:close/>
              </a:path>
              <a:path w="3298190" h="5011420">
                <a:moveTo>
                  <a:pt x="3297936" y="4282440"/>
                </a:moveTo>
                <a:lnTo>
                  <a:pt x="3288791" y="4282440"/>
                </a:lnTo>
                <a:lnTo>
                  <a:pt x="3288791" y="4319016"/>
                </a:lnTo>
                <a:lnTo>
                  <a:pt x="3297936" y="4319016"/>
                </a:lnTo>
                <a:lnTo>
                  <a:pt x="3297936" y="4282440"/>
                </a:lnTo>
                <a:close/>
              </a:path>
              <a:path w="3298190" h="5011420">
                <a:moveTo>
                  <a:pt x="3297936" y="4242816"/>
                </a:moveTo>
                <a:lnTo>
                  <a:pt x="3288791" y="4242816"/>
                </a:lnTo>
                <a:lnTo>
                  <a:pt x="3288791" y="4251960"/>
                </a:lnTo>
                <a:lnTo>
                  <a:pt x="3297936" y="4251960"/>
                </a:lnTo>
                <a:lnTo>
                  <a:pt x="3297936" y="4242816"/>
                </a:lnTo>
                <a:close/>
              </a:path>
              <a:path w="3298190" h="5011420">
                <a:moveTo>
                  <a:pt x="3297936" y="4175760"/>
                </a:moveTo>
                <a:lnTo>
                  <a:pt x="3288791" y="4175760"/>
                </a:lnTo>
                <a:lnTo>
                  <a:pt x="3288791" y="4215384"/>
                </a:lnTo>
                <a:lnTo>
                  <a:pt x="3297936" y="4215384"/>
                </a:lnTo>
                <a:lnTo>
                  <a:pt x="3297936" y="4175760"/>
                </a:lnTo>
                <a:close/>
              </a:path>
              <a:path w="3298190" h="5011420">
                <a:moveTo>
                  <a:pt x="3297936" y="4139184"/>
                </a:moveTo>
                <a:lnTo>
                  <a:pt x="3288791" y="4139184"/>
                </a:lnTo>
                <a:lnTo>
                  <a:pt x="3288791" y="4148328"/>
                </a:lnTo>
                <a:lnTo>
                  <a:pt x="3297936" y="4148328"/>
                </a:lnTo>
                <a:lnTo>
                  <a:pt x="3297936" y="4139184"/>
                </a:lnTo>
                <a:close/>
              </a:path>
              <a:path w="3298190" h="5011420">
                <a:moveTo>
                  <a:pt x="3297936" y="4072128"/>
                </a:moveTo>
                <a:lnTo>
                  <a:pt x="3288791" y="4072128"/>
                </a:lnTo>
                <a:lnTo>
                  <a:pt x="3288791" y="4108704"/>
                </a:lnTo>
                <a:lnTo>
                  <a:pt x="3297936" y="4108704"/>
                </a:lnTo>
                <a:lnTo>
                  <a:pt x="3297936" y="4072128"/>
                </a:lnTo>
                <a:close/>
              </a:path>
              <a:path w="3298190" h="5011420">
                <a:moveTo>
                  <a:pt x="3297936" y="4032504"/>
                </a:moveTo>
                <a:lnTo>
                  <a:pt x="3288791" y="4032504"/>
                </a:lnTo>
                <a:lnTo>
                  <a:pt x="3288791" y="4044696"/>
                </a:lnTo>
                <a:lnTo>
                  <a:pt x="3297936" y="4044696"/>
                </a:lnTo>
                <a:lnTo>
                  <a:pt x="3297936" y="4032504"/>
                </a:lnTo>
                <a:close/>
              </a:path>
              <a:path w="3298190" h="5011420">
                <a:moveTo>
                  <a:pt x="3297936" y="3968496"/>
                </a:moveTo>
                <a:lnTo>
                  <a:pt x="3288791" y="3968496"/>
                </a:lnTo>
                <a:lnTo>
                  <a:pt x="3288791" y="4005072"/>
                </a:lnTo>
                <a:lnTo>
                  <a:pt x="3297936" y="4005072"/>
                </a:lnTo>
                <a:lnTo>
                  <a:pt x="3297936" y="3968496"/>
                </a:lnTo>
                <a:close/>
              </a:path>
              <a:path w="3298190" h="5011420">
                <a:moveTo>
                  <a:pt x="3297936" y="3928872"/>
                </a:moveTo>
                <a:lnTo>
                  <a:pt x="3288791" y="3928872"/>
                </a:lnTo>
                <a:lnTo>
                  <a:pt x="3288791" y="3938016"/>
                </a:lnTo>
                <a:lnTo>
                  <a:pt x="3297936" y="3938016"/>
                </a:lnTo>
                <a:lnTo>
                  <a:pt x="3297936" y="3928872"/>
                </a:lnTo>
                <a:close/>
              </a:path>
              <a:path w="3298190" h="5011420">
                <a:moveTo>
                  <a:pt x="3297936" y="3861816"/>
                </a:moveTo>
                <a:lnTo>
                  <a:pt x="3288791" y="3861816"/>
                </a:lnTo>
                <a:lnTo>
                  <a:pt x="3288791" y="3901440"/>
                </a:lnTo>
                <a:lnTo>
                  <a:pt x="3297936" y="3901440"/>
                </a:lnTo>
                <a:lnTo>
                  <a:pt x="3297936" y="3861816"/>
                </a:lnTo>
                <a:close/>
              </a:path>
              <a:path w="3298190" h="5011420">
                <a:moveTo>
                  <a:pt x="3297936" y="3825240"/>
                </a:moveTo>
                <a:lnTo>
                  <a:pt x="3288791" y="3825240"/>
                </a:lnTo>
                <a:lnTo>
                  <a:pt x="3288791" y="3834384"/>
                </a:lnTo>
                <a:lnTo>
                  <a:pt x="3297936" y="3834384"/>
                </a:lnTo>
                <a:lnTo>
                  <a:pt x="3297936" y="3825240"/>
                </a:lnTo>
                <a:close/>
              </a:path>
              <a:path w="3298190" h="5011420">
                <a:moveTo>
                  <a:pt x="3297936" y="3758184"/>
                </a:moveTo>
                <a:lnTo>
                  <a:pt x="3288791" y="3758184"/>
                </a:lnTo>
                <a:lnTo>
                  <a:pt x="3288791" y="3794760"/>
                </a:lnTo>
                <a:lnTo>
                  <a:pt x="3297936" y="3794760"/>
                </a:lnTo>
                <a:lnTo>
                  <a:pt x="3297936" y="3758184"/>
                </a:lnTo>
                <a:close/>
              </a:path>
              <a:path w="3298190" h="5011420">
                <a:moveTo>
                  <a:pt x="3297936" y="3718560"/>
                </a:moveTo>
                <a:lnTo>
                  <a:pt x="3288791" y="3718560"/>
                </a:lnTo>
                <a:lnTo>
                  <a:pt x="3288791" y="3727704"/>
                </a:lnTo>
                <a:lnTo>
                  <a:pt x="3297936" y="3727704"/>
                </a:lnTo>
                <a:lnTo>
                  <a:pt x="3297936" y="3718560"/>
                </a:lnTo>
                <a:close/>
              </a:path>
              <a:path w="3298190" h="5011420">
                <a:moveTo>
                  <a:pt x="3297936" y="3651504"/>
                </a:moveTo>
                <a:lnTo>
                  <a:pt x="3288791" y="3651504"/>
                </a:lnTo>
                <a:lnTo>
                  <a:pt x="3288791" y="3691128"/>
                </a:lnTo>
                <a:lnTo>
                  <a:pt x="3297936" y="3691128"/>
                </a:lnTo>
                <a:lnTo>
                  <a:pt x="3297936" y="3651504"/>
                </a:lnTo>
                <a:close/>
              </a:path>
              <a:path w="3298190" h="5011420">
                <a:moveTo>
                  <a:pt x="3297936" y="3614928"/>
                </a:moveTo>
                <a:lnTo>
                  <a:pt x="3288791" y="3614928"/>
                </a:lnTo>
                <a:lnTo>
                  <a:pt x="3288791" y="3624072"/>
                </a:lnTo>
                <a:lnTo>
                  <a:pt x="3297936" y="3624072"/>
                </a:lnTo>
                <a:lnTo>
                  <a:pt x="3297936" y="3614928"/>
                </a:lnTo>
                <a:close/>
              </a:path>
              <a:path w="3298190" h="5011420">
                <a:moveTo>
                  <a:pt x="3297936" y="3547872"/>
                </a:moveTo>
                <a:lnTo>
                  <a:pt x="3288791" y="3547872"/>
                </a:lnTo>
                <a:lnTo>
                  <a:pt x="3288791" y="3587496"/>
                </a:lnTo>
                <a:lnTo>
                  <a:pt x="3297936" y="3587496"/>
                </a:lnTo>
                <a:lnTo>
                  <a:pt x="3297936" y="3547872"/>
                </a:lnTo>
                <a:close/>
              </a:path>
              <a:path w="3298190" h="5011420">
                <a:moveTo>
                  <a:pt x="3297936" y="3511296"/>
                </a:moveTo>
                <a:lnTo>
                  <a:pt x="3288791" y="3511296"/>
                </a:lnTo>
                <a:lnTo>
                  <a:pt x="3288791" y="3520440"/>
                </a:lnTo>
                <a:lnTo>
                  <a:pt x="3297936" y="3520440"/>
                </a:lnTo>
                <a:lnTo>
                  <a:pt x="3297936" y="3511296"/>
                </a:lnTo>
                <a:close/>
              </a:path>
              <a:path w="3298190" h="5011420">
                <a:moveTo>
                  <a:pt x="3297936" y="3444240"/>
                </a:moveTo>
                <a:lnTo>
                  <a:pt x="3288791" y="3444240"/>
                </a:lnTo>
                <a:lnTo>
                  <a:pt x="3288791" y="3480816"/>
                </a:lnTo>
                <a:lnTo>
                  <a:pt x="3297936" y="3480816"/>
                </a:lnTo>
                <a:lnTo>
                  <a:pt x="3297936" y="3444240"/>
                </a:lnTo>
                <a:close/>
              </a:path>
              <a:path w="3298190" h="5011420">
                <a:moveTo>
                  <a:pt x="3297936" y="3404616"/>
                </a:moveTo>
                <a:lnTo>
                  <a:pt x="3288791" y="3404616"/>
                </a:lnTo>
                <a:lnTo>
                  <a:pt x="3288791" y="3413760"/>
                </a:lnTo>
                <a:lnTo>
                  <a:pt x="3297936" y="3413760"/>
                </a:lnTo>
                <a:lnTo>
                  <a:pt x="3297936" y="3404616"/>
                </a:lnTo>
                <a:close/>
              </a:path>
              <a:path w="3298190" h="5011420">
                <a:moveTo>
                  <a:pt x="3297936" y="3337560"/>
                </a:moveTo>
                <a:lnTo>
                  <a:pt x="3288791" y="3337560"/>
                </a:lnTo>
                <a:lnTo>
                  <a:pt x="3288791" y="3377184"/>
                </a:lnTo>
                <a:lnTo>
                  <a:pt x="3297936" y="3377184"/>
                </a:lnTo>
                <a:lnTo>
                  <a:pt x="3297936" y="3337560"/>
                </a:lnTo>
                <a:close/>
              </a:path>
              <a:path w="3298190" h="5011420">
                <a:moveTo>
                  <a:pt x="3297936" y="3300984"/>
                </a:moveTo>
                <a:lnTo>
                  <a:pt x="3288791" y="3300984"/>
                </a:lnTo>
                <a:lnTo>
                  <a:pt x="3288791" y="3310128"/>
                </a:lnTo>
                <a:lnTo>
                  <a:pt x="3297936" y="3310128"/>
                </a:lnTo>
                <a:lnTo>
                  <a:pt x="3297936" y="3300984"/>
                </a:lnTo>
                <a:close/>
              </a:path>
              <a:path w="3298190" h="5011420">
                <a:moveTo>
                  <a:pt x="3297936" y="3233928"/>
                </a:moveTo>
                <a:lnTo>
                  <a:pt x="3288791" y="3233928"/>
                </a:lnTo>
                <a:lnTo>
                  <a:pt x="3288791" y="3270504"/>
                </a:lnTo>
                <a:lnTo>
                  <a:pt x="3297936" y="3270504"/>
                </a:lnTo>
                <a:lnTo>
                  <a:pt x="3297936" y="3233928"/>
                </a:lnTo>
                <a:close/>
              </a:path>
              <a:path w="3298190" h="5011420">
                <a:moveTo>
                  <a:pt x="3297936" y="3194304"/>
                </a:moveTo>
                <a:lnTo>
                  <a:pt x="3288791" y="3194304"/>
                </a:lnTo>
                <a:lnTo>
                  <a:pt x="3288791" y="3206496"/>
                </a:lnTo>
                <a:lnTo>
                  <a:pt x="3297936" y="3206496"/>
                </a:lnTo>
                <a:lnTo>
                  <a:pt x="3297936" y="3194304"/>
                </a:lnTo>
                <a:close/>
              </a:path>
              <a:path w="3298190" h="5011420">
                <a:moveTo>
                  <a:pt x="3297936" y="3130296"/>
                </a:moveTo>
                <a:lnTo>
                  <a:pt x="3288791" y="3130296"/>
                </a:lnTo>
                <a:lnTo>
                  <a:pt x="3288791" y="3166872"/>
                </a:lnTo>
                <a:lnTo>
                  <a:pt x="3297936" y="3166872"/>
                </a:lnTo>
                <a:lnTo>
                  <a:pt x="3297936" y="3130296"/>
                </a:lnTo>
                <a:close/>
              </a:path>
              <a:path w="3298190" h="5011420">
                <a:moveTo>
                  <a:pt x="3297936" y="3090672"/>
                </a:moveTo>
                <a:lnTo>
                  <a:pt x="3288791" y="3090672"/>
                </a:lnTo>
                <a:lnTo>
                  <a:pt x="3288791" y="3099816"/>
                </a:lnTo>
                <a:lnTo>
                  <a:pt x="3297936" y="3099816"/>
                </a:lnTo>
                <a:lnTo>
                  <a:pt x="3297936" y="3090672"/>
                </a:lnTo>
                <a:close/>
              </a:path>
              <a:path w="3298190" h="5011420">
                <a:moveTo>
                  <a:pt x="3297936" y="3023616"/>
                </a:moveTo>
                <a:lnTo>
                  <a:pt x="3288791" y="3023616"/>
                </a:lnTo>
                <a:lnTo>
                  <a:pt x="3288791" y="3063240"/>
                </a:lnTo>
                <a:lnTo>
                  <a:pt x="3297936" y="3063240"/>
                </a:lnTo>
                <a:lnTo>
                  <a:pt x="3297936" y="3023616"/>
                </a:lnTo>
                <a:close/>
              </a:path>
              <a:path w="3298190" h="5011420">
                <a:moveTo>
                  <a:pt x="3297936" y="2987040"/>
                </a:moveTo>
                <a:lnTo>
                  <a:pt x="3288791" y="2987040"/>
                </a:lnTo>
                <a:lnTo>
                  <a:pt x="3288791" y="2996184"/>
                </a:lnTo>
                <a:lnTo>
                  <a:pt x="3297936" y="2996184"/>
                </a:lnTo>
                <a:lnTo>
                  <a:pt x="3297936" y="2987040"/>
                </a:lnTo>
                <a:close/>
              </a:path>
              <a:path w="3298190" h="5011420">
                <a:moveTo>
                  <a:pt x="3297936" y="2919984"/>
                </a:moveTo>
                <a:lnTo>
                  <a:pt x="3288791" y="2919984"/>
                </a:lnTo>
                <a:lnTo>
                  <a:pt x="3288791" y="2956560"/>
                </a:lnTo>
                <a:lnTo>
                  <a:pt x="3297936" y="2956560"/>
                </a:lnTo>
                <a:lnTo>
                  <a:pt x="3297936" y="2919984"/>
                </a:lnTo>
                <a:close/>
              </a:path>
              <a:path w="3298190" h="5011420">
                <a:moveTo>
                  <a:pt x="3297936" y="2880360"/>
                </a:moveTo>
                <a:lnTo>
                  <a:pt x="3288791" y="2880360"/>
                </a:lnTo>
                <a:lnTo>
                  <a:pt x="3288791" y="2889504"/>
                </a:lnTo>
                <a:lnTo>
                  <a:pt x="3297936" y="2889504"/>
                </a:lnTo>
                <a:lnTo>
                  <a:pt x="3297936" y="2880360"/>
                </a:lnTo>
                <a:close/>
              </a:path>
              <a:path w="3298190" h="5011420">
                <a:moveTo>
                  <a:pt x="3297936" y="2813304"/>
                </a:moveTo>
                <a:lnTo>
                  <a:pt x="3288791" y="2813304"/>
                </a:lnTo>
                <a:lnTo>
                  <a:pt x="3288791" y="2852928"/>
                </a:lnTo>
                <a:lnTo>
                  <a:pt x="3297936" y="2852928"/>
                </a:lnTo>
                <a:lnTo>
                  <a:pt x="3297936" y="2813304"/>
                </a:lnTo>
                <a:close/>
              </a:path>
              <a:path w="3298190" h="5011420">
                <a:moveTo>
                  <a:pt x="3297936" y="2776728"/>
                </a:moveTo>
                <a:lnTo>
                  <a:pt x="3288791" y="2776728"/>
                </a:lnTo>
                <a:lnTo>
                  <a:pt x="3288791" y="2785872"/>
                </a:lnTo>
                <a:lnTo>
                  <a:pt x="3297936" y="2785872"/>
                </a:lnTo>
                <a:lnTo>
                  <a:pt x="3297936" y="2776728"/>
                </a:lnTo>
                <a:close/>
              </a:path>
              <a:path w="3298190" h="5011420">
                <a:moveTo>
                  <a:pt x="3297936" y="2709672"/>
                </a:moveTo>
                <a:lnTo>
                  <a:pt x="3288791" y="2709672"/>
                </a:lnTo>
                <a:lnTo>
                  <a:pt x="3288791" y="2749296"/>
                </a:lnTo>
                <a:lnTo>
                  <a:pt x="3297936" y="2749296"/>
                </a:lnTo>
                <a:lnTo>
                  <a:pt x="3297936" y="2709672"/>
                </a:lnTo>
                <a:close/>
              </a:path>
              <a:path w="3298190" h="5011420">
                <a:moveTo>
                  <a:pt x="3297936" y="2673096"/>
                </a:moveTo>
                <a:lnTo>
                  <a:pt x="3288791" y="2673096"/>
                </a:lnTo>
                <a:lnTo>
                  <a:pt x="3288791" y="2682240"/>
                </a:lnTo>
                <a:lnTo>
                  <a:pt x="3297936" y="2682240"/>
                </a:lnTo>
                <a:lnTo>
                  <a:pt x="3297936" y="2673096"/>
                </a:lnTo>
                <a:close/>
              </a:path>
              <a:path w="3298190" h="5011420">
                <a:moveTo>
                  <a:pt x="3297936" y="2606040"/>
                </a:moveTo>
                <a:lnTo>
                  <a:pt x="3288791" y="2606040"/>
                </a:lnTo>
                <a:lnTo>
                  <a:pt x="3288791" y="2642616"/>
                </a:lnTo>
                <a:lnTo>
                  <a:pt x="3297936" y="2642616"/>
                </a:lnTo>
                <a:lnTo>
                  <a:pt x="3297936" y="2606040"/>
                </a:lnTo>
                <a:close/>
              </a:path>
              <a:path w="3298190" h="5011420">
                <a:moveTo>
                  <a:pt x="3297936" y="2566416"/>
                </a:moveTo>
                <a:lnTo>
                  <a:pt x="3288791" y="2566416"/>
                </a:lnTo>
                <a:lnTo>
                  <a:pt x="3288791" y="2575560"/>
                </a:lnTo>
                <a:lnTo>
                  <a:pt x="3297936" y="2575560"/>
                </a:lnTo>
                <a:lnTo>
                  <a:pt x="3297936" y="2566416"/>
                </a:lnTo>
                <a:close/>
              </a:path>
              <a:path w="3298190" h="5011420">
                <a:moveTo>
                  <a:pt x="3297936" y="2499360"/>
                </a:moveTo>
                <a:lnTo>
                  <a:pt x="3288791" y="2499360"/>
                </a:lnTo>
                <a:lnTo>
                  <a:pt x="3288791" y="2538984"/>
                </a:lnTo>
                <a:lnTo>
                  <a:pt x="3297936" y="2538984"/>
                </a:lnTo>
                <a:lnTo>
                  <a:pt x="3297936" y="2499360"/>
                </a:lnTo>
                <a:close/>
              </a:path>
              <a:path w="3298190" h="5011420">
                <a:moveTo>
                  <a:pt x="3297936" y="2462784"/>
                </a:moveTo>
                <a:lnTo>
                  <a:pt x="3288791" y="2462784"/>
                </a:lnTo>
                <a:lnTo>
                  <a:pt x="3288791" y="2471928"/>
                </a:lnTo>
                <a:lnTo>
                  <a:pt x="3297936" y="2471928"/>
                </a:lnTo>
                <a:lnTo>
                  <a:pt x="3297936" y="2462784"/>
                </a:lnTo>
                <a:close/>
              </a:path>
              <a:path w="3298190" h="5011420">
                <a:moveTo>
                  <a:pt x="3297936" y="2395728"/>
                </a:moveTo>
                <a:lnTo>
                  <a:pt x="3288791" y="2395728"/>
                </a:lnTo>
                <a:lnTo>
                  <a:pt x="3288791" y="2432304"/>
                </a:lnTo>
                <a:lnTo>
                  <a:pt x="3297936" y="2432304"/>
                </a:lnTo>
                <a:lnTo>
                  <a:pt x="3297936" y="2395728"/>
                </a:lnTo>
                <a:close/>
              </a:path>
              <a:path w="3298190" h="5011420">
                <a:moveTo>
                  <a:pt x="3297936" y="2356104"/>
                </a:moveTo>
                <a:lnTo>
                  <a:pt x="3288791" y="2356104"/>
                </a:lnTo>
                <a:lnTo>
                  <a:pt x="3288791" y="2368296"/>
                </a:lnTo>
                <a:lnTo>
                  <a:pt x="3297936" y="2368296"/>
                </a:lnTo>
                <a:lnTo>
                  <a:pt x="3297936" y="2356104"/>
                </a:lnTo>
                <a:close/>
              </a:path>
              <a:path w="3298190" h="5011420">
                <a:moveTo>
                  <a:pt x="3297936" y="2292096"/>
                </a:moveTo>
                <a:lnTo>
                  <a:pt x="3288791" y="2292096"/>
                </a:lnTo>
                <a:lnTo>
                  <a:pt x="3288791" y="2328672"/>
                </a:lnTo>
                <a:lnTo>
                  <a:pt x="3297936" y="2328672"/>
                </a:lnTo>
                <a:lnTo>
                  <a:pt x="3297936" y="2292096"/>
                </a:lnTo>
                <a:close/>
              </a:path>
              <a:path w="3298190" h="5011420">
                <a:moveTo>
                  <a:pt x="3297936" y="2252472"/>
                </a:moveTo>
                <a:lnTo>
                  <a:pt x="3288791" y="2252472"/>
                </a:lnTo>
                <a:lnTo>
                  <a:pt x="3288791" y="2261616"/>
                </a:lnTo>
                <a:lnTo>
                  <a:pt x="3297936" y="2261616"/>
                </a:lnTo>
                <a:lnTo>
                  <a:pt x="3297936" y="2252472"/>
                </a:lnTo>
                <a:close/>
              </a:path>
              <a:path w="3298190" h="5011420">
                <a:moveTo>
                  <a:pt x="3297936" y="2185416"/>
                </a:moveTo>
                <a:lnTo>
                  <a:pt x="3288791" y="2185416"/>
                </a:lnTo>
                <a:lnTo>
                  <a:pt x="3288791" y="2225040"/>
                </a:lnTo>
                <a:lnTo>
                  <a:pt x="3297936" y="2225040"/>
                </a:lnTo>
                <a:lnTo>
                  <a:pt x="3297936" y="2185416"/>
                </a:lnTo>
                <a:close/>
              </a:path>
              <a:path w="3298190" h="5011420">
                <a:moveTo>
                  <a:pt x="3297936" y="2148840"/>
                </a:moveTo>
                <a:lnTo>
                  <a:pt x="3288791" y="2148840"/>
                </a:lnTo>
                <a:lnTo>
                  <a:pt x="3288791" y="2157984"/>
                </a:lnTo>
                <a:lnTo>
                  <a:pt x="3297936" y="2157984"/>
                </a:lnTo>
                <a:lnTo>
                  <a:pt x="3297936" y="2148840"/>
                </a:lnTo>
                <a:close/>
              </a:path>
              <a:path w="3298190" h="5011420">
                <a:moveTo>
                  <a:pt x="3297936" y="2081784"/>
                </a:moveTo>
                <a:lnTo>
                  <a:pt x="3288791" y="2081784"/>
                </a:lnTo>
                <a:lnTo>
                  <a:pt x="3288791" y="2118360"/>
                </a:lnTo>
                <a:lnTo>
                  <a:pt x="3297936" y="2118360"/>
                </a:lnTo>
                <a:lnTo>
                  <a:pt x="3297936" y="2081784"/>
                </a:lnTo>
                <a:close/>
              </a:path>
              <a:path w="3298190" h="5011420">
                <a:moveTo>
                  <a:pt x="3297936" y="2042160"/>
                </a:moveTo>
                <a:lnTo>
                  <a:pt x="3288791" y="2042160"/>
                </a:lnTo>
                <a:lnTo>
                  <a:pt x="3288791" y="2051304"/>
                </a:lnTo>
                <a:lnTo>
                  <a:pt x="3297936" y="2051304"/>
                </a:lnTo>
                <a:lnTo>
                  <a:pt x="3297936" y="2042160"/>
                </a:lnTo>
                <a:close/>
              </a:path>
              <a:path w="3298190" h="5011420">
                <a:moveTo>
                  <a:pt x="3297936" y="1975104"/>
                </a:moveTo>
                <a:lnTo>
                  <a:pt x="3288791" y="1975104"/>
                </a:lnTo>
                <a:lnTo>
                  <a:pt x="3288791" y="2014728"/>
                </a:lnTo>
                <a:lnTo>
                  <a:pt x="3297936" y="2014728"/>
                </a:lnTo>
                <a:lnTo>
                  <a:pt x="3297936" y="1975104"/>
                </a:lnTo>
                <a:close/>
              </a:path>
              <a:path w="3298190" h="5011420">
                <a:moveTo>
                  <a:pt x="3297936" y="1938528"/>
                </a:moveTo>
                <a:lnTo>
                  <a:pt x="3288791" y="1938528"/>
                </a:lnTo>
                <a:lnTo>
                  <a:pt x="3288791" y="1947672"/>
                </a:lnTo>
                <a:lnTo>
                  <a:pt x="3297936" y="1947672"/>
                </a:lnTo>
                <a:lnTo>
                  <a:pt x="3297936" y="1938528"/>
                </a:lnTo>
                <a:close/>
              </a:path>
              <a:path w="3298190" h="5011420">
                <a:moveTo>
                  <a:pt x="3297936" y="1871472"/>
                </a:moveTo>
                <a:lnTo>
                  <a:pt x="3288791" y="1871472"/>
                </a:lnTo>
                <a:lnTo>
                  <a:pt x="3288791" y="1911096"/>
                </a:lnTo>
                <a:lnTo>
                  <a:pt x="3297936" y="1911096"/>
                </a:lnTo>
                <a:lnTo>
                  <a:pt x="3297936" y="1871472"/>
                </a:lnTo>
                <a:close/>
              </a:path>
              <a:path w="3298190" h="5011420">
                <a:moveTo>
                  <a:pt x="3297936" y="1834896"/>
                </a:moveTo>
                <a:lnTo>
                  <a:pt x="3288791" y="1834896"/>
                </a:lnTo>
                <a:lnTo>
                  <a:pt x="3288791" y="1844040"/>
                </a:lnTo>
                <a:lnTo>
                  <a:pt x="3297936" y="1844040"/>
                </a:lnTo>
                <a:lnTo>
                  <a:pt x="3297936" y="1834896"/>
                </a:lnTo>
                <a:close/>
              </a:path>
              <a:path w="3298190" h="5011420">
                <a:moveTo>
                  <a:pt x="3297936" y="1767840"/>
                </a:moveTo>
                <a:lnTo>
                  <a:pt x="3288791" y="1767840"/>
                </a:lnTo>
                <a:lnTo>
                  <a:pt x="3288791" y="1804416"/>
                </a:lnTo>
                <a:lnTo>
                  <a:pt x="3297936" y="1804416"/>
                </a:lnTo>
                <a:lnTo>
                  <a:pt x="3297936" y="1767840"/>
                </a:lnTo>
                <a:close/>
              </a:path>
              <a:path w="3298190" h="5011420">
                <a:moveTo>
                  <a:pt x="3297936" y="1728216"/>
                </a:moveTo>
                <a:lnTo>
                  <a:pt x="3288791" y="1728216"/>
                </a:lnTo>
                <a:lnTo>
                  <a:pt x="3288791" y="1737360"/>
                </a:lnTo>
                <a:lnTo>
                  <a:pt x="3297936" y="1737360"/>
                </a:lnTo>
                <a:lnTo>
                  <a:pt x="3297936" y="1728216"/>
                </a:lnTo>
                <a:close/>
              </a:path>
              <a:path w="3298190" h="5011420">
                <a:moveTo>
                  <a:pt x="3297936" y="1661160"/>
                </a:moveTo>
                <a:lnTo>
                  <a:pt x="3288791" y="1661160"/>
                </a:lnTo>
                <a:lnTo>
                  <a:pt x="3288791" y="1700784"/>
                </a:lnTo>
                <a:lnTo>
                  <a:pt x="3297936" y="1700784"/>
                </a:lnTo>
                <a:lnTo>
                  <a:pt x="3297936" y="1661160"/>
                </a:lnTo>
                <a:close/>
              </a:path>
              <a:path w="3298190" h="5011420">
                <a:moveTo>
                  <a:pt x="3297936" y="1624584"/>
                </a:moveTo>
                <a:lnTo>
                  <a:pt x="3288791" y="1624584"/>
                </a:lnTo>
                <a:lnTo>
                  <a:pt x="3288791" y="1633728"/>
                </a:lnTo>
                <a:lnTo>
                  <a:pt x="3297936" y="1633728"/>
                </a:lnTo>
                <a:lnTo>
                  <a:pt x="3297936" y="1624584"/>
                </a:lnTo>
                <a:close/>
              </a:path>
              <a:path w="3298190" h="5011420">
                <a:moveTo>
                  <a:pt x="3297936" y="1557528"/>
                </a:moveTo>
                <a:lnTo>
                  <a:pt x="3288791" y="1557528"/>
                </a:lnTo>
                <a:lnTo>
                  <a:pt x="3288791" y="1594104"/>
                </a:lnTo>
                <a:lnTo>
                  <a:pt x="3297936" y="1594104"/>
                </a:lnTo>
                <a:lnTo>
                  <a:pt x="3297936" y="1557528"/>
                </a:lnTo>
                <a:close/>
              </a:path>
              <a:path w="3298190" h="5011420">
                <a:moveTo>
                  <a:pt x="3297936" y="1517904"/>
                </a:moveTo>
                <a:lnTo>
                  <a:pt x="3288791" y="1517904"/>
                </a:lnTo>
                <a:lnTo>
                  <a:pt x="3288791" y="1530096"/>
                </a:lnTo>
                <a:lnTo>
                  <a:pt x="3297936" y="1530096"/>
                </a:lnTo>
                <a:lnTo>
                  <a:pt x="3297936" y="1517904"/>
                </a:lnTo>
                <a:close/>
              </a:path>
              <a:path w="3298190" h="5011420">
                <a:moveTo>
                  <a:pt x="3297936" y="1453896"/>
                </a:moveTo>
                <a:lnTo>
                  <a:pt x="3288791" y="1453896"/>
                </a:lnTo>
                <a:lnTo>
                  <a:pt x="3288791" y="1490472"/>
                </a:lnTo>
                <a:lnTo>
                  <a:pt x="3297936" y="1490472"/>
                </a:lnTo>
                <a:lnTo>
                  <a:pt x="3297936" y="1453896"/>
                </a:lnTo>
                <a:close/>
              </a:path>
              <a:path w="3298190" h="5011420">
                <a:moveTo>
                  <a:pt x="3297936" y="1414272"/>
                </a:moveTo>
                <a:lnTo>
                  <a:pt x="3288791" y="1414272"/>
                </a:lnTo>
                <a:lnTo>
                  <a:pt x="3288791" y="1423416"/>
                </a:lnTo>
                <a:lnTo>
                  <a:pt x="3297936" y="1423416"/>
                </a:lnTo>
                <a:lnTo>
                  <a:pt x="3297936" y="1414272"/>
                </a:lnTo>
                <a:close/>
              </a:path>
              <a:path w="3298190" h="5011420">
                <a:moveTo>
                  <a:pt x="3297936" y="1347216"/>
                </a:moveTo>
                <a:lnTo>
                  <a:pt x="3288791" y="1347216"/>
                </a:lnTo>
                <a:lnTo>
                  <a:pt x="3288791" y="1386840"/>
                </a:lnTo>
                <a:lnTo>
                  <a:pt x="3297936" y="1386840"/>
                </a:lnTo>
                <a:lnTo>
                  <a:pt x="3297936" y="1347216"/>
                </a:lnTo>
                <a:close/>
              </a:path>
              <a:path w="3298190" h="5011420">
                <a:moveTo>
                  <a:pt x="3297936" y="1310640"/>
                </a:moveTo>
                <a:lnTo>
                  <a:pt x="3288791" y="1310640"/>
                </a:lnTo>
                <a:lnTo>
                  <a:pt x="3288791" y="1319784"/>
                </a:lnTo>
                <a:lnTo>
                  <a:pt x="3297936" y="1319784"/>
                </a:lnTo>
                <a:lnTo>
                  <a:pt x="3297936" y="1310640"/>
                </a:lnTo>
                <a:close/>
              </a:path>
              <a:path w="3298190" h="5011420">
                <a:moveTo>
                  <a:pt x="3297936" y="1243584"/>
                </a:moveTo>
                <a:lnTo>
                  <a:pt x="3288791" y="1243584"/>
                </a:lnTo>
                <a:lnTo>
                  <a:pt x="3288791" y="1280160"/>
                </a:lnTo>
                <a:lnTo>
                  <a:pt x="3297936" y="1280160"/>
                </a:lnTo>
                <a:lnTo>
                  <a:pt x="3297936" y="1243584"/>
                </a:lnTo>
                <a:close/>
              </a:path>
              <a:path w="3298190" h="5011420">
                <a:moveTo>
                  <a:pt x="3297936" y="1203960"/>
                </a:moveTo>
                <a:lnTo>
                  <a:pt x="3288791" y="1203960"/>
                </a:lnTo>
                <a:lnTo>
                  <a:pt x="3288791" y="1213104"/>
                </a:lnTo>
                <a:lnTo>
                  <a:pt x="3297936" y="1213104"/>
                </a:lnTo>
                <a:lnTo>
                  <a:pt x="3297936" y="1203960"/>
                </a:lnTo>
                <a:close/>
              </a:path>
              <a:path w="3298190" h="5011420">
                <a:moveTo>
                  <a:pt x="3297936" y="1136904"/>
                </a:moveTo>
                <a:lnTo>
                  <a:pt x="3288791" y="1136904"/>
                </a:lnTo>
                <a:lnTo>
                  <a:pt x="3288791" y="1176528"/>
                </a:lnTo>
                <a:lnTo>
                  <a:pt x="3297936" y="1176528"/>
                </a:lnTo>
                <a:lnTo>
                  <a:pt x="3297936" y="1136904"/>
                </a:lnTo>
                <a:close/>
              </a:path>
              <a:path w="3298190" h="5011420">
                <a:moveTo>
                  <a:pt x="3297936" y="1100328"/>
                </a:moveTo>
                <a:lnTo>
                  <a:pt x="3288791" y="1100328"/>
                </a:lnTo>
                <a:lnTo>
                  <a:pt x="3288791" y="1109472"/>
                </a:lnTo>
                <a:lnTo>
                  <a:pt x="3297936" y="1109472"/>
                </a:lnTo>
                <a:lnTo>
                  <a:pt x="3297936" y="1100328"/>
                </a:lnTo>
                <a:close/>
              </a:path>
              <a:path w="3298190" h="5011420">
                <a:moveTo>
                  <a:pt x="3297936" y="1033272"/>
                </a:moveTo>
                <a:lnTo>
                  <a:pt x="3288791" y="1033272"/>
                </a:lnTo>
                <a:lnTo>
                  <a:pt x="3288791" y="1072896"/>
                </a:lnTo>
                <a:lnTo>
                  <a:pt x="3297936" y="1072896"/>
                </a:lnTo>
                <a:lnTo>
                  <a:pt x="3297936" y="1033272"/>
                </a:lnTo>
                <a:close/>
              </a:path>
              <a:path w="3298190" h="5011420">
                <a:moveTo>
                  <a:pt x="3297936" y="996696"/>
                </a:moveTo>
                <a:lnTo>
                  <a:pt x="3288791" y="996696"/>
                </a:lnTo>
                <a:lnTo>
                  <a:pt x="3288791" y="1005840"/>
                </a:lnTo>
                <a:lnTo>
                  <a:pt x="3297936" y="1005840"/>
                </a:lnTo>
                <a:lnTo>
                  <a:pt x="3297936" y="996696"/>
                </a:lnTo>
                <a:close/>
              </a:path>
              <a:path w="3298190" h="5011420">
                <a:moveTo>
                  <a:pt x="3297936" y="929640"/>
                </a:moveTo>
                <a:lnTo>
                  <a:pt x="3288791" y="929640"/>
                </a:lnTo>
                <a:lnTo>
                  <a:pt x="3288791" y="966216"/>
                </a:lnTo>
                <a:lnTo>
                  <a:pt x="3297936" y="966216"/>
                </a:lnTo>
                <a:lnTo>
                  <a:pt x="3297936" y="929640"/>
                </a:lnTo>
                <a:close/>
              </a:path>
              <a:path w="3298190" h="5011420">
                <a:moveTo>
                  <a:pt x="3297936" y="890016"/>
                </a:moveTo>
                <a:lnTo>
                  <a:pt x="3288791" y="890016"/>
                </a:lnTo>
                <a:lnTo>
                  <a:pt x="3288791" y="899160"/>
                </a:lnTo>
                <a:lnTo>
                  <a:pt x="3297936" y="899160"/>
                </a:lnTo>
                <a:lnTo>
                  <a:pt x="3297936" y="890016"/>
                </a:lnTo>
                <a:close/>
              </a:path>
              <a:path w="3298190" h="5011420">
                <a:moveTo>
                  <a:pt x="3297936" y="822960"/>
                </a:moveTo>
                <a:lnTo>
                  <a:pt x="3288791" y="822960"/>
                </a:lnTo>
                <a:lnTo>
                  <a:pt x="3288791" y="862584"/>
                </a:lnTo>
                <a:lnTo>
                  <a:pt x="3297936" y="862584"/>
                </a:lnTo>
                <a:lnTo>
                  <a:pt x="3297936" y="822960"/>
                </a:lnTo>
                <a:close/>
              </a:path>
              <a:path w="3298190" h="5011420">
                <a:moveTo>
                  <a:pt x="3297936" y="786384"/>
                </a:moveTo>
                <a:lnTo>
                  <a:pt x="3288791" y="786384"/>
                </a:lnTo>
                <a:lnTo>
                  <a:pt x="3288791" y="795528"/>
                </a:lnTo>
                <a:lnTo>
                  <a:pt x="3297936" y="795528"/>
                </a:lnTo>
                <a:lnTo>
                  <a:pt x="3297936" y="786384"/>
                </a:lnTo>
                <a:close/>
              </a:path>
              <a:path w="3298190" h="5011420">
                <a:moveTo>
                  <a:pt x="3297936" y="719328"/>
                </a:moveTo>
                <a:lnTo>
                  <a:pt x="3288791" y="719328"/>
                </a:lnTo>
                <a:lnTo>
                  <a:pt x="3288791" y="755904"/>
                </a:lnTo>
                <a:lnTo>
                  <a:pt x="3297936" y="755904"/>
                </a:lnTo>
                <a:lnTo>
                  <a:pt x="3297936" y="719328"/>
                </a:lnTo>
                <a:close/>
              </a:path>
              <a:path w="3298190" h="5011420">
                <a:moveTo>
                  <a:pt x="3297936" y="679704"/>
                </a:moveTo>
                <a:lnTo>
                  <a:pt x="3288791" y="679704"/>
                </a:lnTo>
                <a:lnTo>
                  <a:pt x="3288791" y="691896"/>
                </a:lnTo>
                <a:lnTo>
                  <a:pt x="3297936" y="691896"/>
                </a:lnTo>
                <a:lnTo>
                  <a:pt x="3297936" y="679704"/>
                </a:lnTo>
                <a:close/>
              </a:path>
              <a:path w="3298190" h="5011420">
                <a:moveTo>
                  <a:pt x="3297936" y="615696"/>
                </a:moveTo>
                <a:lnTo>
                  <a:pt x="3288791" y="615696"/>
                </a:lnTo>
                <a:lnTo>
                  <a:pt x="3288791" y="652272"/>
                </a:lnTo>
                <a:lnTo>
                  <a:pt x="3297936" y="652272"/>
                </a:lnTo>
                <a:lnTo>
                  <a:pt x="3297936" y="615696"/>
                </a:lnTo>
                <a:close/>
              </a:path>
              <a:path w="3298190" h="5011420">
                <a:moveTo>
                  <a:pt x="3297936" y="576072"/>
                </a:moveTo>
                <a:lnTo>
                  <a:pt x="3288791" y="576072"/>
                </a:lnTo>
                <a:lnTo>
                  <a:pt x="3288791" y="585216"/>
                </a:lnTo>
                <a:lnTo>
                  <a:pt x="3297936" y="585216"/>
                </a:lnTo>
                <a:lnTo>
                  <a:pt x="3297936" y="576072"/>
                </a:lnTo>
                <a:close/>
              </a:path>
              <a:path w="3298190" h="5011420">
                <a:moveTo>
                  <a:pt x="3297936" y="509016"/>
                </a:moveTo>
                <a:lnTo>
                  <a:pt x="3288791" y="509016"/>
                </a:lnTo>
                <a:lnTo>
                  <a:pt x="3288791" y="548640"/>
                </a:lnTo>
                <a:lnTo>
                  <a:pt x="3297936" y="548640"/>
                </a:lnTo>
                <a:lnTo>
                  <a:pt x="3297936" y="509016"/>
                </a:lnTo>
                <a:close/>
              </a:path>
              <a:path w="3298190" h="5011420">
                <a:moveTo>
                  <a:pt x="3297936" y="472440"/>
                </a:moveTo>
                <a:lnTo>
                  <a:pt x="3288791" y="472440"/>
                </a:lnTo>
                <a:lnTo>
                  <a:pt x="3288791" y="481584"/>
                </a:lnTo>
                <a:lnTo>
                  <a:pt x="3297936" y="481584"/>
                </a:lnTo>
                <a:lnTo>
                  <a:pt x="3297936" y="472440"/>
                </a:lnTo>
                <a:close/>
              </a:path>
              <a:path w="3298190" h="5011420">
                <a:moveTo>
                  <a:pt x="3297936" y="405384"/>
                </a:moveTo>
                <a:lnTo>
                  <a:pt x="3288791" y="405384"/>
                </a:lnTo>
                <a:lnTo>
                  <a:pt x="3288791" y="441960"/>
                </a:lnTo>
                <a:lnTo>
                  <a:pt x="3297936" y="441960"/>
                </a:lnTo>
                <a:lnTo>
                  <a:pt x="3297936" y="405384"/>
                </a:lnTo>
                <a:close/>
              </a:path>
              <a:path w="3298190" h="5011420">
                <a:moveTo>
                  <a:pt x="3297936" y="365760"/>
                </a:moveTo>
                <a:lnTo>
                  <a:pt x="3288791" y="365760"/>
                </a:lnTo>
                <a:lnTo>
                  <a:pt x="3288791" y="374904"/>
                </a:lnTo>
                <a:lnTo>
                  <a:pt x="3297936" y="374904"/>
                </a:lnTo>
                <a:lnTo>
                  <a:pt x="3297936" y="365760"/>
                </a:lnTo>
                <a:close/>
              </a:path>
              <a:path w="3298190" h="5011420">
                <a:moveTo>
                  <a:pt x="3297936" y="298704"/>
                </a:moveTo>
                <a:lnTo>
                  <a:pt x="3288791" y="298704"/>
                </a:lnTo>
                <a:lnTo>
                  <a:pt x="3288791" y="338328"/>
                </a:lnTo>
                <a:lnTo>
                  <a:pt x="3297936" y="338328"/>
                </a:lnTo>
                <a:lnTo>
                  <a:pt x="3297936" y="298704"/>
                </a:lnTo>
                <a:close/>
              </a:path>
              <a:path w="3298190" h="5011420">
                <a:moveTo>
                  <a:pt x="3297936" y="262128"/>
                </a:moveTo>
                <a:lnTo>
                  <a:pt x="3288791" y="262128"/>
                </a:lnTo>
                <a:lnTo>
                  <a:pt x="3288791" y="271272"/>
                </a:lnTo>
                <a:lnTo>
                  <a:pt x="3297936" y="271272"/>
                </a:lnTo>
                <a:lnTo>
                  <a:pt x="3297936" y="262128"/>
                </a:lnTo>
                <a:close/>
              </a:path>
              <a:path w="3298190" h="5011420">
                <a:moveTo>
                  <a:pt x="3297936" y="195072"/>
                </a:moveTo>
                <a:lnTo>
                  <a:pt x="3288791" y="195072"/>
                </a:lnTo>
                <a:lnTo>
                  <a:pt x="3288791" y="234696"/>
                </a:lnTo>
                <a:lnTo>
                  <a:pt x="3297936" y="234696"/>
                </a:lnTo>
                <a:lnTo>
                  <a:pt x="3297936" y="195072"/>
                </a:lnTo>
                <a:close/>
              </a:path>
              <a:path w="3298190" h="5011420">
                <a:moveTo>
                  <a:pt x="3297936" y="158496"/>
                </a:moveTo>
                <a:lnTo>
                  <a:pt x="3288791" y="158496"/>
                </a:lnTo>
                <a:lnTo>
                  <a:pt x="3288791" y="167640"/>
                </a:lnTo>
                <a:lnTo>
                  <a:pt x="3297936" y="167640"/>
                </a:lnTo>
                <a:lnTo>
                  <a:pt x="3297936" y="158496"/>
                </a:lnTo>
                <a:close/>
              </a:path>
              <a:path w="3298190" h="5011420">
                <a:moveTo>
                  <a:pt x="3297936" y="91440"/>
                </a:moveTo>
                <a:lnTo>
                  <a:pt x="3288791" y="91440"/>
                </a:lnTo>
                <a:lnTo>
                  <a:pt x="3288791" y="128016"/>
                </a:lnTo>
                <a:lnTo>
                  <a:pt x="3297936" y="128016"/>
                </a:lnTo>
                <a:lnTo>
                  <a:pt x="3297936" y="91440"/>
                </a:lnTo>
                <a:close/>
              </a:path>
              <a:path w="3298190" h="5011420">
                <a:moveTo>
                  <a:pt x="3297936" y="51816"/>
                </a:moveTo>
                <a:lnTo>
                  <a:pt x="3288791" y="51816"/>
                </a:lnTo>
                <a:lnTo>
                  <a:pt x="3288791" y="60960"/>
                </a:lnTo>
                <a:lnTo>
                  <a:pt x="3297936" y="60960"/>
                </a:lnTo>
                <a:lnTo>
                  <a:pt x="3297936" y="51816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 txBox="1"/>
          <p:nvPr/>
        </p:nvSpPr>
        <p:spPr>
          <a:xfrm>
            <a:off x="7074407" y="3337264"/>
            <a:ext cx="82105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spc="-10" dirty="0">
                <a:latin typeface="Arial"/>
                <a:cs typeface="Arial"/>
              </a:rPr>
              <a:t>D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spc="-25" dirty="0">
                <a:latin typeface="Arial"/>
                <a:cs typeface="Arial"/>
              </a:rPr>
              <a:t>v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spc="-15" dirty="0">
                <a:latin typeface="Arial"/>
                <a:cs typeface="Arial"/>
              </a:rPr>
              <a:t>n</a:t>
            </a:r>
            <a:r>
              <a:rPr sz="1200" b="1" spc="5" dirty="0">
                <a:latin typeface="Arial"/>
                <a:cs typeface="Arial"/>
              </a:rPr>
              <a:t>g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6918959" y="3258820"/>
            <a:ext cx="1143000" cy="295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6918959" y="3258820"/>
            <a:ext cx="1143000" cy="274320"/>
          </a:xfrm>
          <a:custGeom>
            <a:avLst/>
            <a:gdLst/>
            <a:ahLst/>
            <a:cxnLst/>
            <a:rect l="l" t="t" r="r" b="b"/>
            <a:pathLst>
              <a:path w="1143000" h="274320">
                <a:moveTo>
                  <a:pt x="0" y="0"/>
                </a:moveTo>
                <a:lnTo>
                  <a:pt x="0" y="274319"/>
                </a:lnTo>
                <a:lnTo>
                  <a:pt x="1143000" y="274319"/>
                </a:lnTo>
                <a:lnTo>
                  <a:pt x="1143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 txBox="1"/>
          <p:nvPr/>
        </p:nvSpPr>
        <p:spPr>
          <a:xfrm>
            <a:off x="7061707" y="3291840"/>
            <a:ext cx="846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D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spc="-25" dirty="0">
                <a:latin typeface="Arial"/>
                <a:cs typeface="Arial"/>
              </a:rPr>
              <a:t>v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spc="-15" dirty="0">
                <a:latin typeface="Arial"/>
                <a:cs typeface="Arial"/>
              </a:rPr>
              <a:t>n</a:t>
            </a:r>
            <a:r>
              <a:rPr sz="1200" b="1" spc="5" dirty="0">
                <a:latin typeface="Arial"/>
                <a:cs typeface="Arial"/>
              </a:rPr>
              <a:t>g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9195816" y="3337264"/>
            <a:ext cx="3733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spc="-10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5" dirty="0">
                <a:latin typeface="Arial"/>
                <a:cs typeface="Arial"/>
              </a:rPr>
              <a:t>g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9061704" y="3258820"/>
            <a:ext cx="643127" cy="295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9061704" y="3258820"/>
            <a:ext cx="643255" cy="274320"/>
          </a:xfrm>
          <a:custGeom>
            <a:avLst/>
            <a:gdLst/>
            <a:ahLst/>
            <a:cxnLst/>
            <a:rect l="l" t="t" r="r" b="b"/>
            <a:pathLst>
              <a:path w="643254" h="274320">
                <a:moveTo>
                  <a:pt x="0" y="0"/>
                </a:moveTo>
                <a:lnTo>
                  <a:pt x="0" y="274319"/>
                </a:lnTo>
                <a:lnTo>
                  <a:pt x="643127" y="274319"/>
                </a:lnTo>
                <a:lnTo>
                  <a:pt x="64312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 txBox="1"/>
          <p:nvPr/>
        </p:nvSpPr>
        <p:spPr>
          <a:xfrm>
            <a:off x="8403335" y="3337264"/>
            <a:ext cx="31242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dirty="0">
                <a:latin typeface="Arial"/>
                <a:cs typeface="Arial"/>
              </a:rPr>
              <a:t>Gi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8275319" y="3258820"/>
            <a:ext cx="569976" cy="295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8275319" y="3258820"/>
            <a:ext cx="570230" cy="274320"/>
          </a:xfrm>
          <a:custGeom>
            <a:avLst/>
            <a:gdLst/>
            <a:ahLst/>
            <a:cxnLst/>
            <a:rect l="l" t="t" r="r" b="b"/>
            <a:pathLst>
              <a:path w="570229" h="274320">
                <a:moveTo>
                  <a:pt x="0" y="0"/>
                </a:moveTo>
                <a:lnTo>
                  <a:pt x="0" y="274319"/>
                </a:lnTo>
                <a:lnTo>
                  <a:pt x="569976" y="274319"/>
                </a:lnTo>
                <a:lnTo>
                  <a:pt x="56997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 txBox="1"/>
          <p:nvPr/>
        </p:nvSpPr>
        <p:spPr>
          <a:xfrm>
            <a:off x="8390635" y="3291840"/>
            <a:ext cx="337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Gi</a:t>
            </a:r>
            <a:r>
              <a:rPr sz="1200" b="1" spc="-20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8283956" y="2877313"/>
            <a:ext cx="151003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725805" algn="l"/>
              </a:tabLst>
            </a:pPr>
            <a:r>
              <a:rPr sz="1600" b="1" spc="-5" dirty="0">
                <a:solidFill>
                  <a:srgbClr val="F4F406"/>
                </a:solidFill>
                <a:latin typeface="Arial"/>
                <a:cs typeface="Arial"/>
              </a:rPr>
              <a:t>DN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	</a:t>
            </a:r>
            <a:r>
              <a:rPr sz="1600" b="1" spc="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L</a:t>
            </a:r>
            <a:r>
              <a:rPr sz="1600" b="1" spc="-15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600" b="1" spc="10" dirty="0">
                <a:solidFill>
                  <a:srgbClr val="F4F406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GO  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  <a:p>
            <a:pPr marL="911860">
              <a:lnSpc>
                <a:spcPts val="855"/>
              </a:lnSpc>
            </a:pPr>
            <a:r>
              <a:rPr sz="1200" b="1" spc="-5" dirty="0">
                <a:latin typeface="Arial"/>
                <a:cs typeface="Arial"/>
              </a:rPr>
              <a:t>Pago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7171435" y="2855977"/>
            <a:ext cx="7969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L</a:t>
            </a:r>
            <a:r>
              <a:rPr sz="1600" b="1" spc="-15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600" b="1" spc="10" dirty="0">
                <a:solidFill>
                  <a:srgbClr val="F4F406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8083296" y="3414268"/>
            <a:ext cx="204214" cy="701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8833104" y="3389884"/>
            <a:ext cx="240790" cy="701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6912864" y="1414780"/>
            <a:ext cx="2877820" cy="5011420"/>
          </a:xfrm>
          <a:custGeom>
            <a:avLst/>
            <a:gdLst/>
            <a:ahLst/>
            <a:cxnLst/>
            <a:rect l="l" t="t" r="r" b="b"/>
            <a:pathLst>
              <a:path w="2877820" h="5011420">
                <a:moveTo>
                  <a:pt x="2871215" y="6096"/>
                </a:moveTo>
                <a:lnTo>
                  <a:pt x="2868167" y="6096"/>
                </a:lnTo>
                <a:lnTo>
                  <a:pt x="2868167" y="24384"/>
                </a:lnTo>
                <a:lnTo>
                  <a:pt x="2877311" y="24384"/>
                </a:lnTo>
                <a:lnTo>
                  <a:pt x="2877311" y="9144"/>
                </a:lnTo>
                <a:lnTo>
                  <a:pt x="2871215" y="9144"/>
                </a:lnTo>
                <a:lnTo>
                  <a:pt x="2871215" y="6096"/>
                </a:lnTo>
                <a:close/>
              </a:path>
              <a:path w="2877820" h="5011420">
                <a:moveTo>
                  <a:pt x="2871215" y="0"/>
                </a:moveTo>
                <a:lnTo>
                  <a:pt x="2834639" y="0"/>
                </a:lnTo>
                <a:lnTo>
                  <a:pt x="2834639" y="9144"/>
                </a:lnTo>
                <a:lnTo>
                  <a:pt x="2868167" y="9144"/>
                </a:lnTo>
                <a:lnTo>
                  <a:pt x="2868167" y="6096"/>
                </a:lnTo>
                <a:lnTo>
                  <a:pt x="2871215" y="6096"/>
                </a:lnTo>
                <a:lnTo>
                  <a:pt x="2871215" y="0"/>
                </a:lnTo>
                <a:close/>
              </a:path>
              <a:path w="2877820" h="5011420">
                <a:moveTo>
                  <a:pt x="2877311" y="6096"/>
                </a:moveTo>
                <a:lnTo>
                  <a:pt x="2871215" y="6096"/>
                </a:lnTo>
                <a:lnTo>
                  <a:pt x="2871215" y="9144"/>
                </a:lnTo>
                <a:lnTo>
                  <a:pt x="2877311" y="9144"/>
                </a:lnTo>
                <a:lnTo>
                  <a:pt x="2877311" y="6096"/>
                </a:lnTo>
                <a:close/>
              </a:path>
              <a:path w="2877820" h="5011420">
                <a:moveTo>
                  <a:pt x="2804159" y="0"/>
                </a:moveTo>
                <a:lnTo>
                  <a:pt x="2795015" y="0"/>
                </a:lnTo>
                <a:lnTo>
                  <a:pt x="2795015" y="9144"/>
                </a:lnTo>
                <a:lnTo>
                  <a:pt x="2804159" y="9144"/>
                </a:lnTo>
                <a:lnTo>
                  <a:pt x="2804159" y="0"/>
                </a:lnTo>
                <a:close/>
              </a:path>
              <a:path w="2877820" h="5011420">
                <a:moveTo>
                  <a:pt x="2767583" y="0"/>
                </a:moveTo>
                <a:lnTo>
                  <a:pt x="2727959" y="0"/>
                </a:lnTo>
                <a:lnTo>
                  <a:pt x="2727959" y="9144"/>
                </a:lnTo>
                <a:lnTo>
                  <a:pt x="2767583" y="9144"/>
                </a:lnTo>
                <a:lnTo>
                  <a:pt x="2767583" y="0"/>
                </a:lnTo>
                <a:close/>
              </a:path>
              <a:path w="2877820" h="5011420">
                <a:moveTo>
                  <a:pt x="2700528" y="0"/>
                </a:moveTo>
                <a:lnTo>
                  <a:pt x="2691383" y="0"/>
                </a:lnTo>
                <a:lnTo>
                  <a:pt x="2691383" y="9144"/>
                </a:lnTo>
                <a:lnTo>
                  <a:pt x="2700528" y="9144"/>
                </a:lnTo>
                <a:lnTo>
                  <a:pt x="2700528" y="0"/>
                </a:lnTo>
                <a:close/>
              </a:path>
              <a:path w="2877820" h="5011420">
                <a:moveTo>
                  <a:pt x="2660904" y="0"/>
                </a:moveTo>
                <a:lnTo>
                  <a:pt x="2624328" y="0"/>
                </a:lnTo>
                <a:lnTo>
                  <a:pt x="2624328" y="9144"/>
                </a:lnTo>
                <a:lnTo>
                  <a:pt x="2660904" y="9144"/>
                </a:lnTo>
                <a:lnTo>
                  <a:pt x="2660904" y="0"/>
                </a:lnTo>
                <a:close/>
              </a:path>
              <a:path w="2877820" h="5011420">
                <a:moveTo>
                  <a:pt x="2596895" y="0"/>
                </a:moveTo>
                <a:lnTo>
                  <a:pt x="2584704" y="0"/>
                </a:lnTo>
                <a:lnTo>
                  <a:pt x="2584704" y="9144"/>
                </a:lnTo>
                <a:lnTo>
                  <a:pt x="2596895" y="9144"/>
                </a:lnTo>
                <a:lnTo>
                  <a:pt x="2596895" y="0"/>
                </a:lnTo>
                <a:close/>
              </a:path>
              <a:path w="2877820" h="5011420">
                <a:moveTo>
                  <a:pt x="2557271" y="0"/>
                </a:moveTo>
                <a:lnTo>
                  <a:pt x="2520695" y="0"/>
                </a:lnTo>
                <a:lnTo>
                  <a:pt x="2520695" y="9144"/>
                </a:lnTo>
                <a:lnTo>
                  <a:pt x="2557271" y="9144"/>
                </a:lnTo>
                <a:lnTo>
                  <a:pt x="2557271" y="0"/>
                </a:lnTo>
                <a:close/>
              </a:path>
              <a:path w="2877820" h="5011420">
                <a:moveTo>
                  <a:pt x="2490215" y="0"/>
                </a:moveTo>
                <a:lnTo>
                  <a:pt x="2481071" y="0"/>
                </a:lnTo>
                <a:lnTo>
                  <a:pt x="2481071" y="9144"/>
                </a:lnTo>
                <a:lnTo>
                  <a:pt x="2490215" y="9144"/>
                </a:lnTo>
                <a:lnTo>
                  <a:pt x="2490215" y="0"/>
                </a:lnTo>
                <a:close/>
              </a:path>
              <a:path w="2877820" h="5011420">
                <a:moveTo>
                  <a:pt x="2453639" y="0"/>
                </a:moveTo>
                <a:lnTo>
                  <a:pt x="2414015" y="0"/>
                </a:lnTo>
                <a:lnTo>
                  <a:pt x="2414015" y="9144"/>
                </a:lnTo>
                <a:lnTo>
                  <a:pt x="2453639" y="9144"/>
                </a:lnTo>
                <a:lnTo>
                  <a:pt x="2453639" y="0"/>
                </a:lnTo>
                <a:close/>
              </a:path>
              <a:path w="2877820" h="5011420">
                <a:moveTo>
                  <a:pt x="2386583" y="0"/>
                </a:moveTo>
                <a:lnTo>
                  <a:pt x="2377439" y="0"/>
                </a:lnTo>
                <a:lnTo>
                  <a:pt x="2377439" y="9144"/>
                </a:lnTo>
                <a:lnTo>
                  <a:pt x="2386583" y="9144"/>
                </a:lnTo>
                <a:lnTo>
                  <a:pt x="2386583" y="0"/>
                </a:lnTo>
                <a:close/>
              </a:path>
              <a:path w="2877820" h="5011420">
                <a:moveTo>
                  <a:pt x="2346959" y="0"/>
                </a:moveTo>
                <a:lnTo>
                  <a:pt x="2310383" y="0"/>
                </a:lnTo>
                <a:lnTo>
                  <a:pt x="2310383" y="9144"/>
                </a:lnTo>
                <a:lnTo>
                  <a:pt x="2346959" y="9144"/>
                </a:lnTo>
                <a:lnTo>
                  <a:pt x="2346959" y="0"/>
                </a:lnTo>
                <a:close/>
              </a:path>
              <a:path w="2877820" h="5011420">
                <a:moveTo>
                  <a:pt x="2279904" y="0"/>
                </a:moveTo>
                <a:lnTo>
                  <a:pt x="2270759" y="0"/>
                </a:lnTo>
                <a:lnTo>
                  <a:pt x="2270759" y="9144"/>
                </a:lnTo>
                <a:lnTo>
                  <a:pt x="2279904" y="9144"/>
                </a:lnTo>
                <a:lnTo>
                  <a:pt x="2279904" y="0"/>
                </a:lnTo>
                <a:close/>
              </a:path>
              <a:path w="2877820" h="5011420">
                <a:moveTo>
                  <a:pt x="2243328" y="0"/>
                </a:moveTo>
                <a:lnTo>
                  <a:pt x="2203704" y="0"/>
                </a:lnTo>
                <a:lnTo>
                  <a:pt x="2203704" y="9144"/>
                </a:lnTo>
                <a:lnTo>
                  <a:pt x="2243328" y="9144"/>
                </a:lnTo>
                <a:lnTo>
                  <a:pt x="2243328" y="0"/>
                </a:lnTo>
                <a:close/>
              </a:path>
              <a:path w="2877820" h="5011420">
                <a:moveTo>
                  <a:pt x="2176271" y="0"/>
                </a:moveTo>
                <a:lnTo>
                  <a:pt x="2167128" y="0"/>
                </a:lnTo>
                <a:lnTo>
                  <a:pt x="2167128" y="9144"/>
                </a:lnTo>
                <a:lnTo>
                  <a:pt x="2176271" y="9144"/>
                </a:lnTo>
                <a:lnTo>
                  <a:pt x="2176271" y="0"/>
                </a:lnTo>
                <a:close/>
              </a:path>
              <a:path w="2877820" h="5011420">
                <a:moveTo>
                  <a:pt x="2139695" y="0"/>
                </a:moveTo>
                <a:lnTo>
                  <a:pt x="2100071" y="0"/>
                </a:lnTo>
                <a:lnTo>
                  <a:pt x="2100071" y="9144"/>
                </a:lnTo>
                <a:lnTo>
                  <a:pt x="2139695" y="9144"/>
                </a:lnTo>
                <a:lnTo>
                  <a:pt x="2139695" y="0"/>
                </a:lnTo>
                <a:close/>
              </a:path>
              <a:path w="2877820" h="5011420">
                <a:moveTo>
                  <a:pt x="2072639" y="0"/>
                </a:moveTo>
                <a:lnTo>
                  <a:pt x="2063495" y="0"/>
                </a:lnTo>
                <a:lnTo>
                  <a:pt x="2063495" y="9144"/>
                </a:lnTo>
                <a:lnTo>
                  <a:pt x="2072639" y="9144"/>
                </a:lnTo>
                <a:lnTo>
                  <a:pt x="2072639" y="0"/>
                </a:lnTo>
                <a:close/>
              </a:path>
              <a:path w="2877820" h="5011420">
                <a:moveTo>
                  <a:pt x="2033015" y="0"/>
                </a:moveTo>
                <a:lnTo>
                  <a:pt x="1996439" y="0"/>
                </a:lnTo>
                <a:lnTo>
                  <a:pt x="1996439" y="9144"/>
                </a:lnTo>
                <a:lnTo>
                  <a:pt x="2033015" y="9144"/>
                </a:lnTo>
                <a:lnTo>
                  <a:pt x="2033015" y="0"/>
                </a:lnTo>
                <a:close/>
              </a:path>
              <a:path w="2877820" h="5011420">
                <a:moveTo>
                  <a:pt x="1965959" y="0"/>
                </a:moveTo>
                <a:lnTo>
                  <a:pt x="1956815" y="0"/>
                </a:lnTo>
                <a:lnTo>
                  <a:pt x="1956815" y="9144"/>
                </a:lnTo>
                <a:lnTo>
                  <a:pt x="1965959" y="9144"/>
                </a:lnTo>
                <a:lnTo>
                  <a:pt x="1965959" y="0"/>
                </a:lnTo>
                <a:close/>
              </a:path>
              <a:path w="2877820" h="5011420">
                <a:moveTo>
                  <a:pt x="1929383" y="0"/>
                </a:moveTo>
                <a:lnTo>
                  <a:pt x="1889759" y="0"/>
                </a:lnTo>
                <a:lnTo>
                  <a:pt x="1889759" y="9144"/>
                </a:lnTo>
                <a:lnTo>
                  <a:pt x="1929383" y="9144"/>
                </a:lnTo>
                <a:lnTo>
                  <a:pt x="1929383" y="0"/>
                </a:lnTo>
                <a:close/>
              </a:path>
              <a:path w="2877820" h="5011420">
                <a:moveTo>
                  <a:pt x="1862327" y="0"/>
                </a:moveTo>
                <a:lnTo>
                  <a:pt x="1853183" y="0"/>
                </a:lnTo>
                <a:lnTo>
                  <a:pt x="1853183" y="9144"/>
                </a:lnTo>
                <a:lnTo>
                  <a:pt x="1862327" y="9144"/>
                </a:lnTo>
                <a:lnTo>
                  <a:pt x="1862327" y="0"/>
                </a:lnTo>
                <a:close/>
              </a:path>
              <a:path w="2877820" h="5011420">
                <a:moveTo>
                  <a:pt x="1822703" y="0"/>
                </a:moveTo>
                <a:lnTo>
                  <a:pt x="1786127" y="0"/>
                </a:lnTo>
                <a:lnTo>
                  <a:pt x="1786127" y="9144"/>
                </a:lnTo>
                <a:lnTo>
                  <a:pt x="1822703" y="9144"/>
                </a:lnTo>
                <a:lnTo>
                  <a:pt x="1822703" y="0"/>
                </a:lnTo>
                <a:close/>
              </a:path>
              <a:path w="2877820" h="5011420">
                <a:moveTo>
                  <a:pt x="1758695" y="0"/>
                </a:moveTo>
                <a:lnTo>
                  <a:pt x="1746503" y="0"/>
                </a:lnTo>
                <a:lnTo>
                  <a:pt x="1746503" y="9144"/>
                </a:lnTo>
                <a:lnTo>
                  <a:pt x="1758695" y="9144"/>
                </a:lnTo>
                <a:lnTo>
                  <a:pt x="1758695" y="0"/>
                </a:lnTo>
                <a:close/>
              </a:path>
              <a:path w="2877820" h="5011420">
                <a:moveTo>
                  <a:pt x="1719071" y="0"/>
                </a:moveTo>
                <a:lnTo>
                  <a:pt x="1682495" y="0"/>
                </a:lnTo>
                <a:lnTo>
                  <a:pt x="1682495" y="9144"/>
                </a:lnTo>
                <a:lnTo>
                  <a:pt x="1719071" y="9144"/>
                </a:lnTo>
                <a:lnTo>
                  <a:pt x="1719071" y="0"/>
                </a:lnTo>
                <a:close/>
              </a:path>
              <a:path w="2877820" h="5011420">
                <a:moveTo>
                  <a:pt x="1652015" y="0"/>
                </a:moveTo>
                <a:lnTo>
                  <a:pt x="1642871" y="0"/>
                </a:lnTo>
                <a:lnTo>
                  <a:pt x="1642871" y="9144"/>
                </a:lnTo>
                <a:lnTo>
                  <a:pt x="1652015" y="9144"/>
                </a:lnTo>
                <a:lnTo>
                  <a:pt x="1652015" y="0"/>
                </a:lnTo>
                <a:close/>
              </a:path>
              <a:path w="2877820" h="5011420">
                <a:moveTo>
                  <a:pt x="1615439" y="0"/>
                </a:moveTo>
                <a:lnTo>
                  <a:pt x="1575815" y="0"/>
                </a:lnTo>
                <a:lnTo>
                  <a:pt x="1575815" y="9144"/>
                </a:lnTo>
                <a:lnTo>
                  <a:pt x="1615439" y="9144"/>
                </a:lnTo>
                <a:lnTo>
                  <a:pt x="1615439" y="0"/>
                </a:lnTo>
                <a:close/>
              </a:path>
              <a:path w="2877820" h="5011420">
                <a:moveTo>
                  <a:pt x="1548383" y="0"/>
                </a:moveTo>
                <a:lnTo>
                  <a:pt x="1539239" y="0"/>
                </a:lnTo>
                <a:lnTo>
                  <a:pt x="1539239" y="9144"/>
                </a:lnTo>
                <a:lnTo>
                  <a:pt x="1548383" y="9144"/>
                </a:lnTo>
                <a:lnTo>
                  <a:pt x="1548383" y="0"/>
                </a:lnTo>
                <a:close/>
              </a:path>
              <a:path w="2877820" h="5011420">
                <a:moveTo>
                  <a:pt x="1508759" y="0"/>
                </a:moveTo>
                <a:lnTo>
                  <a:pt x="1472183" y="0"/>
                </a:lnTo>
                <a:lnTo>
                  <a:pt x="1472183" y="9144"/>
                </a:lnTo>
                <a:lnTo>
                  <a:pt x="1508759" y="9144"/>
                </a:lnTo>
                <a:lnTo>
                  <a:pt x="1508759" y="0"/>
                </a:lnTo>
                <a:close/>
              </a:path>
              <a:path w="2877820" h="5011420">
                <a:moveTo>
                  <a:pt x="1441703" y="0"/>
                </a:moveTo>
                <a:lnTo>
                  <a:pt x="1432559" y="0"/>
                </a:lnTo>
                <a:lnTo>
                  <a:pt x="1432559" y="9144"/>
                </a:lnTo>
                <a:lnTo>
                  <a:pt x="1441703" y="9144"/>
                </a:lnTo>
                <a:lnTo>
                  <a:pt x="1441703" y="0"/>
                </a:lnTo>
                <a:close/>
              </a:path>
              <a:path w="2877820" h="5011420">
                <a:moveTo>
                  <a:pt x="1405127" y="0"/>
                </a:moveTo>
                <a:lnTo>
                  <a:pt x="1365503" y="0"/>
                </a:lnTo>
                <a:lnTo>
                  <a:pt x="1365503" y="9144"/>
                </a:lnTo>
                <a:lnTo>
                  <a:pt x="1405127" y="9144"/>
                </a:lnTo>
                <a:lnTo>
                  <a:pt x="1405127" y="0"/>
                </a:lnTo>
                <a:close/>
              </a:path>
              <a:path w="2877820" h="5011420">
                <a:moveTo>
                  <a:pt x="1338071" y="0"/>
                </a:moveTo>
                <a:lnTo>
                  <a:pt x="1328927" y="0"/>
                </a:lnTo>
                <a:lnTo>
                  <a:pt x="1328927" y="9144"/>
                </a:lnTo>
                <a:lnTo>
                  <a:pt x="1338071" y="9144"/>
                </a:lnTo>
                <a:lnTo>
                  <a:pt x="1338071" y="0"/>
                </a:lnTo>
                <a:close/>
              </a:path>
              <a:path w="2877820" h="5011420">
                <a:moveTo>
                  <a:pt x="1301495" y="0"/>
                </a:moveTo>
                <a:lnTo>
                  <a:pt x="1261871" y="0"/>
                </a:lnTo>
                <a:lnTo>
                  <a:pt x="1261871" y="9144"/>
                </a:lnTo>
                <a:lnTo>
                  <a:pt x="1301495" y="9144"/>
                </a:lnTo>
                <a:lnTo>
                  <a:pt x="1301495" y="0"/>
                </a:lnTo>
                <a:close/>
              </a:path>
              <a:path w="2877820" h="5011420">
                <a:moveTo>
                  <a:pt x="1234439" y="0"/>
                </a:moveTo>
                <a:lnTo>
                  <a:pt x="1225295" y="0"/>
                </a:lnTo>
                <a:lnTo>
                  <a:pt x="1225295" y="9144"/>
                </a:lnTo>
                <a:lnTo>
                  <a:pt x="1234439" y="9144"/>
                </a:lnTo>
                <a:lnTo>
                  <a:pt x="1234439" y="0"/>
                </a:lnTo>
                <a:close/>
              </a:path>
              <a:path w="2877820" h="5011420">
                <a:moveTo>
                  <a:pt x="1194815" y="0"/>
                </a:moveTo>
                <a:lnTo>
                  <a:pt x="1158239" y="0"/>
                </a:lnTo>
                <a:lnTo>
                  <a:pt x="1158239" y="9144"/>
                </a:lnTo>
                <a:lnTo>
                  <a:pt x="1194815" y="9144"/>
                </a:lnTo>
                <a:lnTo>
                  <a:pt x="1194815" y="0"/>
                </a:lnTo>
                <a:close/>
              </a:path>
              <a:path w="2877820" h="5011420">
                <a:moveTo>
                  <a:pt x="1127759" y="0"/>
                </a:moveTo>
                <a:lnTo>
                  <a:pt x="1118615" y="0"/>
                </a:lnTo>
                <a:lnTo>
                  <a:pt x="1118615" y="9144"/>
                </a:lnTo>
                <a:lnTo>
                  <a:pt x="1127759" y="9144"/>
                </a:lnTo>
                <a:lnTo>
                  <a:pt x="1127759" y="0"/>
                </a:lnTo>
                <a:close/>
              </a:path>
              <a:path w="2877820" h="5011420">
                <a:moveTo>
                  <a:pt x="1091183" y="0"/>
                </a:moveTo>
                <a:lnTo>
                  <a:pt x="1051559" y="0"/>
                </a:lnTo>
                <a:lnTo>
                  <a:pt x="1051559" y="9144"/>
                </a:lnTo>
                <a:lnTo>
                  <a:pt x="1091183" y="9144"/>
                </a:lnTo>
                <a:lnTo>
                  <a:pt x="1091183" y="0"/>
                </a:lnTo>
                <a:close/>
              </a:path>
              <a:path w="2877820" h="5011420">
                <a:moveTo>
                  <a:pt x="1024127" y="0"/>
                </a:moveTo>
                <a:lnTo>
                  <a:pt x="1014983" y="0"/>
                </a:lnTo>
                <a:lnTo>
                  <a:pt x="1014983" y="9144"/>
                </a:lnTo>
                <a:lnTo>
                  <a:pt x="1024127" y="9144"/>
                </a:lnTo>
                <a:lnTo>
                  <a:pt x="1024127" y="0"/>
                </a:lnTo>
                <a:close/>
              </a:path>
              <a:path w="2877820" h="5011420">
                <a:moveTo>
                  <a:pt x="984503" y="0"/>
                </a:moveTo>
                <a:lnTo>
                  <a:pt x="947927" y="0"/>
                </a:lnTo>
                <a:lnTo>
                  <a:pt x="947927" y="9144"/>
                </a:lnTo>
                <a:lnTo>
                  <a:pt x="984503" y="9144"/>
                </a:lnTo>
                <a:lnTo>
                  <a:pt x="984503" y="0"/>
                </a:lnTo>
                <a:close/>
              </a:path>
              <a:path w="2877820" h="5011420">
                <a:moveTo>
                  <a:pt x="920495" y="0"/>
                </a:moveTo>
                <a:lnTo>
                  <a:pt x="908303" y="0"/>
                </a:lnTo>
                <a:lnTo>
                  <a:pt x="908303" y="9144"/>
                </a:lnTo>
                <a:lnTo>
                  <a:pt x="920495" y="9144"/>
                </a:lnTo>
                <a:lnTo>
                  <a:pt x="920495" y="0"/>
                </a:lnTo>
                <a:close/>
              </a:path>
              <a:path w="2877820" h="5011420">
                <a:moveTo>
                  <a:pt x="880871" y="0"/>
                </a:moveTo>
                <a:lnTo>
                  <a:pt x="844295" y="0"/>
                </a:lnTo>
                <a:lnTo>
                  <a:pt x="844295" y="9144"/>
                </a:lnTo>
                <a:lnTo>
                  <a:pt x="880871" y="9144"/>
                </a:lnTo>
                <a:lnTo>
                  <a:pt x="880871" y="0"/>
                </a:lnTo>
                <a:close/>
              </a:path>
              <a:path w="2877820" h="5011420">
                <a:moveTo>
                  <a:pt x="813815" y="0"/>
                </a:moveTo>
                <a:lnTo>
                  <a:pt x="804671" y="0"/>
                </a:lnTo>
                <a:lnTo>
                  <a:pt x="804671" y="9144"/>
                </a:lnTo>
                <a:lnTo>
                  <a:pt x="813815" y="9144"/>
                </a:lnTo>
                <a:lnTo>
                  <a:pt x="813815" y="0"/>
                </a:lnTo>
                <a:close/>
              </a:path>
              <a:path w="2877820" h="5011420">
                <a:moveTo>
                  <a:pt x="777239" y="0"/>
                </a:moveTo>
                <a:lnTo>
                  <a:pt x="737615" y="0"/>
                </a:lnTo>
                <a:lnTo>
                  <a:pt x="737615" y="9144"/>
                </a:lnTo>
                <a:lnTo>
                  <a:pt x="777239" y="9144"/>
                </a:lnTo>
                <a:lnTo>
                  <a:pt x="777239" y="0"/>
                </a:lnTo>
                <a:close/>
              </a:path>
              <a:path w="2877820" h="5011420">
                <a:moveTo>
                  <a:pt x="710183" y="0"/>
                </a:moveTo>
                <a:lnTo>
                  <a:pt x="701039" y="0"/>
                </a:lnTo>
                <a:lnTo>
                  <a:pt x="701039" y="9144"/>
                </a:lnTo>
                <a:lnTo>
                  <a:pt x="710183" y="9144"/>
                </a:lnTo>
                <a:lnTo>
                  <a:pt x="710183" y="0"/>
                </a:lnTo>
                <a:close/>
              </a:path>
              <a:path w="2877820" h="5011420">
                <a:moveTo>
                  <a:pt x="670559" y="0"/>
                </a:moveTo>
                <a:lnTo>
                  <a:pt x="633983" y="0"/>
                </a:lnTo>
                <a:lnTo>
                  <a:pt x="633983" y="9144"/>
                </a:lnTo>
                <a:lnTo>
                  <a:pt x="670559" y="9144"/>
                </a:lnTo>
                <a:lnTo>
                  <a:pt x="670559" y="0"/>
                </a:lnTo>
                <a:close/>
              </a:path>
              <a:path w="2877820" h="5011420">
                <a:moveTo>
                  <a:pt x="603503" y="0"/>
                </a:moveTo>
                <a:lnTo>
                  <a:pt x="594359" y="0"/>
                </a:lnTo>
                <a:lnTo>
                  <a:pt x="594359" y="9144"/>
                </a:lnTo>
                <a:lnTo>
                  <a:pt x="603503" y="9144"/>
                </a:lnTo>
                <a:lnTo>
                  <a:pt x="603503" y="0"/>
                </a:lnTo>
                <a:close/>
              </a:path>
              <a:path w="2877820" h="5011420">
                <a:moveTo>
                  <a:pt x="566927" y="0"/>
                </a:moveTo>
                <a:lnTo>
                  <a:pt x="527303" y="0"/>
                </a:lnTo>
                <a:lnTo>
                  <a:pt x="527303" y="9144"/>
                </a:lnTo>
                <a:lnTo>
                  <a:pt x="566927" y="9144"/>
                </a:lnTo>
                <a:lnTo>
                  <a:pt x="566927" y="0"/>
                </a:lnTo>
                <a:close/>
              </a:path>
              <a:path w="2877820" h="5011420">
                <a:moveTo>
                  <a:pt x="499871" y="0"/>
                </a:moveTo>
                <a:lnTo>
                  <a:pt x="490727" y="0"/>
                </a:lnTo>
                <a:lnTo>
                  <a:pt x="490727" y="9144"/>
                </a:lnTo>
                <a:lnTo>
                  <a:pt x="499871" y="9144"/>
                </a:lnTo>
                <a:lnTo>
                  <a:pt x="499871" y="0"/>
                </a:lnTo>
                <a:close/>
              </a:path>
              <a:path w="2877820" h="5011420">
                <a:moveTo>
                  <a:pt x="463295" y="0"/>
                </a:moveTo>
                <a:lnTo>
                  <a:pt x="423671" y="0"/>
                </a:lnTo>
                <a:lnTo>
                  <a:pt x="423671" y="9144"/>
                </a:lnTo>
                <a:lnTo>
                  <a:pt x="463295" y="9144"/>
                </a:lnTo>
                <a:lnTo>
                  <a:pt x="463295" y="0"/>
                </a:lnTo>
                <a:close/>
              </a:path>
              <a:path w="2877820" h="5011420">
                <a:moveTo>
                  <a:pt x="396239" y="0"/>
                </a:moveTo>
                <a:lnTo>
                  <a:pt x="387095" y="0"/>
                </a:lnTo>
                <a:lnTo>
                  <a:pt x="387095" y="9144"/>
                </a:lnTo>
                <a:lnTo>
                  <a:pt x="396239" y="9144"/>
                </a:lnTo>
                <a:lnTo>
                  <a:pt x="396239" y="0"/>
                </a:lnTo>
                <a:close/>
              </a:path>
              <a:path w="2877820" h="5011420">
                <a:moveTo>
                  <a:pt x="356615" y="0"/>
                </a:moveTo>
                <a:lnTo>
                  <a:pt x="320039" y="0"/>
                </a:lnTo>
                <a:lnTo>
                  <a:pt x="320039" y="9144"/>
                </a:lnTo>
                <a:lnTo>
                  <a:pt x="356615" y="9144"/>
                </a:lnTo>
                <a:lnTo>
                  <a:pt x="356615" y="0"/>
                </a:lnTo>
                <a:close/>
              </a:path>
              <a:path w="2877820" h="5011420">
                <a:moveTo>
                  <a:pt x="289559" y="0"/>
                </a:moveTo>
                <a:lnTo>
                  <a:pt x="280415" y="0"/>
                </a:lnTo>
                <a:lnTo>
                  <a:pt x="280415" y="9144"/>
                </a:lnTo>
                <a:lnTo>
                  <a:pt x="289559" y="9144"/>
                </a:lnTo>
                <a:lnTo>
                  <a:pt x="289559" y="0"/>
                </a:lnTo>
                <a:close/>
              </a:path>
              <a:path w="2877820" h="5011420">
                <a:moveTo>
                  <a:pt x="252983" y="0"/>
                </a:moveTo>
                <a:lnTo>
                  <a:pt x="213359" y="0"/>
                </a:lnTo>
                <a:lnTo>
                  <a:pt x="213359" y="9144"/>
                </a:lnTo>
                <a:lnTo>
                  <a:pt x="252983" y="9144"/>
                </a:lnTo>
                <a:lnTo>
                  <a:pt x="252983" y="0"/>
                </a:lnTo>
                <a:close/>
              </a:path>
              <a:path w="2877820" h="5011420">
                <a:moveTo>
                  <a:pt x="185927" y="0"/>
                </a:moveTo>
                <a:lnTo>
                  <a:pt x="176783" y="0"/>
                </a:lnTo>
                <a:lnTo>
                  <a:pt x="176783" y="9144"/>
                </a:lnTo>
                <a:lnTo>
                  <a:pt x="185927" y="9144"/>
                </a:lnTo>
                <a:lnTo>
                  <a:pt x="185927" y="0"/>
                </a:lnTo>
                <a:close/>
              </a:path>
              <a:path w="2877820" h="5011420">
                <a:moveTo>
                  <a:pt x="146303" y="0"/>
                </a:moveTo>
                <a:lnTo>
                  <a:pt x="109727" y="0"/>
                </a:lnTo>
                <a:lnTo>
                  <a:pt x="109727" y="9144"/>
                </a:lnTo>
                <a:lnTo>
                  <a:pt x="146303" y="9144"/>
                </a:lnTo>
                <a:lnTo>
                  <a:pt x="146303" y="0"/>
                </a:lnTo>
                <a:close/>
              </a:path>
              <a:path w="2877820" h="5011420">
                <a:moveTo>
                  <a:pt x="82295" y="0"/>
                </a:moveTo>
                <a:lnTo>
                  <a:pt x="70103" y="0"/>
                </a:lnTo>
                <a:lnTo>
                  <a:pt x="70103" y="9144"/>
                </a:lnTo>
                <a:lnTo>
                  <a:pt x="82295" y="9144"/>
                </a:lnTo>
                <a:lnTo>
                  <a:pt x="82295" y="0"/>
                </a:lnTo>
                <a:close/>
              </a:path>
              <a:path w="2877820" h="5011420">
                <a:moveTo>
                  <a:pt x="42671" y="0"/>
                </a:moveTo>
                <a:lnTo>
                  <a:pt x="6095" y="0"/>
                </a:lnTo>
                <a:lnTo>
                  <a:pt x="6095" y="9144"/>
                </a:lnTo>
                <a:lnTo>
                  <a:pt x="42671" y="9144"/>
                </a:lnTo>
                <a:lnTo>
                  <a:pt x="42671" y="0"/>
                </a:lnTo>
                <a:close/>
              </a:path>
              <a:path w="2877820" h="5011420">
                <a:moveTo>
                  <a:pt x="9143" y="33528"/>
                </a:moveTo>
                <a:lnTo>
                  <a:pt x="0" y="33528"/>
                </a:lnTo>
                <a:lnTo>
                  <a:pt x="0" y="42672"/>
                </a:lnTo>
                <a:lnTo>
                  <a:pt x="9143" y="42672"/>
                </a:lnTo>
                <a:lnTo>
                  <a:pt x="9143" y="33528"/>
                </a:lnTo>
                <a:close/>
              </a:path>
              <a:path w="2877820" h="5011420">
                <a:moveTo>
                  <a:pt x="9143" y="70104"/>
                </a:moveTo>
                <a:lnTo>
                  <a:pt x="0" y="70104"/>
                </a:lnTo>
                <a:lnTo>
                  <a:pt x="0" y="109728"/>
                </a:lnTo>
                <a:lnTo>
                  <a:pt x="9143" y="109728"/>
                </a:lnTo>
                <a:lnTo>
                  <a:pt x="9143" y="70104"/>
                </a:lnTo>
                <a:close/>
              </a:path>
              <a:path w="2877820" h="5011420">
                <a:moveTo>
                  <a:pt x="9143" y="137160"/>
                </a:moveTo>
                <a:lnTo>
                  <a:pt x="0" y="137160"/>
                </a:lnTo>
                <a:lnTo>
                  <a:pt x="0" y="146304"/>
                </a:lnTo>
                <a:lnTo>
                  <a:pt x="9143" y="146304"/>
                </a:lnTo>
                <a:lnTo>
                  <a:pt x="9143" y="137160"/>
                </a:lnTo>
                <a:close/>
              </a:path>
              <a:path w="2877820" h="5011420">
                <a:moveTo>
                  <a:pt x="9143" y="176784"/>
                </a:moveTo>
                <a:lnTo>
                  <a:pt x="0" y="176784"/>
                </a:lnTo>
                <a:lnTo>
                  <a:pt x="0" y="213360"/>
                </a:lnTo>
                <a:lnTo>
                  <a:pt x="9143" y="213360"/>
                </a:lnTo>
                <a:lnTo>
                  <a:pt x="9143" y="176784"/>
                </a:lnTo>
                <a:close/>
              </a:path>
              <a:path w="2877820" h="5011420">
                <a:moveTo>
                  <a:pt x="9143" y="243840"/>
                </a:moveTo>
                <a:lnTo>
                  <a:pt x="0" y="243840"/>
                </a:lnTo>
                <a:lnTo>
                  <a:pt x="0" y="252984"/>
                </a:lnTo>
                <a:lnTo>
                  <a:pt x="9143" y="252984"/>
                </a:lnTo>
                <a:lnTo>
                  <a:pt x="9143" y="243840"/>
                </a:lnTo>
                <a:close/>
              </a:path>
              <a:path w="2877820" h="5011420">
                <a:moveTo>
                  <a:pt x="9143" y="280416"/>
                </a:moveTo>
                <a:lnTo>
                  <a:pt x="0" y="280416"/>
                </a:lnTo>
                <a:lnTo>
                  <a:pt x="0" y="320040"/>
                </a:lnTo>
                <a:lnTo>
                  <a:pt x="9143" y="320040"/>
                </a:lnTo>
                <a:lnTo>
                  <a:pt x="9143" y="280416"/>
                </a:lnTo>
                <a:close/>
              </a:path>
              <a:path w="2877820" h="5011420">
                <a:moveTo>
                  <a:pt x="9143" y="347472"/>
                </a:moveTo>
                <a:lnTo>
                  <a:pt x="0" y="347472"/>
                </a:lnTo>
                <a:lnTo>
                  <a:pt x="0" y="356616"/>
                </a:lnTo>
                <a:lnTo>
                  <a:pt x="9143" y="356616"/>
                </a:lnTo>
                <a:lnTo>
                  <a:pt x="9143" y="347472"/>
                </a:lnTo>
                <a:close/>
              </a:path>
              <a:path w="2877820" h="5011420">
                <a:moveTo>
                  <a:pt x="9143" y="387096"/>
                </a:moveTo>
                <a:lnTo>
                  <a:pt x="0" y="387096"/>
                </a:lnTo>
                <a:lnTo>
                  <a:pt x="0" y="423672"/>
                </a:lnTo>
                <a:lnTo>
                  <a:pt x="9143" y="423672"/>
                </a:lnTo>
                <a:lnTo>
                  <a:pt x="9143" y="387096"/>
                </a:lnTo>
                <a:close/>
              </a:path>
              <a:path w="2877820" h="5011420">
                <a:moveTo>
                  <a:pt x="9143" y="451104"/>
                </a:moveTo>
                <a:lnTo>
                  <a:pt x="0" y="451104"/>
                </a:lnTo>
                <a:lnTo>
                  <a:pt x="0" y="463296"/>
                </a:lnTo>
                <a:lnTo>
                  <a:pt x="9143" y="463296"/>
                </a:lnTo>
                <a:lnTo>
                  <a:pt x="9143" y="451104"/>
                </a:lnTo>
                <a:close/>
              </a:path>
              <a:path w="2877820" h="5011420">
                <a:moveTo>
                  <a:pt x="9143" y="490728"/>
                </a:moveTo>
                <a:lnTo>
                  <a:pt x="0" y="490728"/>
                </a:lnTo>
                <a:lnTo>
                  <a:pt x="0" y="527304"/>
                </a:lnTo>
                <a:lnTo>
                  <a:pt x="9143" y="527304"/>
                </a:lnTo>
                <a:lnTo>
                  <a:pt x="9143" y="490728"/>
                </a:lnTo>
                <a:close/>
              </a:path>
              <a:path w="2877820" h="5011420">
                <a:moveTo>
                  <a:pt x="9143" y="557784"/>
                </a:moveTo>
                <a:lnTo>
                  <a:pt x="0" y="557784"/>
                </a:lnTo>
                <a:lnTo>
                  <a:pt x="0" y="566928"/>
                </a:lnTo>
                <a:lnTo>
                  <a:pt x="9143" y="566928"/>
                </a:lnTo>
                <a:lnTo>
                  <a:pt x="9143" y="557784"/>
                </a:lnTo>
                <a:close/>
              </a:path>
              <a:path w="2877820" h="5011420">
                <a:moveTo>
                  <a:pt x="9143" y="594360"/>
                </a:moveTo>
                <a:lnTo>
                  <a:pt x="0" y="594360"/>
                </a:lnTo>
                <a:lnTo>
                  <a:pt x="0" y="633984"/>
                </a:lnTo>
                <a:lnTo>
                  <a:pt x="9143" y="633984"/>
                </a:lnTo>
                <a:lnTo>
                  <a:pt x="9143" y="594360"/>
                </a:lnTo>
                <a:close/>
              </a:path>
              <a:path w="2877820" h="5011420">
                <a:moveTo>
                  <a:pt x="9143" y="661416"/>
                </a:moveTo>
                <a:lnTo>
                  <a:pt x="0" y="661416"/>
                </a:lnTo>
                <a:lnTo>
                  <a:pt x="0" y="670560"/>
                </a:lnTo>
                <a:lnTo>
                  <a:pt x="9143" y="670560"/>
                </a:lnTo>
                <a:lnTo>
                  <a:pt x="9143" y="661416"/>
                </a:lnTo>
                <a:close/>
              </a:path>
              <a:path w="2877820" h="5011420">
                <a:moveTo>
                  <a:pt x="9143" y="701040"/>
                </a:moveTo>
                <a:lnTo>
                  <a:pt x="0" y="701040"/>
                </a:lnTo>
                <a:lnTo>
                  <a:pt x="0" y="737616"/>
                </a:lnTo>
                <a:lnTo>
                  <a:pt x="9143" y="737616"/>
                </a:lnTo>
                <a:lnTo>
                  <a:pt x="9143" y="701040"/>
                </a:lnTo>
                <a:close/>
              </a:path>
              <a:path w="2877820" h="5011420">
                <a:moveTo>
                  <a:pt x="9143" y="768096"/>
                </a:moveTo>
                <a:lnTo>
                  <a:pt x="0" y="768096"/>
                </a:lnTo>
                <a:lnTo>
                  <a:pt x="0" y="777240"/>
                </a:lnTo>
                <a:lnTo>
                  <a:pt x="9143" y="777240"/>
                </a:lnTo>
                <a:lnTo>
                  <a:pt x="9143" y="768096"/>
                </a:lnTo>
                <a:close/>
              </a:path>
              <a:path w="2877820" h="5011420">
                <a:moveTo>
                  <a:pt x="9143" y="804672"/>
                </a:moveTo>
                <a:lnTo>
                  <a:pt x="0" y="804672"/>
                </a:lnTo>
                <a:lnTo>
                  <a:pt x="0" y="844296"/>
                </a:lnTo>
                <a:lnTo>
                  <a:pt x="9143" y="844296"/>
                </a:lnTo>
                <a:lnTo>
                  <a:pt x="9143" y="804672"/>
                </a:lnTo>
                <a:close/>
              </a:path>
              <a:path w="2877820" h="5011420">
                <a:moveTo>
                  <a:pt x="9143" y="871728"/>
                </a:moveTo>
                <a:lnTo>
                  <a:pt x="0" y="871728"/>
                </a:lnTo>
                <a:lnTo>
                  <a:pt x="0" y="880872"/>
                </a:lnTo>
                <a:lnTo>
                  <a:pt x="9143" y="880872"/>
                </a:lnTo>
                <a:lnTo>
                  <a:pt x="9143" y="871728"/>
                </a:lnTo>
                <a:close/>
              </a:path>
              <a:path w="2877820" h="5011420">
                <a:moveTo>
                  <a:pt x="9143" y="908304"/>
                </a:moveTo>
                <a:lnTo>
                  <a:pt x="0" y="908304"/>
                </a:lnTo>
                <a:lnTo>
                  <a:pt x="0" y="947928"/>
                </a:lnTo>
                <a:lnTo>
                  <a:pt x="9143" y="947928"/>
                </a:lnTo>
                <a:lnTo>
                  <a:pt x="9143" y="908304"/>
                </a:lnTo>
                <a:close/>
              </a:path>
              <a:path w="2877820" h="5011420">
                <a:moveTo>
                  <a:pt x="9143" y="975360"/>
                </a:moveTo>
                <a:lnTo>
                  <a:pt x="0" y="975360"/>
                </a:lnTo>
                <a:lnTo>
                  <a:pt x="0" y="984504"/>
                </a:lnTo>
                <a:lnTo>
                  <a:pt x="9143" y="984504"/>
                </a:lnTo>
                <a:lnTo>
                  <a:pt x="9143" y="975360"/>
                </a:lnTo>
                <a:close/>
              </a:path>
              <a:path w="2877820" h="5011420">
                <a:moveTo>
                  <a:pt x="9143" y="1014984"/>
                </a:moveTo>
                <a:lnTo>
                  <a:pt x="0" y="1014984"/>
                </a:lnTo>
                <a:lnTo>
                  <a:pt x="0" y="1051560"/>
                </a:lnTo>
                <a:lnTo>
                  <a:pt x="9143" y="1051560"/>
                </a:lnTo>
                <a:lnTo>
                  <a:pt x="9143" y="1014984"/>
                </a:lnTo>
                <a:close/>
              </a:path>
              <a:path w="2877820" h="5011420">
                <a:moveTo>
                  <a:pt x="9143" y="1082040"/>
                </a:moveTo>
                <a:lnTo>
                  <a:pt x="0" y="1082040"/>
                </a:lnTo>
                <a:lnTo>
                  <a:pt x="0" y="1091184"/>
                </a:lnTo>
                <a:lnTo>
                  <a:pt x="9143" y="1091184"/>
                </a:lnTo>
                <a:lnTo>
                  <a:pt x="9143" y="1082040"/>
                </a:lnTo>
                <a:close/>
              </a:path>
              <a:path w="2877820" h="5011420">
                <a:moveTo>
                  <a:pt x="9143" y="1118616"/>
                </a:moveTo>
                <a:lnTo>
                  <a:pt x="0" y="1118616"/>
                </a:lnTo>
                <a:lnTo>
                  <a:pt x="0" y="1158240"/>
                </a:lnTo>
                <a:lnTo>
                  <a:pt x="9143" y="1158240"/>
                </a:lnTo>
                <a:lnTo>
                  <a:pt x="9143" y="1118616"/>
                </a:lnTo>
                <a:close/>
              </a:path>
              <a:path w="2877820" h="5011420">
                <a:moveTo>
                  <a:pt x="9143" y="1185672"/>
                </a:moveTo>
                <a:lnTo>
                  <a:pt x="0" y="1185672"/>
                </a:lnTo>
                <a:lnTo>
                  <a:pt x="0" y="1194816"/>
                </a:lnTo>
                <a:lnTo>
                  <a:pt x="9143" y="1194816"/>
                </a:lnTo>
                <a:lnTo>
                  <a:pt x="9143" y="1185672"/>
                </a:lnTo>
                <a:close/>
              </a:path>
              <a:path w="2877820" h="5011420">
                <a:moveTo>
                  <a:pt x="9143" y="1225296"/>
                </a:moveTo>
                <a:lnTo>
                  <a:pt x="0" y="1225296"/>
                </a:lnTo>
                <a:lnTo>
                  <a:pt x="0" y="1261872"/>
                </a:lnTo>
                <a:lnTo>
                  <a:pt x="9143" y="1261872"/>
                </a:lnTo>
                <a:lnTo>
                  <a:pt x="9143" y="1225296"/>
                </a:lnTo>
                <a:close/>
              </a:path>
              <a:path w="2877820" h="5011420">
                <a:moveTo>
                  <a:pt x="9143" y="1289304"/>
                </a:moveTo>
                <a:lnTo>
                  <a:pt x="0" y="1289304"/>
                </a:lnTo>
                <a:lnTo>
                  <a:pt x="0" y="1301496"/>
                </a:lnTo>
                <a:lnTo>
                  <a:pt x="9143" y="1301496"/>
                </a:lnTo>
                <a:lnTo>
                  <a:pt x="9143" y="1289304"/>
                </a:lnTo>
                <a:close/>
              </a:path>
              <a:path w="2877820" h="5011420">
                <a:moveTo>
                  <a:pt x="9143" y="1328928"/>
                </a:moveTo>
                <a:lnTo>
                  <a:pt x="0" y="1328928"/>
                </a:lnTo>
                <a:lnTo>
                  <a:pt x="0" y="1365504"/>
                </a:lnTo>
                <a:lnTo>
                  <a:pt x="9143" y="1365504"/>
                </a:lnTo>
                <a:lnTo>
                  <a:pt x="9143" y="1328928"/>
                </a:lnTo>
                <a:close/>
              </a:path>
              <a:path w="2877820" h="5011420">
                <a:moveTo>
                  <a:pt x="9143" y="1395984"/>
                </a:moveTo>
                <a:lnTo>
                  <a:pt x="0" y="1395984"/>
                </a:lnTo>
                <a:lnTo>
                  <a:pt x="0" y="1405128"/>
                </a:lnTo>
                <a:lnTo>
                  <a:pt x="9143" y="1405128"/>
                </a:lnTo>
                <a:lnTo>
                  <a:pt x="9143" y="1395984"/>
                </a:lnTo>
                <a:close/>
              </a:path>
              <a:path w="2877820" h="5011420">
                <a:moveTo>
                  <a:pt x="9143" y="1432560"/>
                </a:moveTo>
                <a:lnTo>
                  <a:pt x="0" y="1432560"/>
                </a:lnTo>
                <a:lnTo>
                  <a:pt x="0" y="1472184"/>
                </a:lnTo>
                <a:lnTo>
                  <a:pt x="9143" y="1472184"/>
                </a:lnTo>
                <a:lnTo>
                  <a:pt x="9143" y="1432560"/>
                </a:lnTo>
                <a:close/>
              </a:path>
              <a:path w="2877820" h="5011420">
                <a:moveTo>
                  <a:pt x="9143" y="1499616"/>
                </a:moveTo>
                <a:lnTo>
                  <a:pt x="0" y="1499616"/>
                </a:lnTo>
                <a:lnTo>
                  <a:pt x="0" y="1508760"/>
                </a:lnTo>
                <a:lnTo>
                  <a:pt x="9143" y="1508760"/>
                </a:lnTo>
                <a:lnTo>
                  <a:pt x="9143" y="1499616"/>
                </a:lnTo>
                <a:close/>
              </a:path>
              <a:path w="2877820" h="5011420">
                <a:moveTo>
                  <a:pt x="9143" y="1539240"/>
                </a:moveTo>
                <a:lnTo>
                  <a:pt x="0" y="1539240"/>
                </a:lnTo>
                <a:lnTo>
                  <a:pt x="0" y="1575816"/>
                </a:lnTo>
                <a:lnTo>
                  <a:pt x="9143" y="1575816"/>
                </a:lnTo>
                <a:lnTo>
                  <a:pt x="9143" y="1539240"/>
                </a:lnTo>
                <a:close/>
              </a:path>
              <a:path w="2877820" h="5011420">
                <a:moveTo>
                  <a:pt x="9143" y="1606296"/>
                </a:moveTo>
                <a:lnTo>
                  <a:pt x="0" y="1606296"/>
                </a:lnTo>
                <a:lnTo>
                  <a:pt x="0" y="1615440"/>
                </a:lnTo>
                <a:lnTo>
                  <a:pt x="9143" y="1615440"/>
                </a:lnTo>
                <a:lnTo>
                  <a:pt x="9143" y="1606296"/>
                </a:lnTo>
                <a:close/>
              </a:path>
              <a:path w="2877820" h="5011420">
                <a:moveTo>
                  <a:pt x="9143" y="1642872"/>
                </a:moveTo>
                <a:lnTo>
                  <a:pt x="0" y="1642872"/>
                </a:lnTo>
                <a:lnTo>
                  <a:pt x="0" y="1682496"/>
                </a:lnTo>
                <a:lnTo>
                  <a:pt x="9143" y="1682496"/>
                </a:lnTo>
                <a:lnTo>
                  <a:pt x="9143" y="1642872"/>
                </a:lnTo>
                <a:close/>
              </a:path>
              <a:path w="2877820" h="5011420">
                <a:moveTo>
                  <a:pt x="9143" y="1709928"/>
                </a:moveTo>
                <a:lnTo>
                  <a:pt x="0" y="1709928"/>
                </a:lnTo>
                <a:lnTo>
                  <a:pt x="0" y="1719072"/>
                </a:lnTo>
                <a:lnTo>
                  <a:pt x="9143" y="1719072"/>
                </a:lnTo>
                <a:lnTo>
                  <a:pt x="9143" y="1709928"/>
                </a:lnTo>
                <a:close/>
              </a:path>
              <a:path w="2877820" h="5011420">
                <a:moveTo>
                  <a:pt x="9143" y="1746504"/>
                </a:moveTo>
                <a:lnTo>
                  <a:pt x="0" y="1746504"/>
                </a:lnTo>
                <a:lnTo>
                  <a:pt x="0" y="1786128"/>
                </a:lnTo>
                <a:lnTo>
                  <a:pt x="9143" y="1786128"/>
                </a:lnTo>
                <a:lnTo>
                  <a:pt x="9143" y="1746504"/>
                </a:lnTo>
                <a:close/>
              </a:path>
              <a:path w="2877820" h="5011420">
                <a:moveTo>
                  <a:pt x="9143" y="1813560"/>
                </a:moveTo>
                <a:lnTo>
                  <a:pt x="0" y="1813560"/>
                </a:lnTo>
                <a:lnTo>
                  <a:pt x="0" y="1822704"/>
                </a:lnTo>
                <a:lnTo>
                  <a:pt x="9143" y="1822704"/>
                </a:lnTo>
                <a:lnTo>
                  <a:pt x="9143" y="1813560"/>
                </a:lnTo>
                <a:close/>
              </a:path>
              <a:path w="2877820" h="5011420">
                <a:moveTo>
                  <a:pt x="9143" y="1853184"/>
                </a:moveTo>
                <a:lnTo>
                  <a:pt x="0" y="1853184"/>
                </a:lnTo>
                <a:lnTo>
                  <a:pt x="0" y="1889760"/>
                </a:lnTo>
                <a:lnTo>
                  <a:pt x="9143" y="1889760"/>
                </a:lnTo>
                <a:lnTo>
                  <a:pt x="9143" y="1853184"/>
                </a:lnTo>
                <a:close/>
              </a:path>
              <a:path w="2877820" h="5011420">
                <a:moveTo>
                  <a:pt x="9143" y="1920240"/>
                </a:moveTo>
                <a:lnTo>
                  <a:pt x="0" y="1920240"/>
                </a:lnTo>
                <a:lnTo>
                  <a:pt x="0" y="1929384"/>
                </a:lnTo>
                <a:lnTo>
                  <a:pt x="9143" y="1929384"/>
                </a:lnTo>
                <a:lnTo>
                  <a:pt x="9143" y="1920240"/>
                </a:lnTo>
                <a:close/>
              </a:path>
              <a:path w="2877820" h="5011420">
                <a:moveTo>
                  <a:pt x="9143" y="1956816"/>
                </a:moveTo>
                <a:lnTo>
                  <a:pt x="0" y="1956816"/>
                </a:lnTo>
                <a:lnTo>
                  <a:pt x="0" y="1996440"/>
                </a:lnTo>
                <a:lnTo>
                  <a:pt x="9143" y="1996440"/>
                </a:lnTo>
                <a:lnTo>
                  <a:pt x="9143" y="1956816"/>
                </a:lnTo>
                <a:close/>
              </a:path>
              <a:path w="2877820" h="5011420">
                <a:moveTo>
                  <a:pt x="9143" y="2023872"/>
                </a:moveTo>
                <a:lnTo>
                  <a:pt x="0" y="2023872"/>
                </a:lnTo>
                <a:lnTo>
                  <a:pt x="0" y="2033016"/>
                </a:lnTo>
                <a:lnTo>
                  <a:pt x="9143" y="2033016"/>
                </a:lnTo>
                <a:lnTo>
                  <a:pt x="9143" y="2023872"/>
                </a:lnTo>
                <a:close/>
              </a:path>
              <a:path w="2877820" h="5011420">
                <a:moveTo>
                  <a:pt x="9143" y="2063496"/>
                </a:moveTo>
                <a:lnTo>
                  <a:pt x="0" y="2063496"/>
                </a:lnTo>
                <a:lnTo>
                  <a:pt x="0" y="2100072"/>
                </a:lnTo>
                <a:lnTo>
                  <a:pt x="9143" y="2100072"/>
                </a:lnTo>
                <a:lnTo>
                  <a:pt x="9143" y="2063496"/>
                </a:lnTo>
                <a:close/>
              </a:path>
              <a:path w="2877820" h="5011420">
                <a:moveTo>
                  <a:pt x="9143" y="2127504"/>
                </a:moveTo>
                <a:lnTo>
                  <a:pt x="0" y="2127504"/>
                </a:lnTo>
                <a:lnTo>
                  <a:pt x="0" y="2139696"/>
                </a:lnTo>
                <a:lnTo>
                  <a:pt x="9143" y="2139696"/>
                </a:lnTo>
                <a:lnTo>
                  <a:pt x="9143" y="2127504"/>
                </a:lnTo>
                <a:close/>
              </a:path>
              <a:path w="2877820" h="5011420">
                <a:moveTo>
                  <a:pt x="9143" y="2167128"/>
                </a:moveTo>
                <a:lnTo>
                  <a:pt x="0" y="2167128"/>
                </a:lnTo>
                <a:lnTo>
                  <a:pt x="0" y="2203704"/>
                </a:lnTo>
                <a:lnTo>
                  <a:pt x="9143" y="2203704"/>
                </a:lnTo>
                <a:lnTo>
                  <a:pt x="9143" y="2167128"/>
                </a:lnTo>
                <a:close/>
              </a:path>
              <a:path w="2877820" h="5011420">
                <a:moveTo>
                  <a:pt x="9143" y="2234184"/>
                </a:moveTo>
                <a:lnTo>
                  <a:pt x="0" y="2234184"/>
                </a:lnTo>
                <a:lnTo>
                  <a:pt x="0" y="2243328"/>
                </a:lnTo>
                <a:lnTo>
                  <a:pt x="9143" y="2243328"/>
                </a:lnTo>
                <a:lnTo>
                  <a:pt x="9143" y="2234184"/>
                </a:lnTo>
                <a:close/>
              </a:path>
              <a:path w="2877820" h="5011420">
                <a:moveTo>
                  <a:pt x="9143" y="2270760"/>
                </a:moveTo>
                <a:lnTo>
                  <a:pt x="0" y="2270760"/>
                </a:lnTo>
                <a:lnTo>
                  <a:pt x="0" y="2310384"/>
                </a:lnTo>
                <a:lnTo>
                  <a:pt x="9143" y="2310384"/>
                </a:lnTo>
                <a:lnTo>
                  <a:pt x="9143" y="2270760"/>
                </a:lnTo>
                <a:close/>
              </a:path>
              <a:path w="2877820" h="5011420">
                <a:moveTo>
                  <a:pt x="9143" y="2337816"/>
                </a:moveTo>
                <a:lnTo>
                  <a:pt x="0" y="2337816"/>
                </a:lnTo>
                <a:lnTo>
                  <a:pt x="0" y="2346960"/>
                </a:lnTo>
                <a:lnTo>
                  <a:pt x="9143" y="2346960"/>
                </a:lnTo>
                <a:lnTo>
                  <a:pt x="9143" y="2337816"/>
                </a:lnTo>
                <a:close/>
              </a:path>
              <a:path w="2877820" h="5011420">
                <a:moveTo>
                  <a:pt x="9143" y="2377440"/>
                </a:moveTo>
                <a:lnTo>
                  <a:pt x="0" y="2377440"/>
                </a:lnTo>
                <a:lnTo>
                  <a:pt x="0" y="2414016"/>
                </a:lnTo>
                <a:lnTo>
                  <a:pt x="9143" y="2414016"/>
                </a:lnTo>
                <a:lnTo>
                  <a:pt x="9143" y="2377440"/>
                </a:lnTo>
                <a:close/>
              </a:path>
              <a:path w="2877820" h="5011420">
                <a:moveTo>
                  <a:pt x="9143" y="2444496"/>
                </a:moveTo>
                <a:lnTo>
                  <a:pt x="0" y="2444496"/>
                </a:lnTo>
                <a:lnTo>
                  <a:pt x="0" y="2453640"/>
                </a:lnTo>
                <a:lnTo>
                  <a:pt x="9143" y="2453640"/>
                </a:lnTo>
                <a:lnTo>
                  <a:pt x="9143" y="2444496"/>
                </a:lnTo>
                <a:close/>
              </a:path>
              <a:path w="2877820" h="5011420">
                <a:moveTo>
                  <a:pt x="9143" y="2481072"/>
                </a:moveTo>
                <a:lnTo>
                  <a:pt x="0" y="2481072"/>
                </a:lnTo>
                <a:lnTo>
                  <a:pt x="0" y="2520696"/>
                </a:lnTo>
                <a:lnTo>
                  <a:pt x="9143" y="2520696"/>
                </a:lnTo>
                <a:lnTo>
                  <a:pt x="9143" y="2481072"/>
                </a:lnTo>
                <a:close/>
              </a:path>
              <a:path w="2877820" h="5011420">
                <a:moveTo>
                  <a:pt x="9143" y="2548128"/>
                </a:moveTo>
                <a:lnTo>
                  <a:pt x="0" y="2548128"/>
                </a:lnTo>
                <a:lnTo>
                  <a:pt x="0" y="2557272"/>
                </a:lnTo>
                <a:lnTo>
                  <a:pt x="9143" y="2557272"/>
                </a:lnTo>
                <a:lnTo>
                  <a:pt x="9143" y="2548128"/>
                </a:lnTo>
                <a:close/>
              </a:path>
              <a:path w="2877820" h="5011420">
                <a:moveTo>
                  <a:pt x="9143" y="2584704"/>
                </a:moveTo>
                <a:lnTo>
                  <a:pt x="0" y="2584704"/>
                </a:lnTo>
                <a:lnTo>
                  <a:pt x="0" y="2624328"/>
                </a:lnTo>
                <a:lnTo>
                  <a:pt x="9143" y="2624328"/>
                </a:lnTo>
                <a:lnTo>
                  <a:pt x="9143" y="2584704"/>
                </a:lnTo>
                <a:close/>
              </a:path>
              <a:path w="2877820" h="5011420">
                <a:moveTo>
                  <a:pt x="9143" y="2651760"/>
                </a:moveTo>
                <a:lnTo>
                  <a:pt x="0" y="2651760"/>
                </a:lnTo>
                <a:lnTo>
                  <a:pt x="0" y="2660904"/>
                </a:lnTo>
                <a:lnTo>
                  <a:pt x="9143" y="2660904"/>
                </a:lnTo>
                <a:lnTo>
                  <a:pt x="9143" y="2651760"/>
                </a:lnTo>
                <a:close/>
              </a:path>
              <a:path w="2877820" h="5011420">
                <a:moveTo>
                  <a:pt x="9143" y="2691384"/>
                </a:moveTo>
                <a:lnTo>
                  <a:pt x="0" y="2691384"/>
                </a:lnTo>
                <a:lnTo>
                  <a:pt x="0" y="2727960"/>
                </a:lnTo>
                <a:lnTo>
                  <a:pt x="9143" y="2727960"/>
                </a:lnTo>
                <a:lnTo>
                  <a:pt x="9143" y="2691384"/>
                </a:lnTo>
                <a:close/>
              </a:path>
              <a:path w="2877820" h="5011420">
                <a:moveTo>
                  <a:pt x="9143" y="2758440"/>
                </a:moveTo>
                <a:lnTo>
                  <a:pt x="0" y="2758440"/>
                </a:lnTo>
                <a:lnTo>
                  <a:pt x="0" y="2767584"/>
                </a:lnTo>
                <a:lnTo>
                  <a:pt x="9143" y="2767584"/>
                </a:lnTo>
                <a:lnTo>
                  <a:pt x="9143" y="2758440"/>
                </a:lnTo>
                <a:close/>
              </a:path>
              <a:path w="2877820" h="5011420">
                <a:moveTo>
                  <a:pt x="9143" y="2795016"/>
                </a:moveTo>
                <a:lnTo>
                  <a:pt x="0" y="2795016"/>
                </a:lnTo>
                <a:lnTo>
                  <a:pt x="0" y="2834640"/>
                </a:lnTo>
                <a:lnTo>
                  <a:pt x="9143" y="2834640"/>
                </a:lnTo>
                <a:lnTo>
                  <a:pt x="9143" y="2795016"/>
                </a:lnTo>
                <a:close/>
              </a:path>
              <a:path w="2877820" h="5011420">
                <a:moveTo>
                  <a:pt x="9143" y="2862072"/>
                </a:moveTo>
                <a:lnTo>
                  <a:pt x="0" y="2862072"/>
                </a:lnTo>
                <a:lnTo>
                  <a:pt x="0" y="2871216"/>
                </a:lnTo>
                <a:lnTo>
                  <a:pt x="9143" y="2871216"/>
                </a:lnTo>
                <a:lnTo>
                  <a:pt x="9143" y="2862072"/>
                </a:lnTo>
                <a:close/>
              </a:path>
              <a:path w="2877820" h="5011420">
                <a:moveTo>
                  <a:pt x="9143" y="2901696"/>
                </a:moveTo>
                <a:lnTo>
                  <a:pt x="0" y="2901696"/>
                </a:lnTo>
                <a:lnTo>
                  <a:pt x="0" y="2938272"/>
                </a:lnTo>
                <a:lnTo>
                  <a:pt x="9143" y="2938272"/>
                </a:lnTo>
                <a:lnTo>
                  <a:pt x="9143" y="2901696"/>
                </a:lnTo>
                <a:close/>
              </a:path>
              <a:path w="2877820" h="5011420">
                <a:moveTo>
                  <a:pt x="9143" y="2965704"/>
                </a:moveTo>
                <a:lnTo>
                  <a:pt x="0" y="2965704"/>
                </a:lnTo>
                <a:lnTo>
                  <a:pt x="0" y="2977896"/>
                </a:lnTo>
                <a:lnTo>
                  <a:pt x="9143" y="2977896"/>
                </a:lnTo>
                <a:lnTo>
                  <a:pt x="9143" y="2965704"/>
                </a:lnTo>
                <a:close/>
              </a:path>
              <a:path w="2877820" h="5011420">
                <a:moveTo>
                  <a:pt x="9143" y="3005328"/>
                </a:moveTo>
                <a:lnTo>
                  <a:pt x="0" y="3005328"/>
                </a:lnTo>
                <a:lnTo>
                  <a:pt x="0" y="3041904"/>
                </a:lnTo>
                <a:lnTo>
                  <a:pt x="9143" y="3041904"/>
                </a:lnTo>
                <a:lnTo>
                  <a:pt x="9143" y="3005328"/>
                </a:lnTo>
                <a:close/>
              </a:path>
              <a:path w="2877820" h="5011420">
                <a:moveTo>
                  <a:pt x="9143" y="3072384"/>
                </a:moveTo>
                <a:lnTo>
                  <a:pt x="0" y="3072384"/>
                </a:lnTo>
                <a:lnTo>
                  <a:pt x="0" y="3081528"/>
                </a:lnTo>
                <a:lnTo>
                  <a:pt x="9143" y="3081528"/>
                </a:lnTo>
                <a:lnTo>
                  <a:pt x="9143" y="3072384"/>
                </a:lnTo>
                <a:close/>
              </a:path>
              <a:path w="2877820" h="5011420">
                <a:moveTo>
                  <a:pt x="9143" y="3108960"/>
                </a:moveTo>
                <a:lnTo>
                  <a:pt x="0" y="3108960"/>
                </a:lnTo>
                <a:lnTo>
                  <a:pt x="0" y="3148584"/>
                </a:lnTo>
                <a:lnTo>
                  <a:pt x="9143" y="3148584"/>
                </a:lnTo>
                <a:lnTo>
                  <a:pt x="9143" y="3108960"/>
                </a:lnTo>
                <a:close/>
              </a:path>
              <a:path w="2877820" h="5011420">
                <a:moveTo>
                  <a:pt x="9143" y="3176016"/>
                </a:moveTo>
                <a:lnTo>
                  <a:pt x="0" y="3176016"/>
                </a:lnTo>
                <a:lnTo>
                  <a:pt x="0" y="3185160"/>
                </a:lnTo>
                <a:lnTo>
                  <a:pt x="9143" y="3185160"/>
                </a:lnTo>
                <a:lnTo>
                  <a:pt x="9143" y="3176016"/>
                </a:lnTo>
                <a:close/>
              </a:path>
              <a:path w="2877820" h="5011420">
                <a:moveTo>
                  <a:pt x="9143" y="3215640"/>
                </a:moveTo>
                <a:lnTo>
                  <a:pt x="0" y="3215640"/>
                </a:lnTo>
                <a:lnTo>
                  <a:pt x="0" y="3252216"/>
                </a:lnTo>
                <a:lnTo>
                  <a:pt x="9143" y="3252216"/>
                </a:lnTo>
                <a:lnTo>
                  <a:pt x="9143" y="3215640"/>
                </a:lnTo>
                <a:close/>
              </a:path>
              <a:path w="2877820" h="5011420">
                <a:moveTo>
                  <a:pt x="9143" y="3282696"/>
                </a:moveTo>
                <a:lnTo>
                  <a:pt x="0" y="3282696"/>
                </a:lnTo>
                <a:lnTo>
                  <a:pt x="0" y="3291840"/>
                </a:lnTo>
                <a:lnTo>
                  <a:pt x="9143" y="3291840"/>
                </a:lnTo>
                <a:lnTo>
                  <a:pt x="9143" y="3282696"/>
                </a:lnTo>
                <a:close/>
              </a:path>
              <a:path w="2877820" h="5011420">
                <a:moveTo>
                  <a:pt x="9143" y="3319272"/>
                </a:moveTo>
                <a:lnTo>
                  <a:pt x="0" y="3319272"/>
                </a:lnTo>
                <a:lnTo>
                  <a:pt x="0" y="3358896"/>
                </a:lnTo>
                <a:lnTo>
                  <a:pt x="9143" y="3358896"/>
                </a:lnTo>
                <a:lnTo>
                  <a:pt x="9143" y="3319272"/>
                </a:lnTo>
                <a:close/>
              </a:path>
              <a:path w="2877820" h="5011420">
                <a:moveTo>
                  <a:pt x="9143" y="3386328"/>
                </a:moveTo>
                <a:lnTo>
                  <a:pt x="0" y="3386328"/>
                </a:lnTo>
                <a:lnTo>
                  <a:pt x="0" y="3395472"/>
                </a:lnTo>
                <a:lnTo>
                  <a:pt x="9143" y="3395472"/>
                </a:lnTo>
                <a:lnTo>
                  <a:pt x="9143" y="3386328"/>
                </a:lnTo>
                <a:close/>
              </a:path>
              <a:path w="2877820" h="5011420">
                <a:moveTo>
                  <a:pt x="9143" y="3422904"/>
                </a:moveTo>
                <a:lnTo>
                  <a:pt x="0" y="3422904"/>
                </a:lnTo>
                <a:lnTo>
                  <a:pt x="0" y="3462528"/>
                </a:lnTo>
                <a:lnTo>
                  <a:pt x="9143" y="3462528"/>
                </a:lnTo>
                <a:lnTo>
                  <a:pt x="9143" y="3422904"/>
                </a:lnTo>
                <a:close/>
              </a:path>
              <a:path w="2877820" h="5011420">
                <a:moveTo>
                  <a:pt x="9143" y="3489960"/>
                </a:moveTo>
                <a:lnTo>
                  <a:pt x="0" y="3489960"/>
                </a:lnTo>
                <a:lnTo>
                  <a:pt x="0" y="3499104"/>
                </a:lnTo>
                <a:lnTo>
                  <a:pt x="9143" y="3499104"/>
                </a:lnTo>
                <a:lnTo>
                  <a:pt x="9143" y="3489960"/>
                </a:lnTo>
                <a:close/>
              </a:path>
              <a:path w="2877820" h="5011420">
                <a:moveTo>
                  <a:pt x="9143" y="3529584"/>
                </a:moveTo>
                <a:lnTo>
                  <a:pt x="0" y="3529584"/>
                </a:lnTo>
                <a:lnTo>
                  <a:pt x="0" y="3566160"/>
                </a:lnTo>
                <a:lnTo>
                  <a:pt x="9143" y="3566160"/>
                </a:lnTo>
                <a:lnTo>
                  <a:pt x="9143" y="3529584"/>
                </a:lnTo>
                <a:close/>
              </a:path>
              <a:path w="2877820" h="5011420">
                <a:moveTo>
                  <a:pt x="9143" y="3596640"/>
                </a:moveTo>
                <a:lnTo>
                  <a:pt x="0" y="3596640"/>
                </a:lnTo>
                <a:lnTo>
                  <a:pt x="0" y="3605784"/>
                </a:lnTo>
                <a:lnTo>
                  <a:pt x="9143" y="3605784"/>
                </a:lnTo>
                <a:lnTo>
                  <a:pt x="9143" y="3596640"/>
                </a:lnTo>
                <a:close/>
              </a:path>
              <a:path w="2877820" h="5011420">
                <a:moveTo>
                  <a:pt x="9143" y="3633216"/>
                </a:moveTo>
                <a:lnTo>
                  <a:pt x="0" y="3633216"/>
                </a:lnTo>
                <a:lnTo>
                  <a:pt x="0" y="3672840"/>
                </a:lnTo>
                <a:lnTo>
                  <a:pt x="9143" y="3672840"/>
                </a:lnTo>
                <a:lnTo>
                  <a:pt x="9143" y="3633216"/>
                </a:lnTo>
                <a:close/>
              </a:path>
              <a:path w="2877820" h="5011420">
                <a:moveTo>
                  <a:pt x="9143" y="3700272"/>
                </a:moveTo>
                <a:lnTo>
                  <a:pt x="0" y="3700272"/>
                </a:lnTo>
                <a:lnTo>
                  <a:pt x="0" y="3709416"/>
                </a:lnTo>
                <a:lnTo>
                  <a:pt x="9143" y="3709416"/>
                </a:lnTo>
                <a:lnTo>
                  <a:pt x="9143" y="3700272"/>
                </a:lnTo>
                <a:close/>
              </a:path>
              <a:path w="2877820" h="5011420">
                <a:moveTo>
                  <a:pt x="9143" y="3739896"/>
                </a:moveTo>
                <a:lnTo>
                  <a:pt x="0" y="3739896"/>
                </a:lnTo>
                <a:lnTo>
                  <a:pt x="0" y="3776472"/>
                </a:lnTo>
                <a:lnTo>
                  <a:pt x="9143" y="3776472"/>
                </a:lnTo>
                <a:lnTo>
                  <a:pt x="9143" y="3739896"/>
                </a:lnTo>
                <a:close/>
              </a:path>
              <a:path w="2877820" h="5011420">
                <a:moveTo>
                  <a:pt x="9143" y="3803904"/>
                </a:moveTo>
                <a:lnTo>
                  <a:pt x="0" y="3803904"/>
                </a:lnTo>
                <a:lnTo>
                  <a:pt x="0" y="3816096"/>
                </a:lnTo>
                <a:lnTo>
                  <a:pt x="9143" y="3816096"/>
                </a:lnTo>
                <a:lnTo>
                  <a:pt x="9143" y="3803904"/>
                </a:lnTo>
                <a:close/>
              </a:path>
              <a:path w="2877820" h="5011420">
                <a:moveTo>
                  <a:pt x="9143" y="3843528"/>
                </a:moveTo>
                <a:lnTo>
                  <a:pt x="0" y="3843528"/>
                </a:lnTo>
                <a:lnTo>
                  <a:pt x="0" y="3880104"/>
                </a:lnTo>
                <a:lnTo>
                  <a:pt x="9143" y="3880104"/>
                </a:lnTo>
                <a:lnTo>
                  <a:pt x="9143" y="3843528"/>
                </a:lnTo>
                <a:close/>
              </a:path>
              <a:path w="2877820" h="5011420">
                <a:moveTo>
                  <a:pt x="9143" y="3910584"/>
                </a:moveTo>
                <a:lnTo>
                  <a:pt x="0" y="3910584"/>
                </a:lnTo>
                <a:lnTo>
                  <a:pt x="0" y="3919728"/>
                </a:lnTo>
                <a:lnTo>
                  <a:pt x="9143" y="3919728"/>
                </a:lnTo>
                <a:lnTo>
                  <a:pt x="9143" y="3910584"/>
                </a:lnTo>
                <a:close/>
              </a:path>
              <a:path w="2877820" h="5011420">
                <a:moveTo>
                  <a:pt x="9143" y="3947160"/>
                </a:moveTo>
                <a:lnTo>
                  <a:pt x="0" y="3947160"/>
                </a:lnTo>
                <a:lnTo>
                  <a:pt x="0" y="3986784"/>
                </a:lnTo>
                <a:lnTo>
                  <a:pt x="9143" y="3986784"/>
                </a:lnTo>
                <a:lnTo>
                  <a:pt x="9143" y="3947160"/>
                </a:lnTo>
                <a:close/>
              </a:path>
              <a:path w="2877820" h="5011420">
                <a:moveTo>
                  <a:pt x="9143" y="4014216"/>
                </a:moveTo>
                <a:lnTo>
                  <a:pt x="0" y="4014216"/>
                </a:lnTo>
                <a:lnTo>
                  <a:pt x="0" y="4023360"/>
                </a:lnTo>
                <a:lnTo>
                  <a:pt x="9143" y="4023360"/>
                </a:lnTo>
                <a:lnTo>
                  <a:pt x="9143" y="4014216"/>
                </a:lnTo>
                <a:close/>
              </a:path>
              <a:path w="2877820" h="5011420">
                <a:moveTo>
                  <a:pt x="9143" y="4053840"/>
                </a:moveTo>
                <a:lnTo>
                  <a:pt x="0" y="4053840"/>
                </a:lnTo>
                <a:lnTo>
                  <a:pt x="0" y="4090416"/>
                </a:lnTo>
                <a:lnTo>
                  <a:pt x="9143" y="4090416"/>
                </a:lnTo>
                <a:lnTo>
                  <a:pt x="9143" y="4053840"/>
                </a:lnTo>
                <a:close/>
              </a:path>
              <a:path w="2877820" h="5011420">
                <a:moveTo>
                  <a:pt x="9143" y="4120896"/>
                </a:moveTo>
                <a:lnTo>
                  <a:pt x="0" y="4120896"/>
                </a:lnTo>
                <a:lnTo>
                  <a:pt x="0" y="4130040"/>
                </a:lnTo>
                <a:lnTo>
                  <a:pt x="9143" y="4130040"/>
                </a:lnTo>
                <a:lnTo>
                  <a:pt x="9143" y="4120896"/>
                </a:lnTo>
                <a:close/>
              </a:path>
              <a:path w="2877820" h="5011420">
                <a:moveTo>
                  <a:pt x="9143" y="4157472"/>
                </a:moveTo>
                <a:lnTo>
                  <a:pt x="0" y="4157472"/>
                </a:lnTo>
                <a:lnTo>
                  <a:pt x="0" y="4197096"/>
                </a:lnTo>
                <a:lnTo>
                  <a:pt x="9143" y="4197096"/>
                </a:lnTo>
                <a:lnTo>
                  <a:pt x="9143" y="4157472"/>
                </a:lnTo>
                <a:close/>
              </a:path>
              <a:path w="2877820" h="5011420">
                <a:moveTo>
                  <a:pt x="9143" y="4224528"/>
                </a:moveTo>
                <a:lnTo>
                  <a:pt x="0" y="4224528"/>
                </a:lnTo>
                <a:lnTo>
                  <a:pt x="0" y="4233672"/>
                </a:lnTo>
                <a:lnTo>
                  <a:pt x="9143" y="4233672"/>
                </a:lnTo>
                <a:lnTo>
                  <a:pt x="9143" y="4224528"/>
                </a:lnTo>
                <a:close/>
              </a:path>
              <a:path w="2877820" h="5011420">
                <a:moveTo>
                  <a:pt x="9143" y="4261104"/>
                </a:moveTo>
                <a:lnTo>
                  <a:pt x="0" y="4261104"/>
                </a:lnTo>
                <a:lnTo>
                  <a:pt x="0" y="4300728"/>
                </a:lnTo>
                <a:lnTo>
                  <a:pt x="9143" y="4300728"/>
                </a:lnTo>
                <a:lnTo>
                  <a:pt x="9143" y="4261104"/>
                </a:lnTo>
                <a:close/>
              </a:path>
              <a:path w="2877820" h="5011420">
                <a:moveTo>
                  <a:pt x="9143" y="4328160"/>
                </a:moveTo>
                <a:lnTo>
                  <a:pt x="0" y="4328160"/>
                </a:lnTo>
                <a:lnTo>
                  <a:pt x="0" y="4337304"/>
                </a:lnTo>
                <a:lnTo>
                  <a:pt x="9143" y="4337304"/>
                </a:lnTo>
                <a:lnTo>
                  <a:pt x="9143" y="4328160"/>
                </a:lnTo>
                <a:close/>
              </a:path>
              <a:path w="2877820" h="5011420">
                <a:moveTo>
                  <a:pt x="9143" y="4367784"/>
                </a:moveTo>
                <a:lnTo>
                  <a:pt x="0" y="4367784"/>
                </a:lnTo>
                <a:lnTo>
                  <a:pt x="0" y="4404360"/>
                </a:lnTo>
                <a:lnTo>
                  <a:pt x="9143" y="4404360"/>
                </a:lnTo>
                <a:lnTo>
                  <a:pt x="9143" y="4367784"/>
                </a:lnTo>
                <a:close/>
              </a:path>
              <a:path w="2877820" h="5011420">
                <a:moveTo>
                  <a:pt x="9143" y="4434840"/>
                </a:moveTo>
                <a:lnTo>
                  <a:pt x="0" y="4434840"/>
                </a:lnTo>
                <a:lnTo>
                  <a:pt x="0" y="4443984"/>
                </a:lnTo>
                <a:lnTo>
                  <a:pt x="9143" y="4443984"/>
                </a:lnTo>
                <a:lnTo>
                  <a:pt x="9143" y="4434840"/>
                </a:lnTo>
                <a:close/>
              </a:path>
              <a:path w="2877820" h="5011420">
                <a:moveTo>
                  <a:pt x="9143" y="4471416"/>
                </a:moveTo>
                <a:lnTo>
                  <a:pt x="0" y="4471416"/>
                </a:lnTo>
                <a:lnTo>
                  <a:pt x="0" y="4511040"/>
                </a:lnTo>
                <a:lnTo>
                  <a:pt x="9143" y="4511040"/>
                </a:lnTo>
                <a:lnTo>
                  <a:pt x="9143" y="4471416"/>
                </a:lnTo>
                <a:close/>
              </a:path>
              <a:path w="2877820" h="5011420">
                <a:moveTo>
                  <a:pt x="9143" y="4538472"/>
                </a:moveTo>
                <a:lnTo>
                  <a:pt x="0" y="4538472"/>
                </a:lnTo>
                <a:lnTo>
                  <a:pt x="0" y="4547616"/>
                </a:lnTo>
                <a:lnTo>
                  <a:pt x="9143" y="4547616"/>
                </a:lnTo>
                <a:lnTo>
                  <a:pt x="9143" y="4538472"/>
                </a:lnTo>
                <a:close/>
              </a:path>
              <a:path w="2877820" h="5011420">
                <a:moveTo>
                  <a:pt x="9143" y="4578096"/>
                </a:moveTo>
                <a:lnTo>
                  <a:pt x="0" y="4578096"/>
                </a:lnTo>
                <a:lnTo>
                  <a:pt x="0" y="4614672"/>
                </a:lnTo>
                <a:lnTo>
                  <a:pt x="9143" y="4614672"/>
                </a:lnTo>
                <a:lnTo>
                  <a:pt x="9143" y="4578096"/>
                </a:lnTo>
                <a:close/>
              </a:path>
              <a:path w="2877820" h="5011420">
                <a:moveTo>
                  <a:pt x="9143" y="4642104"/>
                </a:moveTo>
                <a:lnTo>
                  <a:pt x="0" y="4642104"/>
                </a:lnTo>
                <a:lnTo>
                  <a:pt x="0" y="4654296"/>
                </a:lnTo>
                <a:lnTo>
                  <a:pt x="9143" y="4654296"/>
                </a:lnTo>
                <a:lnTo>
                  <a:pt x="9143" y="4642104"/>
                </a:lnTo>
                <a:close/>
              </a:path>
              <a:path w="2877820" h="5011420">
                <a:moveTo>
                  <a:pt x="9143" y="4681728"/>
                </a:moveTo>
                <a:lnTo>
                  <a:pt x="0" y="4681728"/>
                </a:lnTo>
                <a:lnTo>
                  <a:pt x="0" y="4718304"/>
                </a:lnTo>
                <a:lnTo>
                  <a:pt x="9143" y="4718304"/>
                </a:lnTo>
                <a:lnTo>
                  <a:pt x="9143" y="4681728"/>
                </a:lnTo>
                <a:close/>
              </a:path>
              <a:path w="2877820" h="5011420">
                <a:moveTo>
                  <a:pt x="9143" y="4748784"/>
                </a:moveTo>
                <a:lnTo>
                  <a:pt x="0" y="4748784"/>
                </a:lnTo>
                <a:lnTo>
                  <a:pt x="0" y="4757928"/>
                </a:lnTo>
                <a:lnTo>
                  <a:pt x="9143" y="4757928"/>
                </a:lnTo>
                <a:lnTo>
                  <a:pt x="9143" y="4748784"/>
                </a:lnTo>
                <a:close/>
              </a:path>
              <a:path w="2877820" h="5011420">
                <a:moveTo>
                  <a:pt x="9143" y="4785360"/>
                </a:moveTo>
                <a:lnTo>
                  <a:pt x="0" y="4785360"/>
                </a:lnTo>
                <a:lnTo>
                  <a:pt x="0" y="4824984"/>
                </a:lnTo>
                <a:lnTo>
                  <a:pt x="9143" y="4824984"/>
                </a:lnTo>
                <a:lnTo>
                  <a:pt x="9143" y="4785360"/>
                </a:lnTo>
                <a:close/>
              </a:path>
              <a:path w="2877820" h="5011420">
                <a:moveTo>
                  <a:pt x="9143" y="4852416"/>
                </a:moveTo>
                <a:lnTo>
                  <a:pt x="0" y="4852416"/>
                </a:lnTo>
                <a:lnTo>
                  <a:pt x="0" y="4861560"/>
                </a:lnTo>
                <a:lnTo>
                  <a:pt x="9143" y="4861560"/>
                </a:lnTo>
                <a:lnTo>
                  <a:pt x="9143" y="4852416"/>
                </a:lnTo>
                <a:close/>
              </a:path>
              <a:path w="2877820" h="5011420">
                <a:moveTo>
                  <a:pt x="9143" y="4892040"/>
                </a:moveTo>
                <a:lnTo>
                  <a:pt x="0" y="4892040"/>
                </a:lnTo>
                <a:lnTo>
                  <a:pt x="0" y="4928616"/>
                </a:lnTo>
                <a:lnTo>
                  <a:pt x="9143" y="4928616"/>
                </a:lnTo>
                <a:lnTo>
                  <a:pt x="9143" y="4892040"/>
                </a:lnTo>
                <a:close/>
              </a:path>
              <a:path w="2877820" h="5011420">
                <a:moveTo>
                  <a:pt x="9143" y="4959096"/>
                </a:moveTo>
                <a:lnTo>
                  <a:pt x="0" y="4959096"/>
                </a:lnTo>
                <a:lnTo>
                  <a:pt x="0" y="4968240"/>
                </a:lnTo>
                <a:lnTo>
                  <a:pt x="9143" y="4968240"/>
                </a:lnTo>
                <a:lnTo>
                  <a:pt x="9143" y="4959096"/>
                </a:lnTo>
                <a:close/>
              </a:path>
              <a:path w="2877820" h="5011420">
                <a:moveTo>
                  <a:pt x="9143" y="4995672"/>
                </a:moveTo>
                <a:lnTo>
                  <a:pt x="0" y="4995672"/>
                </a:lnTo>
                <a:lnTo>
                  <a:pt x="0" y="5010912"/>
                </a:lnTo>
                <a:lnTo>
                  <a:pt x="33527" y="5010912"/>
                </a:lnTo>
                <a:lnTo>
                  <a:pt x="33527" y="5004816"/>
                </a:lnTo>
                <a:lnTo>
                  <a:pt x="9143" y="5004816"/>
                </a:lnTo>
                <a:lnTo>
                  <a:pt x="6095" y="5001768"/>
                </a:lnTo>
                <a:lnTo>
                  <a:pt x="9143" y="5001768"/>
                </a:lnTo>
                <a:lnTo>
                  <a:pt x="9143" y="4995672"/>
                </a:lnTo>
                <a:close/>
              </a:path>
              <a:path w="2877820" h="5011420">
                <a:moveTo>
                  <a:pt x="9143" y="5001768"/>
                </a:moveTo>
                <a:lnTo>
                  <a:pt x="6095" y="5001768"/>
                </a:lnTo>
                <a:lnTo>
                  <a:pt x="9143" y="5004816"/>
                </a:lnTo>
                <a:lnTo>
                  <a:pt x="9143" y="5001768"/>
                </a:lnTo>
                <a:close/>
              </a:path>
              <a:path w="2877820" h="5011420">
                <a:moveTo>
                  <a:pt x="33527" y="5001768"/>
                </a:moveTo>
                <a:lnTo>
                  <a:pt x="9143" y="5001768"/>
                </a:lnTo>
                <a:lnTo>
                  <a:pt x="9143" y="5004816"/>
                </a:lnTo>
                <a:lnTo>
                  <a:pt x="33527" y="5004816"/>
                </a:lnTo>
                <a:lnTo>
                  <a:pt x="33527" y="5001768"/>
                </a:lnTo>
                <a:close/>
              </a:path>
              <a:path w="2877820" h="5011420">
                <a:moveTo>
                  <a:pt x="70103" y="5001768"/>
                </a:moveTo>
                <a:lnTo>
                  <a:pt x="60959" y="5001768"/>
                </a:lnTo>
                <a:lnTo>
                  <a:pt x="60959" y="5010912"/>
                </a:lnTo>
                <a:lnTo>
                  <a:pt x="70103" y="5010912"/>
                </a:lnTo>
                <a:lnTo>
                  <a:pt x="70103" y="5001768"/>
                </a:lnTo>
                <a:close/>
              </a:path>
              <a:path w="2877820" h="5011420">
                <a:moveTo>
                  <a:pt x="137159" y="5001768"/>
                </a:moveTo>
                <a:lnTo>
                  <a:pt x="100583" y="5001768"/>
                </a:lnTo>
                <a:lnTo>
                  <a:pt x="100583" y="5010912"/>
                </a:lnTo>
                <a:lnTo>
                  <a:pt x="137159" y="5010912"/>
                </a:lnTo>
                <a:lnTo>
                  <a:pt x="137159" y="5001768"/>
                </a:lnTo>
                <a:close/>
              </a:path>
              <a:path w="2877820" h="5011420">
                <a:moveTo>
                  <a:pt x="176783" y="5001768"/>
                </a:moveTo>
                <a:lnTo>
                  <a:pt x="167639" y="5001768"/>
                </a:lnTo>
                <a:lnTo>
                  <a:pt x="167639" y="5010912"/>
                </a:lnTo>
                <a:lnTo>
                  <a:pt x="176783" y="5010912"/>
                </a:lnTo>
                <a:lnTo>
                  <a:pt x="176783" y="5001768"/>
                </a:lnTo>
                <a:close/>
              </a:path>
              <a:path w="2877820" h="5011420">
                <a:moveTo>
                  <a:pt x="243839" y="5001768"/>
                </a:moveTo>
                <a:lnTo>
                  <a:pt x="204215" y="5001768"/>
                </a:lnTo>
                <a:lnTo>
                  <a:pt x="204215" y="5010912"/>
                </a:lnTo>
                <a:lnTo>
                  <a:pt x="243839" y="5010912"/>
                </a:lnTo>
                <a:lnTo>
                  <a:pt x="243839" y="5001768"/>
                </a:lnTo>
                <a:close/>
              </a:path>
              <a:path w="2877820" h="5011420">
                <a:moveTo>
                  <a:pt x="280415" y="5001768"/>
                </a:moveTo>
                <a:lnTo>
                  <a:pt x="271271" y="5001768"/>
                </a:lnTo>
                <a:lnTo>
                  <a:pt x="271271" y="5010912"/>
                </a:lnTo>
                <a:lnTo>
                  <a:pt x="280415" y="5010912"/>
                </a:lnTo>
                <a:lnTo>
                  <a:pt x="280415" y="5001768"/>
                </a:lnTo>
                <a:close/>
              </a:path>
              <a:path w="2877820" h="5011420">
                <a:moveTo>
                  <a:pt x="347471" y="5001768"/>
                </a:moveTo>
                <a:lnTo>
                  <a:pt x="310895" y="5001768"/>
                </a:lnTo>
                <a:lnTo>
                  <a:pt x="310895" y="5010912"/>
                </a:lnTo>
                <a:lnTo>
                  <a:pt x="347471" y="5010912"/>
                </a:lnTo>
                <a:lnTo>
                  <a:pt x="347471" y="5001768"/>
                </a:lnTo>
                <a:close/>
              </a:path>
              <a:path w="2877820" h="5011420">
                <a:moveTo>
                  <a:pt x="387095" y="5001768"/>
                </a:moveTo>
                <a:lnTo>
                  <a:pt x="374903" y="5001768"/>
                </a:lnTo>
                <a:lnTo>
                  <a:pt x="374903" y="5010912"/>
                </a:lnTo>
                <a:lnTo>
                  <a:pt x="387095" y="5010912"/>
                </a:lnTo>
                <a:lnTo>
                  <a:pt x="387095" y="5001768"/>
                </a:lnTo>
                <a:close/>
              </a:path>
              <a:path w="2877820" h="5011420">
                <a:moveTo>
                  <a:pt x="451103" y="5001768"/>
                </a:moveTo>
                <a:lnTo>
                  <a:pt x="414527" y="5001768"/>
                </a:lnTo>
                <a:lnTo>
                  <a:pt x="414527" y="5010912"/>
                </a:lnTo>
                <a:lnTo>
                  <a:pt x="451103" y="5010912"/>
                </a:lnTo>
                <a:lnTo>
                  <a:pt x="451103" y="5001768"/>
                </a:lnTo>
                <a:close/>
              </a:path>
              <a:path w="2877820" h="5011420">
                <a:moveTo>
                  <a:pt x="490727" y="5001768"/>
                </a:moveTo>
                <a:lnTo>
                  <a:pt x="481583" y="5001768"/>
                </a:lnTo>
                <a:lnTo>
                  <a:pt x="481583" y="5010912"/>
                </a:lnTo>
                <a:lnTo>
                  <a:pt x="490727" y="5010912"/>
                </a:lnTo>
                <a:lnTo>
                  <a:pt x="490727" y="5001768"/>
                </a:lnTo>
                <a:close/>
              </a:path>
              <a:path w="2877820" h="5011420">
                <a:moveTo>
                  <a:pt x="557783" y="5001768"/>
                </a:moveTo>
                <a:lnTo>
                  <a:pt x="518159" y="5001768"/>
                </a:lnTo>
                <a:lnTo>
                  <a:pt x="518159" y="5010912"/>
                </a:lnTo>
                <a:lnTo>
                  <a:pt x="557783" y="5010912"/>
                </a:lnTo>
                <a:lnTo>
                  <a:pt x="557783" y="5001768"/>
                </a:lnTo>
                <a:close/>
              </a:path>
              <a:path w="2877820" h="5011420">
                <a:moveTo>
                  <a:pt x="594359" y="5001768"/>
                </a:moveTo>
                <a:lnTo>
                  <a:pt x="585215" y="5001768"/>
                </a:lnTo>
                <a:lnTo>
                  <a:pt x="585215" y="5010912"/>
                </a:lnTo>
                <a:lnTo>
                  <a:pt x="594359" y="5010912"/>
                </a:lnTo>
                <a:lnTo>
                  <a:pt x="594359" y="5001768"/>
                </a:lnTo>
                <a:close/>
              </a:path>
              <a:path w="2877820" h="5011420">
                <a:moveTo>
                  <a:pt x="661415" y="5001768"/>
                </a:moveTo>
                <a:lnTo>
                  <a:pt x="624839" y="5001768"/>
                </a:lnTo>
                <a:lnTo>
                  <a:pt x="624839" y="5010912"/>
                </a:lnTo>
                <a:lnTo>
                  <a:pt x="661415" y="5010912"/>
                </a:lnTo>
                <a:lnTo>
                  <a:pt x="661415" y="5001768"/>
                </a:lnTo>
                <a:close/>
              </a:path>
              <a:path w="2877820" h="5011420">
                <a:moveTo>
                  <a:pt x="701039" y="5001768"/>
                </a:moveTo>
                <a:lnTo>
                  <a:pt x="691895" y="5001768"/>
                </a:lnTo>
                <a:lnTo>
                  <a:pt x="691895" y="5010912"/>
                </a:lnTo>
                <a:lnTo>
                  <a:pt x="701039" y="5010912"/>
                </a:lnTo>
                <a:lnTo>
                  <a:pt x="701039" y="5001768"/>
                </a:lnTo>
                <a:close/>
              </a:path>
              <a:path w="2877820" h="5011420">
                <a:moveTo>
                  <a:pt x="768095" y="5001768"/>
                </a:moveTo>
                <a:lnTo>
                  <a:pt x="728471" y="5001768"/>
                </a:lnTo>
                <a:lnTo>
                  <a:pt x="728471" y="5010912"/>
                </a:lnTo>
                <a:lnTo>
                  <a:pt x="768095" y="5010912"/>
                </a:lnTo>
                <a:lnTo>
                  <a:pt x="768095" y="5001768"/>
                </a:lnTo>
                <a:close/>
              </a:path>
              <a:path w="2877820" h="5011420">
                <a:moveTo>
                  <a:pt x="804671" y="5001768"/>
                </a:moveTo>
                <a:lnTo>
                  <a:pt x="795527" y="5001768"/>
                </a:lnTo>
                <a:lnTo>
                  <a:pt x="795527" y="5010912"/>
                </a:lnTo>
                <a:lnTo>
                  <a:pt x="804671" y="5010912"/>
                </a:lnTo>
                <a:lnTo>
                  <a:pt x="804671" y="5001768"/>
                </a:lnTo>
                <a:close/>
              </a:path>
              <a:path w="2877820" h="5011420">
                <a:moveTo>
                  <a:pt x="871727" y="5001768"/>
                </a:moveTo>
                <a:lnTo>
                  <a:pt x="832103" y="5001768"/>
                </a:lnTo>
                <a:lnTo>
                  <a:pt x="832103" y="5010912"/>
                </a:lnTo>
                <a:lnTo>
                  <a:pt x="871727" y="5010912"/>
                </a:lnTo>
                <a:lnTo>
                  <a:pt x="871727" y="5001768"/>
                </a:lnTo>
                <a:close/>
              </a:path>
              <a:path w="2877820" h="5011420">
                <a:moveTo>
                  <a:pt x="908303" y="5001768"/>
                </a:moveTo>
                <a:lnTo>
                  <a:pt x="899159" y="5001768"/>
                </a:lnTo>
                <a:lnTo>
                  <a:pt x="899159" y="5010912"/>
                </a:lnTo>
                <a:lnTo>
                  <a:pt x="908303" y="5010912"/>
                </a:lnTo>
                <a:lnTo>
                  <a:pt x="908303" y="5001768"/>
                </a:lnTo>
                <a:close/>
              </a:path>
              <a:path w="2877820" h="5011420">
                <a:moveTo>
                  <a:pt x="975359" y="5001768"/>
                </a:moveTo>
                <a:lnTo>
                  <a:pt x="938783" y="5001768"/>
                </a:lnTo>
                <a:lnTo>
                  <a:pt x="938783" y="5010912"/>
                </a:lnTo>
                <a:lnTo>
                  <a:pt x="975359" y="5010912"/>
                </a:lnTo>
                <a:lnTo>
                  <a:pt x="975359" y="5001768"/>
                </a:lnTo>
                <a:close/>
              </a:path>
              <a:path w="2877820" h="5011420">
                <a:moveTo>
                  <a:pt x="1014983" y="5001768"/>
                </a:moveTo>
                <a:lnTo>
                  <a:pt x="1005839" y="5001768"/>
                </a:lnTo>
                <a:lnTo>
                  <a:pt x="1005839" y="5010912"/>
                </a:lnTo>
                <a:lnTo>
                  <a:pt x="1014983" y="5010912"/>
                </a:lnTo>
                <a:lnTo>
                  <a:pt x="1014983" y="5001768"/>
                </a:lnTo>
                <a:close/>
              </a:path>
              <a:path w="2877820" h="5011420">
                <a:moveTo>
                  <a:pt x="1082039" y="5001768"/>
                </a:moveTo>
                <a:lnTo>
                  <a:pt x="1042415" y="5001768"/>
                </a:lnTo>
                <a:lnTo>
                  <a:pt x="1042415" y="5010912"/>
                </a:lnTo>
                <a:lnTo>
                  <a:pt x="1082039" y="5010912"/>
                </a:lnTo>
                <a:lnTo>
                  <a:pt x="1082039" y="5001768"/>
                </a:lnTo>
                <a:close/>
              </a:path>
              <a:path w="2877820" h="5011420">
                <a:moveTo>
                  <a:pt x="1118615" y="5001768"/>
                </a:moveTo>
                <a:lnTo>
                  <a:pt x="1109471" y="5001768"/>
                </a:lnTo>
                <a:lnTo>
                  <a:pt x="1109471" y="5010912"/>
                </a:lnTo>
                <a:lnTo>
                  <a:pt x="1118615" y="5010912"/>
                </a:lnTo>
                <a:lnTo>
                  <a:pt x="1118615" y="5001768"/>
                </a:lnTo>
                <a:close/>
              </a:path>
              <a:path w="2877820" h="5011420">
                <a:moveTo>
                  <a:pt x="1185671" y="5001768"/>
                </a:moveTo>
                <a:lnTo>
                  <a:pt x="1149095" y="5001768"/>
                </a:lnTo>
                <a:lnTo>
                  <a:pt x="1149095" y="5010912"/>
                </a:lnTo>
                <a:lnTo>
                  <a:pt x="1185671" y="5010912"/>
                </a:lnTo>
                <a:lnTo>
                  <a:pt x="1185671" y="5001768"/>
                </a:lnTo>
                <a:close/>
              </a:path>
              <a:path w="2877820" h="5011420">
                <a:moveTo>
                  <a:pt x="1225295" y="5001768"/>
                </a:moveTo>
                <a:lnTo>
                  <a:pt x="1213103" y="5001768"/>
                </a:lnTo>
                <a:lnTo>
                  <a:pt x="1213103" y="5010912"/>
                </a:lnTo>
                <a:lnTo>
                  <a:pt x="1225295" y="5010912"/>
                </a:lnTo>
                <a:lnTo>
                  <a:pt x="1225295" y="5001768"/>
                </a:lnTo>
                <a:close/>
              </a:path>
              <a:path w="2877820" h="5011420">
                <a:moveTo>
                  <a:pt x="1289303" y="5001768"/>
                </a:moveTo>
                <a:lnTo>
                  <a:pt x="1252727" y="5001768"/>
                </a:lnTo>
                <a:lnTo>
                  <a:pt x="1252727" y="5010912"/>
                </a:lnTo>
                <a:lnTo>
                  <a:pt x="1289303" y="5010912"/>
                </a:lnTo>
                <a:lnTo>
                  <a:pt x="1289303" y="5001768"/>
                </a:lnTo>
                <a:close/>
              </a:path>
              <a:path w="2877820" h="5011420">
                <a:moveTo>
                  <a:pt x="1328927" y="5001768"/>
                </a:moveTo>
                <a:lnTo>
                  <a:pt x="1319783" y="5001768"/>
                </a:lnTo>
                <a:lnTo>
                  <a:pt x="1319783" y="5010912"/>
                </a:lnTo>
                <a:lnTo>
                  <a:pt x="1328927" y="5010912"/>
                </a:lnTo>
                <a:lnTo>
                  <a:pt x="1328927" y="5001768"/>
                </a:lnTo>
                <a:close/>
              </a:path>
              <a:path w="2877820" h="5011420">
                <a:moveTo>
                  <a:pt x="1395983" y="5001768"/>
                </a:moveTo>
                <a:lnTo>
                  <a:pt x="1356359" y="5001768"/>
                </a:lnTo>
                <a:lnTo>
                  <a:pt x="1356359" y="5010912"/>
                </a:lnTo>
                <a:lnTo>
                  <a:pt x="1395983" y="5010912"/>
                </a:lnTo>
                <a:lnTo>
                  <a:pt x="1395983" y="5001768"/>
                </a:lnTo>
                <a:close/>
              </a:path>
              <a:path w="2877820" h="5011420">
                <a:moveTo>
                  <a:pt x="1432559" y="5001768"/>
                </a:moveTo>
                <a:lnTo>
                  <a:pt x="1423415" y="5001768"/>
                </a:lnTo>
                <a:lnTo>
                  <a:pt x="1423415" y="5010912"/>
                </a:lnTo>
                <a:lnTo>
                  <a:pt x="1432559" y="5010912"/>
                </a:lnTo>
                <a:lnTo>
                  <a:pt x="1432559" y="5001768"/>
                </a:lnTo>
                <a:close/>
              </a:path>
              <a:path w="2877820" h="5011420">
                <a:moveTo>
                  <a:pt x="1499615" y="5001768"/>
                </a:moveTo>
                <a:lnTo>
                  <a:pt x="1463039" y="5001768"/>
                </a:lnTo>
                <a:lnTo>
                  <a:pt x="1463039" y="5010912"/>
                </a:lnTo>
                <a:lnTo>
                  <a:pt x="1499615" y="5010912"/>
                </a:lnTo>
                <a:lnTo>
                  <a:pt x="1499615" y="5001768"/>
                </a:lnTo>
                <a:close/>
              </a:path>
              <a:path w="2877820" h="5011420">
                <a:moveTo>
                  <a:pt x="1539239" y="5001768"/>
                </a:moveTo>
                <a:lnTo>
                  <a:pt x="1530095" y="5001768"/>
                </a:lnTo>
                <a:lnTo>
                  <a:pt x="1530095" y="5010912"/>
                </a:lnTo>
                <a:lnTo>
                  <a:pt x="1539239" y="5010912"/>
                </a:lnTo>
                <a:lnTo>
                  <a:pt x="1539239" y="5001768"/>
                </a:lnTo>
                <a:close/>
              </a:path>
              <a:path w="2877820" h="5011420">
                <a:moveTo>
                  <a:pt x="1606295" y="5001768"/>
                </a:moveTo>
                <a:lnTo>
                  <a:pt x="1566671" y="5001768"/>
                </a:lnTo>
                <a:lnTo>
                  <a:pt x="1566671" y="5010912"/>
                </a:lnTo>
                <a:lnTo>
                  <a:pt x="1606295" y="5010912"/>
                </a:lnTo>
                <a:lnTo>
                  <a:pt x="1606295" y="5001768"/>
                </a:lnTo>
                <a:close/>
              </a:path>
              <a:path w="2877820" h="5011420">
                <a:moveTo>
                  <a:pt x="1642871" y="5001768"/>
                </a:moveTo>
                <a:lnTo>
                  <a:pt x="1633727" y="5001768"/>
                </a:lnTo>
                <a:lnTo>
                  <a:pt x="1633727" y="5010912"/>
                </a:lnTo>
                <a:lnTo>
                  <a:pt x="1642871" y="5010912"/>
                </a:lnTo>
                <a:lnTo>
                  <a:pt x="1642871" y="5001768"/>
                </a:lnTo>
                <a:close/>
              </a:path>
              <a:path w="2877820" h="5011420">
                <a:moveTo>
                  <a:pt x="1709927" y="5001768"/>
                </a:moveTo>
                <a:lnTo>
                  <a:pt x="1670303" y="5001768"/>
                </a:lnTo>
                <a:lnTo>
                  <a:pt x="1670303" y="5010912"/>
                </a:lnTo>
                <a:lnTo>
                  <a:pt x="1709927" y="5010912"/>
                </a:lnTo>
                <a:lnTo>
                  <a:pt x="1709927" y="5001768"/>
                </a:lnTo>
                <a:close/>
              </a:path>
              <a:path w="2877820" h="5011420">
                <a:moveTo>
                  <a:pt x="1746503" y="5001768"/>
                </a:moveTo>
                <a:lnTo>
                  <a:pt x="1737359" y="5001768"/>
                </a:lnTo>
                <a:lnTo>
                  <a:pt x="1737359" y="5010912"/>
                </a:lnTo>
                <a:lnTo>
                  <a:pt x="1746503" y="5010912"/>
                </a:lnTo>
                <a:lnTo>
                  <a:pt x="1746503" y="5001768"/>
                </a:lnTo>
                <a:close/>
              </a:path>
              <a:path w="2877820" h="5011420">
                <a:moveTo>
                  <a:pt x="1813559" y="5001768"/>
                </a:moveTo>
                <a:lnTo>
                  <a:pt x="1776983" y="5001768"/>
                </a:lnTo>
                <a:lnTo>
                  <a:pt x="1776983" y="5010912"/>
                </a:lnTo>
                <a:lnTo>
                  <a:pt x="1813559" y="5010912"/>
                </a:lnTo>
                <a:lnTo>
                  <a:pt x="1813559" y="5001768"/>
                </a:lnTo>
                <a:close/>
              </a:path>
              <a:path w="2877820" h="5011420">
                <a:moveTo>
                  <a:pt x="1853183" y="5001768"/>
                </a:moveTo>
                <a:lnTo>
                  <a:pt x="1844039" y="5001768"/>
                </a:lnTo>
                <a:lnTo>
                  <a:pt x="1844039" y="5010912"/>
                </a:lnTo>
                <a:lnTo>
                  <a:pt x="1853183" y="5010912"/>
                </a:lnTo>
                <a:lnTo>
                  <a:pt x="1853183" y="5001768"/>
                </a:lnTo>
                <a:close/>
              </a:path>
              <a:path w="2877820" h="5011420">
                <a:moveTo>
                  <a:pt x="1920239" y="5001768"/>
                </a:moveTo>
                <a:lnTo>
                  <a:pt x="1880615" y="5001768"/>
                </a:lnTo>
                <a:lnTo>
                  <a:pt x="1880615" y="5010912"/>
                </a:lnTo>
                <a:lnTo>
                  <a:pt x="1920239" y="5010912"/>
                </a:lnTo>
                <a:lnTo>
                  <a:pt x="1920239" y="5001768"/>
                </a:lnTo>
                <a:close/>
              </a:path>
              <a:path w="2877820" h="5011420">
                <a:moveTo>
                  <a:pt x="1956815" y="5001768"/>
                </a:moveTo>
                <a:lnTo>
                  <a:pt x="1947671" y="5001768"/>
                </a:lnTo>
                <a:lnTo>
                  <a:pt x="1947671" y="5010912"/>
                </a:lnTo>
                <a:lnTo>
                  <a:pt x="1956815" y="5010912"/>
                </a:lnTo>
                <a:lnTo>
                  <a:pt x="1956815" y="5001768"/>
                </a:lnTo>
                <a:close/>
              </a:path>
              <a:path w="2877820" h="5011420">
                <a:moveTo>
                  <a:pt x="2023871" y="5001768"/>
                </a:moveTo>
                <a:lnTo>
                  <a:pt x="1987295" y="5001768"/>
                </a:lnTo>
                <a:lnTo>
                  <a:pt x="1987295" y="5010912"/>
                </a:lnTo>
                <a:lnTo>
                  <a:pt x="2023871" y="5010912"/>
                </a:lnTo>
                <a:lnTo>
                  <a:pt x="2023871" y="5001768"/>
                </a:lnTo>
                <a:close/>
              </a:path>
              <a:path w="2877820" h="5011420">
                <a:moveTo>
                  <a:pt x="2063495" y="5001768"/>
                </a:moveTo>
                <a:lnTo>
                  <a:pt x="2051303" y="5001768"/>
                </a:lnTo>
                <a:lnTo>
                  <a:pt x="2051303" y="5010912"/>
                </a:lnTo>
                <a:lnTo>
                  <a:pt x="2063495" y="5010912"/>
                </a:lnTo>
                <a:lnTo>
                  <a:pt x="2063495" y="5001768"/>
                </a:lnTo>
                <a:close/>
              </a:path>
              <a:path w="2877820" h="5011420">
                <a:moveTo>
                  <a:pt x="2127504" y="5001768"/>
                </a:moveTo>
                <a:lnTo>
                  <a:pt x="2090927" y="5001768"/>
                </a:lnTo>
                <a:lnTo>
                  <a:pt x="2090927" y="5010912"/>
                </a:lnTo>
                <a:lnTo>
                  <a:pt x="2127504" y="5010912"/>
                </a:lnTo>
                <a:lnTo>
                  <a:pt x="2127504" y="5001768"/>
                </a:lnTo>
                <a:close/>
              </a:path>
              <a:path w="2877820" h="5011420">
                <a:moveTo>
                  <a:pt x="2167128" y="5001768"/>
                </a:moveTo>
                <a:lnTo>
                  <a:pt x="2157983" y="5001768"/>
                </a:lnTo>
                <a:lnTo>
                  <a:pt x="2157983" y="5010912"/>
                </a:lnTo>
                <a:lnTo>
                  <a:pt x="2167128" y="5010912"/>
                </a:lnTo>
                <a:lnTo>
                  <a:pt x="2167128" y="5001768"/>
                </a:lnTo>
                <a:close/>
              </a:path>
              <a:path w="2877820" h="5011420">
                <a:moveTo>
                  <a:pt x="2234183" y="5001768"/>
                </a:moveTo>
                <a:lnTo>
                  <a:pt x="2194559" y="5001768"/>
                </a:lnTo>
                <a:lnTo>
                  <a:pt x="2194559" y="5010912"/>
                </a:lnTo>
                <a:lnTo>
                  <a:pt x="2234183" y="5010912"/>
                </a:lnTo>
                <a:lnTo>
                  <a:pt x="2234183" y="5001768"/>
                </a:lnTo>
                <a:close/>
              </a:path>
              <a:path w="2877820" h="5011420">
                <a:moveTo>
                  <a:pt x="2270759" y="5001768"/>
                </a:moveTo>
                <a:lnTo>
                  <a:pt x="2261615" y="5001768"/>
                </a:lnTo>
                <a:lnTo>
                  <a:pt x="2261615" y="5010912"/>
                </a:lnTo>
                <a:lnTo>
                  <a:pt x="2270759" y="5010912"/>
                </a:lnTo>
                <a:lnTo>
                  <a:pt x="2270759" y="5001768"/>
                </a:lnTo>
                <a:close/>
              </a:path>
              <a:path w="2877820" h="5011420">
                <a:moveTo>
                  <a:pt x="2337815" y="5001768"/>
                </a:moveTo>
                <a:lnTo>
                  <a:pt x="2301239" y="5001768"/>
                </a:lnTo>
                <a:lnTo>
                  <a:pt x="2301239" y="5010912"/>
                </a:lnTo>
                <a:lnTo>
                  <a:pt x="2337815" y="5010912"/>
                </a:lnTo>
                <a:lnTo>
                  <a:pt x="2337815" y="5001768"/>
                </a:lnTo>
                <a:close/>
              </a:path>
              <a:path w="2877820" h="5011420">
                <a:moveTo>
                  <a:pt x="2377439" y="5001768"/>
                </a:moveTo>
                <a:lnTo>
                  <a:pt x="2368295" y="5001768"/>
                </a:lnTo>
                <a:lnTo>
                  <a:pt x="2368295" y="5010912"/>
                </a:lnTo>
                <a:lnTo>
                  <a:pt x="2377439" y="5010912"/>
                </a:lnTo>
                <a:lnTo>
                  <a:pt x="2377439" y="5001768"/>
                </a:lnTo>
                <a:close/>
              </a:path>
              <a:path w="2877820" h="5011420">
                <a:moveTo>
                  <a:pt x="2444495" y="5001768"/>
                </a:moveTo>
                <a:lnTo>
                  <a:pt x="2404871" y="5001768"/>
                </a:lnTo>
                <a:lnTo>
                  <a:pt x="2404871" y="5010912"/>
                </a:lnTo>
                <a:lnTo>
                  <a:pt x="2444495" y="5010912"/>
                </a:lnTo>
                <a:lnTo>
                  <a:pt x="2444495" y="5001768"/>
                </a:lnTo>
                <a:close/>
              </a:path>
              <a:path w="2877820" h="5011420">
                <a:moveTo>
                  <a:pt x="2481071" y="5001768"/>
                </a:moveTo>
                <a:lnTo>
                  <a:pt x="2471928" y="5001768"/>
                </a:lnTo>
                <a:lnTo>
                  <a:pt x="2471928" y="5010912"/>
                </a:lnTo>
                <a:lnTo>
                  <a:pt x="2481071" y="5010912"/>
                </a:lnTo>
                <a:lnTo>
                  <a:pt x="2481071" y="5001768"/>
                </a:lnTo>
                <a:close/>
              </a:path>
              <a:path w="2877820" h="5011420">
                <a:moveTo>
                  <a:pt x="2548128" y="5001768"/>
                </a:moveTo>
                <a:lnTo>
                  <a:pt x="2508504" y="5001768"/>
                </a:lnTo>
                <a:lnTo>
                  <a:pt x="2508504" y="5010912"/>
                </a:lnTo>
                <a:lnTo>
                  <a:pt x="2548128" y="5010912"/>
                </a:lnTo>
                <a:lnTo>
                  <a:pt x="2548128" y="5001768"/>
                </a:lnTo>
                <a:close/>
              </a:path>
              <a:path w="2877820" h="5011420">
                <a:moveTo>
                  <a:pt x="2584704" y="5001768"/>
                </a:moveTo>
                <a:lnTo>
                  <a:pt x="2575559" y="5001768"/>
                </a:lnTo>
                <a:lnTo>
                  <a:pt x="2575559" y="5010912"/>
                </a:lnTo>
                <a:lnTo>
                  <a:pt x="2584704" y="5010912"/>
                </a:lnTo>
                <a:lnTo>
                  <a:pt x="2584704" y="5001768"/>
                </a:lnTo>
                <a:close/>
              </a:path>
              <a:path w="2877820" h="5011420">
                <a:moveTo>
                  <a:pt x="2651759" y="5001768"/>
                </a:moveTo>
                <a:lnTo>
                  <a:pt x="2615183" y="5001768"/>
                </a:lnTo>
                <a:lnTo>
                  <a:pt x="2615183" y="5010912"/>
                </a:lnTo>
                <a:lnTo>
                  <a:pt x="2651759" y="5010912"/>
                </a:lnTo>
                <a:lnTo>
                  <a:pt x="2651759" y="5001768"/>
                </a:lnTo>
                <a:close/>
              </a:path>
              <a:path w="2877820" h="5011420">
                <a:moveTo>
                  <a:pt x="2691383" y="5001768"/>
                </a:moveTo>
                <a:lnTo>
                  <a:pt x="2682239" y="5001768"/>
                </a:lnTo>
                <a:lnTo>
                  <a:pt x="2682239" y="5010912"/>
                </a:lnTo>
                <a:lnTo>
                  <a:pt x="2691383" y="5010912"/>
                </a:lnTo>
                <a:lnTo>
                  <a:pt x="2691383" y="5001768"/>
                </a:lnTo>
                <a:close/>
              </a:path>
              <a:path w="2877820" h="5011420">
                <a:moveTo>
                  <a:pt x="2758439" y="5001768"/>
                </a:moveTo>
                <a:lnTo>
                  <a:pt x="2718815" y="5001768"/>
                </a:lnTo>
                <a:lnTo>
                  <a:pt x="2718815" y="5010912"/>
                </a:lnTo>
                <a:lnTo>
                  <a:pt x="2758439" y="5010912"/>
                </a:lnTo>
                <a:lnTo>
                  <a:pt x="2758439" y="5001768"/>
                </a:lnTo>
                <a:close/>
              </a:path>
              <a:path w="2877820" h="5011420">
                <a:moveTo>
                  <a:pt x="2795015" y="5001768"/>
                </a:moveTo>
                <a:lnTo>
                  <a:pt x="2785871" y="5001768"/>
                </a:lnTo>
                <a:lnTo>
                  <a:pt x="2785871" y="5010912"/>
                </a:lnTo>
                <a:lnTo>
                  <a:pt x="2795015" y="5010912"/>
                </a:lnTo>
                <a:lnTo>
                  <a:pt x="2795015" y="5001768"/>
                </a:lnTo>
                <a:close/>
              </a:path>
              <a:path w="2877820" h="5011420">
                <a:moveTo>
                  <a:pt x="2862071" y="5001768"/>
                </a:moveTo>
                <a:lnTo>
                  <a:pt x="2825495" y="5001768"/>
                </a:lnTo>
                <a:lnTo>
                  <a:pt x="2825495" y="5010912"/>
                </a:lnTo>
                <a:lnTo>
                  <a:pt x="2862071" y="5010912"/>
                </a:lnTo>
                <a:lnTo>
                  <a:pt x="2862071" y="5001768"/>
                </a:lnTo>
                <a:close/>
              </a:path>
              <a:path w="2877820" h="5011420">
                <a:moveTo>
                  <a:pt x="2877311" y="4977384"/>
                </a:moveTo>
                <a:lnTo>
                  <a:pt x="2868167" y="4977384"/>
                </a:lnTo>
                <a:lnTo>
                  <a:pt x="2868167" y="4986529"/>
                </a:lnTo>
                <a:lnTo>
                  <a:pt x="2877311" y="4986529"/>
                </a:lnTo>
                <a:lnTo>
                  <a:pt x="2877311" y="4977384"/>
                </a:lnTo>
                <a:close/>
              </a:path>
              <a:path w="2877820" h="5011420">
                <a:moveTo>
                  <a:pt x="2877311" y="4910329"/>
                </a:moveTo>
                <a:lnTo>
                  <a:pt x="2868167" y="4910329"/>
                </a:lnTo>
                <a:lnTo>
                  <a:pt x="2868167" y="4946904"/>
                </a:lnTo>
                <a:lnTo>
                  <a:pt x="2877311" y="4946904"/>
                </a:lnTo>
                <a:lnTo>
                  <a:pt x="2877311" y="4910329"/>
                </a:lnTo>
                <a:close/>
              </a:path>
              <a:path w="2877820" h="5011420">
                <a:moveTo>
                  <a:pt x="2877311" y="4870704"/>
                </a:moveTo>
                <a:lnTo>
                  <a:pt x="2868167" y="4870704"/>
                </a:lnTo>
                <a:lnTo>
                  <a:pt x="2868167" y="4882896"/>
                </a:lnTo>
                <a:lnTo>
                  <a:pt x="2877311" y="4882896"/>
                </a:lnTo>
                <a:lnTo>
                  <a:pt x="2877311" y="4870704"/>
                </a:lnTo>
                <a:close/>
              </a:path>
              <a:path w="2877820" h="5011420">
                <a:moveTo>
                  <a:pt x="2877311" y="4806696"/>
                </a:moveTo>
                <a:lnTo>
                  <a:pt x="2868167" y="4806696"/>
                </a:lnTo>
                <a:lnTo>
                  <a:pt x="2868167" y="4843272"/>
                </a:lnTo>
                <a:lnTo>
                  <a:pt x="2877311" y="4843272"/>
                </a:lnTo>
                <a:lnTo>
                  <a:pt x="2877311" y="4806696"/>
                </a:lnTo>
                <a:close/>
              </a:path>
              <a:path w="2877820" h="5011420">
                <a:moveTo>
                  <a:pt x="2877311" y="4767072"/>
                </a:moveTo>
                <a:lnTo>
                  <a:pt x="2868167" y="4767072"/>
                </a:lnTo>
                <a:lnTo>
                  <a:pt x="2868167" y="4776216"/>
                </a:lnTo>
                <a:lnTo>
                  <a:pt x="2877311" y="4776216"/>
                </a:lnTo>
                <a:lnTo>
                  <a:pt x="2877311" y="4767072"/>
                </a:lnTo>
                <a:close/>
              </a:path>
              <a:path w="2877820" h="5011420">
                <a:moveTo>
                  <a:pt x="2877311" y="4700016"/>
                </a:moveTo>
                <a:lnTo>
                  <a:pt x="2868167" y="4700016"/>
                </a:lnTo>
                <a:lnTo>
                  <a:pt x="2868167" y="4739640"/>
                </a:lnTo>
                <a:lnTo>
                  <a:pt x="2877311" y="4739640"/>
                </a:lnTo>
                <a:lnTo>
                  <a:pt x="2877311" y="4700016"/>
                </a:lnTo>
                <a:close/>
              </a:path>
              <a:path w="2877820" h="5011420">
                <a:moveTo>
                  <a:pt x="2877311" y="4663440"/>
                </a:moveTo>
                <a:lnTo>
                  <a:pt x="2868167" y="4663440"/>
                </a:lnTo>
                <a:lnTo>
                  <a:pt x="2868167" y="4672584"/>
                </a:lnTo>
                <a:lnTo>
                  <a:pt x="2877311" y="4672584"/>
                </a:lnTo>
                <a:lnTo>
                  <a:pt x="2877311" y="4663440"/>
                </a:lnTo>
                <a:close/>
              </a:path>
              <a:path w="2877820" h="5011420">
                <a:moveTo>
                  <a:pt x="2877311" y="4596384"/>
                </a:moveTo>
                <a:lnTo>
                  <a:pt x="2868167" y="4596384"/>
                </a:lnTo>
                <a:lnTo>
                  <a:pt x="2868167" y="4632960"/>
                </a:lnTo>
                <a:lnTo>
                  <a:pt x="2877311" y="4632960"/>
                </a:lnTo>
                <a:lnTo>
                  <a:pt x="2877311" y="4596384"/>
                </a:lnTo>
                <a:close/>
              </a:path>
              <a:path w="2877820" h="5011420">
                <a:moveTo>
                  <a:pt x="2877311" y="4556760"/>
                </a:moveTo>
                <a:lnTo>
                  <a:pt x="2868167" y="4556760"/>
                </a:lnTo>
                <a:lnTo>
                  <a:pt x="2868167" y="4565904"/>
                </a:lnTo>
                <a:lnTo>
                  <a:pt x="2877311" y="4565904"/>
                </a:lnTo>
                <a:lnTo>
                  <a:pt x="2877311" y="4556760"/>
                </a:lnTo>
                <a:close/>
              </a:path>
              <a:path w="2877820" h="5011420">
                <a:moveTo>
                  <a:pt x="2877311" y="4489704"/>
                </a:moveTo>
                <a:lnTo>
                  <a:pt x="2868167" y="4489704"/>
                </a:lnTo>
                <a:lnTo>
                  <a:pt x="2868167" y="4529328"/>
                </a:lnTo>
                <a:lnTo>
                  <a:pt x="2877311" y="4529328"/>
                </a:lnTo>
                <a:lnTo>
                  <a:pt x="2877311" y="4489704"/>
                </a:lnTo>
                <a:close/>
              </a:path>
              <a:path w="2877820" h="5011420">
                <a:moveTo>
                  <a:pt x="2877311" y="4453128"/>
                </a:moveTo>
                <a:lnTo>
                  <a:pt x="2868167" y="4453128"/>
                </a:lnTo>
                <a:lnTo>
                  <a:pt x="2868167" y="4462272"/>
                </a:lnTo>
                <a:lnTo>
                  <a:pt x="2877311" y="4462272"/>
                </a:lnTo>
                <a:lnTo>
                  <a:pt x="2877311" y="4453128"/>
                </a:lnTo>
                <a:close/>
              </a:path>
              <a:path w="2877820" h="5011420">
                <a:moveTo>
                  <a:pt x="2877311" y="4386072"/>
                </a:moveTo>
                <a:lnTo>
                  <a:pt x="2868167" y="4386072"/>
                </a:lnTo>
                <a:lnTo>
                  <a:pt x="2868167" y="4425696"/>
                </a:lnTo>
                <a:lnTo>
                  <a:pt x="2877311" y="4425696"/>
                </a:lnTo>
                <a:lnTo>
                  <a:pt x="2877311" y="4386072"/>
                </a:lnTo>
                <a:close/>
              </a:path>
              <a:path w="2877820" h="5011420">
                <a:moveTo>
                  <a:pt x="2877311" y="4349496"/>
                </a:moveTo>
                <a:lnTo>
                  <a:pt x="2868167" y="4349496"/>
                </a:lnTo>
                <a:lnTo>
                  <a:pt x="2868167" y="4358640"/>
                </a:lnTo>
                <a:lnTo>
                  <a:pt x="2877311" y="4358640"/>
                </a:lnTo>
                <a:lnTo>
                  <a:pt x="2877311" y="4349496"/>
                </a:lnTo>
                <a:close/>
              </a:path>
              <a:path w="2877820" h="5011420">
                <a:moveTo>
                  <a:pt x="2877311" y="4282440"/>
                </a:moveTo>
                <a:lnTo>
                  <a:pt x="2868167" y="4282440"/>
                </a:lnTo>
                <a:lnTo>
                  <a:pt x="2868167" y="4319016"/>
                </a:lnTo>
                <a:lnTo>
                  <a:pt x="2877311" y="4319016"/>
                </a:lnTo>
                <a:lnTo>
                  <a:pt x="2877311" y="4282440"/>
                </a:lnTo>
                <a:close/>
              </a:path>
              <a:path w="2877820" h="5011420">
                <a:moveTo>
                  <a:pt x="2877311" y="4242816"/>
                </a:moveTo>
                <a:lnTo>
                  <a:pt x="2868167" y="4242816"/>
                </a:lnTo>
                <a:lnTo>
                  <a:pt x="2868167" y="4251960"/>
                </a:lnTo>
                <a:lnTo>
                  <a:pt x="2877311" y="4251960"/>
                </a:lnTo>
                <a:lnTo>
                  <a:pt x="2877311" y="4242816"/>
                </a:lnTo>
                <a:close/>
              </a:path>
              <a:path w="2877820" h="5011420">
                <a:moveTo>
                  <a:pt x="2877311" y="4175760"/>
                </a:moveTo>
                <a:lnTo>
                  <a:pt x="2868167" y="4175760"/>
                </a:lnTo>
                <a:lnTo>
                  <a:pt x="2868167" y="4215384"/>
                </a:lnTo>
                <a:lnTo>
                  <a:pt x="2877311" y="4215384"/>
                </a:lnTo>
                <a:lnTo>
                  <a:pt x="2877311" y="4175760"/>
                </a:lnTo>
                <a:close/>
              </a:path>
              <a:path w="2877820" h="5011420">
                <a:moveTo>
                  <a:pt x="2877311" y="4139184"/>
                </a:moveTo>
                <a:lnTo>
                  <a:pt x="2868167" y="4139184"/>
                </a:lnTo>
                <a:lnTo>
                  <a:pt x="2868167" y="4148328"/>
                </a:lnTo>
                <a:lnTo>
                  <a:pt x="2877311" y="4148328"/>
                </a:lnTo>
                <a:lnTo>
                  <a:pt x="2877311" y="4139184"/>
                </a:lnTo>
                <a:close/>
              </a:path>
              <a:path w="2877820" h="5011420">
                <a:moveTo>
                  <a:pt x="2877311" y="4072128"/>
                </a:moveTo>
                <a:lnTo>
                  <a:pt x="2868167" y="4072128"/>
                </a:lnTo>
                <a:lnTo>
                  <a:pt x="2868167" y="4108704"/>
                </a:lnTo>
                <a:lnTo>
                  <a:pt x="2877311" y="4108704"/>
                </a:lnTo>
                <a:lnTo>
                  <a:pt x="2877311" y="4072128"/>
                </a:lnTo>
                <a:close/>
              </a:path>
              <a:path w="2877820" h="5011420">
                <a:moveTo>
                  <a:pt x="2877311" y="4032504"/>
                </a:moveTo>
                <a:lnTo>
                  <a:pt x="2868167" y="4032504"/>
                </a:lnTo>
                <a:lnTo>
                  <a:pt x="2868167" y="4044696"/>
                </a:lnTo>
                <a:lnTo>
                  <a:pt x="2877311" y="4044696"/>
                </a:lnTo>
                <a:lnTo>
                  <a:pt x="2877311" y="4032504"/>
                </a:lnTo>
                <a:close/>
              </a:path>
              <a:path w="2877820" h="5011420">
                <a:moveTo>
                  <a:pt x="2877311" y="3968496"/>
                </a:moveTo>
                <a:lnTo>
                  <a:pt x="2868167" y="3968496"/>
                </a:lnTo>
                <a:lnTo>
                  <a:pt x="2868167" y="4005072"/>
                </a:lnTo>
                <a:lnTo>
                  <a:pt x="2877311" y="4005072"/>
                </a:lnTo>
                <a:lnTo>
                  <a:pt x="2877311" y="3968496"/>
                </a:lnTo>
                <a:close/>
              </a:path>
              <a:path w="2877820" h="5011420">
                <a:moveTo>
                  <a:pt x="2877311" y="3928872"/>
                </a:moveTo>
                <a:lnTo>
                  <a:pt x="2868167" y="3928872"/>
                </a:lnTo>
                <a:lnTo>
                  <a:pt x="2868167" y="3938016"/>
                </a:lnTo>
                <a:lnTo>
                  <a:pt x="2877311" y="3938016"/>
                </a:lnTo>
                <a:lnTo>
                  <a:pt x="2877311" y="3928872"/>
                </a:lnTo>
                <a:close/>
              </a:path>
              <a:path w="2877820" h="5011420">
                <a:moveTo>
                  <a:pt x="2877311" y="3861816"/>
                </a:moveTo>
                <a:lnTo>
                  <a:pt x="2868167" y="3861816"/>
                </a:lnTo>
                <a:lnTo>
                  <a:pt x="2868167" y="3901440"/>
                </a:lnTo>
                <a:lnTo>
                  <a:pt x="2877311" y="3901440"/>
                </a:lnTo>
                <a:lnTo>
                  <a:pt x="2877311" y="3861816"/>
                </a:lnTo>
                <a:close/>
              </a:path>
              <a:path w="2877820" h="5011420">
                <a:moveTo>
                  <a:pt x="2877311" y="3825240"/>
                </a:moveTo>
                <a:lnTo>
                  <a:pt x="2868167" y="3825240"/>
                </a:lnTo>
                <a:lnTo>
                  <a:pt x="2868167" y="3834384"/>
                </a:lnTo>
                <a:lnTo>
                  <a:pt x="2877311" y="3834384"/>
                </a:lnTo>
                <a:lnTo>
                  <a:pt x="2877311" y="3825240"/>
                </a:lnTo>
                <a:close/>
              </a:path>
              <a:path w="2877820" h="5011420">
                <a:moveTo>
                  <a:pt x="2877311" y="3758184"/>
                </a:moveTo>
                <a:lnTo>
                  <a:pt x="2868167" y="3758184"/>
                </a:lnTo>
                <a:lnTo>
                  <a:pt x="2868167" y="3794760"/>
                </a:lnTo>
                <a:lnTo>
                  <a:pt x="2877311" y="3794760"/>
                </a:lnTo>
                <a:lnTo>
                  <a:pt x="2877311" y="3758184"/>
                </a:lnTo>
                <a:close/>
              </a:path>
              <a:path w="2877820" h="5011420">
                <a:moveTo>
                  <a:pt x="2877311" y="3718560"/>
                </a:moveTo>
                <a:lnTo>
                  <a:pt x="2868167" y="3718560"/>
                </a:lnTo>
                <a:lnTo>
                  <a:pt x="2868167" y="3727704"/>
                </a:lnTo>
                <a:lnTo>
                  <a:pt x="2877311" y="3727704"/>
                </a:lnTo>
                <a:lnTo>
                  <a:pt x="2877311" y="3718560"/>
                </a:lnTo>
                <a:close/>
              </a:path>
              <a:path w="2877820" h="5011420">
                <a:moveTo>
                  <a:pt x="2877311" y="3651504"/>
                </a:moveTo>
                <a:lnTo>
                  <a:pt x="2868167" y="3651504"/>
                </a:lnTo>
                <a:lnTo>
                  <a:pt x="2868167" y="3691128"/>
                </a:lnTo>
                <a:lnTo>
                  <a:pt x="2877311" y="3691128"/>
                </a:lnTo>
                <a:lnTo>
                  <a:pt x="2877311" y="3651504"/>
                </a:lnTo>
                <a:close/>
              </a:path>
              <a:path w="2877820" h="5011420">
                <a:moveTo>
                  <a:pt x="2877311" y="3614928"/>
                </a:moveTo>
                <a:lnTo>
                  <a:pt x="2868167" y="3614928"/>
                </a:lnTo>
                <a:lnTo>
                  <a:pt x="2868167" y="3624072"/>
                </a:lnTo>
                <a:lnTo>
                  <a:pt x="2877311" y="3624072"/>
                </a:lnTo>
                <a:lnTo>
                  <a:pt x="2877311" y="3614928"/>
                </a:lnTo>
                <a:close/>
              </a:path>
              <a:path w="2877820" h="5011420">
                <a:moveTo>
                  <a:pt x="2877311" y="3547872"/>
                </a:moveTo>
                <a:lnTo>
                  <a:pt x="2868167" y="3547872"/>
                </a:lnTo>
                <a:lnTo>
                  <a:pt x="2868167" y="3587496"/>
                </a:lnTo>
                <a:lnTo>
                  <a:pt x="2877311" y="3587496"/>
                </a:lnTo>
                <a:lnTo>
                  <a:pt x="2877311" y="3547872"/>
                </a:lnTo>
                <a:close/>
              </a:path>
              <a:path w="2877820" h="5011420">
                <a:moveTo>
                  <a:pt x="2877311" y="3511296"/>
                </a:moveTo>
                <a:lnTo>
                  <a:pt x="2868167" y="3511296"/>
                </a:lnTo>
                <a:lnTo>
                  <a:pt x="2868167" y="3520440"/>
                </a:lnTo>
                <a:lnTo>
                  <a:pt x="2877311" y="3520440"/>
                </a:lnTo>
                <a:lnTo>
                  <a:pt x="2877311" y="3511296"/>
                </a:lnTo>
                <a:close/>
              </a:path>
              <a:path w="2877820" h="5011420">
                <a:moveTo>
                  <a:pt x="2877311" y="3444240"/>
                </a:moveTo>
                <a:lnTo>
                  <a:pt x="2868167" y="3444240"/>
                </a:lnTo>
                <a:lnTo>
                  <a:pt x="2868167" y="3480816"/>
                </a:lnTo>
                <a:lnTo>
                  <a:pt x="2877311" y="3480816"/>
                </a:lnTo>
                <a:lnTo>
                  <a:pt x="2877311" y="3444240"/>
                </a:lnTo>
                <a:close/>
              </a:path>
              <a:path w="2877820" h="5011420">
                <a:moveTo>
                  <a:pt x="2877311" y="3404616"/>
                </a:moveTo>
                <a:lnTo>
                  <a:pt x="2868167" y="3404616"/>
                </a:lnTo>
                <a:lnTo>
                  <a:pt x="2868167" y="3413760"/>
                </a:lnTo>
                <a:lnTo>
                  <a:pt x="2877311" y="3413760"/>
                </a:lnTo>
                <a:lnTo>
                  <a:pt x="2877311" y="3404616"/>
                </a:lnTo>
                <a:close/>
              </a:path>
              <a:path w="2877820" h="5011420">
                <a:moveTo>
                  <a:pt x="2877311" y="3337560"/>
                </a:moveTo>
                <a:lnTo>
                  <a:pt x="2868167" y="3337560"/>
                </a:lnTo>
                <a:lnTo>
                  <a:pt x="2868167" y="3377184"/>
                </a:lnTo>
                <a:lnTo>
                  <a:pt x="2877311" y="3377184"/>
                </a:lnTo>
                <a:lnTo>
                  <a:pt x="2877311" y="3337560"/>
                </a:lnTo>
                <a:close/>
              </a:path>
              <a:path w="2877820" h="5011420">
                <a:moveTo>
                  <a:pt x="2877311" y="3300984"/>
                </a:moveTo>
                <a:lnTo>
                  <a:pt x="2868167" y="3300984"/>
                </a:lnTo>
                <a:lnTo>
                  <a:pt x="2868167" y="3310128"/>
                </a:lnTo>
                <a:lnTo>
                  <a:pt x="2877311" y="3310128"/>
                </a:lnTo>
                <a:lnTo>
                  <a:pt x="2877311" y="3300984"/>
                </a:lnTo>
                <a:close/>
              </a:path>
              <a:path w="2877820" h="5011420">
                <a:moveTo>
                  <a:pt x="2877311" y="3233928"/>
                </a:moveTo>
                <a:lnTo>
                  <a:pt x="2868167" y="3233928"/>
                </a:lnTo>
                <a:lnTo>
                  <a:pt x="2868167" y="3270504"/>
                </a:lnTo>
                <a:lnTo>
                  <a:pt x="2877311" y="3270504"/>
                </a:lnTo>
                <a:lnTo>
                  <a:pt x="2877311" y="3233928"/>
                </a:lnTo>
                <a:close/>
              </a:path>
              <a:path w="2877820" h="5011420">
                <a:moveTo>
                  <a:pt x="2877311" y="3194304"/>
                </a:moveTo>
                <a:lnTo>
                  <a:pt x="2868167" y="3194304"/>
                </a:lnTo>
                <a:lnTo>
                  <a:pt x="2868167" y="3206496"/>
                </a:lnTo>
                <a:lnTo>
                  <a:pt x="2877311" y="3206496"/>
                </a:lnTo>
                <a:lnTo>
                  <a:pt x="2877311" y="3194304"/>
                </a:lnTo>
                <a:close/>
              </a:path>
              <a:path w="2877820" h="5011420">
                <a:moveTo>
                  <a:pt x="2877311" y="3130296"/>
                </a:moveTo>
                <a:lnTo>
                  <a:pt x="2868167" y="3130296"/>
                </a:lnTo>
                <a:lnTo>
                  <a:pt x="2868167" y="3166872"/>
                </a:lnTo>
                <a:lnTo>
                  <a:pt x="2877311" y="3166872"/>
                </a:lnTo>
                <a:lnTo>
                  <a:pt x="2877311" y="3130296"/>
                </a:lnTo>
                <a:close/>
              </a:path>
              <a:path w="2877820" h="5011420">
                <a:moveTo>
                  <a:pt x="2877311" y="3090672"/>
                </a:moveTo>
                <a:lnTo>
                  <a:pt x="2868167" y="3090672"/>
                </a:lnTo>
                <a:lnTo>
                  <a:pt x="2868167" y="3099816"/>
                </a:lnTo>
                <a:lnTo>
                  <a:pt x="2877311" y="3099816"/>
                </a:lnTo>
                <a:lnTo>
                  <a:pt x="2877311" y="3090672"/>
                </a:lnTo>
                <a:close/>
              </a:path>
              <a:path w="2877820" h="5011420">
                <a:moveTo>
                  <a:pt x="2877311" y="3023616"/>
                </a:moveTo>
                <a:lnTo>
                  <a:pt x="2868167" y="3023616"/>
                </a:lnTo>
                <a:lnTo>
                  <a:pt x="2868167" y="3063240"/>
                </a:lnTo>
                <a:lnTo>
                  <a:pt x="2877311" y="3063240"/>
                </a:lnTo>
                <a:lnTo>
                  <a:pt x="2877311" y="3023616"/>
                </a:lnTo>
                <a:close/>
              </a:path>
              <a:path w="2877820" h="5011420">
                <a:moveTo>
                  <a:pt x="2877311" y="2987040"/>
                </a:moveTo>
                <a:lnTo>
                  <a:pt x="2868167" y="2987040"/>
                </a:lnTo>
                <a:lnTo>
                  <a:pt x="2868167" y="2996184"/>
                </a:lnTo>
                <a:lnTo>
                  <a:pt x="2877311" y="2996184"/>
                </a:lnTo>
                <a:lnTo>
                  <a:pt x="2877311" y="2987040"/>
                </a:lnTo>
                <a:close/>
              </a:path>
              <a:path w="2877820" h="5011420">
                <a:moveTo>
                  <a:pt x="2877311" y="2919984"/>
                </a:moveTo>
                <a:lnTo>
                  <a:pt x="2868167" y="2919984"/>
                </a:lnTo>
                <a:lnTo>
                  <a:pt x="2868167" y="2956560"/>
                </a:lnTo>
                <a:lnTo>
                  <a:pt x="2877311" y="2956560"/>
                </a:lnTo>
                <a:lnTo>
                  <a:pt x="2877311" y="2919984"/>
                </a:lnTo>
                <a:close/>
              </a:path>
              <a:path w="2877820" h="5011420">
                <a:moveTo>
                  <a:pt x="2877311" y="2880360"/>
                </a:moveTo>
                <a:lnTo>
                  <a:pt x="2868167" y="2880360"/>
                </a:lnTo>
                <a:lnTo>
                  <a:pt x="2868167" y="2889504"/>
                </a:lnTo>
                <a:lnTo>
                  <a:pt x="2877311" y="2889504"/>
                </a:lnTo>
                <a:lnTo>
                  <a:pt x="2877311" y="2880360"/>
                </a:lnTo>
                <a:close/>
              </a:path>
              <a:path w="2877820" h="5011420">
                <a:moveTo>
                  <a:pt x="2877311" y="2813304"/>
                </a:moveTo>
                <a:lnTo>
                  <a:pt x="2868167" y="2813304"/>
                </a:lnTo>
                <a:lnTo>
                  <a:pt x="2868167" y="2852928"/>
                </a:lnTo>
                <a:lnTo>
                  <a:pt x="2877311" y="2852928"/>
                </a:lnTo>
                <a:lnTo>
                  <a:pt x="2877311" y="2813304"/>
                </a:lnTo>
                <a:close/>
              </a:path>
              <a:path w="2877820" h="5011420">
                <a:moveTo>
                  <a:pt x="2877311" y="2776728"/>
                </a:moveTo>
                <a:lnTo>
                  <a:pt x="2868167" y="2776728"/>
                </a:lnTo>
                <a:lnTo>
                  <a:pt x="2868167" y="2785872"/>
                </a:lnTo>
                <a:lnTo>
                  <a:pt x="2877311" y="2785872"/>
                </a:lnTo>
                <a:lnTo>
                  <a:pt x="2877311" y="2776728"/>
                </a:lnTo>
                <a:close/>
              </a:path>
              <a:path w="2877820" h="5011420">
                <a:moveTo>
                  <a:pt x="2877311" y="2709672"/>
                </a:moveTo>
                <a:lnTo>
                  <a:pt x="2868167" y="2709672"/>
                </a:lnTo>
                <a:lnTo>
                  <a:pt x="2868167" y="2749296"/>
                </a:lnTo>
                <a:lnTo>
                  <a:pt x="2877311" y="2749296"/>
                </a:lnTo>
                <a:lnTo>
                  <a:pt x="2877311" y="2709672"/>
                </a:lnTo>
                <a:close/>
              </a:path>
              <a:path w="2877820" h="5011420">
                <a:moveTo>
                  <a:pt x="2877311" y="2673096"/>
                </a:moveTo>
                <a:lnTo>
                  <a:pt x="2868167" y="2673096"/>
                </a:lnTo>
                <a:lnTo>
                  <a:pt x="2868167" y="2682240"/>
                </a:lnTo>
                <a:lnTo>
                  <a:pt x="2877311" y="2682240"/>
                </a:lnTo>
                <a:lnTo>
                  <a:pt x="2877311" y="2673096"/>
                </a:lnTo>
                <a:close/>
              </a:path>
              <a:path w="2877820" h="5011420">
                <a:moveTo>
                  <a:pt x="2877311" y="2606040"/>
                </a:moveTo>
                <a:lnTo>
                  <a:pt x="2868167" y="2606040"/>
                </a:lnTo>
                <a:lnTo>
                  <a:pt x="2868167" y="2642616"/>
                </a:lnTo>
                <a:lnTo>
                  <a:pt x="2877311" y="2642616"/>
                </a:lnTo>
                <a:lnTo>
                  <a:pt x="2877311" y="2606040"/>
                </a:lnTo>
                <a:close/>
              </a:path>
              <a:path w="2877820" h="5011420">
                <a:moveTo>
                  <a:pt x="2877311" y="2566416"/>
                </a:moveTo>
                <a:lnTo>
                  <a:pt x="2868167" y="2566416"/>
                </a:lnTo>
                <a:lnTo>
                  <a:pt x="2868167" y="2575560"/>
                </a:lnTo>
                <a:lnTo>
                  <a:pt x="2877311" y="2575560"/>
                </a:lnTo>
                <a:lnTo>
                  <a:pt x="2877311" y="2566416"/>
                </a:lnTo>
                <a:close/>
              </a:path>
              <a:path w="2877820" h="5011420">
                <a:moveTo>
                  <a:pt x="2877311" y="2499360"/>
                </a:moveTo>
                <a:lnTo>
                  <a:pt x="2868167" y="2499360"/>
                </a:lnTo>
                <a:lnTo>
                  <a:pt x="2868167" y="2538984"/>
                </a:lnTo>
                <a:lnTo>
                  <a:pt x="2877311" y="2538984"/>
                </a:lnTo>
                <a:lnTo>
                  <a:pt x="2877311" y="2499360"/>
                </a:lnTo>
                <a:close/>
              </a:path>
              <a:path w="2877820" h="5011420">
                <a:moveTo>
                  <a:pt x="2877311" y="2462784"/>
                </a:moveTo>
                <a:lnTo>
                  <a:pt x="2868167" y="2462784"/>
                </a:lnTo>
                <a:lnTo>
                  <a:pt x="2868167" y="2471928"/>
                </a:lnTo>
                <a:lnTo>
                  <a:pt x="2877311" y="2471928"/>
                </a:lnTo>
                <a:lnTo>
                  <a:pt x="2877311" y="2462784"/>
                </a:lnTo>
                <a:close/>
              </a:path>
              <a:path w="2877820" h="5011420">
                <a:moveTo>
                  <a:pt x="2877311" y="2395728"/>
                </a:moveTo>
                <a:lnTo>
                  <a:pt x="2868167" y="2395728"/>
                </a:lnTo>
                <a:lnTo>
                  <a:pt x="2868167" y="2432304"/>
                </a:lnTo>
                <a:lnTo>
                  <a:pt x="2877311" y="2432304"/>
                </a:lnTo>
                <a:lnTo>
                  <a:pt x="2877311" y="2395728"/>
                </a:lnTo>
                <a:close/>
              </a:path>
              <a:path w="2877820" h="5011420">
                <a:moveTo>
                  <a:pt x="2877311" y="2356104"/>
                </a:moveTo>
                <a:lnTo>
                  <a:pt x="2868167" y="2356104"/>
                </a:lnTo>
                <a:lnTo>
                  <a:pt x="2868167" y="2368296"/>
                </a:lnTo>
                <a:lnTo>
                  <a:pt x="2877311" y="2368296"/>
                </a:lnTo>
                <a:lnTo>
                  <a:pt x="2877311" y="2356104"/>
                </a:lnTo>
                <a:close/>
              </a:path>
              <a:path w="2877820" h="5011420">
                <a:moveTo>
                  <a:pt x="2877311" y="2292096"/>
                </a:moveTo>
                <a:lnTo>
                  <a:pt x="2868167" y="2292096"/>
                </a:lnTo>
                <a:lnTo>
                  <a:pt x="2868167" y="2328672"/>
                </a:lnTo>
                <a:lnTo>
                  <a:pt x="2877311" y="2328672"/>
                </a:lnTo>
                <a:lnTo>
                  <a:pt x="2877311" y="2292096"/>
                </a:lnTo>
                <a:close/>
              </a:path>
              <a:path w="2877820" h="5011420">
                <a:moveTo>
                  <a:pt x="2877311" y="2252472"/>
                </a:moveTo>
                <a:lnTo>
                  <a:pt x="2868167" y="2252472"/>
                </a:lnTo>
                <a:lnTo>
                  <a:pt x="2868167" y="2261616"/>
                </a:lnTo>
                <a:lnTo>
                  <a:pt x="2877311" y="2261616"/>
                </a:lnTo>
                <a:lnTo>
                  <a:pt x="2877311" y="2252472"/>
                </a:lnTo>
                <a:close/>
              </a:path>
              <a:path w="2877820" h="5011420">
                <a:moveTo>
                  <a:pt x="2877311" y="2185416"/>
                </a:moveTo>
                <a:lnTo>
                  <a:pt x="2868167" y="2185416"/>
                </a:lnTo>
                <a:lnTo>
                  <a:pt x="2868167" y="2225040"/>
                </a:lnTo>
                <a:lnTo>
                  <a:pt x="2877311" y="2225040"/>
                </a:lnTo>
                <a:lnTo>
                  <a:pt x="2877311" y="2185416"/>
                </a:lnTo>
                <a:close/>
              </a:path>
              <a:path w="2877820" h="5011420">
                <a:moveTo>
                  <a:pt x="2877311" y="2148840"/>
                </a:moveTo>
                <a:lnTo>
                  <a:pt x="2868167" y="2148840"/>
                </a:lnTo>
                <a:lnTo>
                  <a:pt x="2868167" y="2157984"/>
                </a:lnTo>
                <a:lnTo>
                  <a:pt x="2877311" y="2157984"/>
                </a:lnTo>
                <a:lnTo>
                  <a:pt x="2877311" y="2148840"/>
                </a:lnTo>
                <a:close/>
              </a:path>
              <a:path w="2877820" h="5011420">
                <a:moveTo>
                  <a:pt x="2877311" y="2081784"/>
                </a:moveTo>
                <a:lnTo>
                  <a:pt x="2868167" y="2081784"/>
                </a:lnTo>
                <a:lnTo>
                  <a:pt x="2868167" y="2118360"/>
                </a:lnTo>
                <a:lnTo>
                  <a:pt x="2877311" y="2118360"/>
                </a:lnTo>
                <a:lnTo>
                  <a:pt x="2877311" y="2081784"/>
                </a:lnTo>
                <a:close/>
              </a:path>
              <a:path w="2877820" h="5011420">
                <a:moveTo>
                  <a:pt x="2877311" y="2042160"/>
                </a:moveTo>
                <a:lnTo>
                  <a:pt x="2868167" y="2042160"/>
                </a:lnTo>
                <a:lnTo>
                  <a:pt x="2868167" y="2051304"/>
                </a:lnTo>
                <a:lnTo>
                  <a:pt x="2877311" y="2051304"/>
                </a:lnTo>
                <a:lnTo>
                  <a:pt x="2877311" y="2042160"/>
                </a:lnTo>
                <a:close/>
              </a:path>
              <a:path w="2877820" h="5011420">
                <a:moveTo>
                  <a:pt x="2877311" y="1975104"/>
                </a:moveTo>
                <a:lnTo>
                  <a:pt x="2868167" y="1975104"/>
                </a:lnTo>
                <a:lnTo>
                  <a:pt x="2868167" y="2014728"/>
                </a:lnTo>
                <a:lnTo>
                  <a:pt x="2877311" y="2014728"/>
                </a:lnTo>
                <a:lnTo>
                  <a:pt x="2877311" y="1975104"/>
                </a:lnTo>
                <a:close/>
              </a:path>
              <a:path w="2877820" h="5011420">
                <a:moveTo>
                  <a:pt x="2877311" y="1938528"/>
                </a:moveTo>
                <a:lnTo>
                  <a:pt x="2868167" y="1938528"/>
                </a:lnTo>
                <a:lnTo>
                  <a:pt x="2868167" y="1947672"/>
                </a:lnTo>
                <a:lnTo>
                  <a:pt x="2877311" y="1947672"/>
                </a:lnTo>
                <a:lnTo>
                  <a:pt x="2877311" y="1938528"/>
                </a:lnTo>
                <a:close/>
              </a:path>
              <a:path w="2877820" h="5011420">
                <a:moveTo>
                  <a:pt x="2877311" y="1871472"/>
                </a:moveTo>
                <a:lnTo>
                  <a:pt x="2868167" y="1871472"/>
                </a:lnTo>
                <a:lnTo>
                  <a:pt x="2868167" y="1911096"/>
                </a:lnTo>
                <a:lnTo>
                  <a:pt x="2877311" y="1911096"/>
                </a:lnTo>
                <a:lnTo>
                  <a:pt x="2877311" y="1871472"/>
                </a:lnTo>
                <a:close/>
              </a:path>
              <a:path w="2877820" h="5011420">
                <a:moveTo>
                  <a:pt x="2877311" y="1834896"/>
                </a:moveTo>
                <a:lnTo>
                  <a:pt x="2868167" y="1834896"/>
                </a:lnTo>
                <a:lnTo>
                  <a:pt x="2868167" y="1844040"/>
                </a:lnTo>
                <a:lnTo>
                  <a:pt x="2877311" y="1844040"/>
                </a:lnTo>
                <a:lnTo>
                  <a:pt x="2877311" y="1834896"/>
                </a:lnTo>
                <a:close/>
              </a:path>
              <a:path w="2877820" h="5011420">
                <a:moveTo>
                  <a:pt x="2877311" y="1767840"/>
                </a:moveTo>
                <a:lnTo>
                  <a:pt x="2868167" y="1767840"/>
                </a:lnTo>
                <a:lnTo>
                  <a:pt x="2868167" y="1804416"/>
                </a:lnTo>
                <a:lnTo>
                  <a:pt x="2877311" y="1804416"/>
                </a:lnTo>
                <a:lnTo>
                  <a:pt x="2877311" y="1767840"/>
                </a:lnTo>
                <a:close/>
              </a:path>
              <a:path w="2877820" h="5011420">
                <a:moveTo>
                  <a:pt x="2877311" y="1728216"/>
                </a:moveTo>
                <a:lnTo>
                  <a:pt x="2868167" y="1728216"/>
                </a:lnTo>
                <a:lnTo>
                  <a:pt x="2868167" y="1737360"/>
                </a:lnTo>
                <a:lnTo>
                  <a:pt x="2877311" y="1737360"/>
                </a:lnTo>
                <a:lnTo>
                  <a:pt x="2877311" y="1728216"/>
                </a:lnTo>
                <a:close/>
              </a:path>
              <a:path w="2877820" h="5011420">
                <a:moveTo>
                  <a:pt x="2877311" y="1661160"/>
                </a:moveTo>
                <a:lnTo>
                  <a:pt x="2868167" y="1661160"/>
                </a:lnTo>
                <a:lnTo>
                  <a:pt x="2868167" y="1700784"/>
                </a:lnTo>
                <a:lnTo>
                  <a:pt x="2877311" y="1700784"/>
                </a:lnTo>
                <a:lnTo>
                  <a:pt x="2877311" y="1661160"/>
                </a:lnTo>
                <a:close/>
              </a:path>
              <a:path w="2877820" h="5011420">
                <a:moveTo>
                  <a:pt x="2877311" y="1624584"/>
                </a:moveTo>
                <a:lnTo>
                  <a:pt x="2868167" y="1624584"/>
                </a:lnTo>
                <a:lnTo>
                  <a:pt x="2868167" y="1633728"/>
                </a:lnTo>
                <a:lnTo>
                  <a:pt x="2877311" y="1633728"/>
                </a:lnTo>
                <a:lnTo>
                  <a:pt x="2877311" y="1624584"/>
                </a:lnTo>
                <a:close/>
              </a:path>
              <a:path w="2877820" h="5011420">
                <a:moveTo>
                  <a:pt x="2877311" y="1557528"/>
                </a:moveTo>
                <a:lnTo>
                  <a:pt x="2868167" y="1557528"/>
                </a:lnTo>
                <a:lnTo>
                  <a:pt x="2868167" y="1594104"/>
                </a:lnTo>
                <a:lnTo>
                  <a:pt x="2877311" y="1594104"/>
                </a:lnTo>
                <a:lnTo>
                  <a:pt x="2877311" y="1557528"/>
                </a:lnTo>
                <a:close/>
              </a:path>
              <a:path w="2877820" h="5011420">
                <a:moveTo>
                  <a:pt x="2877311" y="1517904"/>
                </a:moveTo>
                <a:lnTo>
                  <a:pt x="2868167" y="1517904"/>
                </a:lnTo>
                <a:lnTo>
                  <a:pt x="2868167" y="1530096"/>
                </a:lnTo>
                <a:lnTo>
                  <a:pt x="2877311" y="1530096"/>
                </a:lnTo>
                <a:lnTo>
                  <a:pt x="2877311" y="1517904"/>
                </a:lnTo>
                <a:close/>
              </a:path>
              <a:path w="2877820" h="5011420">
                <a:moveTo>
                  <a:pt x="2877311" y="1453896"/>
                </a:moveTo>
                <a:lnTo>
                  <a:pt x="2868167" y="1453896"/>
                </a:lnTo>
                <a:lnTo>
                  <a:pt x="2868167" y="1490472"/>
                </a:lnTo>
                <a:lnTo>
                  <a:pt x="2877311" y="1490472"/>
                </a:lnTo>
                <a:lnTo>
                  <a:pt x="2877311" y="1453896"/>
                </a:lnTo>
                <a:close/>
              </a:path>
              <a:path w="2877820" h="5011420">
                <a:moveTo>
                  <a:pt x="2877311" y="1414272"/>
                </a:moveTo>
                <a:lnTo>
                  <a:pt x="2868167" y="1414272"/>
                </a:lnTo>
                <a:lnTo>
                  <a:pt x="2868167" y="1423416"/>
                </a:lnTo>
                <a:lnTo>
                  <a:pt x="2877311" y="1423416"/>
                </a:lnTo>
                <a:lnTo>
                  <a:pt x="2877311" y="1414272"/>
                </a:lnTo>
                <a:close/>
              </a:path>
              <a:path w="2877820" h="5011420">
                <a:moveTo>
                  <a:pt x="2877311" y="1347216"/>
                </a:moveTo>
                <a:lnTo>
                  <a:pt x="2868167" y="1347216"/>
                </a:lnTo>
                <a:lnTo>
                  <a:pt x="2868167" y="1386840"/>
                </a:lnTo>
                <a:lnTo>
                  <a:pt x="2877311" y="1386840"/>
                </a:lnTo>
                <a:lnTo>
                  <a:pt x="2877311" y="1347216"/>
                </a:lnTo>
                <a:close/>
              </a:path>
              <a:path w="2877820" h="5011420">
                <a:moveTo>
                  <a:pt x="2877311" y="1310640"/>
                </a:moveTo>
                <a:lnTo>
                  <a:pt x="2868167" y="1310640"/>
                </a:lnTo>
                <a:lnTo>
                  <a:pt x="2868167" y="1319784"/>
                </a:lnTo>
                <a:lnTo>
                  <a:pt x="2877311" y="1319784"/>
                </a:lnTo>
                <a:lnTo>
                  <a:pt x="2877311" y="1310640"/>
                </a:lnTo>
                <a:close/>
              </a:path>
              <a:path w="2877820" h="5011420">
                <a:moveTo>
                  <a:pt x="2877311" y="1243584"/>
                </a:moveTo>
                <a:lnTo>
                  <a:pt x="2868167" y="1243584"/>
                </a:lnTo>
                <a:lnTo>
                  <a:pt x="2868167" y="1280160"/>
                </a:lnTo>
                <a:lnTo>
                  <a:pt x="2877311" y="1280160"/>
                </a:lnTo>
                <a:lnTo>
                  <a:pt x="2877311" y="1243584"/>
                </a:lnTo>
                <a:close/>
              </a:path>
              <a:path w="2877820" h="5011420">
                <a:moveTo>
                  <a:pt x="2877311" y="1203960"/>
                </a:moveTo>
                <a:lnTo>
                  <a:pt x="2868167" y="1203960"/>
                </a:lnTo>
                <a:lnTo>
                  <a:pt x="2868167" y="1213104"/>
                </a:lnTo>
                <a:lnTo>
                  <a:pt x="2877311" y="1213104"/>
                </a:lnTo>
                <a:lnTo>
                  <a:pt x="2877311" y="1203960"/>
                </a:lnTo>
                <a:close/>
              </a:path>
              <a:path w="2877820" h="5011420">
                <a:moveTo>
                  <a:pt x="2877311" y="1136904"/>
                </a:moveTo>
                <a:lnTo>
                  <a:pt x="2868167" y="1136904"/>
                </a:lnTo>
                <a:lnTo>
                  <a:pt x="2868167" y="1176528"/>
                </a:lnTo>
                <a:lnTo>
                  <a:pt x="2877311" y="1176528"/>
                </a:lnTo>
                <a:lnTo>
                  <a:pt x="2877311" y="1136904"/>
                </a:lnTo>
                <a:close/>
              </a:path>
              <a:path w="2877820" h="5011420">
                <a:moveTo>
                  <a:pt x="2877311" y="1100328"/>
                </a:moveTo>
                <a:lnTo>
                  <a:pt x="2868167" y="1100328"/>
                </a:lnTo>
                <a:lnTo>
                  <a:pt x="2868167" y="1109472"/>
                </a:lnTo>
                <a:lnTo>
                  <a:pt x="2877311" y="1109472"/>
                </a:lnTo>
                <a:lnTo>
                  <a:pt x="2877311" y="1100328"/>
                </a:lnTo>
                <a:close/>
              </a:path>
              <a:path w="2877820" h="5011420">
                <a:moveTo>
                  <a:pt x="2877311" y="1033272"/>
                </a:moveTo>
                <a:lnTo>
                  <a:pt x="2868167" y="1033272"/>
                </a:lnTo>
                <a:lnTo>
                  <a:pt x="2868167" y="1072896"/>
                </a:lnTo>
                <a:lnTo>
                  <a:pt x="2877311" y="1072896"/>
                </a:lnTo>
                <a:lnTo>
                  <a:pt x="2877311" y="1033272"/>
                </a:lnTo>
                <a:close/>
              </a:path>
              <a:path w="2877820" h="5011420">
                <a:moveTo>
                  <a:pt x="2877311" y="996696"/>
                </a:moveTo>
                <a:lnTo>
                  <a:pt x="2868167" y="996696"/>
                </a:lnTo>
                <a:lnTo>
                  <a:pt x="2868167" y="1005840"/>
                </a:lnTo>
                <a:lnTo>
                  <a:pt x="2877311" y="1005840"/>
                </a:lnTo>
                <a:lnTo>
                  <a:pt x="2877311" y="996696"/>
                </a:lnTo>
                <a:close/>
              </a:path>
              <a:path w="2877820" h="5011420">
                <a:moveTo>
                  <a:pt x="2877311" y="929640"/>
                </a:moveTo>
                <a:lnTo>
                  <a:pt x="2868167" y="929640"/>
                </a:lnTo>
                <a:lnTo>
                  <a:pt x="2868167" y="966216"/>
                </a:lnTo>
                <a:lnTo>
                  <a:pt x="2877311" y="966216"/>
                </a:lnTo>
                <a:lnTo>
                  <a:pt x="2877311" y="929640"/>
                </a:lnTo>
                <a:close/>
              </a:path>
              <a:path w="2877820" h="5011420">
                <a:moveTo>
                  <a:pt x="2877311" y="890016"/>
                </a:moveTo>
                <a:lnTo>
                  <a:pt x="2868167" y="890016"/>
                </a:lnTo>
                <a:lnTo>
                  <a:pt x="2868167" y="899160"/>
                </a:lnTo>
                <a:lnTo>
                  <a:pt x="2877311" y="899160"/>
                </a:lnTo>
                <a:lnTo>
                  <a:pt x="2877311" y="890016"/>
                </a:lnTo>
                <a:close/>
              </a:path>
              <a:path w="2877820" h="5011420">
                <a:moveTo>
                  <a:pt x="2877311" y="822960"/>
                </a:moveTo>
                <a:lnTo>
                  <a:pt x="2868167" y="822960"/>
                </a:lnTo>
                <a:lnTo>
                  <a:pt x="2868167" y="862584"/>
                </a:lnTo>
                <a:lnTo>
                  <a:pt x="2877311" y="862584"/>
                </a:lnTo>
                <a:lnTo>
                  <a:pt x="2877311" y="822960"/>
                </a:lnTo>
                <a:close/>
              </a:path>
              <a:path w="2877820" h="5011420">
                <a:moveTo>
                  <a:pt x="2877311" y="786384"/>
                </a:moveTo>
                <a:lnTo>
                  <a:pt x="2868167" y="786384"/>
                </a:lnTo>
                <a:lnTo>
                  <a:pt x="2868167" y="795528"/>
                </a:lnTo>
                <a:lnTo>
                  <a:pt x="2877311" y="795528"/>
                </a:lnTo>
                <a:lnTo>
                  <a:pt x="2877311" y="786384"/>
                </a:lnTo>
                <a:close/>
              </a:path>
              <a:path w="2877820" h="5011420">
                <a:moveTo>
                  <a:pt x="2877311" y="719328"/>
                </a:moveTo>
                <a:lnTo>
                  <a:pt x="2868167" y="719328"/>
                </a:lnTo>
                <a:lnTo>
                  <a:pt x="2868167" y="755904"/>
                </a:lnTo>
                <a:lnTo>
                  <a:pt x="2877311" y="755904"/>
                </a:lnTo>
                <a:lnTo>
                  <a:pt x="2877311" y="719328"/>
                </a:lnTo>
                <a:close/>
              </a:path>
              <a:path w="2877820" h="5011420">
                <a:moveTo>
                  <a:pt x="2877311" y="679704"/>
                </a:moveTo>
                <a:lnTo>
                  <a:pt x="2868167" y="679704"/>
                </a:lnTo>
                <a:lnTo>
                  <a:pt x="2868167" y="691896"/>
                </a:lnTo>
                <a:lnTo>
                  <a:pt x="2877311" y="691896"/>
                </a:lnTo>
                <a:lnTo>
                  <a:pt x="2877311" y="679704"/>
                </a:lnTo>
                <a:close/>
              </a:path>
              <a:path w="2877820" h="5011420">
                <a:moveTo>
                  <a:pt x="2877311" y="615696"/>
                </a:moveTo>
                <a:lnTo>
                  <a:pt x="2868167" y="615696"/>
                </a:lnTo>
                <a:lnTo>
                  <a:pt x="2868167" y="652272"/>
                </a:lnTo>
                <a:lnTo>
                  <a:pt x="2877311" y="652272"/>
                </a:lnTo>
                <a:lnTo>
                  <a:pt x="2877311" y="615696"/>
                </a:lnTo>
                <a:close/>
              </a:path>
              <a:path w="2877820" h="5011420">
                <a:moveTo>
                  <a:pt x="2877311" y="576072"/>
                </a:moveTo>
                <a:lnTo>
                  <a:pt x="2868167" y="576072"/>
                </a:lnTo>
                <a:lnTo>
                  <a:pt x="2868167" y="585216"/>
                </a:lnTo>
                <a:lnTo>
                  <a:pt x="2877311" y="585216"/>
                </a:lnTo>
                <a:lnTo>
                  <a:pt x="2877311" y="576072"/>
                </a:lnTo>
                <a:close/>
              </a:path>
              <a:path w="2877820" h="5011420">
                <a:moveTo>
                  <a:pt x="2877311" y="509016"/>
                </a:moveTo>
                <a:lnTo>
                  <a:pt x="2868167" y="509016"/>
                </a:lnTo>
                <a:lnTo>
                  <a:pt x="2868167" y="548640"/>
                </a:lnTo>
                <a:lnTo>
                  <a:pt x="2877311" y="548640"/>
                </a:lnTo>
                <a:lnTo>
                  <a:pt x="2877311" y="509016"/>
                </a:lnTo>
                <a:close/>
              </a:path>
              <a:path w="2877820" h="5011420">
                <a:moveTo>
                  <a:pt x="2877311" y="472440"/>
                </a:moveTo>
                <a:lnTo>
                  <a:pt x="2868167" y="472440"/>
                </a:lnTo>
                <a:lnTo>
                  <a:pt x="2868167" y="481584"/>
                </a:lnTo>
                <a:lnTo>
                  <a:pt x="2877311" y="481584"/>
                </a:lnTo>
                <a:lnTo>
                  <a:pt x="2877311" y="472440"/>
                </a:lnTo>
                <a:close/>
              </a:path>
              <a:path w="2877820" h="5011420">
                <a:moveTo>
                  <a:pt x="2877311" y="405384"/>
                </a:moveTo>
                <a:lnTo>
                  <a:pt x="2868167" y="405384"/>
                </a:lnTo>
                <a:lnTo>
                  <a:pt x="2868167" y="441960"/>
                </a:lnTo>
                <a:lnTo>
                  <a:pt x="2877311" y="441960"/>
                </a:lnTo>
                <a:lnTo>
                  <a:pt x="2877311" y="405384"/>
                </a:lnTo>
                <a:close/>
              </a:path>
              <a:path w="2877820" h="5011420">
                <a:moveTo>
                  <a:pt x="2877311" y="365760"/>
                </a:moveTo>
                <a:lnTo>
                  <a:pt x="2868167" y="365760"/>
                </a:lnTo>
                <a:lnTo>
                  <a:pt x="2868167" y="374904"/>
                </a:lnTo>
                <a:lnTo>
                  <a:pt x="2877311" y="374904"/>
                </a:lnTo>
                <a:lnTo>
                  <a:pt x="2877311" y="365760"/>
                </a:lnTo>
                <a:close/>
              </a:path>
              <a:path w="2877820" h="5011420">
                <a:moveTo>
                  <a:pt x="2877311" y="298704"/>
                </a:moveTo>
                <a:lnTo>
                  <a:pt x="2868167" y="298704"/>
                </a:lnTo>
                <a:lnTo>
                  <a:pt x="2868167" y="338328"/>
                </a:lnTo>
                <a:lnTo>
                  <a:pt x="2877311" y="338328"/>
                </a:lnTo>
                <a:lnTo>
                  <a:pt x="2877311" y="298704"/>
                </a:lnTo>
                <a:close/>
              </a:path>
              <a:path w="2877820" h="5011420">
                <a:moveTo>
                  <a:pt x="2877311" y="262128"/>
                </a:moveTo>
                <a:lnTo>
                  <a:pt x="2868167" y="262128"/>
                </a:lnTo>
                <a:lnTo>
                  <a:pt x="2868167" y="271272"/>
                </a:lnTo>
                <a:lnTo>
                  <a:pt x="2877311" y="271272"/>
                </a:lnTo>
                <a:lnTo>
                  <a:pt x="2877311" y="262128"/>
                </a:lnTo>
                <a:close/>
              </a:path>
              <a:path w="2877820" h="5011420">
                <a:moveTo>
                  <a:pt x="2877311" y="195072"/>
                </a:moveTo>
                <a:lnTo>
                  <a:pt x="2868167" y="195072"/>
                </a:lnTo>
                <a:lnTo>
                  <a:pt x="2868167" y="234696"/>
                </a:lnTo>
                <a:lnTo>
                  <a:pt x="2877311" y="234696"/>
                </a:lnTo>
                <a:lnTo>
                  <a:pt x="2877311" y="195072"/>
                </a:lnTo>
                <a:close/>
              </a:path>
              <a:path w="2877820" h="5011420">
                <a:moveTo>
                  <a:pt x="2877311" y="158496"/>
                </a:moveTo>
                <a:lnTo>
                  <a:pt x="2868167" y="158496"/>
                </a:lnTo>
                <a:lnTo>
                  <a:pt x="2868167" y="167640"/>
                </a:lnTo>
                <a:lnTo>
                  <a:pt x="2877311" y="167640"/>
                </a:lnTo>
                <a:lnTo>
                  <a:pt x="2877311" y="158496"/>
                </a:lnTo>
                <a:close/>
              </a:path>
              <a:path w="2877820" h="5011420">
                <a:moveTo>
                  <a:pt x="2877311" y="91440"/>
                </a:moveTo>
                <a:lnTo>
                  <a:pt x="2868167" y="91440"/>
                </a:lnTo>
                <a:lnTo>
                  <a:pt x="2868167" y="128016"/>
                </a:lnTo>
                <a:lnTo>
                  <a:pt x="2877311" y="128016"/>
                </a:lnTo>
                <a:lnTo>
                  <a:pt x="2877311" y="91440"/>
                </a:lnTo>
                <a:close/>
              </a:path>
              <a:path w="2877820" h="5011420">
                <a:moveTo>
                  <a:pt x="2877311" y="51816"/>
                </a:moveTo>
                <a:lnTo>
                  <a:pt x="2868167" y="51816"/>
                </a:lnTo>
                <a:lnTo>
                  <a:pt x="2868167" y="60960"/>
                </a:lnTo>
                <a:lnTo>
                  <a:pt x="2877311" y="60960"/>
                </a:lnTo>
                <a:lnTo>
                  <a:pt x="2877311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 txBox="1"/>
          <p:nvPr/>
        </p:nvSpPr>
        <p:spPr>
          <a:xfrm>
            <a:off x="6989064" y="1061211"/>
            <a:ext cx="2642870" cy="338455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89890">
              <a:lnSpc>
                <a:spcPct val="100000"/>
              </a:lnSpc>
              <a:spcBef>
                <a:spcPts val="365"/>
              </a:spcBef>
            </a:pPr>
            <a:r>
              <a:rPr sz="1600" b="1" spc="-5" dirty="0">
                <a:solidFill>
                  <a:srgbClr val="F4F406"/>
                </a:solidFill>
                <a:latin typeface="Arial"/>
                <a:cs typeface="Arial"/>
              </a:rPr>
              <a:t>NORMADO 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- </a:t>
            </a:r>
            <a:r>
              <a:rPr sz="1600" b="1" spc="-10" dirty="0">
                <a:solidFill>
                  <a:srgbClr val="F4F406"/>
                </a:solidFill>
                <a:latin typeface="Arial"/>
                <a:cs typeface="Arial"/>
              </a:rPr>
              <a:t>DNTP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6797040" y="3389884"/>
            <a:ext cx="134110" cy="701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1054608" y="5054091"/>
            <a:ext cx="2368295" cy="609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 txBox="1"/>
          <p:nvPr/>
        </p:nvSpPr>
        <p:spPr>
          <a:xfrm>
            <a:off x="1065275" y="5074921"/>
            <a:ext cx="234696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320" marR="137795"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La DGPP asigna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100" b="1" spc="5" dirty="0">
                <a:solidFill>
                  <a:srgbClr val="FFC000"/>
                </a:solidFill>
                <a:latin typeface="Arial"/>
                <a:cs typeface="Arial"/>
              </a:rPr>
              <a:t>PCA </a:t>
            </a: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a </a:t>
            </a:r>
            <a:r>
              <a:rPr sz="1100" b="1" spc="-15" dirty="0">
                <a:solidFill>
                  <a:srgbClr val="FFC000"/>
                </a:solidFill>
                <a:latin typeface="Arial"/>
                <a:cs typeface="Arial"/>
              </a:rPr>
              <a:t>Nivel 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pliego,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fuente </a:t>
            </a:r>
            <a:r>
              <a:rPr sz="1100" b="1" spc="-15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financiamiento </a:t>
            </a: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y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genérica</a:t>
            </a:r>
            <a:r>
              <a:rPr sz="1100" b="1" spc="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del</a:t>
            </a:r>
            <a:endParaRPr sz="1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3627120" y="4401820"/>
            <a:ext cx="3151631" cy="4724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3630167" y="4386579"/>
            <a:ext cx="3145790" cy="463550"/>
          </a:xfrm>
          <a:custGeom>
            <a:avLst/>
            <a:gdLst/>
            <a:ahLst/>
            <a:cxnLst/>
            <a:rect l="l" t="t" r="r" b="b"/>
            <a:pathLst>
              <a:path w="3145790" h="463550">
                <a:moveTo>
                  <a:pt x="0" y="0"/>
                </a:moveTo>
                <a:lnTo>
                  <a:pt x="0" y="463296"/>
                </a:lnTo>
                <a:lnTo>
                  <a:pt x="3145536" y="463296"/>
                </a:lnTo>
                <a:lnTo>
                  <a:pt x="314553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 txBox="1"/>
          <p:nvPr/>
        </p:nvSpPr>
        <p:spPr>
          <a:xfrm>
            <a:off x="3715003" y="4422647"/>
            <a:ext cx="2925445" cy="571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El Pliego prioriza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los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bienes, servicios y  proyectos que ejecutará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base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la 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PCA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3627120" y="5005323"/>
            <a:ext cx="3151631" cy="658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 txBox="1"/>
          <p:nvPr/>
        </p:nvSpPr>
        <p:spPr>
          <a:xfrm>
            <a:off x="3630167" y="4990084"/>
            <a:ext cx="3145790" cy="602729"/>
          </a:xfrm>
          <a:prstGeom prst="rect">
            <a:avLst/>
          </a:prstGeom>
          <a:ln w="9142">
            <a:solidFill>
              <a:srgbClr val="FFFFF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7155" marR="111125" algn="just">
              <a:lnSpc>
                <a:spcPct val="100000"/>
              </a:lnSpc>
              <a:spcBef>
                <a:spcPts val="380"/>
              </a:spcBef>
            </a:pP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Certificación Presupuestal se realiza  teniendo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cuenta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el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PIM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de cada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bien,  servicio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o </a:t>
            </a:r>
            <a:r>
              <a:rPr sz="1200" b="1" spc="-10" dirty="0">
                <a:solidFill>
                  <a:srgbClr val="FFC000"/>
                </a:solidFill>
                <a:latin typeface="Arial"/>
                <a:cs typeface="Arial"/>
              </a:rPr>
              <a:t>proyecto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priorizado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la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PCA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3627120" y="5819140"/>
            <a:ext cx="3151631" cy="4693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3630167" y="5803900"/>
            <a:ext cx="3145790" cy="460375"/>
          </a:xfrm>
          <a:custGeom>
            <a:avLst/>
            <a:gdLst/>
            <a:ahLst/>
            <a:cxnLst/>
            <a:rect l="l" t="t" r="r" b="b"/>
            <a:pathLst>
              <a:path w="3145790" h="460375">
                <a:moveTo>
                  <a:pt x="0" y="0"/>
                </a:moveTo>
                <a:lnTo>
                  <a:pt x="0" y="460247"/>
                </a:lnTo>
                <a:lnTo>
                  <a:pt x="3145536" y="460247"/>
                </a:lnTo>
                <a:lnTo>
                  <a:pt x="314553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 txBox="1"/>
          <p:nvPr/>
        </p:nvSpPr>
        <p:spPr>
          <a:xfrm>
            <a:off x="3715003" y="5839967"/>
            <a:ext cx="2943860" cy="571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El compromiso se realiza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base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al </a:t>
            </a:r>
            <a:r>
              <a:rPr sz="1200" b="1" spc="-15" dirty="0">
                <a:solidFill>
                  <a:srgbClr val="FFC000"/>
                </a:solidFill>
                <a:latin typeface="Arial"/>
                <a:cs typeface="Arial"/>
              </a:rPr>
              <a:t>PIM 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cada bien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o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servicio priorizado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la 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PCA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1054608" y="5675884"/>
            <a:ext cx="2368295" cy="4693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1060703" y="5660644"/>
            <a:ext cx="2356485" cy="460375"/>
          </a:xfrm>
          <a:custGeom>
            <a:avLst/>
            <a:gdLst/>
            <a:ahLst/>
            <a:cxnLst/>
            <a:rect l="l" t="t" r="r" b="b"/>
            <a:pathLst>
              <a:path w="2356485" h="460375">
                <a:moveTo>
                  <a:pt x="0" y="0"/>
                </a:moveTo>
                <a:lnTo>
                  <a:pt x="0" y="460247"/>
                </a:lnTo>
                <a:lnTo>
                  <a:pt x="2356104" y="460247"/>
                </a:lnTo>
                <a:lnTo>
                  <a:pt x="2356104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 txBox="1"/>
          <p:nvPr/>
        </p:nvSpPr>
        <p:spPr>
          <a:xfrm>
            <a:off x="1065275" y="5580889"/>
            <a:ext cx="2346960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115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gasto</a:t>
            </a:r>
            <a:endParaRPr sz="1100" dirty="0">
              <a:latin typeface="Arial"/>
              <a:cs typeface="Arial"/>
            </a:endParaRPr>
          </a:p>
          <a:p>
            <a:pPr marL="635" algn="ctr">
              <a:lnSpc>
                <a:spcPts val="1235"/>
              </a:lnSpc>
            </a:pP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El Pliego distribuye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1200" b="1" spc="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PCA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en cada </a:t>
            </a:r>
            <a:r>
              <a:rPr sz="1200" b="1" spc="-10" dirty="0">
                <a:solidFill>
                  <a:srgbClr val="FFC000"/>
                </a:solidFill>
                <a:latin typeface="Arial"/>
                <a:cs typeface="Arial"/>
              </a:rPr>
              <a:t>una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sus</a:t>
            </a:r>
            <a:r>
              <a:rPr sz="12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UEs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6982968" y="4578603"/>
            <a:ext cx="2724911" cy="609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6989064" y="4563364"/>
            <a:ext cx="2715895" cy="600710"/>
          </a:xfrm>
          <a:custGeom>
            <a:avLst/>
            <a:gdLst/>
            <a:ahLst/>
            <a:cxnLst/>
            <a:rect l="l" t="t" r="r" b="b"/>
            <a:pathLst>
              <a:path w="2715895" h="600710">
                <a:moveTo>
                  <a:pt x="0" y="0"/>
                </a:moveTo>
                <a:lnTo>
                  <a:pt x="0" y="600456"/>
                </a:lnTo>
                <a:lnTo>
                  <a:pt x="2715767" y="600456"/>
                </a:lnTo>
                <a:lnTo>
                  <a:pt x="271576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 txBox="1"/>
          <p:nvPr/>
        </p:nvSpPr>
        <p:spPr>
          <a:xfrm>
            <a:off x="7073900" y="4599433"/>
            <a:ext cx="24904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El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Pliego realizada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conformidad de 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compra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del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bien, </a:t>
            </a:r>
            <a:r>
              <a:rPr sz="1100" b="1" spc="-10" dirty="0">
                <a:solidFill>
                  <a:srgbClr val="FFC000"/>
                </a:solidFill>
                <a:latin typeface="Arial"/>
                <a:cs typeface="Arial"/>
              </a:rPr>
              <a:t>del servicios 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prestado </a:t>
            </a: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o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proyecto ejecutado,  efectúa </a:t>
            </a:r>
            <a:r>
              <a:rPr sz="1100" b="1" dirty="0">
                <a:solidFill>
                  <a:srgbClr val="FFC000"/>
                </a:solidFill>
                <a:latin typeface="Arial"/>
                <a:cs typeface="Arial"/>
              </a:rPr>
              <a:t>el</a:t>
            </a:r>
            <a:r>
              <a:rPr sz="11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C000"/>
                </a:solidFill>
                <a:latin typeface="Arial"/>
                <a:cs typeface="Arial"/>
              </a:rPr>
              <a:t>devengo</a:t>
            </a:r>
            <a:endParaRPr sz="1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6982968" y="5364988"/>
            <a:ext cx="2724911" cy="2834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 txBox="1"/>
          <p:nvPr/>
        </p:nvSpPr>
        <p:spPr>
          <a:xfrm>
            <a:off x="6989064" y="5349747"/>
            <a:ext cx="2715895" cy="230831"/>
          </a:xfrm>
          <a:prstGeom prst="rect">
            <a:avLst/>
          </a:prstGeom>
          <a:ln w="9142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59"/>
              </a:spcBef>
            </a:pP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DNTP autoriza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el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giro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30" name="object 330"/>
          <p:cNvSpPr txBox="1"/>
          <p:nvPr/>
        </p:nvSpPr>
        <p:spPr>
          <a:xfrm>
            <a:off x="987552" y="1061211"/>
            <a:ext cx="5788660" cy="338455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1600" b="1" spc="-5" dirty="0">
                <a:solidFill>
                  <a:srgbClr val="F4F406"/>
                </a:solidFill>
                <a:latin typeface="Arial"/>
                <a:cs typeface="Arial"/>
              </a:rPr>
              <a:t>NORMADO 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- </a:t>
            </a:r>
            <a:r>
              <a:rPr sz="1600" b="1" spc="1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4F406"/>
                </a:solidFill>
                <a:latin typeface="Arial"/>
                <a:cs typeface="Arial"/>
              </a:rPr>
              <a:t>DGPP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7019543" y="5874003"/>
            <a:ext cx="2724911" cy="2865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 txBox="1"/>
          <p:nvPr/>
        </p:nvSpPr>
        <p:spPr>
          <a:xfrm>
            <a:off x="7022592" y="5858764"/>
            <a:ext cx="2715895" cy="230831"/>
          </a:xfrm>
          <a:prstGeom prst="rect">
            <a:avLst/>
          </a:prstGeom>
          <a:ln w="9142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59"/>
              </a:spcBef>
            </a:pP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El Pliego efectúa 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el</a:t>
            </a:r>
            <a:r>
              <a:rPr sz="12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C000"/>
                </a:solidFill>
                <a:latin typeface="Arial"/>
                <a:cs typeface="Arial"/>
              </a:rPr>
              <a:t>pago</a:t>
            </a:r>
            <a:endParaRPr sz="1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1975104" y="3362452"/>
            <a:ext cx="167638" cy="701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3547872" y="3362452"/>
            <a:ext cx="167638" cy="7010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1386840" cy="109855"/>
          </a:xfrm>
          <a:custGeom>
            <a:avLst/>
            <a:gdLst/>
            <a:ahLst/>
            <a:cxnLst/>
            <a:rect l="l" t="t" r="r" b="b"/>
            <a:pathLst>
              <a:path w="1386839" h="109855">
                <a:moveTo>
                  <a:pt x="0" y="109727"/>
                </a:moveTo>
                <a:lnTo>
                  <a:pt x="1386840" y="109727"/>
                </a:lnTo>
                <a:lnTo>
                  <a:pt x="138684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1386840" cy="0"/>
          </a:xfrm>
          <a:custGeom>
            <a:avLst/>
            <a:gdLst/>
            <a:ahLst/>
            <a:cxnLst/>
            <a:rect l="l" t="t" r="r" b="b"/>
            <a:pathLst>
              <a:path w="1386839">
                <a:moveTo>
                  <a:pt x="0" y="0"/>
                </a:moveTo>
                <a:lnTo>
                  <a:pt x="138684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703" y="680212"/>
            <a:ext cx="8427720" cy="524510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99745">
              <a:lnSpc>
                <a:spcPct val="100000"/>
              </a:lnSpc>
              <a:spcBef>
                <a:spcPts val="320"/>
              </a:spcBef>
              <a:tabLst>
                <a:tab pos="5241925" algn="l"/>
              </a:tabLst>
            </a:pP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PROCESO</a:t>
            </a:r>
            <a:r>
              <a:rPr sz="2800" spc="-5" dirty="0">
                <a:solidFill>
                  <a:srgbClr val="34ED0F"/>
                </a:solidFill>
                <a:latin typeface="Arial"/>
                <a:cs typeface="Arial"/>
              </a:rPr>
              <a:t> DE EJECUCIÓN	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2011 -</a:t>
            </a:r>
            <a:r>
              <a:rPr sz="2800" spc="-5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Ejemplos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9339" y="1231391"/>
            <a:ext cx="7909559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5" dirty="0">
                <a:solidFill>
                  <a:srgbClr val="FFFF00"/>
                </a:solidFill>
                <a:latin typeface="Arial"/>
                <a:cs typeface="Arial"/>
              </a:rPr>
              <a:t>Personal </a:t>
            </a:r>
            <a:r>
              <a:rPr sz="1700" b="1" dirty="0">
                <a:solidFill>
                  <a:srgbClr val="FFFF00"/>
                </a:solidFill>
                <a:latin typeface="Arial"/>
                <a:cs typeface="Arial"/>
              </a:rPr>
              <a:t>y Obligaciones Sociales - </a:t>
            </a:r>
            <a:r>
              <a:rPr sz="1700" b="1" spc="-5" dirty="0">
                <a:solidFill>
                  <a:srgbClr val="FFFF00"/>
                </a:solidFill>
                <a:latin typeface="Arial"/>
                <a:cs typeface="Arial"/>
              </a:rPr>
              <a:t>Pensiones </a:t>
            </a:r>
            <a:r>
              <a:rPr sz="1700" b="1" dirty="0">
                <a:solidFill>
                  <a:srgbClr val="FFFF00"/>
                </a:solidFill>
                <a:latin typeface="Arial"/>
                <a:cs typeface="Arial"/>
              </a:rPr>
              <a:t>y </a:t>
            </a:r>
            <a:r>
              <a:rPr sz="1700" b="1" spc="-5" dirty="0">
                <a:solidFill>
                  <a:srgbClr val="FFFF00"/>
                </a:solidFill>
                <a:latin typeface="Arial"/>
                <a:cs typeface="Arial"/>
              </a:rPr>
              <a:t>Otras </a:t>
            </a:r>
            <a:r>
              <a:rPr sz="1700" b="1" dirty="0">
                <a:solidFill>
                  <a:srgbClr val="FFFF00"/>
                </a:solidFill>
                <a:latin typeface="Arial"/>
                <a:cs typeface="Arial"/>
              </a:rPr>
              <a:t>Prestaciones</a:t>
            </a:r>
            <a:r>
              <a:rPr sz="1700" b="1" spc="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00"/>
                </a:solidFill>
                <a:latin typeface="Arial"/>
                <a:cs typeface="Arial"/>
              </a:rPr>
              <a:t>Sociales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447" y="2451100"/>
            <a:ext cx="856615" cy="640080"/>
          </a:xfrm>
          <a:custGeom>
            <a:avLst/>
            <a:gdLst/>
            <a:ahLst/>
            <a:cxnLst/>
            <a:rect l="l" t="t" r="r" b="b"/>
            <a:pathLst>
              <a:path w="856614" h="640080">
                <a:moveTo>
                  <a:pt x="106680" y="0"/>
                </a:moveTo>
                <a:lnTo>
                  <a:pt x="65579" y="8096"/>
                </a:lnTo>
                <a:lnTo>
                  <a:pt x="31623" y="30479"/>
                </a:lnTo>
                <a:lnTo>
                  <a:pt x="8524" y="64293"/>
                </a:lnTo>
                <a:lnTo>
                  <a:pt x="0" y="106679"/>
                </a:lnTo>
                <a:lnTo>
                  <a:pt x="0" y="533400"/>
                </a:lnTo>
                <a:lnTo>
                  <a:pt x="8524" y="575786"/>
                </a:lnTo>
                <a:lnTo>
                  <a:pt x="31622" y="609599"/>
                </a:lnTo>
                <a:lnTo>
                  <a:pt x="65579" y="631983"/>
                </a:lnTo>
                <a:lnTo>
                  <a:pt x="106680" y="640079"/>
                </a:lnTo>
                <a:lnTo>
                  <a:pt x="749808" y="640079"/>
                </a:lnTo>
                <a:lnTo>
                  <a:pt x="790908" y="631983"/>
                </a:lnTo>
                <a:lnTo>
                  <a:pt x="824865" y="609600"/>
                </a:lnTo>
                <a:lnTo>
                  <a:pt x="847963" y="575786"/>
                </a:lnTo>
                <a:lnTo>
                  <a:pt x="856488" y="533400"/>
                </a:lnTo>
                <a:lnTo>
                  <a:pt x="856488" y="106679"/>
                </a:lnTo>
                <a:lnTo>
                  <a:pt x="847963" y="64293"/>
                </a:lnTo>
                <a:lnTo>
                  <a:pt x="824865" y="30479"/>
                </a:lnTo>
                <a:lnTo>
                  <a:pt x="790908" y="8096"/>
                </a:lnTo>
                <a:lnTo>
                  <a:pt x="749808" y="0"/>
                </a:lnTo>
                <a:lnTo>
                  <a:pt x="10668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938275" y="2450592"/>
            <a:ext cx="82041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10185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Marco 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b="1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4955" y="2755392"/>
            <a:ext cx="6045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PIA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PIM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6083" y="2907792"/>
            <a:ext cx="846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14 500</a:t>
            </a:r>
            <a:r>
              <a:rPr sz="10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26864" y="2006092"/>
            <a:ext cx="795527" cy="44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632959" y="1987804"/>
            <a:ext cx="783590" cy="433070"/>
          </a:xfrm>
          <a:custGeom>
            <a:avLst/>
            <a:gdLst/>
            <a:ahLst/>
            <a:cxnLst/>
            <a:rect l="l" t="t" r="r" b="b"/>
            <a:pathLst>
              <a:path w="783589" h="433069">
                <a:moveTo>
                  <a:pt x="70103" y="0"/>
                </a:moveTo>
                <a:lnTo>
                  <a:pt x="42433" y="5857"/>
                </a:lnTo>
                <a:lnTo>
                  <a:pt x="20193" y="21717"/>
                </a:lnTo>
                <a:lnTo>
                  <a:pt x="5381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381" y="387810"/>
                </a:lnTo>
                <a:lnTo>
                  <a:pt x="20192" y="411099"/>
                </a:lnTo>
                <a:lnTo>
                  <a:pt x="42433" y="426958"/>
                </a:lnTo>
                <a:lnTo>
                  <a:pt x="70103" y="432816"/>
                </a:lnTo>
                <a:lnTo>
                  <a:pt x="713231" y="432816"/>
                </a:lnTo>
                <a:lnTo>
                  <a:pt x="740902" y="426958"/>
                </a:lnTo>
                <a:lnTo>
                  <a:pt x="763142" y="411099"/>
                </a:lnTo>
                <a:lnTo>
                  <a:pt x="777954" y="387810"/>
                </a:lnTo>
                <a:lnTo>
                  <a:pt x="783336" y="359663"/>
                </a:lnTo>
                <a:lnTo>
                  <a:pt x="783336" y="73151"/>
                </a:lnTo>
                <a:lnTo>
                  <a:pt x="777954" y="45005"/>
                </a:lnTo>
                <a:lnTo>
                  <a:pt x="763143" y="21716"/>
                </a:lnTo>
                <a:lnTo>
                  <a:pt x="740902" y="5857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626608" y="2003044"/>
            <a:ext cx="1018032" cy="441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632703" y="1987804"/>
            <a:ext cx="1005840" cy="433070"/>
          </a:xfrm>
          <a:custGeom>
            <a:avLst/>
            <a:gdLst/>
            <a:ahLst/>
            <a:cxnLst/>
            <a:rect l="l" t="t" r="r" b="b"/>
            <a:pathLst>
              <a:path w="1005840" h="433069">
                <a:moveTo>
                  <a:pt x="70104" y="0"/>
                </a:moveTo>
                <a:lnTo>
                  <a:pt x="42433" y="5857"/>
                </a:lnTo>
                <a:lnTo>
                  <a:pt x="20193" y="21717"/>
                </a:lnTo>
                <a:lnTo>
                  <a:pt x="5381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381" y="387810"/>
                </a:lnTo>
                <a:lnTo>
                  <a:pt x="20192" y="411099"/>
                </a:lnTo>
                <a:lnTo>
                  <a:pt x="42433" y="426958"/>
                </a:lnTo>
                <a:lnTo>
                  <a:pt x="70104" y="432816"/>
                </a:lnTo>
                <a:lnTo>
                  <a:pt x="935736" y="432816"/>
                </a:lnTo>
                <a:lnTo>
                  <a:pt x="963406" y="426958"/>
                </a:lnTo>
                <a:lnTo>
                  <a:pt x="985647" y="411099"/>
                </a:lnTo>
                <a:lnTo>
                  <a:pt x="1000458" y="387810"/>
                </a:lnTo>
                <a:lnTo>
                  <a:pt x="1005840" y="359663"/>
                </a:lnTo>
                <a:lnTo>
                  <a:pt x="1005840" y="73151"/>
                </a:lnTo>
                <a:lnTo>
                  <a:pt x="1000458" y="45005"/>
                </a:lnTo>
                <a:lnTo>
                  <a:pt x="985647" y="21716"/>
                </a:lnTo>
                <a:lnTo>
                  <a:pt x="963406" y="5857"/>
                </a:lnTo>
                <a:lnTo>
                  <a:pt x="935736" y="0"/>
                </a:lnTo>
                <a:lnTo>
                  <a:pt x="70104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5781547" y="2112263"/>
            <a:ext cx="71056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Devengado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89264" y="1987804"/>
            <a:ext cx="1005840" cy="433070"/>
          </a:xfrm>
          <a:custGeom>
            <a:avLst/>
            <a:gdLst/>
            <a:ahLst/>
            <a:cxnLst/>
            <a:rect l="l" t="t" r="r" b="b"/>
            <a:pathLst>
              <a:path w="1005840" h="433069">
                <a:moveTo>
                  <a:pt x="70103" y="0"/>
                </a:moveTo>
                <a:lnTo>
                  <a:pt x="42433" y="5857"/>
                </a:lnTo>
                <a:lnTo>
                  <a:pt x="20192" y="21717"/>
                </a:lnTo>
                <a:lnTo>
                  <a:pt x="5381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381" y="387810"/>
                </a:lnTo>
                <a:lnTo>
                  <a:pt x="20193" y="411099"/>
                </a:lnTo>
                <a:lnTo>
                  <a:pt x="42433" y="426958"/>
                </a:lnTo>
                <a:lnTo>
                  <a:pt x="70103" y="432816"/>
                </a:lnTo>
                <a:lnTo>
                  <a:pt x="935735" y="432816"/>
                </a:lnTo>
                <a:lnTo>
                  <a:pt x="963406" y="426958"/>
                </a:lnTo>
                <a:lnTo>
                  <a:pt x="985647" y="411099"/>
                </a:lnTo>
                <a:lnTo>
                  <a:pt x="1000458" y="387810"/>
                </a:lnTo>
                <a:lnTo>
                  <a:pt x="1005839" y="359663"/>
                </a:lnTo>
                <a:lnTo>
                  <a:pt x="1005839" y="73151"/>
                </a:lnTo>
                <a:lnTo>
                  <a:pt x="1000458" y="45005"/>
                </a:lnTo>
                <a:lnTo>
                  <a:pt x="985646" y="21716"/>
                </a:lnTo>
                <a:lnTo>
                  <a:pt x="963406" y="5857"/>
                </a:lnTo>
                <a:lnTo>
                  <a:pt x="935735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11352" y="1628139"/>
            <a:ext cx="1868805" cy="3081655"/>
          </a:xfrm>
          <a:custGeom>
            <a:avLst/>
            <a:gdLst/>
            <a:ahLst/>
            <a:cxnLst/>
            <a:rect l="l" t="t" r="r" b="b"/>
            <a:pathLst>
              <a:path w="1868805" h="3081654">
                <a:moveTo>
                  <a:pt x="1862327" y="6096"/>
                </a:moveTo>
                <a:lnTo>
                  <a:pt x="1859279" y="6096"/>
                </a:lnTo>
                <a:lnTo>
                  <a:pt x="1859279" y="15239"/>
                </a:lnTo>
                <a:lnTo>
                  <a:pt x="1868424" y="15239"/>
                </a:lnTo>
                <a:lnTo>
                  <a:pt x="1868424" y="9144"/>
                </a:lnTo>
                <a:lnTo>
                  <a:pt x="1862327" y="9144"/>
                </a:lnTo>
                <a:lnTo>
                  <a:pt x="1862327" y="6096"/>
                </a:lnTo>
                <a:close/>
              </a:path>
              <a:path w="1868805" h="3081654">
                <a:moveTo>
                  <a:pt x="1862327" y="0"/>
                </a:moveTo>
                <a:lnTo>
                  <a:pt x="1825752" y="0"/>
                </a:lnTo>
                <a:lnTo>
                  <a:pt x="1825752" y="9144"/>
                </a:lnTo>
                <a:lnTo>
                  <a:pt x="1859279" y="9144"/>
                </a:lnTo>
                <a:lnTo>
                  <a:pt x="1859279" y="6096"/>
                </a:lnTo>
                <a:lnTo>
                  <a:pt x="1862327" y="6096"/>
                </a:lnTo>
                <a:lnTo>
                  <a:pt x="1862327" y="0"/>
                </a:lnTo>
                <a:close/>
              </a:path>
              <a:path w="1868805" h="3081654">
                <a:moveTo>
                  <a:pt x="1868424" y="6096"/>
                </a:moveTo>
                <a:lnTo>
                  <a:pt x="1862327" y="6096"/>
                </a:lnTo>
                <a:lnTo>
                  <a:pt x="1862327" y="9144"/>
                </a:lnTo>
                <a:lnTo>
                  <a:pt x="1868424" y="9144"/>
                </a:lnTo>
                <a:lnTo>
                  <a:pt x="1868424" y="6096"/>
                </a:lnTo>
                <a:close/>
              </a:path>
              <a:path w="1868805" h="3081654">
                <a:moveTo>
                  <a:pt x="1795272" y="0"/>
                </a:moveTo>
                <a:lnTo>
                  <a:pt x="1786127" y="0"/>
                </a:lnTo>
                <a:lnTo>
                  <a:pt x="1786127" y="9144"/>
                </a:lnTo>
                <a:lnTo>
                  <a:pt x="1795272" y="9144"/>
                </a:lnTo>
                <a:lnTo>
                  <a:pt x="1795272" y="0"/>
                </a:lnTo>
                <a:close/>
              </a:path>
              <a:path w="1868805" h="3081654">
                <a:moveTo>
                  <a:pt x="1758696" y="0"/>
                </a:moveTo>
                <a:lnTo>
                  <a:pt x="1719072" y="0"/>
                </a:lnTo>
                <a:lnTo>
                  <a:pt x="1719072" y="9144"/>
                </a:lnTo>
                <a:lnTo>
                  <a:pt x="1758696" y="9144"/>
                </a:lnTo>
                <a:lnTo>
                  <a:pt x="1758696" y="0"/>
                </a:lnTo>
                <a:close/>
              </a:path>
              <a:path w="1868805" h="3081654">
                <a:moveTo>
                  <a:pt x="1691639" y="0"/>
                </a:moveTo>
                <a:lnTo>
                  <a:pt x="1682496" y="0"/>
                </a:lnTo>
                <a:lnTo>
                  <a:pt x="1682496" y="9144"/>
                </a:lnTo>
                <a:lnTo>
                  <a:pt x="1691639" y="9144"/>
                </a:lnTo>
                <a:lnTo>
                  <a:pt x="1691639" y="0"/>
                </a:lnTo>
                <a:close/>
              </a:path>
              <a:path w="1868805" h="3081654">
                <a:moveTo>
                  <a:pt x="1652015" y="0"/>
                </a:moveTo>
                <a:lnTo>
                  <a:pt x="1615440" y="0"/>
                </a:lnTo>
                <a:lnTo>
                  <a:pt x="1615440" y="9144"/>
                </a:lnTo>
                <a:lnTo>
                  <a:pt x="1652015" y="9144"/>
                </a:lnTo>
                <a:lnTo>
                  <a:pt x="1652015" y="0"/>
                </a:lnTo>
                <a:close/>
              </a:path>
              <a:path w="1868805" h="3081654">
                <a:moveTo>
                  <a:pt x="1588008" y="0"/>
                </a:moveTo>
                <a:lnTo>
                  <a:pt x="1575816" y="0"/>
                </a:lnTo>
                <a:lnTo>
                  <a:pt x="1575816" y="9144"/>
                </a:lnTo>
                <a:lnTo>
                  <a:pt x="1588008" y="9144"/>
                </a:lnTo>
                <a:lnTo>
                  <a:pt x="1588008" y="0"/>
                </a:lnTo>
                <a:close/>
              </a:path>
              <a:path w="1868805" h="3081654">
                <a:moveTo>
                  <a:pt x="1548384" y="0"/>
                </a:moveTo>
                <a:lnTo>
                  <a:pt x="1511808" y="0"/>
                </a:lnTo>
                <a:lnTo>
                  <a:pt x="1511808" y="9144"/>
                </a:lnTo>
                <a:lnTo>
                  <a:pt x="1548384" y="9144"/>
                </a:lnTo>
                <a:lnTo>
                  <a:pt x="1548384" y="0"/>
                </a:lnTo>
                <a:close/>
              </a:path>
              <a:path w="1868805" h="3081654">
                <a:moveTo>
                  <a:pt x="1481328" y="0"/>
                </a:moveTo>
                <a:lnTo>
                  <a:pt x="1472184" y="0"/>
                </a:lnTo>
                <a:lnTo>
                  <a:pt x="1472184" y="9144"/>
                </a:lnTo>
                <a:lnTo>
                  <a:pt x="1481328" y="9144"/>
                </a:lnTo>
                <a:lnTo>
                  <a:pt x="1481328" y="0"/>
                </a:lnTo>
                <a:close/>
              </a:path>
              <a:path w="1868805" h="3081654">
                <a:moveTo>
                  <a:pt x="1444752" y="0"/>
                </a:moveTo>
                <a:lnTo>
                  <a:pt x="1405128" y="0"/>
                </a:lnTo>
                <a:lnTo>
                  <a:pt x="1405128" y="9144"/>
                </a:lnTo>
                <a:lnTo>
                  <a:pt x="1444752" y="9144"/>
                </a:lnTo>
                <a:lnTo>
                  <a:pt x="1444752" y="0"/>
                </a:lnTo>
                <a:close/>
              </a:path>
              <a:path w="1868805" h="3081654">
                <a:moveTo>
                  <a:pt x="1377696" y="0"/>
                </a:moveTo>
                <a:lnTo>
                  <a:pt x="1368552" y="0"/>
                </a:lnTo>
                <a:lnTo>
                  <a:pt x="1368552" y="9144"/>
                </a:lnTo>
                <a:lnTo>
                  <a:pt x="1377696" y="9144"/>
                </a:lnTo>
                <a:lnTo>
                  <a:pt x="1377696" y="0"/>
                </a:lnTo>
                <a:close/>
              </a:path>
              <a:path w="1868805" h="3081654">
                <a:moveTo>
                  <a:pt x="1338072" y="0"/>
                </a:moveTo>
                <a:lnTo>
                  <a:pt x="1301496" y="0"/>
                </a:lnTo>
                <a:lnTo>
                  <a:pt x="1301496" y="9144"/>
                </a:lnTo>
                <a:lnTo>
                  <a:pt x="1338072" y="9144"/>
                </a:lnTo>
                <a:lnTo>
                  <a:pt x="1338072" y="0"/>
                </a:lnTo>
                <a:close/>
              </a:path>
              <a:path w="1868805" h="3081654">
                <a:moveTo>
                  <a:pt x="1271016" y="0"/>
                </a:moveTo>
                <a:lnTo>
                  <a:pt x="1261872" y="0"/>
                </a:lnTo>
                <a:lnTo>
                  <a:pt x="1261872" y="9144"/>
                </a:lnTo>
                <a:lnTo>
                  <a:pt x="1271016" y="9144"/>
                </a:lnTo>
                <a:lnTo>
                  <a:pt x="1271016" y="0"/>
                </a:lnTo>
                <a:close/>
              </a:path>
              <a:path w="1868805" h="3081654">
                <a:moveTo>
                  <a:pt x="1234440" y="0"/>
                </a:moveTo>
                <a:lnTo>
                  <a:pt x="1194816" y="0"/>
                </a:lnTo>
                <a:lnTo>
                  <a:pt x="1194816" y="9144"/>
                </a:lnTo>
                <a:lnTo>
                  <a:pt x="1234440" y="9144"/>
                </a:lnTo>
                <a:lnTo>
                  <a:pt x="1234440" y="0"/>
                </a:lnTo>
                <a:close/>
              </a:path>
              <a:path w="1868805" h="3081654">
                <a:moveTo>
                  <a:pt x="1167384" y="0"/>
                </a:moveTo>
                <a:lnTo>
                  <a:pt x="1158240" y="0"/>
                </a:lnTo>
                <a:lnTo>
                  <a:pt x="1158240" y="9144"/>
                </a:lnTo>
                <a:lnTo>
                  <a:pt x="1167384" y="9144"/>
                </a:lnTo>
                <a:lnTo>
                  <a:pt x="1167384" y="0"/>
                </a:lnTo>
                <a:close/>
              </a:path>
              <a:path w="1868805" h="3081654">
                <a:moveTo>
                  <a:pt x="1130808" y="0"/>
                </a:moveTo>
                <a:lnTo>
                  <a:pt x="1091184" y="0"/>
                </a:lnTo>
                <a:lnTo>
                  <a:pt x="1091184" y="9144"/>
                </a:lnTo>
                <a:lnTo>
                  <a:pt x="1130808" y="9144"/>
                </a:lnTo>
                <a:lnTo>
                  <a:pt x="1130808" y="0"/>
                </a:lnTo>
                <a:close/>
              </a:path>
              <a:path w="1868805" h="3081654">
                <a:moveTo>
                  <a:pt x="1063752" y="0"/>
                </a:moveTo>
                <a:lnTo>
                  <a:pt x="1054608" y="0"/>
                </a:lnTo>
                <a:lnTo>
                  <a:pt x="1054608" y="9144"/>
                </a:lnTo>
                <a:lnTo>
                  <a:pt x="1063752" y="9144"/>
                </a:lnTo>
                <a:lnTo>
                  <a:pt x="1063752" y="0"/>
                </a:lnTo>
                <a:close/>
              </a:path>
              <a:path w="1868805" h="3081654">
                <a:moveTo>
                  <a:pt x="1024128" y="0"/>
                </a:moveTo>
                <a:lnTo>
                  <a:pt x="987552" y="0"/>
                </a:lnTo>
                <a:lnTo>
                  <a:pt x="987552" y="9144"/>
                </a:lnTo>
                <a:lnTo>
                  <a:pt x="1024128" y="9144"/>
                </a:lnTo>
                <a:lnTo>
                  <a:pt x="1024128" y="0"/>
                </a:lnTo>
                <a:close/>
              </a:path>
              <a:path w="1868805" h="3081654">
                <a:moveTo>
                  <a:pt x="957072" y="0"/>
                </a:moveTo>
                <a:lnTo>
                  <a:pt x="947928" y="0"/>
                </a:lnTo>
                <a:lnTo>
                  <a:pt x="947928" y="9144"/>
                </a:lnTo>
                <a:lnTo>
                  <a:pt x="957072" y="9144"/>
                </a:lnTo>
                <a:lnTo>
                  <a:pt x="957072" y="0"/>
                </a:lnTo>
                <a:close/>
              </a:path>
              <a:path w="1868805" h="3081654">
                <a:moveTo>
                  <a:pt x="920496" y="0"/>
                </a:moveTo>
                <a:lnTo>
                  <a:pt x="880872" y="0"/>
                </a:lnTo>
                <a:lnTo>
                  <a:pt x="880872" y="9144"/>
                </a:lnTo>
                <a:lnTo>
                  <a:pt x="920496" y="9144"/>
                </a:lnTo>
                <a:lnTo>
                  <a:pt x="920496" y="0"/>
                </a:lnTo>
                <a:close/>
              </a:path>
              <a:path w="1868805" h="3081654">
                <a:moveTo>
                  <a:pt x="853440" y="0"/>
                </a:moveTo>
                <a:lnTo>
                  <a:pt x="844296" y="0"/>
                </a:lnTo>
                <a:lnTo>
                  <a:pt x="844296" y="9144"/>
                </a:lnTo>
                <a:lnTo>
                  <a:pt x="853440" y="9144"/>
                </a:lnTo>
                <a:lnTo>
                  <a:pt x="853440" y="0"/>
                </a:lnTo>
                <a:close/>
              </a:path>
              <a:path w="1868805" h="3081654">
                <a:moveTo>
                  <a:pt x="813816" y="0"/>
                </a:moveTo>
                <a:lnTo>
                  <a:pt x="777240" y="0"/>
                </a:lnTo>
                <a:lnTo>
                  <a:pt x="777240" y="9144"/>
                </a:lnTo>
                <a:lnTo>
                  <a:pt x="813816" y="9144"/>
                </a:lnTo>
                <a:lnTo>
                  <a:pt x="813816" y="0"/>
                </a:lnTo>
                <a:close/>
              </a:path>
              <a:path w="1868805" h="3081654">
                <a:moveTo>
                  <a:pt x="749808" y="0"/>
                </a:moveTo>
                <a:lnTo>
                  <a:pt x="737616" y="0"/>
                </a:lnTo>
                <a:lnTo>
                  <a:pt x="737616" y="9144"/>
                </a:lnTo>
                <a:lnTo>
                  <a:pt x="749808" y="9144"/>
                </a:lnTo>
                <a:lnTo>
                  <a:pt x="749808" y="0"/>
                </a:lnTo>
                <a:close/>
              </a:path>
              <a:path w="1868805" h="3081654">
                <a:moveTo>
                  <a:pt x="710184" y="0"/>
                </a:moveTo>
                <a:lnTo>
                  <a:pt x="673607" y="0"/>
                </a:lnTo>
                <a:lnTo>
                  <a:pt x="673607" y="9144"/>
                </a:lnTo>
                <a:lnTo>
                  <a:pt x="710184" y="9144"/>
                </a:lnTo>
                <a:lnTo>
                  <a:pt x="710184" y="0"/>
                </a:lnTo>
                <a:close/>
              </a:path>
              <a:path w="1868805" h="3081654">
                <a:moveTo>
                  <a:pt x="643128" y="0"/>
                </a:moveTo>
                <a:lnTo>
                  <a:pt x="633984" y="0"/>
                </a:lnTo>
                <a:lnTo>
                  <a:pt x="633984" y="9144"/>
                </a:lnTo>
                <a:lnTo>
                  <a:pt x="643128" y="9144"/>
                </a:lnTo>
                <a:lnTo>
                  <a:pt x="643128" y="0"/>
                </a:lnTo>
                <a:close/>
              </a:path>
              <a:path w="1868805" h="3081654">
                <a:moveTo>
                  <a:pt x="606551" y="0"/>
                </a:moveTo>
                <a:lnTo>
                  <a:pt x="566928" y="0"/>
                </a:lnTo>
                <a:lnTo>
                  <a:pt x="566928" y="9144"/>
                </a:lnTo>
                <a:lnTo>
                  <a:pt x="606551" y="9144"/>
                </a:lnTo>
                <a:lnTo>
                  <a:pt x="606551" y="0"/>
                </a:lnTo>
                <a:close/>
              </a:path>
              <a:path w="1868805" h="3081654">
                <a:moveTo>
                  <a:pt x="539495" y="0"/>
                </a:moveTo>
                <a:lnTo>
                  <a:pt x="530351" y="0"/>
                </a:lnTo>
                <a:lnTo>
                  <a:pt x="530351" y="9144"/>
                </a:lnTo>
                <a:lnTo>
                  <a:pt x="539495" y="9144"/>
                </a:lnTo>
                <a:lnTo>
                  <a:pt x="539495" y="0"/>
                </a:lnTo>
                <a:close/>
              </a:path>
              <a:path w="1868805" h="3081654">
                <a:moveTo>
                  <a:pt x="499872" y="0"/>
                </a:moveTo>
                <a:lnTo>
                  <a:pt x="463295" y="0"/>
                </a:lnTo>
                <a:lnTo>
                  <a:pt x="463295" y="9144"/>
                </a:lnTo>
                <a:lnTo>
                  <a:pt x="499872" y="9144"/>
                </a:lnTo>
                <a:lnTo>
                  <a:pt x="499872" y="0"/>
                </a:lnTo>
                <a:close/>
              </a:path>
              <a:path w="1868805" h="3081654">
                <a:moveTo>
                  <a:pt x="432816" y="0"/>
                </a:moveTo>
                <a:lnTo>
                  <a:pt x="423672" y="0"/>
                </a:lnTo>
                <a:lnTo>
                  <a:pt x="423672" y="9144"/>
                </a:lnTo>
                <a:lnTo>
                  <a:pt x="432816" y="9144"/>
                </a:lnTo>
                <a:lnTo>
                  <a:pt x="432816" y="0"/>
                </a:lnTo>
                <a:close/>
              </a:path>
              <a:path w="1868805" h="3081654">
                <a:moveTo>
                  <a:pt x="396239" y="0"/>
                </a:moveTo>
                <a:lnTo>
                  <a:pt x="356616" y="0"/>
                </a:lnTo>
                <a:lnTo>
                  <a:pt x="356616" y="9144"/>
                </a:lnTo>
                <a:lnTo>
                  <a:pt x="396239" y="9144"/>
                </a:lnTo>
                <a:lnTo>
                  <a:pt x="396239" y="0"/>
                </a:lnTo>
                <a:close/>
              </a:path>
              <a:path w="1868805" h="3081654">
                <a:moveTo>
                  <a:pt x="329184" y="0"/>
                </a:moveTo>
                <a:lnTo>
                  <a:pt x="320038" y="0"/>
                </a:lnTo>
                <a:lnTo>
                  <a:pt x="320038" y="9144"/>
                </a:lnTo>
                <a:lnTo>
                  <a:pt x="329184" y="9144"/>
                </a:lnTo>
                <a:lnTo>
                  <a:pt x="329184" y="0"/>
                </a:lnTo>
                <a:close/>
              </a:path>
              <a:path w="1868805" h="3081654">
                <a:moveTo>
                  <a:pt x="292607" y="0"/>
                </a:moveTo>
                <a:lnTo>
                  <a:pt x="252984" y="0"/>
                </a:lnTo>
                <a:lnTo>
                  <a:pt x="252984" y="9144"/>
                </a:lnTo>
                <a:lnTo>
                  <a:pt x="292607" y="9144"/>
                </a:lnTo>
                <a:lnTo>
                  <a:pt x="292607" y="0"/>
                </a:lnTo>
                <a:close/>
              </a:path>
              <a:path w="1868805" h="3081654">
                <a:moveTo>
                  <a:pt x="225551" y="0"/>
                </a:moveTo>
                <a:lnTo>
                  <a:pt x="216407" y="0"/>
                </a:lnTo>
                <a:lnTo>
                  <a:pt x="216407" y="9144"/>
                </a:lnTo>
                <a:lnTo>
                  <a:pt x="225551" y="9144"/>
                </a:lnTo>
                <a:lnTo>
                  <a:pt x="225551" y="0"/>
                </a:lnTo>
                <a:close/>
              </a:path>
              <a:path w="1868805" h="3081654">
                <a:moveTo>
                  <a:pt x="185928" y="0"/>
                </a:moveTo>
                <a:lnTo>
                  <a:pt x="149351" y="0"/>
                </a:lnTo>
                <a:lnTo>
                  <a:pt x="149351" y="9144"/>
                </a:lnTo>
                <a:lnTo>
                  <a:pt x="185928" y="9144"/>
                </a:lnTo>
                <a:lnTo>
                  <a:pt x="185928" y="0"/>
                </a:lnTo>
                <a:close/>
              </a:path>
              <a:path w="1868805" h="3081654">
                <a:moveTo>
                  <a:pt x="118872" y="0"/>
                </a:moveTo>
                <a:lnTo>
                  <a:pt x="109728" y="0"/>
                </a:lnTo>
                <a:lnTo>
                  <a:pt x="109728" y="9144"/>
                </a:lnTo>
                <a:lnTo>
                  <a:pt x="118872" y="9144"/>
                </a:lnTo>
                <a:lnTo>
                  <a:pt x="118872" y="0"/>
                </a:lnTo>
                <a:close/>
              </a:path>
              <a:path w="1868805" h="3081654">
                <a:moveTo>
                  <a:pt x="82295" y="0"/>
                </a:moveTo>
                <a:lnTo>
                  <a:pt x="42671" y="0"/>
                </a:lnTo>
                <a:lnTo>
                  <a:pt x="42671" y="9144"/>
                </a:lnTo>
                <a:lnTo>
                  <a:pt x="82295" y="9144"/>
                </a:lnTo>
                <a:lnTo>
                  <a:pt x="82295" y="0"/>
                </a:lnTo>
                <a:close/>
              </a:path>
              <a:path w="1868805" h="3081654">
                <a:moveTo>
                  <a:pt x="15238" y="0"/>
                </a:moveTo>
                <a:lnTo>
                  <a:pt x="6095" y="0"/>
                </a:lnTo>
                <a:lnTo>
                  <a:pt x="6095" y="9144"/>
                </a:lnTo>
                <a:lnTo>
                  <a:pt x="15238" y="9144"/>
                </a:lnTo>
                <a:lnTo>
                  <a:pt x="15238" y="0"/>
                </a:lnTo>
                <a:close/>
              </a:path>
              <a:path w="1868805" h="3081654">
                <a:moveTo>
                  <a:pt x="9143" y="33527"/>
                </a:moveTo>
                <a:lnTo>
                  <a:pt x="0" y="33527"/>
                </a:lnTo>
                <a:lnTo>
                  <a:pt x="0" y="73151"/>
                </a:lnTo>
                <a:lnTo>
                  <a:pt x="9143" y="73151"/>
                </a:lnTo>
                <a:lnTo>
                  <a:pt x="9143" y="33527"/>
                </a:lnTo>
                <a:close/>
              </a:path>
              <a:path w="1868805" h="3081654">
                <a:moveTo>
                  <a:pt x="9143" y="100584"/>
                </a:moveTo>
                <a:lnTo>
                  <a:pt x="0" y="100584"/>
                </a:lnTo>
                <a:lnTo>
                  <a:pt x="0" y="109727"/>
                </a:lnTo>
                <a:lnTo>
                  <a:pt x="9143" y="109727"/>
                </a:lnTo>
                <a:lnTo>
                  <a:pt x="9143" y="100584"/>
                </a:lnTo>
                <a:close/>
              </a:path>
              <a:path w="1868805" h="3081654">
                <a:moveTo>
                  <a:pt x="9143" y="140208"/>
                </a:moveTo>
                <a:lnTo>
                  <a:pt x="0" y="140208"/>
                </a:lnTo>
                <a:lnTo>
                  <a:pt x="0" y="176784"/>
                </a:lnTo>
                <a:lnTo>
                  <a:pt x="9143" y="176784"/>
                </a:lnTo>
                <a:lnTo>
                  <a:pt x="9143" y="140208"/>
                </a:lnTo>
                <a:close/>
              </a:path>
              <a:path w="1868805" h="3081654">
                <a:moveTo>
                  <a:pt x="9143" y="204215"/>
                </a:moveTo>
                <a:lnTo>
                  <a:pt x="0" y="204215"/>
                </a:lnTo>
                <a:lnTo>
                  <a:pt x="0" y="216408"/>
                </a:lnTo>
                <a:lnTo>
                  <a:pt x="9143" y="216408"/>
                </a:lnTo>
                <a:lnTo>
                  <a:pt x="9143" y="204215"/>
                </a:lnTo>
                <a:close/>
              </a:path>
              <a:path w="1868805" h="3081654">
                <a:moveTo>
                  <a:pt x="9143" y="243839"/>
                </a:moveTo>
                <a:lnTo>
                  <a:pt x="0" y="243839"/>
                </a:lnTo>
                <a:lnTo>
                  <a:pt x="0" y="280415"/>
                </a:lnTo>
                <a:lnTo>
                  <a:pt x="9143" y="280415"/>
                </a:lnTo>
                <a:lnTo>
                  <a:pt x="9143" y="243839"/>
                </a:lnTo>
                <a:close/>
              </a:path>
              <a:path w="1868805" h="3081654">
                <a:moveTo>
                  <a:pt x="9143" y="310896"/>
                </a:moveTo>
                <a:lnTo>
                  <a:pt x="0" y="310896"/>
                </a:lnTo>
                <a:lnTo>
                  <a:pt x="0" y="320039"/>
                </a:lnTo>
                <a:lnTo>
                  <a:pt x="9143" y="320039"/>
                </a:lnTo>
                <a:lnTo>
                  <a:pt x="9143" y="310896"/>
                </a:lnTo>
                <a:close/>
              </a:path>
              <a:path w="1868805" h="3081654">
                <a:moveTo>
                  <a:pt x="9143" y="347472"/>
                </a:moveTo>
                <a:lnTo>
                  <a:pt x="0" y="347472"/>
                </a:lnTo>
                <a:lnTo>
                  <a:pt x="0" y="387096"/>
                </a:lnTo>
                <a:lnTo>
                  <a:pt x="9143" y="387096"/>
                </a:lnTo>
                <a:lnTo>
                  <a:pt x="9143" y="347472"/>
                </a:lnTo>
                <a:close/>
              </a:path>
              <a:path w="1868805" h="3081654">
                <a:moveTo>
                  <a:pt x="9143" y="414527"/>
                </a:moveTo>
                <a:lnTo>
                  <a:pt x="0" y="414527"/>
                </a:lnTo>
                <a:lnTo>
                  <a:pt x="0" y="423672"/>
                </a:lnTo>
                <a:lnTo>
                  <a:pt x="9143" y="423672"/>
                </a:lnTo>
                <a:lnTo>
                  <a:pt x="9143" y="414527"/>
                </a:lnTo>
                <a:close/>
              </a:path>
              <a:path w="1868805" h="3081654">
                <a:moveTo>
                  <a:pt x="9143" y="454151"/>
                </a:moveTo>
                <a:lnTo>
                  <a:pt x="0" y="454151"/>
                </a:lnTo>
                <a:lnTo>
                  <a:pt x="0" y="490727"/>
                </a:lnTo>
                <a:lnTo>
                  <a:pt x="9143" y="490727"/>
                </a:lnTo>
                <a:lnTo>
                  <a:pt x="9143" y="454151"/>
                </a:lnTo>
                <a:close/>
              </a:path>
              <a:path w="1868805" h="3081654">
                <a:moveTo>
                  <a:pt x="9143" y="521208"/>
                </a:moveTo>
                <a:lnTo>
                  <a:pt x="0" y="521208"/>
                </a:lnTo>
                <a:lnTo>
                  <a:pt x="0" y="530351"/>
                </a:lnTo>
                <a:lnTo>
                  <a:pt x="9143" y="530351"/>
                </a:lnTo>
                <a:lnTo>
                  <a:pt x="9143" y="521208"/>
                </a:lnTo>
                <a:close/>
              </a:path>
              <a:path w="1868805" h="3081654">
                <a:moveTo>
                  <a:pt x="9143" y="557784"/>
                </a:moveTo>
                <a:lnTo>
                  <a:pt x="0" y="557784"/>
                </a:lnTo>
                <a:lnTo>
                  <a:pt x="0" y="597408"/>
                </a:lnTo>
                <a:lnTo>
                  <a:pt x="9143" y="597408"/>
                </a:lnTo>
                <a:lnTo>
                  <a:pt x="9143" y="557784"/>
                </a:lnTo>
                <a:close/>
              </a:path>
              <a:path w="1868805" h="3081654">
                <a:moveTo>
                  <a:pt x="9143" y="624839"/>
                </a:moveTo>
                <a:lnTo>
                  <a:pt x="0" y="624839"/>
                </a:lnTo>
                <a:lnTo>
                  <a:pt x="0" y="633984"/>
                </a:lnTo>
                <a:lnTo>
                  <a:pt x="9143" y="633984"/>
                </a:lnTo>
                <a:lnTo>
                  <a:pt x="9143" y="624839"/>
                </a:lnTo>
                <a:close/>
              </a:path>
              <a:path w="1868805" h="3081654">
                <a:moveTo>
                  <a:pt x="9143" y="661415"/>
                </a:moveTo>
                <a:lnTo>
                  <a:pt x="0" y="661415"/>
                </a:lnTo>
                <a:lnTo>
                  <a:pt x="0" y="701039"/>
                </a:lnTo>
                <a:lnTo>
                  <a:pt x="9143" y="701039"/>
                </a:lnTo>
                <a:lnTo>
                  <a:pt x="9143" y="661415"/>
                </a:lnTo>
                <a:close/>
              </a:path>
              <a:path w="1868805" h="3081654">
                <a:moveTo>
                  <a:pt x="9143" y="728472"/>
                </a:moveTo>
                <a:lnTo>
                  <a:pt x="0" y="728472"/>
                </a:lnTo>
                <a:lnTo>
                  <a:pt x="0" y="737615"/>
                </a:lnTo>
                <a:lnTo>
                  <a:pt x="9143" y="737615"/>
                </a:lnTo>
                <a:lnTo>
                  <a:pt x="9143" y="728472"/>
                </a:lnTo>
                <a:close/>
              </a:path>
              <a:path w="1868805" h="3081654">
                <a:moveTo>
                  <a:pt x="9143" y="768096"/>
                </a:moveTo>
                <a:lnTo>
                  <a:pt x="0" y="768096"/>
                </a:lnTo>
                <a:lnTo>
                  <a:pt x="0" y="804672"/>
                </a:lnTo>
                <a:lnTo>
                  <a:pt x="9143" y="804672"/>
                </a:lnTo>
                <a:lnTo>
                  <a:pt x="9143" y="768096"/>
                </a:lnTo>
                <a:close/>
              </a:path>
              <a:path w="1868805" h="3081654">
                <a:moveTo>
                  <a:pt x="9143" y="835151"/>
                </a:moveTo>
                <a:lnTo>
                  <a:pt x="0" y="835151"/>
                </a:lnTo>
                <a:lnTo>
                  <a:pt x="0" y="844296"/>
                </a:lnTo>
                <a:lnTo>
                  <a:pt x="9143" y="844296"/>
                </a:lnTo>
                <a:lnTo>
                  <a:pt x="9143" y="835151"/>
                </a:lnTo>
                <a:close/>
              </a:path>
              <a:path w="1868805" h="3081654">
                <a:moveTo>
                  <a:pt x="9143" y="871727"/>
                </a:moveTo>
                <a:lnTo>
                  <a:pt x="0" y="871727"/>
                </a:lnTo>
                <a:lnTo>
                  <a:pt x="0" y="911351"/>
                </a:lnTo>
                <a:lnTo>
                  <a:pt x="9143" y="911351"/>
                </a:lnTo>
                <a:lnTo>
                  <a:pt x="9143" y="871727"/>
                </a:lnTo>
                <a:close/>
              </a:path>
              <a:path w="1868805" h="3081654">
                <a:moveTo>
                  <a:pt x="9143" y="938784"/>
                </a:moveTo>
                <a:lnTo>
                  <a:pt x="0" y="938784"/>
                </a:lnTo>
                <a:lnTo>
                  <a:pt x="0" y="947927"/>
                </a:lnTo>
                <a:lnTo>
                  <a:pt x="9143" y="947927"/>
                </a:lnTo>
                <a:lnTo>
                  <a:pt x="9143" y="938784"/>
                </a:lnTo>
                <a:close/>
              </a:path>
              <a:path w="1868805" h="3081654">
                <a:moveTo>
                  <a:pt x="9143" y="978408"/>
                </a:moveTo>
                <a:lnTo>
                  <a:pt x="0" y="978408"/>
                </a:lnTo>
                <a:lnTo>
                  <a:pt x="0" y="1014984"/>
                </a:lnTo>
                <a:lnTo>
                  <a:pt x="9143" y="1014984"/>
                </a:lnTo>
                <a:lnTo>
                  <a:pt x="9143" y="978408"/>
                </a:lnTo>
                <a:close/>
              </a:path>
              <a:path w="1868805" h="3081654">
                <a:moveTo>
                  <a:pt x="9143" y="1042415"/>
                </a:moveTo>
                <a:lnTo>
                  <a:pt x="0" y="1042415"/>
                </a:lnTo>
                <a:lnTo>
                  <a:pt x="0" y="1054608"/>
                </a:lnTo>
                <a:lnTo>
                  <a:pt x="9143" y="1054608"/>
                </a:lnTo>
                <a:lnTo>
                  <a:pt x="9143" y="1042415"/>
                </a:lnTo>
                <a:close/>
              </a:path>
              <a:path w="1868805" h="3081654">
                <a:moveTo>
                  <a:pt x="9143" y="1082039"/>
                </a:moveTo>
                <a:lnTo>
                  <a:pt x="0" y="1082039"/>
                </a:lnTo>
                <a:lnTo>
                  <a:pt x="0" y="1118615"/>
                </a:lnTo>
                <a:lnTo>
                  <a:pt x="9143" y="1118615"/>
                </a:lnTo>
                <a:lnTo>
                  <a:pt x="9143" y="1082039"/>
                </a:lnTo>
                <a:close/>
              </a:path>
              <a:path w="1868805" h="3081654">
                <a:moveTo>
                  <a:pt x="9143" y="1149096"/>
                </a:moveTo>
                <a:lnTo>
                  <a:pt x="0" y="1149096"/>
                </a:lnTo>
                <a:lnTo>
                  <a:pt x="0" y="1158239"/>
                </a:lnTo>
                <a:lnTo>
                  <a:pt x="9143" y="1158239"/>
                </a:lnTo>
                <a:lnTo>
                  <a:pt x="9143" y="1149096"/>
                </a:lnTo>
                <a:close/>
              </a:path>
              <a:path w="1868805" h="3081654">
                <a:moveTo>
                  <a:pt x="9143" y="1185672"/>
                </a:moveTo>
                <a:lnTo>
                  <a:pt x="0" y="1185672"/>
                </a:lnTo>
                <a:lnTo>
                  <a:pt x="0" y="1225296"/>
                </a:lnTo>
                <a:lnTo>
                  <a:pt x="9143" y="1225296"/>
                </a:lnTo>
                <a:lnTo>
                  <a:pt x="9143" y="1185672"/>
                </a:lnTo>
                <a:close/>
              </a:path>
              <a:path w="1868805" h="3081654">
                <a:moveTo>
                  <a:pt x="9143" y="1252727"/>
                </a:moveTo>
                <a:lnTo>
                  <a:pt x="0" y="1252727"/>
                </a:lnTo>
                <a:lnTo>
                  <a:pt x="0" y="1261872"/>
                </a:lnTo>
                <a:lnTo>
                  <a:pt x="9143" y="1261872"/>
                </a:lnTo>
                <a:lnTo>
                  <a:pt x="9143" y="1252727"/>
                </a:lnTo>
                <a:close/>
              </a:path>
              <a:path w="1868805" h="3081654">
                <a:moveTo>
                  <a:pt x="9143" y="1292352"/>
                </a:moveTo>
                <a:lnTo>
                  <a:pt x="0" y="1292352"/>
                </a:lnTo>
                <a:lnTo>
                  <a:pt x="0" y="1328927"/>
                </a:lnTo>
                <a:lnTo>
                  <a:pt x="9143" y="1328927"/>
                </a:lnTo>
                <a:lnTo>
                  <a:pt x="9143" y="1292352"/>
                </a:lnTo>
                <a:close/>
              </a:path>
              <a:path w="1868805" h="3081654">
                <a:moveTo>
                  <a:pt x="9143" y="1359408"/>
                </a:moveTo>
                <a:lnTo>
                  <a:pt x="0" y="1359408"/>
                </a:lnTo>
                <a:lnTo>
                  <a:pt x="0" y="1368552"/>
                </a:lnTo>
                <a:lnTo>
                  <a:pt x="9143" y="1368552"/>
                </a:lnTo>
                <a:lnTo>
                  <a:pt x="9143" y="1359408"/>
                </a:lnTo>
                <a:close/>
              </a:path>
              <a:path w="1868805" h="3081654">
                <a:moveTo>
                  <a:pt x="9143" y="1395984"/>
                </a:moveTo>
                <a:lnTo>
                  <a:pt x="0" y="1395984"/>
                </a:lnTo>
                <a:lnTo>
                  <a:pt x="0" y="1435608"/>
                </a:lnTo>
                <a:lnTo>
                  <a:pt x="9143" y="1435608"/>
                </a:lnTo>
                <a:lnTo>
                  <a:pt x="9143" y="1395984"/>
                </a:lnTo>
                <a:close/>
              </a:path>
              <a:path w="1868805" h="3081654">
                <a:moveTo>
                  <a:pt x="9143" y="1463039"/>
                </a:moveTo>
                <a:lnTo>
                  <a:pt x="0" y="1463039"/>
                </a:lnTo>
                <a:lnTo>
                  <a:pt x="0" y="1472184"/>
                </a:lnTo>
                <a:lnTo>
                  <a:pt x="9143" y="1472184"/>
                </a:lnTo>
                <a:lnTo>
                  <a:pt x="9143" y="1463039"/>
                </a:lnTo>
                <a:close/>
              </a:path>
              <a:path w="1868805" h="3081654">
                <a:moveTo>
                  <a:pt x="9143" y="1499615"/>
                </a:moveTo>
                <a:lnTo>
                  <a:pt x="0" y="1499615"/>
                </a:lnTo>
                <a:lnTo>
                  <a:pt x="0" y="1539239"/>
                </a:lnTo>
                <a:lnTo>
                  <a:pt x="9143" y="1539239"/>
                </a:lnTo>
                <a:lnTo>
                  <a:pt x="9143" y="1499615"/>
                </a:lnTo>
                <a:close/>
              </a:path>
              <a:path w="1868805" h="3081654">
                <a:moveTo>
                  <a:pt x="9143" y="1566672"/>
                </a:moveTo>
                <a:lnTo>
                  <a:pt x="0" y="1566672"/>
                </a:lnTo>
                <a:lnTo>
                  <a:pt x="0" y="1575815"/>
                </a:lnTo>
                <a:lnTo>
                  <a:pt x="9143" y="1575815"/>
                </a:lnTo>
                <a:lnTo>
                  <a:pt x="9143" y="1566672"/>
                </a:lnTo>
                <a:close/>
              </a:path>
              <a:path w="1868805" h="3081654">
                <a:moveTo>
                  <a:pt x="9143" y="1606296"/>
                </a:moveTo>
                <a:lnTo>
                  <a:pt x="0" y="1606296"/>
                </a:lnTo>
                <a:lnTo>
                  <a:pt x="0" y="1642872"/>
                </a:lnTo>
                <a:lnTo>
                  <a:pt x="9143" y="1642872"/>
                </a:lnTo>
                <a:lnTo>
                  <a:pt x="9143" y="1606296"/>
                </a:lnTo>
                <a:close/>
              </a:path>
              <a:path w="1868805" h="3081654">
                <a:moveTo>
                  <a:pt x="9143" y="1673352"/>
                </a:moveTo>
                <a:lnTo>
                  <a:pt x="0" y="1673352"/>
                </a:lnTo>
                <a:lnTo>
                  <a:pt x="0" y="1682496"/>
                </a:lnTo>
                <a:lnTo>
                  <a:pt x="9143" y="1682496"/>
                </a:lnTo>
                <a:lnTo>
                  <a:pt x="9143" y="1673352"/>
                </a:lnTo>
                <a:close/>
              </a:path>
              <a:path w="1868805" h="3081654">
                <a:moveTo>
                  <a:pt x="9143" y="1709927"/>
                </a:moveTo>
                <a:lnTo>
                  <a:pt x="0" y="1709927"/>
                </a:lnTo>
                <a:lnTo>
                  <a:pt x="0" y="1749552"/>
                </a:lnTo>
                <a:lnTo>
                  <a:pt x="9143" y="1749552"/>
                </a:lnTo>
                <a:lnTo>
                  <a:pt x="9143" y="1709927"/>
                </a:lnTo>
                <a:close/>
              </a:path>
              <a:path w="1868805" h="3081654">
                <a:moveTo>
                  <a:pt x="9143" y="1776984"/>
                </a:moveTo>
                <a:lnTo>
                  <a:pt x="0" y="1776984"/>
                </a:lnTo>
                <a:lnTo>
                  <a:pt x="0" y="1786127"/>
                </a:lnTo>
                <a:lnTo>
                  <a:pt x="9143" y="1786127"/>
                </a:lnTo>
                <a:lnTo>
                  <a:pt x="9143" y="1776984"/>
                </a:lnTo>
                <a:close/>
              </a:path>
              <a:path w="1868805" h="3081654">
                <a:moveTo>
                  <a:pt x="9143" y="1816608"/>
                </a:moveTo>
                <a:lnTo>
                  <a:pt x="0" y="1816608"/>
                </a:lnTo>
                <a:lnTo>
                  <a:pt x="0" y="1853184"/>
                </a:lnTo>
                <a:lnTo>
                  <a:pt x="9143" y="1853184"/>
                </a:lnTo>
                <a:lnTo>
                  <a:pt x="9143" y="1816608"/>
                </a:lnTo>
                <a:close/>
              </a:path>
              <a:path w="1868805" h="3081654">
                <a:moveTo>
                  <a:pt x="9143" y="1880615"/>
                </a:moveTo>
                <a:lnTo>
                  <a:pt x="0" y="1880615"/>
                </a:lnTo>
                <a:lnTo>
                  <a:pt x="0" y="1892808"/>
                </a:lnTo>
                <a:lnTo>
                  <a:pt x="9143" y="1892808"/>
                </a:lnTo>
                <a:lnTo>
                  <a:pt x="9143" y="1880615"/>
                </a:lnTo>
                <a:close/>
              </a:path>
              <a:path w="1868805" h="3081654">
                <a:moveTo>
                  <a:pt x="9143" y="1920239"/>
                </a:moveTo>
                <a:lnTo>
                  <a:pt x="0" y="1920239"/>
                </a:lnTo>
                <a:lnTo>
                  <a:pt x="0" y="1956815"/>
                </a:lnTo>
                <a:lnTo>
                  <a:pt x="9143" y="1956815"/>
                </a:lnTo>
                <a:lnTo>
                  <a:pt x="9143" y="1920239"/>
                </a:lnTo>
                <a:close/>
              </a:path>
              <a:path w="1868805" h="3081654">
                <a:moveTo>
                  <a:pt x="9143" y="1987296"/>
                </a:moveTo>
                <a:lnTo>
                  <a:pt x="0" y="1987296"/>
                </a:lnTo>
                <a:lnTo>
                  <a:pt x="0" y="1996439"/>
                </a:lnTo>
                <a:lnTo>
                  <a:pt x="9143" y="1996439"/>
                </a:lnTo>
                <a:lnTo>
                  <a:pt x="9143" y="1987296"/>
                </a:lnTo>
                <a:close/>
              </a:path>
              <a:path w="1868805" h="3081654">
                <a:moveTo>
                  <a:pt x="9143" y="2023872"/>
                </a:moveTo>
                <a:lnTo>
                  <a:pt x="0" y="2023872"/>
                </a:lnTo>
                <a:lnTo>
                  <a:pt x="0" y="2063496"/>
                </a:lnTo>
                <a:lnTo>
                  <a:pt x="9143" y="2063496"/>
                </a:lnTo>
                <a:lnTo>
                  <a:pt x="9143" y="2023872"/>
                </a:lnTo>
                <a:close/>
              </a:path>
              <a:path w="1868805" h="3081654">
                <a:moveTo>
                  <a:pt x="9143" y="2090927"/>
                </a:moveTo>
                <a:lnTo>
                  <a:pt x="0" y="2090927"/>
                </a:lnTo>
                <a:lnTo>
                  <a:pt x="0" y="2100072"/>
                </a:lnTo>
                <a:lnTo>
                  <a:pt x="9143" y="2100072"/>
                </a:lnTo>
                <a:lnTo>
                  <a:pt x="9143" y="2090927"/>
                </a:lnTo>
                <a:close/>
              </a:path>
              <a:path w="1868805" h="3081654">
                <a:moveTo>
                  <a:pt x="9143" y="2130552"/>
                </a:moveTo>
                <a:lnTo>
                  <a:pt x="0" y="2130552"/>
                </a:lnTo>
                <a:lnTo>
                  <a:pt x="0" y="2167128"/>
                </a:lnTo>
                <a:lnTo>
                  <a:pt x="9143" y="2167128"/>
                </a:lnTo>
                <a:lnTo>
                  <a:pt x="9143" y="2130552"/>
                </a:lnTo>
                <a:close/>
              </a:path>
              <a:path w="1868805" h="3081654">
                <a:moveTo>
                  <a:pt x="9143" y="2197608"/>
                </a:moveTo>
                <a:lnTo>
                  <a:pt x="0" y="2197608"/>
                </a:lnTo>
                <a:lnTo>
                  <a:pt x="0" y="2206752"/>
                </a:lnTo>
                <a:lnTo>
                  <a:pt x="9143" y="2206752"/>
                </a:lnTo>
                <a:lnTo>
                  <a:pt x="9143" y="2197608"/>
                </a:lnTo>
                <a:close/>
              </a:path>
              <a:path w="1868805" h="3081654">
                <a:moveTo>
                  <a:pt x="9143" y="2234184"/>
                </a:moveTo>
                <a:lnTo>
                  <a:pt x="0" y="2234184"/>
                </a:lnTo>
                <a:lnTo>
                  <a:pt x="0" y="2273808"/>
                </a:lnTo>
                <a:lnTo>
                  <a:pt x="9143" y="2273808"/>
                </a:lnTo>
                <a:lnTo>
                  <a:pt x="9143" y="2234184"/>
                </a:lnTo>
                <a:close/>
              </a:path>
              <a:path w="1868805" h="3081654">
                <a:moveTo>
                  <a:pt x="9143" y="2301240"/>
                </a:moveTo>
                <a:lnTo>
                  <a:pt x="0" y="2301240"/>
                </a:lnTo>
                <a:lnTo>
                  <a:pt x="0" y="2310384"/>
                </a:lnTo>
                <a:lnTo>
                  <a:pt x="9143" y="2310384"/>
                </a:lnTo>
                <a:lnTo>
                  <a:pt x="9143" y="2301240"/>
                </a:lnTo>
                <a:close/>
              </a:path>
              <a:path w="1868805" h="3081654">
                <a:moveTo>
                  <a:pt x="9143" y="2337816"/>
                </a:moveTo>
                <a:lnTo>
                  <a:pt x="0" y="2337816"/>
                </a:lnTo>
                <a:lnTo>
                  <a:pt x="0" y="2377440"/>
                </a:lnTo>
                <a:lnTo>
                  <a:pt x="9143" y="2377440"/>
                </a:lnTo>
                <a:lnTo>
                  <a:pt x="9143" y="2337816"/>
                </a:lnTo>
                <a:close/>
              </a:path>
              <a:path w="1868805" h="3081654">
                <a:moveTo>
                  <a:pt x="9143" y="2404872"/>
                </a:moveTo>
                <a:lnTo>
                  <a:pt x="0" y="2404872"/>
                </a:lnTo>
                <a:lnTo>
                  <a:pt x="0" y="2414016"/>
                </a:lnTo>
                <a:lnTo>
                  <a:pt x="9143" y="2414016"/>
                </a:lnTo>
                <a:lnTo>
                  <a:pt x="9143" y="2404872"/>
                </a:lnTo>
                <a:close/>
              </a:path>
              <a:path w="1868805" h="3081654">
                <a:moveTo>
                  <a:pt x="9143" y="2444496"/>
                </a:moveTo>
                <a:lnTo>
                  <a:pt x="0" y="2444496"/>
                </a:lnTo>
                <a:lnTo>
                  <a:pt x="0" y="2481072"/>
                </a:lnTo>
                <a:lnTo>
                  <a:pt x="9143" y="2481072"/>
                </a:lnTo>
                <a:lnTo>
                  <a:pt x="9143" y="2444496"/>
                </a:lnTo>
                <a:close/>
              </a:path>
              <a:path w="1868805" h="3081654">
                <a:moveTo>
                  <a:pt x="9143" y="2511552"/>
                </a:moveTo>
                <a:lnTo>
                  <a:pt x="0" y="2511552"/>
                </a:lnTo>
                <a:lnTo>
                  <a:pt x="0" y="2520696"/>
                </a:lnTo>
                <a:lnTo>
                  <a:pt x="9143" y="2520696"/>
                </a:lnTo>
                <a:lnTo>
                  <a:pt x="9143" y="2511552"/>
                </a:lnTo>
                <a:close/>
              </a:path>
              <a:path w="1868805" h="3081654">
                <a:moveTo>
                  <a:pt x="9143" y="2548128"/>
                </a:moveTo>
                <a:lnTo>
                  <a:pt x="0" y="2548128"/>
                </a:lnTo>
                <a:lnTo>
                  <a:pt x="0" y="2587752"/>
                </a:lnTo>
                <a:lnTo>
                  <a:pt x="9143" y="2587752"/>
                </a:lnTo>
                <a:lnTo>
                  <a:pt x="9143" y="2548128"/>
                </a:lnTo>
                <a:close/>
              </a:path>
              <a:path w="1868805" h="3081654">
                <a:moveTo>
                  <a:pt x="9143" y="2615184"/>
                </a:moveTo>
                <a:lnTo>
                  <a:pt x="0" y="2615184"/>
                </a:lnTo>
                <a:lnTo>
                  <a:pt x="0" y="2624328"/>
                </a:lnTo>
                <a:lnTo>
                  <a:pt x="9143" y="2624328"/>
                </a:lnTo>
                <a:lnTo>
                  <a:pt x="9143" y="2615184"/>
                </a:lnTo>
                <a:close/>
              </a:path>
              <a:path w="1868805" h="3081654">
                <a:moveTo>
                  <a:pt x="9143" y="2654808"/>
                </a:moveTo>
                <a:lnTo>
                  <a:pt x="0" y="2654808"/>
                </a:lnTo>
                <a:lnTo>
                  <a:pt x="0" y="2691384"/>
                </a:lnTo>
                <a:lnTo>
                  <a:pt x="9143" y="2691384"/>
                </a:lnTo>
                <a:lnTo>
                  <a:pt x="9143" y="2654808"/>
                </a:lnTo>
                <a:close/>
              </a:path>
              <a:path w="1868805" h="3081654">
                <a:moveTo>
                  <a:pt x="9143" y="2718816"/>
                </a:moveTo>
                <a:lnTo>
                  <a:pt x="0" y="2718816"/>
                </a:lnTo>
                <a:lnTo>
                  <a:pt x="0" y="2731008"/>
                </a:lnTo>
                <a:lnTo>
                  <a:pt x="9143" y="2731008"/>
                </a:lnTo>
                <a:lnTo>
                  <a:pt x="9143" y="2718816"/>
                </a:lnTo>
                <a:close/>
              </a:path>
              <a:path w="1868805" h="3081654">
                <a:moveTo>
                  <a:pt x="9143" y="2758440"/>
                </a:moveTo>
                <a:lnTo>
                  <a:pt x="0" y="2758440"/>
                </a:lnTo>
                <a:lnTo>
                  <a:pt x="0" y="2795016"/>
                </a:lnTo>
                <a:lnTo>
                  <a:pt x="9143" y="2795016"/>
                </a:lnTo>
                <a:lnTo>
                  <a:pt x="9143" y="2758440"/>
                </a:lnTo>
                <a:close/>
              </a:path>
              <a:path w="1868805" h="3081654">
                <a:moveTo>
                  <a:pt x="9143" y="2825496"/>
                </a:moveTo>
                <a:lnTo>
                  <a:pt x="0" y="2825496"/>
                </a:lnTo>
                <a:lnTo>
                  <a:pt x="0" y="2834640"/>
                </a:lnTo>
                <a:lnTo>
                  <a:pt x="9143" y="2834640"/>
                </a:lnTo>
                <a:lnTo>
                  <a:pt x="9143" y="2825496"/>
                </a:lnTo>
                <a:close/>
              </a:path>
              <a:path w="1868805" h="3081654">
                <a:moveTo>
                  <a:pt x="9143" y="2862072"/>
                </a:moveTo>
                <a:lnTo>
                  <a:pt x="0" y="2862072"/>
                </a:lnTo>
                <a:lnTo>
                  <a:pt x="0" y="2901696"/>
                </a:lnTo>
                <a:lnTo>
                  <a:pt x="9143" y="2901696"/>
                </a:lnTo>
                <a:lnTo>
                  <a:pt x="9143" y="2862072"/>
                </a:lnTo>
                <a:close/>
              </a:path>
              <a:path w="1868805" h="3081654">
                <a:moveTo>
                  <a:pt x="9143" y="2929128"/>
                </a:moveTo>
                <a:lnTo>
                  <a:pt x="0" y="2929128"/>
                </a:lnTo>
                <a:lnTo>
                  <a:pt x="0" y="2938272"/>
                </a:lnTo>
                <a:lnTo>
                  <a:pt x="9143" y="2938272"/>
                </a:lnTo>
                <a:lnTo>
                  <a:pt x="9143" y="2929128"/>
                </a:lnTo>
                <a:close/>
              </a:path>
              <a:path w="1868805" h="3081654">
                <a:moveTo>
                  <a:pt x="9143" y="2968752"/>
                </a:moveTo>
                <a:lnTo>
                  <a:pt x="0" y="2968752"/>
                </a:lnTo>
                <a:lnTo>
                  <a:pt x="0" y="3005328"/>
                </a:lnTo>
                <a:lnTo>
                  <a:pt x="9143" y="3005328"/>
                </a:lnTo>
                <a:lnTo>
                  <a:pt x="9143" y="2968752"/>
                </a:lnTo>
                <a:close/>
              </a:path>
              <a:path w="1868805" h="3081654">
                <a:moveTo>
                  <a:pt x="9143" y="3035808"/>
                </a:moveTo>
                <a:lnTo>
                  <a:pt x="0" y="3035808"/>
                </a:lnTo>
                <a:lnTo>
                  <a:pt x="0" y="3044952"/>
                </a:lnTo>
                <a:lnTo>
                  <a:pt x="9143" y="3044952"/>
                </a:lnTo>
                <a:lnTo>
                  <a:pt x="9143" y="3035808"/>
                </a:lnTo>
                <a:close/>
              </a:path>
              <a:path w="1868805" h="3081654">
                <a:moveTo>
                  <a:pt x="6095" y="3072384"/>
                </a:moveTo>
                <a:lnTo>
                  <a:pt x="0" y="3072384"/>
                </a:lnTo>
                <a:lnTo>
                  <a:pt x="0" y="3081528"/>
                </a:lnTo>
                <a:lnTo>
                  <a:pt x="39623" y="3081528"/>
                </a:lnTo>
                <a:lnTo>
                  <a:pt x="39623" y="3078480"/>
                </a:lnTo>
                <a:lnTo>
                  <a:pt x="9143" y="3078480"/>
                </a:lnTo>
                <a:lnTo>
                  <a:pt x="6095" y="3072384"/>
                </a:lnTo>
                <a:close/>
              </a:path>
              <a:path w="1868805" h="3081654">
                <a:moveTo>
                  <a:pt x="9143" y="3072384"/>
                </a:moveTo>
                <a:lnTo>
                  <a:pt x="6095" y="3072384"/>
                </a:lnTo>
                <a:lnTo>
                  <a:pt x="9143" y="3078480"/>
                </a:lnTo>
                <a:lnTo>
                  <a:pt x="9143" y="3072384"/>
                </a:lnTo>
                <a:close/>
              </a:path>
              <a:path w="1868805" h="3081654">
                <a:moveTo>
                  <a:pt x="39623" y="3072384"/>
                </a:moveTo>
                <a:lnTo>
                  <a:pt x="9143" y="3072384"/>
                </a:lnTo>
                <a:lnTo>
                  <a:pt x="9143" y="3078480"/>
                </a:lnTo>
                <a:lnTo>
                  <a:pt x="39623" y="3078480"/>
                </a:lnTo>
                <a:lnTo>
                  <a:pt x="39623" y="3072384"/>
                </a:lnTo>
                <a:close/>
              </a:path>
              <a:path w="1868805" h="3081654">
                <a:moveTo>
                  <a:pt x="76200" y="3072384"/>
                </a:moveTo>
                <a:lnTo>
                  <a:pt x="67056" y="3072384"/>
                </a:lnTo>
                <a:lnTo>
                  <a:pt x="67056" y="3081528"/>
                </a:lnTo>
                <a:lnTo>
                  <a:pt x="76200" y="3081528"/>
                </a:lnTo>
                <a:lnTo>
                  <a:pt x="76200" y="3072384"/>
                </a:lnTo>
                <a:close/>
              </a:path>
              <a:path w="1868805" h="3081654">
                <a:moveTo>
                  <a:pt x="143256" y="3072384"/>
                </a:moveTo>
                <a:lnTo>
                  <a:pt x="106679" y="3072384"/>
                </a:lnTo>
                <a:lnTo>
                  <a:pt x="106679" y="3081528"/>
                </a:lnTo>
                <a:lnTo>
                  <a:pt x="143256" y="3081528"/>
                </a:lnTo>
                <a:lnTo>
                  <a:pt x="143256" y="3072384"/>
                </a:lnTo>
                <a:close/>
              </a:path>
              <a:path w="1868805" h="3081654">
                <a:moveTo>
                  <a:pt x="182879" y="3072384"/>
                </a:moveTo>
                <a:lnTo>
                  <a:pt x="173735" y="3072384"/>
                </a:lnTo>
                <a:lnTo>
                  <a:pt x="173735" y="3081528"/>
                </a:lnTo>
                <a:lnTo>
                  <a:pt x="182879" y="3081528"/>
                </a:lnTo>
                <a:lnTo>
                  <a:pt x="182879" y="3072384"/>
                </a:lnTo>
                <a:close/>
              </a:path>
              <a:path w="1868805" h="3081654">
                <a:moveTo>
                  <a:pt x="249935" y="3072384"/>
                </a:moveTo>
                <a:lnTo>
                  <a:pt x="210310" y="3072384"/>
                </a:lnTo>
                <a:lnTo>
                  <a:pt x="210310" y="3081528"/>
                </a:lnTo>
                <a:lnTo>
                  <a:pt x="249935" y="3081528"/>
                </a:lnTo>
                <a:lnTo>
                  <a:pt x="249935" y="3072384"/>
                </a:lnTo>
                <a:close/>
              </a:path>
              <a:path w="1868805" h="3081654">
                <a:moveTo>
                  <a:pt x="286510" y="3072384"/>
                </a:moveTo>
                <a:lnTo>
                  <a:pt x="277367" y="3072384"/>
                </a:lnTo>
                <a:lnTo>
                  <a:pt x="277367" y="3081528"/>
                </a:lnTo>
                <a:lnTo>
                  <a:pt x="286510" y="3081528"/>
                </a:lnTo>
                <a:lnTo>
                  <a:pt x="286510" y="3072384"/>
                </a:lnTo>
                <a:close/>
              </a:path>
              <a:path w="1868805" h="3081654">
                <a:moveTo>
                  <a:pt x="353567" y="3072384"/>
                </a:moveTo>
                <a:lnTo>
                  <a:pt x="313944" y="3072384"/>
                </a:lnTo>
                <a:lnTo>
                  <a:pt x="313944" y="3081528"/>
                </a:lnTo>
                <a:lnTo>
                  <a:pt x="353567" y="3081528"/>
                </a:lnTo>
                <a:lnTo>
                  <a:pt x="353567" y="3072384"/>
                </a:lnTo>
                <a:close/>
              </a:path>
              <a:path w="1868805" h="3081654">
                <a:moveTo>
                  <a:pt x="390144" y="3072384"/>
                </a:moveTo>
                <a:lnTo>
                  <a:pt x="381000" y="3072384"/>
                </a:lnTo>
                <a:lnTo>
                  <a:pt x="381000" y="3081528"/>
                </a:lnTo>
                <a:lnTo>
                  <a:pt x="390144" y="3081528"/>
                </a:lnTo>
                <a:lnTo>
                  <a:pt x="390144" y="3072384"/>
                </a:lnTo>
                <a:close/>
              </a:path>
              <a:path w="1868805" h="3081654">
                <a:moveTo>
                  <a:pt x="457200" y="3072384"/>
                </a:moveTo>
                <a:lnTo>
                  <a:pt x="420623" y="3072384"/>
                </a:lnTo>
                <a:lnTo>
                  <a:pt x="420623" y="3081528"/>
                </a:lnTo>
                <a:lnTo>
                  <a:pt x="457200" y="3081528"/>
                </a:lnTo>
                <a:lnTo>
                  <a:pt x="457200" y="3072384"/>
                </a:lnTo>
                <a:close/>
              </a:path>
              <a:path w="1868805" h="3081654">
                <a:moveTo>
                  <a:pt x="496823" y="3072384"/>
                </a:moveTo>
                <a:lnTo>
                  <a:pt x="487679" y="3072384"/>
                </a:lnTo>
                <a:lnTo>
                  <a:pt x="487679" y="3081528"/>
                </a:lnTo>
                <a:lnTo>
                  <a:pt x="496823" y="3081528"/>
                </a:lnTo>
                <a:lnTo>
                  <a:pt x="496823" y="3072384"/>
                </a:lnTo>
                <a:close/>
              </a:path>
              <a:path w="1868805" h="3081654">
                <a:moveTo>
                  <a:pt x="563879" y="3072384"/>
                </a:moveTo>
                <a:lnTo>
                  <a:pt x="524256" y="3072384"/>
                </a:lnTo>
                <a:lnTo>
                  <a:pt x="524256" y="3081528"/>
                </a:lnTo>
                <a:lnTo>
                  <a:pt x="563879" y="3081528"/>
                </a:lnTo>
                <a:lnTo>
                  <a:pt x="563879" y="3072384"/>
                </a:lnTo>
                <a:close/>
              </a:path>
              <a:path w="1868805" h="3081654">
                <a:moveTo>
                  <a:pt x="600456" y="3072384"/>
                </a:moveTo>
                <a:lnTo>
                  <a:pt x="591311" y="3072384"/>
                </a:lnTo>
                <a:lnTo>
                  <a:pt x="591311" y="3081528"/>
                </a:lnTo>
                <a:lnTo>
                  <a:pt x="600456" y="3081528"/>
                </a:lnTo>
                <a:lnTo>
                  <a:pt x="600456" y="3072384"/>
                </a:lnTo>
                <a:close/>
              </a:path>
              <a:path w="1868805" h="3081654">
                <a:moveTo>
                  <a:pt x="667511" y="3072384"/>
                </a:moveTo>
                <a:lnTo>
                  <a:pt x="630935" y="3072384"/>
                </a:lnTo>
                <a:lnTo>
                  <a:pt x="630935" y="3081528"/>
                </a:lnTo>
                <a:lnTo>
                  <a:pt x="667511" y="3081528"/>
                </a:lnTo>
                <a:lnTo>
                  <a:pt x="667511" y="3072384"/>
                </a:lnTo>
                <a:close/>
              </a:path>
              <a:path w="1868805" h="3081654">
                <a:moveTo>
                  <a:pt x="707135" y="3072384"/>
                </a:moveTo>
                <a:lnTo>
                  <a:pt x="694944" y="3072384"/>
                </a:lnTo>
                <a:lnTo>
                  <a:pt x="694944" y="3081528"/>
                </a:lnTo>
                <a:lnTo>
                  <a:pt x="707135" y="3081528"/>
                </a:lnTo>
                <a:lnTo>
                  <a:pt x="707135" y="3072384"/>
                </a:lnTo>
                <a:close/>
              </a:path>
              <a:path w="1868805" h="3081654">
                <a:moveTo>
                  <a:pt x="771143" y="3072384"/>
                </a:moveTo>
                <a:lnTo>
                  <a:pt x="734567" y="3072384"/>
                </a:lnTo>
                <a:lnTo>
                  <a:pt x="734567" y="3081528"/>
                </a:lnTo>
                <a:lnTo>
                  <a:pt x="771143" y="3081528"/>
                </a:lnTo>
                <a:lnTo>
                  <a:pt x="771143" y="3072384"/>
                </a:lnTo>
                <a:close/>
              </a:path>
              <a:path w="1868805" h="3081654">
                <a:moveTo>
                  <a:pt x="810767" y="3072384"/>
                </a:moveTo>
                <a:lnTo>
                  <a:pt x="801623" y="3072384"/>
                </a:lnTo>
                <a:lnTo>
                  <a:pt x="801623" y="3081528"/>
                </a:lnTo>
                <a:lnTo>
                  <a:pt x="810767" y="3081528"/>
                </a:lnTo>
                <a:lnTo>
                  <a:pt x="810767" y="3072384"/>
                </a:lnTo>
                <a:close/>
              </a:path>
              <a:path w="1868805" h="3081654">
                <a:moveTo>
                  <a:pt x="877823" y="3072384"/>
                </a:moveTo>
                <a:lnTo>
                  <a:pt x="838199" y="3072384"/>
                </a:lnTo>
                <a:lnTo>
                  <a:pt x="838199" y="3081528"/>
                </a:lnTo>
                <a:lnTo>
                  <a:pt x="877823" y="3081528"/>
                </a:lnTo>
                <a:lnTo>
                  <a:pt x="877823" y="3072384"/>
                </a:lnTo>
                <a:close/>
              </a:path>
              <a:path w="1868805" h="3081654">
                <a:moveTo>
                  <a:pt x="914399" y="3072384"/>
                </a:moveTo>
                <a:lnTo>
                  <a:pt x="905255" y="3072384"/>
                </a:lnTo>
                <a:lnTo>
                  <a:pt x="905255" y="3081528"/>
                </a:lnTo>
                <a:lnTo>
                  <a:pt x="914399" y="3081528"/>
                </a:lnTo>
                <a:lnTo>
                  <a:pt x="914399" y="3072384"/>
                </a:lnTo>
                <a:close/>
              </a:path>
              <a:path w="1868805" h="3081654">
                <a:moveTo>
                  <a:pt x="981455" y="3072384"/>
                </a:moveTo>
                <a:lnTo>
                  <a:pt x="944879" y="3072384"/>
                </a:lnTo>
                <a:lnTo>
                  <a:pt x="944879" y="3081528"/>
                </a:lnTo>
                <a:lnTo>
                  <a:pt x="981455" y="3081528"/>
                </a:lnTo>
                <a:lnTo>
                  <a:pt x="981455" y="3072384"/>
                </a:lnTo>
                <a:close/>
              </a:path>
              <a:path w="1868805" h="3081654">
                <a:moveTo>
                  <a:pt x="1021079" y="3072384"/>
                </a:moveTo>
                <a:lnTo>
                  <a:pt x="1011935" y="3072384"/>
                </a:lnTo>
                <a:lnTo>
                  <a:pt x="1011935" y="3081528"/>
                </a:lnTo>
                <a:lnTo>
                  <a:pt x="1021079" y="3081528"/>
                </a:lnTo>
                <a:lnTo>
                  <a:pt x="1021079" y="3072384"/>
                </a:lnTo>
                <a:close/>
              </a:path>
              <a:path w="1868805" h="3081654">
                <a:moveTo>
                  <a:pt x="1088136" y="3072384"/>
                </a:moveTo>
                <a:lnTo>
                  <a:pt x="1048511" y="3072384"/>
                </a:lnTo>
                <a:lnTo>
                  <a:pt x="1048511" y="3081528"/>
                </a:lnTo>
                <a:lnTo>
                  <a:pt x="1088136" y="3081528"/>
                </a:lnTo>
                <a:lnTo>
                  <a:pt x="1088136" y="3072384"/>
                </a:lnTo>
                <a:close/>
              </a:path>
              <a:path w="1868805" h="3081654">
                <a:moveTo>
                  <a:pt x="1124711" y="3072384"/>
                </a:moveTo>
                <a:lnTo>
                  <a:pt x="1115567" y="3072384"/>
                </a:lnTo>
                <a:lnTo>
                  <a:pt x="1115567" y="3081528"/>
                </a:lnTo>
                <a:lnTo>
                  <a:pt x="1124711" y="3081528"/>
                </a:lnTo>
                <a:lnTo>
                  <a:pt x="1124711" y="3072384"/>
                </a:lnTo>
                <a:close/>
              </a:path>
              <a:path w="1868805" h="3081654">
                <a:moveTo>
                  <a:pt x="1191767" y="3072384"/>
                </a:moveTo>
                <a:lnTo>
                  <a:pt x="1152143" y="3072384"/>
                </a:lnTo>
                <a:lnTo>
                  <a:pt x="1152143" y="3081528"/>
                </a:lnTo>
                <a:lnTo>
                  <a:pt x="1191767" y="3081528"/>
                </a:lnTo>
                <a:lnTo>
                  <a:pt x="1191767" y="3072384"/>
                </a:lnTo>
                <a:close/>
              </a:path>
              <a:path w="1868805" h="3081654">
                <a:moveTo>
                  <a:pt x="1228343" y="3072384"/>
                </a:moveTo>
                <a:lnTo>
                  <a:pt x="1219199" y="3072384"/>
                </a:lnTo>
                <a:lnTo>
                  <a:pt x="1219199" y="3081528"/>
                </a:lnTo>
                <a:lnTo>
                  <a:pt x="1228343" y="3081528"/>
                </a:lnTo>
                <a:lnTo>
                  <a:pt x="1228343" y="3072384"/>
                </a:lnTo>
                <a:close/>
              </a:path>
              <a:path w="1868805" h="3081654">
                <a:moveTo>
                  <a:pt x="1295399" y="3072384"/>
                </a:moveTo>
                <a:lnTo>
                  <a:pt x="1258823" y="3072384"/>
                </a:lnTo>
                <a:lnTo>
                  <a:pt x="1258823" y="3081528"/>
                </a:lnTo>
                <a:lnTo>
                  <a:pt x="1295399" y="3081528"/>
                </a:lnTo>
                <a:lnTo>
                  <a:pt x="1295399" y="3072384"/>
                </a:lnTo>
                <a:close/>
              </a:path>
              <a:path w="1868805" h="3081654">
                <a:moveTo>
                  <a:pt x="1335023" y="3072384"/>
                </a:moveTo>
                <a:lnTo>
                  <a:pt x="1325880" y="3072384"/>
                </a:lnTo>
                <a:lnTo>
                  <a:pt x="1325880" y="3081528"/>
                </a:lnTo>
                <a:lnTo>
                  <a:pt x="1335023" y="3081528"/>
                </a:lnTo>
                <a:lnTo>
                  <a:pt x="1335023" y="3072384"/>
                </a:lnTo>
                <a:close/>
              </a:path>
              <a:path w="1868805" h="3081654">
                <a:moveTo>
                  <a:pt x="1402080" y="3072384"/>
                </a:moveTo>
                <a:lnTo>
                  <a:pt x="1362455" y="3072384"/>
                </a:lnTo>
                <a:lnTo>
                  <a:pt x="1362455" y="3081528"/>
                </a:lnTo>
                <a:lnTo>
                  <a:pt x="1402080" y="3081528"/>
                </a:lnTo>
                <a:lnTo>
                  <a:pt x="1402080" y="3072384"/>
                </a:lnTo>
                <a:close/>
              </a:path>
              <a:path w="1868805" h="3081654">
                <a:moveTo>
                  <a:pt x="1438655" y="3072384"/>
                </a:moveTo>
                <a:lnTo>
                  <a:pt x="1429511" y="3072384"/>
                </a:lnTo>
                <a:lnTo>
                  <a:pt x="1429511" y="3081528"/>
                </a:lnTo>
                <a:lnTo>
                  <a:pt x="1438655" y="3081528"/>
                </a:lnTo>
                <a:lnTo>
                  <a:pt x="1438655" y="3072384"/>
                </a:lnTo>
                <a:close/>
              </a:path>
              <a:path w="1868805" h="3081654">
                <a:moveTo>
                  <a:pt x="1505711" y="3072384"/>
                </a:moveTo>
                <a:lnTo>
                  <a:pt x="1469136" y="3072384"/>
                </a:lnTo>
                <a:lnTo>
                  <a:pt x="1469136" y="3081528"/>
                </a:lnTo>
                <a:lnTo>
                  <a:pt x="1505711" y="3081528"/>
                </a:lnTo>
                <a:lnTo>
                  <a:pt x="1505711" y="3072384"/>
                </a:lnTo>
                <a:close/>
              </a:path>
              <a:path w="1868805" h="3081654">
                <a:moveTo>
                  <a:pt x="1545336" y="3072384"/>
                </a:moveTo>
                <a:lnTo>
                  <a:pt x="1533143" y="3072384"/>
                </a:lnTo>
                <a:lnTo>
                  <a:pt x="1533143" y="3081528"/>
                </a:lnTo>
                <a:lnTo>
                  <a:pt x="1545336" y="3081528"/>
                </a:lnTo>
                <a:lnTo>
                  <a:pt x="1545336" y="3072384"/>
                </a:lnTo>
                <a:close/>
              </a:path>
              <a:path w="1868805" h="3081654">
                <a:moveTo>
                  <a:pt x="1609343" y="3072384"/>
                </a:moveTo>
                <a:lnTo>
                  <a:pt x="1572767" y="3072384"/>
                </a:lnTo>
                <a:lnTo>
                  <a:pt x="1572767" y="3081528"/>
                </a:lnTo>
                <a:lnTo>
                  <a:pt x="1609343" y="3081528"/>
                </a:lnTo>
                <a:lnTo>
                  <a:pt x="1609343" y="3072384"/>
                </a:lnTo>
                <a:close/>
              </a:path>
              <a:path w="1868805" h="3081654">
                <a:moveTo>
                  <a:pt x="1648967" y="3072384"/>
                </a:moveTo>
                <a:lnTo>
                  <a:pt x="1639824" y="3072384"/>
                </a:lnTo>
                <a:lnTo>
                  <a:pt x="1639824" y="3081528"/>
                </a:lnTo>
                <a:lnTo>
                  <a:pt x="1648967" y="3081528"/>
                </a:lnTo>
                <a:lnTo>
                  <a:pt x="1648967" y="3072384"/>
                </a:lnTo>
                <a:close/>
              </a:path>
              <a:path w="1868805" h="3081654">
                <a:moveTo>
                  <a:pt x="1716024" y="3072384"/>
                </a:moveTo>
                <a:lnTo>
                  <a:pt x="1676400" y="3072384"/>
                </a:lnTo>
                <a:lnTo>
                  <a:pt x="1676400" y="3081528"/>
                </a:lnTo>
                <a:lnTo>
                  <a:pt x="1716024" y="3081528"/>
                </a:lnTo>
                <a:lnTo>
                  <a:pt x="1716024" y="3072384"/>
                </a:lnTo>
                <a:close/>
              </a:path>
              <a:path w="1868805" h="3081654">
                <a:moveTo>
                  <a:pt x="1752600" y="3072384"/>
                </a:moveTo>
                <a:lnTo>
                  <a:pt x="1743455" y="3072384"/>
                </a:lnTo>
                <a:lnTo>
                  <a:pt x="1743455" y="3081528"/>
                </a:lnTo>
                <a:lnTo>
                  <a:pt x="1752600" y="3081528"/>
                </a:lnTo>
                <a:lnTo>
                  <a:pt x="1752600" y="3072384"/>
                </a:lnTo>
                <a:close/>
              </a:path>
              <a:path w="1868805" h="3081654">
                <a:moveTo>
                  <a:pt x="1819655" y="3072384"/>
                </a:moveTo>
                <a:lnTo>
                  <a:pt x="1783079" y="3072384"/>
                </a:lnTo>
                <a:lnTo>
                  <a:pt x="1783079" y="3081528"/>
                </a:lnTo>
                <a:lnTo>
                  <a:pt x="1819655" y="3081528"/>
                </a:lnTo>
                <a:lnTo>
                  <a:pt x="1819655" y="3072384"/>
                </a:lnTo>
                <a:close/>
              </a:path>
              <a:path w="1868805" h="3081654">
                <a:moveTo>
                  <a:pt x="1859279" y="3072384"/>
                </a:moveTo>
                <a:lnTo>
                  <a:pt x="1850136" y="3072384"/>
                </a:lnTo>
                <a:lnTo>
                  <a:pt x="1850136" y="3081528"/>
                </a:lnTo>
                <a:lnTo>
                  <a:pt x="1859279" y="3081528"/>
                </a:lnTo>
                <a:lnTo>
                  <a:pt x="1859279" y="3072384"/>
                </a:lnTo>
                <a:close/>
              </a:path>
              <a:path w="1868805" h="3081654">
                <a:moveTo>
                  <a:pt x="1868424" y="3014472"/>
                </a:moveTo>
                <a:lnTo>
                  <a:pt x="1859279" y="3014472"/>
                </a:lnTo>
                <a:lnTo>
                  <a:pt x="1859279" y="3054096"/>
                </a:lnTo>
                <a:lnTo>
                  <a:pt x="1868424" y="3054096"/>
                </a:lnTo>
                <a:lnTo>
                  <a:pt x="1868424" y="3014472"/>
                </a:lnTo>
                <a:close/>
              </a:path>
              <a:path w="1868805" h="3081654">
                <a:moveTo>
                  <a:pt x="1868424" y="2977896"/>
                </a:moveTo>
                <a:lnTo>
                  <a:pt x="1859279" y="2977896"/>
                </a:lnTo>
                <a:lnTo>
                  <a:pt x="1859279" y="2987040"/>
                </a:lnTo>
                <a:lnTo>
                  <a:pt x="1868424" y="2987040"/>
                </a:lnTo>
                <a:lnTo>
                  <a:pt x="1868424" y="2977896"/>
                </a:lnTo>
                <a:close/>
              </a:path>
              <a:path w="1868805" h="3081654">
                <a:moveTo>
                  <a:pt x="1868424" y="2910840"/>
                </a:moveTo>
                <a:lnTo>
                  <a:pt x="1859279" y="2910840"/>
                </a:lnTo>
                <a:lnTo>
                  <a:pt x="1859279" y="2947416"/>
                </a:lnTo>
                <a:lnTo>
                  <a:pt x="1868424" y="2947416"/>
                </a:lnTo>
                <a:lnTo>
                  <a:pt x="1868424" y="2910840"/>
                </a:lnTo>
                <a:close/>
              </a:path>
              <a:path w="1868805" h="3081654">
                <a:moveTo>
                  <a:pt x="1868424" y="2871216"/>
                </a:moveTo>
                <a:lnTo>
                  <a:pt x="1859279" y="2871216"/>
                </a:lnTo>
                <a:lnTo>
                  <a:pt x="1859279" y="2883408"/>
                </a:lnTo>
                <a:lnTo>
                  <a:pt x="1868424" y="2883408"/>
                </a:lnTo>
                <a:lnTo>
                  <a:pt x="1868424" y="2871216"/>
                </a:lnTo>
                <a:close/>
              </a:path>
              <a:path w="1868805" h="3081654">
                <a:moveTo>
                  <a:pt x="1868424" y="2807208"/>
                </a:moveTo>
                <a:lnTo>
                  <a:pt x="1859279" y="2807208"/>
                </a:lnTo>
                <a:lnTo>
                  <a:pt x="1859279" y="2843784"/>
                </a:lnTo>
                <a:lnTo>
                  <a:pt x="1868424" y="2843784"/>
                </a:lnTo>
                <a:lnTo>
                  <a:pt x="1868424" y="2807208"/>
                </a:lnTo>
                <a:close/>
              </a:path>
              <a:path w="1868805" h="3081654">
                <a:moveTo>
                  <a:pt x="1868424" y="2767584"/>
                </a:moveTo>
                <a:lnTo>
                  <a:pt x="1859279" y="2767584"/>
                </a:lnTo>
                <a:lnTo>
                  <a:pt x="1859279" y="2776728"/>
                </a:lnTo>
                <a:lnTo>
                  <a:pt x="1868424" y="2776728"/>
                </a:lnTo>
                <a:lnTo>
                  <a:pt x="1868424" y="2767584"/>
                </a:lnTo>
                <a:close/>
              </a:path>
              <a:path w="1868805" h="3081654">
                <a:moveTo>
                  <a:pt x="1868424" y="2700528"/>
                </a:moveTo>
                <a:lnTo>
                  <a:pt x="1859279" y="2700528"/>
                </a:lnTo>
                <a:lnTo>
                  <a:pt x="1859279" y="2740152"/>
                </a:lnTo>
                <a:lnTo>
                  <a:pt x="1868424" y="2740152"/>
                </a:lnTo>
                <a:lnTo>
                  <a:pt x="1868424" y="2700528"/>
                </a:lnTo>
                <a:close/>
              </a:path>
              <a:path w="1868805" h="3081654">
                <a:moveTo>
                  <a:pt x="1868424" y="2663952"/>
                </a:moveTo>
                <a:lnTo>
                  <a:pt x="1859279" y="2663952"/>
                </a:lnTo>
                <a:lnTo>
                  <a:pt x="1859279" y="2673096"/>
                </a:lnTo>
                <a:lnTo>
                  <a:pt x="1868424" y="2673096"/>
                </a:lnTo>
                <a:lnTo>
                  <a:pt x="1868424" y="2663952"/>
                </a:lnTo>
                <a:close/>
              </a:path>
              <a:path w="1868805" h="3081654">
                <a:moveTo>
                  <a:pt x="1868424" y="2596896"/>
                </a:moveTo>
                <a:lnTo>
                  <a:pt x="1859279" y="2596896"/>
                </a:lnTo>
                <a:lnTo>
                  <a:pt x="1859279" y="2633472"/>
                </a:lnTo>
                <a:lnTo>
                  <a:pt x="1868424" y="2633472"/>
                </a:lnTo>
                <a:lnTo>
                  <a:pt x="1868424" y="2596896"/>
                </a:lnTo>
                <a:close/>
              </a:path>
              <a:path w="1868805" h="3081654">
                <a:moveTo>
                  <a:pt x="1868424" y="2557272"/>
                </a:moveTo>
                <a:lnTo>
                  <a:pt x="1859279" y="2557272"/>
                </a:lnTo>
                <a:lnTo>
                  <a:pt x="1859279" y="2566416"/>
                </a:lnTo>
                <a:lnTo>
                  <a:pt x="1868424" y="2566416"/>
                </a:lnTo>
                <a:lnTo>
                  <a:pt x="1868424" y="2557272"/>
                </a:lnTo>
                <a:close/>
              </a:path>
              <a:path w="1868805" h="3081654">
                <a:moveTo>
                  <a:pt x="1868424" y="2490216"/>
                </a:moveTo>
                <a:lnTo>
                  <a:pt x="1859279" y="2490216"/>
                </a:lnTo>
                <a:lnTo>
                  <a:pt x="1859279" y="2529840"/>
                </a:lnTo>
                <a:lnTo>
                  <a:pt x="1868424" y="2529840"/>
                </a:lnTo>
                <a:lnTo>
                  <a:pt x="1868424" y="2490216"/>
                </a:lnTo>
                <a:close/>
              </a:path>
              <a:path w="1868805" h="3081654">
                <a:moveTo>
                  <a:pt x="1868424" y="2453640"/>
                </a:moveTo>
                <a:lnTo>
                  <a:pt x="1859279" y="2453640"/>
                </a:lnTo>
                <a:lnTo>
                  <a:pt x="1859279" y="2462784"/>
                </a:lnTo>
                <a:lnTo>
                  <a:pt x="1868424" y="2462784"/>
                </a:lnTo>
                <a:lnTo>
                  <a:pt x="1868424" y="2453640"/>
                </a:lnTo>
                <a:close/>
              </a:path>
              <a:path w="1868805" h="3081654">
                <a:moveTo>
                  <a:pt x="1868424" y="2386584"/>
                </a:moveTo>
                <a:lnTo>
                  <a:pt x="1859279" y="2386584"/>
                </a:lnTo>
                <a:lnTo>
                  <a:pt x="1859279" y="2426208"/>
                </a:lnTo>
                <a:lnTo>
                  <a:pt x="1868424" y="2426208"/>
                </a:lnTo>
                <a:lnTo>
                  <a:pt x="1868424" y="2386584"/>
                </a:lnTo>
                <a:close/>
              </a:path>
              <a:path w="1868805" h="3081654">
                <a:moveTo>
                  <a:pt x="1868424" y="2350008"/>
                </a:moveTo>
                <a:lnTo>
                  <a:pt x="1859279" y="2350008"/>
                </a:lnTo>
                <a:lnTo>
                  <a:pt x="1859279" y="2359152"/>
                </a:lnTo>
                <a:lnTo>
                  <a:pt x="1868424" y="2359152"/>
                </a:lnTo>
                <a:lnTo>
                  <a:pt x="1868424" y="2350008"/>
                </a:lnTo>
                <a:close/>
              </a:path>
              <a:path w="1868805" h="3081654">
                <a:moveTo>
                  <a:pt x="1868424" y="2282952"/>
                </a:moveTo>
                <a:lnTo>
                  <a:pt x="1859279" y="2282952"/>
                </a:lnTo>
                <a:lnTo>
                  <a:pt x="1859279" y="2319528"/>
                </a:lnTo>
                <a:lnTo>
                  <a:pt x="1868424" y="2319528"/>
                </a:lnTo>
                <a:lnTo>
                  <a:pt x="1868424" y="2282952"/>
                </a:lnTo>
                <a:close/>
              </a:path>
              <a:path w="1868805" h="3081654">
                <a:moveTo>
                  <a:pt x="1868424" y="2243328"/>
                </a:moveTo>
                <a:lnTo>
                  <a:pt x="1859279" y="2243328"/>
                </a:lnTo>
                <a:lnTo>
                  <a:pt x="1859279" y="2252472"/>
                </a:lnTo>
                <a:lnTo>
                  <a:pt x="1868424" y="2252472"/>
                </a:lnTo>
                <a:lnTo>
                  <a:pt x="1868424" y="2243328"/>
                </a:lnTo>
                <a:close/>
              </a:path>
              <a:path w="1868805" h="3081654">
                <a:moveTo>
                  <a:pt x="1868424" y="2176272"/>
                </a:moveTo>
                <a:lnTo>
                  <a:pt x="1859279" y="2176272"/>
                </a:lnTo>
                <a:lnTo>
                  <a:pt x="1859279" y="2215896"/>
                </a:lnTo>
                <a:lnTo>
                  <a:pt x="1868424" y="2215896"/>
                </a:lnTo>
                <a:lnTo>
                  <a:pt x="1868424" y="2176272"/>
                </a:lnTo>
                <a:close/>
              </a:path>
              <a:path w="1868805" h="3081654">
                <a:moveTo>
                  <a:pt x="1868424" y="2139696"/>
                </a:moveTo>
                <a:lnTo>
                  <a:pt x="1859279" y="2139696"/>
                </a:lnTo>
                <a:lnTo>
                  <a:pt x="1859279" y="2148840"/>
                </a:lnTo>
                <a:lnTo>
                  <a:pt x="1868424" y="2148840"/>
                </a:lnTo>
                <a:lnTo>
                  <a:pt x="1868424" y="2139696"/>
                </a:lnTo>
                <a:close/>
              </a:path>
              <a:path w="1868805" h="3081654">
                <a:moveTo>
                  <a:pt x="1868424" y="2072639"/>
                </a:moveTo>
                <a:lnTo>
                  <a:pt x="1859279" y="2072639"/>
                </a:lnTo>
                <a:lnTo>
                  <a:pt x="1859279" y="2109216"/>
                </a:lnTo>
                <a:lnTo>
                  <a:pt x="1868424" y="2109216"/>
                </a:lnTo>
                <a:lnTo>
                  <a:pt x="1868424" y="2072639"/>
                </a:lnTo>
                <a:close/>
              </a:path>
              <a:path w="1868805" h="3081654">
                <a:moveTo>
                  <a:pt x="1868424" y="2033015"/>
                </a:moveTo>
                <a:lnTo>
                  <a:pt x="1859279" y="2033015"/>
                </a:lnTo>
                <a:lnTo>
                  <a:pt x="1859279" y="2045208"/>
                </a:lnTo>
                <a:lnTo>
                  <a:pt x="1868424" y="2045208"/>
                </a:lnTo>
                <a:lnTo>
                  <a:pt x="1868424" y="2033015"/>
                </a:lnTo>
                <a:close/>
              </a:path>
              <a:path w="1868805" h="3081654">
                <a:moveTo>
                  <a:pt x="1868424" y="1969008"/>
                </a:moveTo>
                <a:lnTo>
                  <a:pt x="1859279" y="1969008"/>
                </a:lnTo>
                <a:lnTo>
                  <a:pt x="1859279" y="2005584"/>
                </a:lnTo>
                <a:lnTo>
                  <a:pt x="1868424" y="2005584"/>
                </a:lnTo>
                <a:lnTo>
                  <a:pt x="1868424" y="1969008"/>
                </a:lnTo>
                <a:close/>
              </a:path>
              <a:path w="1868805" h="3081654">
                <a:moveTo>
                  <a:pt x="1868424" y="1929384"/>
                </a:moveTo>
                <a:lnTo>
                  <a:pt x="1859279" y="1929384"/>
                </a:lnTo>
                <a:lnTo>
                  <a:pt x="1859279" y="1938527"/>
                </a:lnTo>
                <a:lnTo>
                  <a:pt x="1868424" y="1938527"/>
                </a:lnTo>
                <a:lnTo>
                  <a:pt x="1868424" y="1929384"/>
                </a:lnTo>
                <a:close/>
              </a:path>
              <a:path w="1868805" h="3081654">
                <a:moveTo>
                  <a:pt x="1868424" y="1862327"/>
                </a:moveTo>
                <a:lnTo>
                  <a:pt x="1859279" y="1862327"/>
                </a:lnTo>
                <a:lnTo>
                  <a:pt x="1859279" y="1901952"/>
                </a:lnTo>
                <a:lnTo>
                  <a:pt x="1868424" y="1901952"/>
                </a:lnTo>
                <a:lnTo>
                  <a:pt x="1868424" y="1862327"/>
                </a:lnTo>
                <a:close/>
              </a:path>
              <a:path w="1868805" h="3081654">
                <a:moveTo>
                  <a:pt x="1868424" y="1825752"/>
                </a:moveTo>
                <a:lnTo>
                  <a:pt x="1859279" y="1825752"/>
                </a:lnTo>
                <a:lnTo>
                  <a:pt x="1859279" y="1834896"/>
                </a:lnTo>
                <a:lnTo>
                  <a:pt x="1868424" y="1834896"/>
                </a:lnTo>
                <a:lnTo>
                  <a:pt x="1868424" y="1825752"/>
                </a:lnTo>
                <a:close/>
              </a:path>
              <a:path w="1868805" h="3081654">
                <a:moveTo>
                  <a:pt x="1868424" y="1758696"/>
                </a:moveTo>
                <a:lnTo>
                  <a:pt x="1859279" y="1758696"/>
                </a:lnTo>
                <a:lnTo>
                  <a:pt x="1859279" y="1795272"/>
                </a:lnTo>
                <a:lnTo>
                  <a:pt x="1868424" y="1795272"/>
                </a:lnTo>
                <a:lnTo>
                  <a:pt x="1868424" y="1758696"/>
                </a:lnTo>
                <a:close/>
              </a:path>
              <a:path w="1868805" h="3081654">
                <a:moveTo>
                  <a:pt x="1868424" y="1719072"/>
                </a:moveTo>
                <a:lnTo>
                  <a:pt x="1859279" y="1719072"/>
                </a:lnTo>
                <a:lnTo>
                  <a:pt x="1859279" y="1728215"/>
                </a:lnTo>
                <a:lnTo>
                  <a:pt x="1868424" y="1728215"/>
                </a:lnTo>
                <a:lnTo>
                  <a:pt x="1868424" y="1719072"/>
                </a:lnTo>
                <a:close/>
              </a:path>
              <a:path w="1868805" h="3081654">
                <a:moveTo>
                  <a:pt x="1868424" y="1652015"/>
                </a:moveTo>
                <a:lnTo>
                  <a:pt x="1859279" y="1652015"/>
                </a:lnTo>
                <a:lnTo>
                  <a:pt x="1859279" y="1691639"/>
                </a:lnTo>
                <a:lnTo>
                  <a:pt x="1868424" y="1691639"/>
                </a:lnTo>
                <a:lnTo>
                  <a:pt x="1868424" y="1652015"/>
                </a:lnTo>
                <a:close/>
              </a:path>
              <a:path w="1868805" h="3081654">
                <a:moveTo>
                  <a:pt x="1868424" y="1615439"/>
                </a:moveTo>
                <a:lnTo>
                  <a:pt x="1859279" y="1615439"/>
                </a:lnTo>
                <a:lnTo>
                  <a:pt x="1859279" y="1624584"/>
                </a:lnTo>
                <a:lnTo>
                  <a:pt x="1868424" y="1624584"/>
                </a:lnTo>
                <a:lnTo>
                  <a:pt x="1868424" y="1615439"/>
                </a:lnTo>
                <a:close/>
              </a:path>
              <a:path w="1868805" h="3081654">
                <a:moveTo>
                  <a:pt x="1868424" y="1548384"/>
                </a:moveTo>
                <a:lnTo>
                  <a:pt x="1859279" y="1548384"/>
                </a:lnTo>
                <a:lnTo>
                  <a:pt x="1859279" y="1588008"/>
                </a:lnTo>
                <a:lnTo>
                  <a:pt x="1868424" y="1588008"/>
                </a:lnTo>
                <a:lnTo>
                  <a:pt x="1868424" y="1548384"/>
                </a:lnTo>
                <a:close/>
              </a:path>
              <a:path w="1868805" h="3081654">
                <a:moveTo>
                  <a:pt x="1868424" y="1511808"/>
                </a:moveTo>
                <a:lnTo>
                  <a:pt x="1859279" y="1511808"/>
                </a:lnTo>
                <a:lnTo>
                  <a:pt x="1859279" y="1520952"/>
                </a:lnTo>
                <a:lnTo>
                  <a:pt x="1868424" y="1520952"/>
                </a:lnTo>
                <a:lnTo>
                  <a:pt x="1868424" y="1511808"/>
                </a:lnTo>
                <a:close/>
              </a:path>
              <a:path w="1868805" h="3081654">
                <a:moveTo>
                  <a:pt x="1868424" y="1444752"/>
                </a:moveTo>
                <a:lnTo>
                  <a:pt x="1859279" y="1444752"/>
                </a:lnTo>
                <a:lnTo>
                  <a:pt x="1859279" y="1481327"/>
                </a:lnTo>
                <a:lnTo>
                  <a:pt x="1868424" y="1481327"/>
                </a:lnTo>
                <a:lnTo>
                  <a:pt x="1868424" y="1444752"/>
                </a:lnTo>
                <a:close/>
              </a:path>
              <a:path w="1868805" h="3081654">
                <a:moveTo>
                  <a:pt x="1868424" y="1405127"/>
                </a:moveTo>
                <a:lnTo>
                  <a:pt x="1859279" y="1405127"/>
                </a:lnTo>
                <a:lnTo>
                  <a:pt x="1859279" y="1414272"/>
                </a:lnTo>
                <a:lnTo>
                  <a:pt x="1868424" y="1414272"/>
                </a:lnTo>
                <a:lnTo>
                  <a:pt x="1868424" y="1405127"/>
                </a:lnTo>
                <a:close/>
              </a:path>
              <a:path w="1868805" h="3081654">
                <a:moveTo>
                  <a:pt x="1868424" y="1338072"/>
                </a:moveTo>
                <a:lnTo>
                  <a:pt x="1859279" y="1338072"/>
                </a:lnTo>
                <a:lnTo>
                  <a:pt x="1859279" y="1377696"/>
                </a:lnTo>
                <a:lnTo>
                  <a:pt x="1868424" y="1377696"/>
                </a:lnTo>
                <a:lnTo>
                  <a:pt x="1868424" y="1338072"/>
                </a:lnTo>
                <a:close/>
              </a:path>
              <a:path w="1868805" h="3081654">
                <a:moveTo>
                  <a:pt x="1868424" y="1301496"/>
                </a:moveTo>
                <a:lnTo>
                  <a:pt x="1859279" y="1301496"/>
                </a:lnTo>
                <a:lnTo>
                  <a:pt x="1859279" y="1310639"/>
                </a:lnTo>
                <a:lnTo>
                  <a:pt x="1868424" y="1310639"/>
                </a:lnTo>
                <a:lnTo>
                  <a:pt x="1868424" y="1301496"/>
                </a:lnTo>
                <a:close/>
              </a:path>
              <a:path w="1868805" h="3081654">
                <a:moveTo>
                  <a:pt x="1868424" y="1234439"/>
                </a:moveTo>
                <a:lnTo>
                  <a:pt x="1859279" y="1234439"/>
                </a:lnTo>
                <a:lnTo>
                  <a:pt x="1859279" y="1271015"/>
                </a:lnTo>
                <a:lnTo>
                  <a:pt x="1868424" y="1271015"/>
                </a:lnTo>
                <a:lnTo>
                  <a:pt x="1868424" y="1234439"/>
                </a:lnTo>
                <a:close/>
              </a:path>
              <a:path w="1868805" h="3081654">
                <a:moveTo>
                  <a:pt x="1868424" y="1194815"/>
                </a:moveTo>
                <a:lnTo>
                  <a:pt x="1859279" y="1194815"/>
                </a:lnTo>
                <a:lnTo>
                  <a:pt x="1859279" y="1207008"/>
                </a:lnTo>
                <a:lnTo>
                  <a:pt x="1868424" y="1207008"/>
                </a:lnTo>
                <a:lnTo>
                  <a:pt x="1868424" y="1194815"/>
                </a:lnTo>
                <a:close/>
              </a:path>
              <a:path w="1868805" h="3081654">
                <a:moveTo>
                  <a:pt x="1868424" y="1130808"/>
                </a:moveTo>
                <a:lnTo>
                  <a:pt x="1859279" y="1130808"/>
                </a:lnTo>
                <a:lnTo>
                  <a:pt x="1859279" y="1167384"/>
                </a:lnTo>
                <a:lnTo>
                  <a:pt x="1868424" y="1167384"/>
                </a:lnTo>
                <a:lnTo>
                  <a:pt x="1868424" y="1130808"/>
                </a:lnTo>
                <a:close/>
              </a:path>
              <a:path w="1868805" h="3081654">
                <a:moveTo>
                  <a:pt x="1868424" y="1091184"/>
                </a:moveTo>
                <a:lnTo>
                  <a:pt x="1859279" y="1091184"/>
                </a:lnTo>
                <a:lnTo>
                  <a:pt x="1859279" y="1100327"/>
                </a:lnTo>
                <a:lnTo>
                  <a:pt x="1868424" y="1100327"/>
                </a:lnTo>
                <a:lnTo>
                  <a:pt x="1868424" y="1091184"/>
                </a:lnTo>
                <a:close/>
              </a:path>
              <a:path w="1868805" h="3081654">
                <a:moveTo>
                  <a:pt x="1868424" y="1024127"/>
                </a:moveTo>
                <a:lnTo>
                  <a:pt x="1859279" y="1024127"/>
                </a:lnTo>
                <a:lnTo>
                  <a:pt x="1859279" y="1063752"/>
                </a:lnTo>
                <a:lnTo>
                  <a:pt x="1868424" y="1063752"/>
                </a:lnTo>
                <a:lnTo>
                  <a:pt x="1868424" y="1024127"/>
                </a:lnTo>
                <a:close/>
              </a:path>
              <a:path w="1868805" h="3081654">
                <a:moveTo>
                  <a:pt x="1868424" y="987551"/>
                </a:moveTo>
                <a:lnTo>
                  <a:pt x="1859279" y="987551"/>
                </a:lnTo>
                <a:lnTo>
                  <a:pt x="1859279" y="996696"/>
                </a:lnTo>
                <a:lnTo>
                  <a:pt x="1868424" y="996696"/>
                </a:lnTo>
                <a:lnTo>
                  <a:pt x="1868424" y="987551"/>
                </a:lnTo>
                <a:close/>
              </a:path>
              <a:path w="1868805" h="3081654">
                <a:moveTo>
                  <a:pt x="1868424" y="920496"/>
                </a:moveTo>
                <a:lnTo>
                  <a:pt x="1859279" y="920496"/>
                </a:lnTo>
                <a:lnTo>
                  <a:pt x="1859279" y="957072"/>
                </a:lnTo>
                <a:lnTo>
                  <a:pt x="1868424" y="957072"/>
                </a:lnTo>
                <a:lnTo>
                  <a:pt x="1868424" y="920496"/>
                </a:lnTo>
                <a:close/>
              </a:path>
              <a:path w="1868805" h="3081654">
                <a:moveTo>
                  <a:pt x="1868424" y="880872"/>
                </a:moveTo>
                <a:lnTo>
                  <a:pt x="1859279" y="880872"/>
                </a:lnTo>
                <a:lnTo>
                  <a:pt x="1859279" y="890015"/>
                </a:lnTo>
                <a:lnTo>
                  <a:pt x="1868424" y="890015"/>
                </a:lnTo>
                <a:lnTo>
                  <a:pt x="1868424" y="880872"/>
                </a:lnTo>
                <a:close/>
              </a:path>
              <a:path w="1868805" h="3081654">
                <a:moveTo>
                  <a:pt x="1868424" y="813815"/>
                </a:moveTo>
                <a:lnTo>
                  <a:pt x="1859279" y="813815"/>
                </a:lnTo>
                <a:lnTo>
                  <a:pt x="1859279" y="853439"/>
                </a:lnTo>
                <a:lnTo>
                  <a:pt x="1868424" y="853439"/>
                </a:lnTo>
                <a:lnTo>
                  <a:pt x="1868424" y="813815"/>
                </a:lnTo>
                <a:close/>
              </a:path>
              <a:path w="1868805" h="3081654">
                <a:moveTo>
                  <a:pt x="1868424" y="777239"/>
                </a:moveTo>
                <a:lnTo>
                  <a:pt x="1859279" y="777239"/>
                </a:lnTo>
                <a:lnTo>
                  <a:pt x="1859279" y="786384"/>
                </a:lnTo>
                <a:lnTo>
                  <a:pt x="1868424" y="786384"/>
                </a:lnTo>
                <a:lnTo>
                  <a:pt x="1868424" y="777239"/>
                </a:lnTo>
                <a:close/>
              </a:path>
              <a:path w="1868805" h="3081654">
                <a:moveTo>
                  <a:pt x="1868424" y="710184"/>
                </a:moveTo>
                <a:lnTo>
                  <a:pt x="1859279" y="710184"/>
                </a:lnTo>
                <a:lnTo>
                  <a:pt x="1859279" y="749808"/>
                </a:lnTo>
                <a:lnTo>
                  <a:pt x="1868424" y="749808"/>
                </a:lnTo>
                <a:lnTo>
                  <a:pt x="1868424" y="710184"/>
                </a:lnTo>
                <a:close/>
              </a:path>
              <a:path w="1868805" h="3081654">
                <a:moveTo>
                  <a:pt x="1868424" y="673608"/>
                </a:moveTo>
                <a:lnTo>
                  <a:pt x="1859279" y="673608"/>
                </a:lnTo>
                <a:lnTo>
                  <a:pt x="1859279" y="682751"/>
                </a:lnTo>
                <a:lnTo>
                  <a:pt x="1868424" y="682751"/>
                </a:lnTo>
                <a:lnTo>
                  <a:pt x="1868424" y="673608"/>
                </a:lnTo>
                <a:close/>
              </a:path>
              <a:path w="1868805" h="3081654">
                <a:moveTo>
                  <a:pt x="1868424" y="606551"/>
                </a:moveTo>
                <a:lnTo>
                  <a:pt x="1859279" y="606551"/>
                </a:lnTo>
                <a:lnTo>
                  <a:pt x="1859279" y="643127"/>
                </a:lnTo>
                <a:lnTo>
                  <a:pt x="1868424" y="643127"/>
                </a:lnTo>
                <a:lnTo>
                  <a:pt x="1868424" y="606551"/>
                </a:lnTo>
                <a:close/>
              </a:path>
              <a:path w="1868805" h="3081654">
                <a:moveTo>
                  <a:pt x="1868424" y="566927"/>
                </a:moveTo>
                <a:lnTo>
                  <a:pt x="1859279" y="566927"/>
                </a:lnTo>
                <a:lnTo>
                  <a:pt x="1859279" y="576072"/>
                </a:lnTo>
                <a:lnTo>
                  <a:pt x="1868424" y="576072"/>
                </a:lnTo>
                <a:lnTo>
                  <a:pt x="1868424" y="566927"/>
                </a:lnTo>
                <a:close/>
              </a:path>
              <a:path w="1868805" h="3081654">
                <a:moveTo>
                  <a:pt x="1868424" y="499872"/>
                </a:moveTo>
                <a:lnTo>
                  <a:pt x="1859279" y="499872"/>
                </a:lnTo>
                <a:lnTo>
                  <a:pt x="1859279" y="539496"/>
                </a:lnTo>
                <a:lnTo>
                  <a:pt x="1868424" y="539496"/>
                </a:lnTo>
                <a:lnTo>
                  <a:pt x="1868424" y="499872"/>
                </a:lnTo>
                <a:close/>
              </a:path>
              <a:path w="1868805" h="3081654">
                <a:moveTo>
                  <a:pt x="1868424" y="463296"/>
                </a:moveTo>
                <a:lnTo>
                  <a:pt x="1859279" y="463296"/>
                </a:lnTo>
                <a:lnTo>
                  <a:pt x="1859279" y="472439"/>
                </a:lnTo>
                <a:lnTo>
                  <a:pt x="1868424" y="472439"/>
                </a:lnTo>
                <a:lnTo>
                  <a:pt x="1868424" y="463296"/>
                </a:lnTo>
                <a:close/>
              </a:path>
              <a:path w="1868805" h="3081654">
                <a:moveTo>
                  <a:pt x="1868424" y="396239"/>
                </a:moveTo>
                <a:lnTo>
                  <a:pt x="1859279" y="396239"/>
                </a:lnTo>
                <a:lnTo>
                  <a:pt x="1859279" y="432815"/>
                </a:lnTo>
                <a:lnTo>
                  <a:pt x="1868424" y="432815"/>
                </a:lnTo>
                <a:lnTo>
                  <a:pt x="1868424" y="396239"/>
                </a:lnTo>
                <a:close/>
              </a:path>
              <a:path w="1868805" h="3081654">
                <a:moveTo>
                  <a:pt x="1868424" y="356615"/>
                </a:moveTo>
                <a:lnTo>
                  <a:pt x="1859279" y="356615"/>
                </a:lnTo>
                <a:lnTo>
                  <a:pt x="1859279" y="368808"/>
                </a:lnTo>
                <a:lnTo>
                  <a:pt x="1868424" y="368808"/>
                </a:lnTo>
                <a:lnTo>
                  <a:pt x="1868424" y="356615"/>
                </a:lnTo>
                <a:close/>
              </a:path>
              <a:path w="1868805" h="3081654">
                <a:moveTo>
                  <a:pt x="1868424" y="292608"/>
                </a:moveTo>
                <a:lnTo>
                  <a:pt x="1859279" y="292608"/>
                </a:lnTo>
                <a:lnTo>
                  <a:pt x="1859279" y="329184"/>
                </a:lnTo>
                <a:lnTo>
                  <a:pt x="1868424" y="329184"/>
                </a:lnTo>
                <a:lnTo>
                  <a:pt x="1868424" y="292608"/>
                </a:lnTo>
                <a:close/>
              </a:path>
              <a:path w="1868805" h="3081654">
                <a:moveTo>
                  <a:pt x="1868424" y="252984"/>
                </a:moveTo>
                <a:lnTo>
                  <a:pt x="1859279" y="252984"/>
                </a:lnTo>
                <a:lnTo>
                  <a:pt x="1859279" y="262127"/>
                </a:lnTo>
                <a:lnTo>
                  <a:pt x="1868424" y="262127"/>
                </a:lnTo>
                <a:lnTo>
                  <a:pt x="1868424" y="252984"/>
                </a:lnTo>
                <a:close/>
              </a:path>
              <a:path w="1868805" h="3081654">
                <a:moveTo>
                  <a:pt x="1868424" y="185927"/>
                </a:moveTo>
                <a:lnTo>
                  <a:pt x="1859279" y="185927"/>
                </a:lnTo>
                <a:lnTo>
                  <a:pt x="1859279" y="225551"/>
                </a:lnTo>
                <a:lnTo>
                  <a:pt x="1868424" y="225551"/>
                </a:lnTo>
                <a:lnTo>
                  <a:pt x="1868424" y="185927"/>
                </a:lnTo>
                <a:close/>
              </a:path>
              <a:path w="1868805" h="3081654">
                <a:moveTo>
                  <a:pt x="1868424" y="149351"/>
                </a:moveTo>
                <a:lnTo>
                  <a:pt x="1859279" y="149351"/>
                </a:lnTo>
                <a:lnTo>
                  <a:pt x="1859279" y="158496"/>
                </a:lnTo>
                <a:lnTo>
                  <a:pt x="1868424" y="158496"/>
                </a:lnTo>
                <a:lnTo>
                  <a:pt x="1868424" y="149351"/>
                </a:lnTo>
                <a:close/>
              </a:path>
              <a:path w="1868805" h="3081654">
                <a:moveTo>
                  <a:pt x="1868424" y="82296"/>
                </a:moveTo>
                <a:lnTo>
                  <a:pt x="1859279" y="82296"/>
                </a:lnTo>
                <a:lnTo>
                  <a:pt x="1859279" y="118872"/>
                </a:lnTo>
                <a:lnTo>
                  <a:pt x="1868424" y="118872"/>
                </a:lnTo>
                <a:lnTo>
                  <a:pt x="1868424" y="82296"/>
                </a:lnTo>
                <a:close/>
              </a:path>
              <a:path w="1868805" h="3081654">
                <a:moveTo>
                  <a:pt x="1868424" y="42672"/>
                </a:moveTo>
                <a:lnTo>
                  <a:pt x="1859279" y="42672"/>
                </a:lnTo>
                <a:lnTo>
                  <a:pt x="1859279" y="51815"/>
                </a:lnTo>
                <a:lnTo>
                  <a:pt x="1868424" y="51815"/>
                </a:lnTo>
                <a:lnTo>
                  <a:pt x="1868424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1139444" y="1804417"/>
            <a:ext cx="60388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990000"/>
                </a:solidFill>
                <a:latin typeface="Arial"/>
                <a:cs typeface="Arial"/>
              </a:rPr>
              <a:t>D</a:t>
            </a: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G</a:t>
            </a:r>
            <a:r>
              <a:rPr sz="1600" b="1" spc="10" dirty="0">
                <a:solidFill>
                  <a:srgbClr val="990000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99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92695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056119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989064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9524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885431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845807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778752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7421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675119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635495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571488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531864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6480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42823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36117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32155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25449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21792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150864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1142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047232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00760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940552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9039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83692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797296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733288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693664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562660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59003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52297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48335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41629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537972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5312664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52760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5209032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16940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5102352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50657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499872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4959096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4895088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4855464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78840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75183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68477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64515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57809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54152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474464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78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370832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433120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4264152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42275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416052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4120896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4056888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4017264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395020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391363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384657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380695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373989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370332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636264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35996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3532632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349300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3425952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33893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332232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3282696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3218688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3179064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3112007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3075432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300837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296875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2901695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286512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2840735" y="16433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2840735" y="17104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2840735" y="17470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2840735" y="18140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2840735" y="185369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2840735" y="19207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2840735" y="19573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2840735" y="20243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2840735" y="20609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2840735" y="2128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2840735" y="21676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840735" y="22346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840735" y="22712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840735" y="23383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2840735" y="237794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2840735" y="24419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2840735" y="24815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2840735" y="25486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2840735" y="2585211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2840735" y="265226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2840735" y="2691892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840735" y="2758948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840735" y="2795523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840735" y="286257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2840735" y="2899155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840735" y="2966211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840735" y="3005835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840735" y="3072892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840735" y="3109467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840735" y="3176523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840735" y="321614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840735" y="3280155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2"/>
                </a:moveTo>
                <a:lnTo>
                  <a:pt x="6095" y="12192"/>
                </a:lnTo>
                <a:lnTo>
                  <a:pt x="609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840735" y="3319779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840735" y="3386835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840735" y="3423411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2840735" y="349046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2840735" y="353009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2840735" y="3597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2840735" y="36337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2840735" y="37007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2840735" y="37373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2840735" y="38044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2840735" y="38440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2840735" y="3911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2840735" y="39476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2840735" y="40147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2840735" y="40543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2840735" y="41183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2840735" y="41579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2840735" y="4225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2840735" y="42616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2840735" y="43286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2840735" y="436829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2840735" y="4435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2840735" y="44719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2840735" y="45389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2840735" y="45755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2840735" y="46426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2840735" y="46822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2840735" y="4749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2840735" y="47858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2840735" y="48529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2840735" y="48925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2840735" y="49565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2840735" y="49961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2840735" y="5063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840735" y="50998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3541776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3578352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364540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3685032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375208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3788664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3855720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3892296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395935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3998976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406603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4102608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4169664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4209288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4273296" y="6773164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4312920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4379976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4416552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448360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4523232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459028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4626864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4693920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4730496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479755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4837176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490423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4940808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5007864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5047488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5111496" y="6773164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5151120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5218176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5254752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532180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5361432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42848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465064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5532120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568696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63575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675376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74243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779008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846064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885688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949696" y="6773164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989320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6056376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6092952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616000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6199632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626668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6303264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6370320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6406896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6473952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6513576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6580631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6617207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6684264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6723888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6787895" y="6773164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6827519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6894576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6931152" y="6773164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6998207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037831" y="6773164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104888" y="6773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126223" y="673049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126223" y="66908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126223" y="66238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5"/>
                </a:lnTo>
                <a:lnTo>
                  <a:pt x="9144" y="3962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126223" y="658723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2"/>
                </a:lnTo>
                <a:lnTo>
                  <a:pt x="9144" y="914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126223" y="652018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126223" y="64805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126223" y="64165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126223" y="63769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126223" y="63098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126223" y="6273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126223" y="62062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126223" y="61666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126223" y="60995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126223" y="60629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126223" y="59959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126223" y="5959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126223" y="589229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126223" y="58526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126223" y="57856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126223" y="5749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126223" y="56819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126223" y="56423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126223" y="55783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126223" y="55387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126223" y="54716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126223" y="5435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126223" y="53680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7126223" y="53284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7126223" y="52613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7126223" y="52247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7126223" y="51577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7126223" y="5121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7126223" y="505409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126223" y="50144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26223" y="49474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126223" y="49108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126223" y="48437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126223" y="48041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126223" y="47401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126223" y="47005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126223" y="46334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7126223" y="45968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7126223" y="45298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7126223" y="44902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7126223" y="44231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7126223" y="43865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7126223" y="43195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7126223" y="4282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7126223" y="421589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7126223" y="41762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7126223" y="41092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7126223" y="40726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7126223" y="40055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7126223" y="39659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7126223" y="390194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7126223" y="38623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7126223" y="37952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7126223" y="37586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7126223" y="36916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7126223" y="3652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7126223" y="35849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7126223" y="35483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7126223" y="3499611"/>
            <a:ext cx="9525" cy="2159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0" y="21336"/>
                </a:moveTo>
                <a:lnTo>
                  <a:pt x="9144" y="21336"/>
                </a:lnTo>
                <a:lnTo>
                  <a:pt x="9144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7126223" y="2539492"/>
            <a:ext cx="9525" cy="24765"/>
          </a:xfrm>
          <a:custGeom>
            <a:avLst/>
            <a:gdLst/>
            <a:ahLst/>
            <a:cxnLst/>
            <a:rect l="l" t="t" r="r" b="b"/>
            <a:pathLst>
              <a:path w="9525" h="24764">
                <a:moveTo>
                  <a:pt x="0" y="24384"/>
                </a:moveTo>
                <a:lnTo>
                  <a:pt x="9144" y="24384"/>
                </a:lnTo>
                <a:lnTo>
                  <a:pt x="9144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7126223" y="24998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7126223" y="243281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7126223" y="2396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7126223" y="232917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7126223" y="228955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7126223" y="222554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7126223" y="21859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7126223" y="211886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7126223" y="20822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7126223" y="201523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7126223" y="19756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7126223" y="190855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7126223" y="18719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7126223" y="180492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7126223" y="17683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7126223" y="170129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7126223" y="166166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8513064" y="1628139"/>
            <a:ext cx="1158240" cy="5154295"/>
          </a:xfrm>
          <a:custGeom>
            <a:avLst/>
            <a:gdLst/>
            <a:ahLst/>
            <a:cxnLst/>
            <a:rect l="l" t="t" r="r" b="b"/>
            <a:pathLst>
              <a:path w="1158240" h="5154295">
                <a:moveTo>
                  <a:pt x="1155191" y="6096"/>
                </a:moveTo>
                <a:lnTo>
                  <a:pt x="1149095" y="6096"/>
                </a:lnTo>
                <a:lnTo>
                  <a:pt x="1149095" y="21336"/>
                </a:lnTo>
                <a:lnTo>
                  <a:pt x="1158239" y="21336"/>
                </a:lnTo>
                <a:lnTo>
                  <a:pt x="1158239" y="9144"/>
                </a:lnTo>
                <a:lnTo>
                  <a:pt x="1155191" y="9144"/>
                </a:lnTo>
                <a:lnTo>
                  <a:pt x="1155191" y="6096"/>
                </a:lnTo>
                <a:close/>
              </a:path>
              <a:path w="1158240" h="5154295">
                <a:moveTo>
                  <a:pt x="1155191" y="0"/>
                </a:moveTo>
                <a:lnTo>
                  <a:pt x="1115567" y="0"/>
                </a:lnTo>
                <a:lnTo>
                  <a:pt x="1115567" y="9144"/>
                </a:lnTo>
                <a:lnTo>
                  <a:pt x="1149095" y="9144"/>
                </a:lnTo>
                <a:lnTo>
                  <a:pt x="1149095" y="6096"/>
                </a:lnTo>
                <a:lnTo>
                  <a:pt x="1155191" y="6096"/>
                </a:lnTo>
                <a:lnTo>
                  <a:pt x="1155191" y="0"/>
                </a:lnTo>
                <a:close/>
              </a:path>
              <a:path w="1158240" h="5154295">
                <a:moveTo>
                  <a:pt x="1158239" y="6096"/>
                </a:moveTo>
                <a:lnTo>
                  <a:pt x="1155191" y="6096"/>
                </a:lnTo>
                <a:lnTo>
                  <a:pt x="1155191" y="9144"/>
                </a:lnTo>
                <a:lnTo>
                  <a:pt x="1158239" y="9144"/>
                </a:lnTo>
                <a:lnTo>
                  <a:pt x="1158239" y="6096"/>
                </a:lnTo>
                <a:close/>
              </a:path>
              <a:path w="1158240" h="5154295">
                <a:moveTo>
                  <a:pt x="1088135" y="0"/>
                </a:moveTo>
                <a:lnTo>
                  <a:pt x="1078991" y="0"/>
                </a:lnTo>
                <a:lnTo>
                  <a:pt x="1078991" y="9144"/>
                </a:lnTo>
                <a:lnTo>
                  <a:pt x="1088135" y="9144"/>
                </a:lnTo>
                <a:lnTo>
                  <a:pt x="1088135" y="0"/>
                </a:lnTo>
                <a:close/>
              </a:path>
              <a:path w="1158240" h="5154295">
                <a:moveTo>
                  <a:pt x="1048511" y="0"/>
                </a:moveTo>
                <a:lnTo>
                  <a:pt x="1011935" y="0"/>
                </a:lnTo>
                <a:lnTo>
                  <a:pt x="1011935" y="9144"/>
                </a:lnTo>
                <a:lnTo>
                  <a:pt x="1048511" y="9144"/>
                </a:lnTo>
                <a:lnTo>
                  <a:pt x="1048511" y="0"/>
                </a:lnTo>
                <a:close/>
              </a:path>
              <a:path w="1158240" h="5154295">
                <a:moveTo>
                  <a:pt x="981455" y="0"/>
                </a:moveTo>
                <a:lnTo>
                  <a:pt x="972311" y="0"/>
                </a:lnTo>
                <a:lnTo>
                  <a:pt x="972311" y="9144"/>
                </a:lnTo>
                <a:lnTo>
                  <a:pt x="981455" y="9144"/>
                </a:lnTo>
                <a:lnTo>
                  <a:pt x="981455" y="0"/>
                </a:lnTo>
                <a:close/>
              </a:path>
              <a:path w="1158240" h="5154295">
                <a:moveTo>
                  <a:pt x="944879" y="0"/>
                </a:moveTo>
                <a:lnTo>
                  <a:pt x="905255" y="0"/>
                </a:lnTo>
                <a:lnTo>
                  <a:pt x="905255" y="9144"/>
                </a:lnTo>
                <a:lnTo>
                  <a:pt x="944879" y="9144"/>
                </a:lnTo>
                <a:lnTo>
                  <a:pt x="944879" y="0"/>
                </a:lnTo>
                <a:close/>
              </a:path>
              <a:path w="1158240" h="5154295">
                <a:moveTo>
                  <a:pt x="877824" y="0"/>
                </a:moveTo>
                <a:lnTo>
                  <a:pt x="868679" y="0"/>
                </a:lnTo>
                <a:lnTo>
                  <a:pt x="868679" y="9144"/>
                </a:lnTo>
                <a:lnTo>
                  <a:pt x="877824" y="9144"/>
                </a:lnTo>
                <a:lnTo>
                  <a:pt x="877824" y="0"/>
                </a:lnTo>
                <a:close/>
              </a:path>
              <a:path w="1158240" h="5154295">
                <a:moveTo>
                  <a:pt x="841247" y="0"/>
                </a:moveTo>
                <a:lnTo>
                  <a:pt x="801624" y="0"/>
                </a:lnTo>
                <a:lnTo>
                  <a:pt x="801624" y="9144"/>
                </a:lnTo>
                <a:lnTo>
                  <a:pt x="841247" y="9144"/>
                </a:lnTo>
                <a:lnTo>
                  <a:pt x="841247" y="0"/>
                </a:lnTo>
                <a:close/>
              </a:path>
              <a:path w="1158240" h="5154295">
                <a:moveTo>
                  <a:pt x="774191" y="0"/>
                </a:moveTo>
                <a:lnTo>
                  <a:pt x="765047" y="0"/>
                </a:lnTo>
                <a:lnTo>
                  <a:pt x="765047" y="9144"/>
                </a:lnTo>
                <a:lnTo>
                  <a:pt x="774191" y="9144"/>
                </a:lnTo>
                <a:lnTo>
                  <a:pt x="774191" y="0"/>
                </a:lnTo>
                <a:close/>
              </a:path>
              <a:path w="1158240" h="5154295">
                <a:moveTo>
                  <a:pt x="734567" y="0"/>
                </a:moveTo>
                <a:lnTo>
                  <a:pt x="697991" y="0"/>
                </a:lnTo>
                <a:lnTo>
                  <a:pt x="697991" y="9144"/>
                </a:lnTo>
                <a:lnTo>
                  <a:pt x="734567" y="9144"/>
                </a:lnTo>
                <a:lnTo>
                  <a:pt x="734567" y="0"/>
                </a:lnTo>
                <a:close/>
              </a:path>
              <a:path w="1158240" h="5154295">
                <a:moveTo>
                  <a:pt x="667511" y="0"/>
                </a:moveTo>
                <a:lnTo>
                  <a:pt x="658367" y="0"/>
                </a:lnTo>
                <a:lnTo>
                  <a:pt x="658367" y="9144"/>
                </a:lnTo>
                <a:lnTo>
                  <a:pt x="667511" y="9144"/>
                </a:lnTo>
                <a:lnTo>
                  <a:pt x="667511" y="0"/>
                </a:lnTo>
                <a:close/>
              </a:path>
              <a:path w="1158240" h="5154295">
                <a:moveTo>
                  <a:pt x="630935" y="0"/>
                </a:moveTo>
                <a:lnTo>
                  <a:pt x="591311" y="0"/>
                </a:lnTo>
                <a:lnTo>
                  <a:pt x="591311" y="9144"/>
                </a:lnTo>
                <a:lnTo>
                  <a:pt x="630935" y="9144"/>
                </a:lnTo>
                <a:lnTo>
                  <a:pt x="630935" y="0"/>
                </a:lnTo>
                <a:close/>
              </a:path>
              <a:path w="1158240" h="5154295">
                <a:moveTo>
                  <a:pt x="563879" y="0"/>
                </a:moveTo>
                <a:lnTo>
                  <a:pt x="554735" y="0"/>
                </a:lnTo>
                <a:lnTo>
                  <a:pt x="554735" y="9144"/>
                </a:lnTo>
                <a:lnTo>
                  <a:pt x="563879" y="9144"/>
                </a:lnTo>
                <a:lnTo>
                  <a:pt x="563879" y="0"/>
                </a:lnTo>
                <a:close/>
              </a:path>
              <a:path w="1158240" h="5154295">
                <a:moveTo>
                  <a:pt x="524255" y="0"/>
                </a:moveTo>
                <a:lnTo>
                  <a:pt x="487679" y="0"/>
                </a:lnTo>
                <a:lnTo>
                  <a:pt x="487679" y="9144"/>
                </a:lnTo>
                <a:lnTo>
                  <a:pt x="524255" y="9144"/>
                </a:lnTo>
                <a:lnTo>
                  <a:pt x="524255" y="0"/>
                </a:lnTo>
                <a:close/>
              </a:path>
              <a:path w="1158240" h="5154295">
                <a:moveTo>
                  <a:pt x="460247" y="0"/>
                </a:moveTo>
                <a:lnTo>
                  <a:pt x="448055" y="0"/>
                </a:lnTo>
                <a:lnTo>
                  <a:pt x="448055" y="9144"/>
                </a:lnTo>
                <a:lnTo>
                  <a:pt x="460247" y="9144"/>
                </a:lnTo>
                <a:lnTo>
                  <a:pt x="460247" y="0"/>
                </a:lnTo>
                <a:close/>
              </a:path>
              <a:path w="1158240" h="5154295">
                <a:moveTo>
                  <a:pt x="420624" y="0"/>
                </a:moveTo>
                <a:lnTo>
                  <a:pt x="384047" y="0"/>
                </a:lnTo>
                <a:lnTo>
                  <a:pt x="384047" y="9144"/>
                </a:lnTo>
                <a:lnTo>
                  <a:pt x="420624" y="9144"/>
                </a:lnTo>
                <a:lnTo>
                  <a:pt x="420624" y="0"/>
                </a:lnTo>
                <a:close/>
              </a:path>
              <a:path w="1158240" h="5154295">
                <a:moveTo>
                  <a:pt x="353567" y="0"/>
                </a:moveTo>
                <a:lnTo>
                  <a:pt x="344424" y="0"/>
                </a:lnTo>
                <a:lnTo>
                  <a:pt x="344424" y="9144"/>
                </a:lnTo>
                <a:lnTo>
                  <a:pt x="353567" y="9144"/>
                </a:lnTo>
                <a:lnTo>
                  <a:pt x="353567" y="0"/>
                </a:lnTo>
                <a:close/>
              </a:path>
              <a:path w="1158240" h="5154295">
                <a:moveTo>
                  <a:pt x="316991" y="0"/>
                </a:moveTo>
                <a:lnTo>
                  <a:pt x="277367" y="0"/>
                </a:lnTo>
                <a:lnTo>
                  <a:pt x="277367" y="9144"/>
                </a:lnTo>
                <a:lnTo>
                  <a:pt x="316991" y="9144"/>
                </a:lnTo>
                <a:lnTo>
                  <a:pt x="316991" y="0"/>
                </a:lnTo>
                <a:close/>
              </a:path>
              <a:path w="1158240" h="5154295">
                <a:moveTo>
                  <a:pt x="249935" y="0"/>
                </a:moveTo>
                <a:lnTo>
                  <a:pt x="240791" y="0"/>
                </a:lnTo>
                <a:lnTo>
                  <a:pt x="240791" y="9144"/>
                </a:lnTo>
                <a:lnTo>
                  <a:pt x="249935" y="9144"/>
                </a:lnTo>
                <a:lnTo>
                  <a:pt x="249935" y="0"/>
                </a:lnTo>
                <a:close/>
              </a:path>
              <a:path w="1158240" h="5154295">
                <a:moveTo>
                  <a:pt x="210311" y="0"/>
                </a:moveTo>
                <a:lnTo>
                  <a:pt x="173735" y="0"/>
                </a:lnTo>
                <a:lnTo>
                  <a:pt x="173735" y="9144"/>
                </a:lnTo>
                <a:lnTo>
                  <a:pt x="210311" y="9144"/>
                </a:lnTo>
                <a:lnTo>
                  <a:pt x="210311" y="0"/>
                </a:lnTo>
                <a:close/>
              </a:path>
              <a:path w="1158240" h="5154295">
                <a:moveTo>
                  <a:pt x="143255" y="0"/>
                </a:moveTo>
                <a:lnTo>
                  <a:pt x="134111" y="0"/>
                </a:lnTo>
                <a:lnTo>
                  <a:pt x="134111" y="9144"/>
                </a:lnTo>
                <a:lnTo>
                  <a:pt x="143255" y="9144"/>
                </a:lnTo>
                <a:lnTo>
                  <a:pt x="143255" y="0"/>
                </a:lnTo>
                <a:close/>
              </a:path>
              <a:path w="1158240" h="5154295">
                <a:moveTo>
                  <a:pt x="106679" y="0"/>
                </a:moveTo>
                <a:lnTo>
                  <a:pt x="67055" y="0"/>
                </a:lnTo>
                <a:lnTo>
                  <a:pt x="67055" y="9144"/>
                </a:lnTo>
                <a:lnTo>
                  <a:pt x="106679" y="9144"/>
                </a:lnTo>
                <a:lnTo>
                  <a:pt x="106679" y="0"/>
                </a:lnTo>
                <a:close/>
              </a:path>
              <a:path w="1158240" h="5154295">
                <a:moveTo>
                  <a:pt x="39624" y="0"/>
                </a:moveTo>
                <a:lnTo>
                  <a:pt x="30479" y="0"/>
                </a:lnTo>
                <a:lnTo>
                  <a:pt x="30479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  <a:path w="1158240" h="5154295">
                <a:moveTo>
                  <a:pt x="9143" y="6096"/>
                </a:moveTo>
                <a:lnTo>
                  <a:pt x="0" y="6096"/>
                </a:lnTo>
                <a:lnTo>
                  <a:pt x="0" y="45720"/>
                </a:lnTo>
                <a:lnTo>
                  <a:pt x="9143" y="45720"/>
                </a:lnTo>
                <a:lnTo>
                  <a:pt x="9143" y="6096"/>
                </a:lnTo>
                <a:close/>
              </a:path>
              <a:path w="1158240" h="5154295">
                <a:moveTo>
                  <a:pt x="9143" y="73151"/>
                </a:moveTo>
                <a:lnTo>
                  <a:pt x="0" y="73151"/>
                </a:lnTo>
                <a:lnTo>
                  <a:pt x="0" y="82296"/>
                </a:lnTo>
                <a:lnTo>
                  <a:pt x="9143" y="82296"/>
                </a:lnTo>
                <a:lnTo>
                  <a:pt x="9143" y="73151"/>
                </a:lnTo>
                <a:close/>
              </a:path>
              <a:path w="1158240" h="5154295">
                <a:moveTo>
                  <a:pt x="9143" y="112775"/>
                </a:moveTo>
                <a:lnTo>
                  <a:pt x="0" y="112775"/>
                </a:lnTo>
                <a:lnTo>
                  <a:pt x="0" y="149351"/>
                </a:lnTo>
                <a:lnTo>
                  <a:pt x="9143" y="149351"/>
                </a:lnTo>
                <a:lnTo>
                  <a:pt x="9143" y="112775"/>
                </a:lnTo>
                <a:close/>
              </a:path>
              <a:path w="1158240" h="5154295">
                <a:moveTo>
                  <a:pt x="9143" y="179832"/>
                </a:moveTo>
                <a:lnTo>
                  <a:pt x="0" y="179832"/>
                </a:lnTo>
                <a:lnTo>
                  <a:pt x="0" y="188975"/>
                </a:lnTo>
                <a:lnTo>
                  <a:pt x="9143" y="188975"/>
                </a:lnTo>
                <a:lnTo>
                  <a:pt x="9143" y="179832"/>
                </a:lnTo>
                <a:close/>
              </a:path>
              <a:path w="1158240" h="5154295">
                <a:moveTo>
                  <a:pt x="9143" y="216408"/>
                </a:moveTo>
                <a:lnTo>
                  <a:pt x="0" y="216408"/>
                </a:lnTo>
                <a:lnTo>
                  <a:pt x="0" y="256032"/>
                </a:lnTo>
                <a:lnTo>
                  <a:pt x="9143" y="256032"/>
                </a:lnTo>
                <a:lnTo>
                  <a:pt x="9143" y="216408"/>
                </a:lnTo>
                <a:close/>
              </a:path>
              <a:path w="1158240" h="5154295">
                <a:moveTo>
                  <a:pt x="9143" y="283463"/>
                </a:moveTo>
                <a:lnTo>
                  <a:pt x="0" y="283463"/>
                </a:lnTo>
                <a:lnTo>
                  <a:pt x="0" y="292608"/>
                </a:lnTo>
                <a:lnTo>
                  <a:pt x="9143" y="292608"/>
                </a:lnTo>
                <a:lnTo>
                  <a:pt x="9143" y="283463"/>
                </a:lnTo>
                <a:close/>
              </a:path>
              <a:path w="1158240" h="5154295">
                <a:moveTo>
                  <a:pt x="9143" y="320039"/>
                </a:moveTo>
                <a:lnTo>
                  <a:pt x="0" y="320039"/>
                </a:lnTo>
                <a:lnTo>
                  <a:pt x="0" y="359663"/>
                </a:lnTo>
                <a:lnTo>
                  <a:pt x="9143" y="359663"/>
                </a:lnTo>
                <a:lnTo>
                  <a:pt x="9143" y="320039"/>
                </a:lnTo>
                <a:close/>
              </a:path>
              <a:path w="1158240" h="5154295">
                <a:moveTo>
                  <a:pt x="9143" y="387096"/>
                </a:moveTo>
                <a:lnTo>
                  <a:pt x="0" y="387096"/>
                </a:lnTo>
                <a:lnTo>
                  <a:pt x="0" y="396239"/>
                </a:lnTo>
                <a:lnTo>
                  <a:pt x="9143" y="396239"/>
                </a:lnTo>
                <a:lnTo>
                  <a:pt x="9143" y="387096"/>
                </a:lnTo>
                <a:close/>
              </a:path>
              <a:path w="1158240" h="5154295">
                <a:moveTo>
                  <a:pt x="9143" y="426720"/>
                </a:moveTo>
                <a:lnTo>
                  <a:pt x="0" y="426720"/>
                </a:lnTo>
                <a:lnTo>
                  <a:pt x="0" y="463296"/>
                </a:lnTo>
                <a:lnTo>
                  <a:pt x="9143" y="463296"/>
                </a:lnTo>
                <a:lnTo>
                  <a:pt x="9143" y="426720"/>
                </a:lnTo>
                <a:close/>
              </a:path>
              <a:path w="1158240" h="5154295">
                <a:moveTo>
                  <a:pt x="9143" y="493775"/>
                </a:moveTo>
                <a:lnTo>
                  <a:pt x="0" y="493775"/>
                </a:lnTo>
                <a:lnTo>
                  <a:pt x="0" y="502920"/>
                </a:lnTo>
                <a:lnTo>
                  <a:pt x="9143" y="502920"/>
                </a:lnTo>
                <a:lnTo>
                  <a:pt x="9143" y="493775"/>
                </a:lnTo>
                <a:close/>
              </a:path>
              <a:path w="1158240" h="5154295">
                <a:moveTo>
                  <a:pt x="9143" y="530351"/>
                </a:moveTo>
                <a:lnTo>
                  <a:pt x="0" y="530351"/>
                </a:lnTo>
                <a:lnTo>
                  <a:pt x="0" y="569976"/>
                </a:lnTo>
                <a:lnTo>
                  <a:pt x="9143" y="569976"/>
                </a:lnTo>
                <a:lnTo>
                  <a:pt x="9143" y="530351"/>
                </a:lnTo>
                <a:close/>
              </a:path>
              <a:path w="1158240" h="5154295">
                <a:moveTo>
                  <a:pt x="9143" y="597408"/>
                </a:moveTo>
                <a:lnTo>
                  <a:pt x="0" y="597408"/>
                </a:lnTo>
                <a:lnTo>
                  <a:pt x="0" y="606551"/>
                </a:lnTo>
                <a:lnTo>
                  <a:pt x="9143" y="606551"/>
                </a:lnTo>
                <a:lnTo>
                  <a:pt x="9143" y="597408"/>
                </a:lnTo>
                <a:close/>
              </a:path>
              <a:path w="1158240" h="5154295">
                <a:moveTo>
                  <a:pt x="9143" y="637032"/>
                </a:moveTo>
                <a:lnTo>
                  <a:pt x="0" y="637032"/>
                </a:lnTo>
                <a:lnTo>
                  <a:pt x="0" y="673608"/>
                </a:lnTo>
                <a:lnTo>
                  <a:pt x="9143" y="673608"/>
                </a:lnTo>
                <a:lnTo>
                  <a:pt x="9143" y="637032"/>
                </a:lnTo>
                <a:close/>
              </a:path>
              <a:path w="1158240" h="5154295">
                <a:moveTo>
                  <a:pt x="9143" y="701039"/>
                </a:moveTo>
                <a:lnTo>
                  <a:pt x="0" y="701039"/>
                </a:lnTo>
                <a:lnTo>
                  <a:pt x="0" y="713232"/>
                </a:lnTo>
                <a:lnTo>
                  <a:pt x="9143" y="713232"/>
                </a:lnTo>
                <a:lnTo>
                  <a:pt x="9143" y="701039"/>
                </a:lnTo>
                <a:close/>
              </a:path>
              <a:path w="1158240" h="5154295">
                <a:moveTo>
                  <a:pt x="9143" y="740663"/>
                </a:moveTo>
                <a:lnTo>
                  <a:pt x="0" y="740663"/>
                </a:lnTo>
                <a:lnTo>
                  <a:pt x="0" y="777239"/>
                </a:lnTo>
                <a:lnTo>
                  <a:pt x="9143" y="777239"/>
                </a:lnTo>
                <a:lnTo>
                  <a:pt x="9143" y="740663"/>
                </a:lnTo>
                <a:close/>
              </a:path>
              <a:path w="1158240" h="5154295">
                <a:moveTo>
                  <a:pt x="9143" y="807720"/>
                </a:moveTo>
                <a:lnTo>
                  <a:pt x="0" y="807720"/>
                </a:lnTo>
                <a:lnTo>
                  <a:pt x="0" y="816863"/>
                </a:lnTo>
                <a:lnTo>
                  <a:pt x="9143" y="816863"/>
                </a:lnTo>
                <a:lnTo>
                  <a:pt x="9143" y="807720"/>
                </a:lnTo>
                <a:close/>
              </a:path>
              <a:path w="1158240" h="5154295">
                <a:moveTo>
                  <a:pt x="9143" y="844296"/>
                </a:moveTo>
                <a:lnTo>
                  <a:pt x="0" y="844296"/>
                </a:lnTo>
                <a:lnTo>
                  <a:pt x="0" y="883920"/>
                </a:lnTo>
                <a:lnTo>
                  <a:pt x="9143" y="883920"/>
                </a:lnTo>
                <a:lnTo>
                  <a:pt x="9143" y="844296"/>
                </a:lnTo>
                <a:close/>
              </a:path>
              <a:path w="1158240" h="5154295">
                <a:moveTo>
                  <a:pt x="9143" y="911351"/>
                </a:moveTo>
                <a:lnTo>
                  <a:pt x="0" y="911351"/>
                </a:lnTo>
                <a:lnTo>
                  <a:pt x="0" y="920496"/>
                </a:lnTo>
                <a:lnTo>
                  <a:pt x="9143" y="920496"/>
                </a:lnTo>
                <a:lnTo>
                  <a:pt x="9143" y="911351"/>
                </a:lnTo>
                <a:close/>
              </a:path>
              <a:path w="1158240" h="5154295">
                <a:moveTo>
                  <a:pt x="9143" y="950976"/>
                </a:moveTo>
                <a:lnTo>
                  <a:pt x="0" y="950976"/>
                </a:lnTo>
                <a:lnTo>
                  <a:pt x="0" y="987551"/>
                </a:lnTo>
                <a:lnTo>
                  <a:pt x="9143" y="987551"/>
                </a:lnTo>
                <a:lnTo>
                  <a:pt x="9143" y="950976"/>
                </a:lnTo>
                <a:close/>
              </a:path>
              <a:path w="1158240" h="5154295">
                <a:moveTo>
                  <a:pt x="9143" y="1018032"/>
                </a:moveTo>
                <a:lnTo>
                  <a:pt x="0" y="1018032"/>
                </a:lnTo>
                <a:lnTo>
                  <a:pt x="0" y="1027176"/>
                </a:lnTo>
                <a:lnTo>
                  <a:pt x="9143" y="1027176"/>
                </a:lnTo>
                <a:lnTo>
                  <a:pt x="9143" y="1018032"/>
                </a:lnTo>
                <a:close/>
              </a:path>
              <a:path w="1158240" h="5154295">
                <a:moveTo>
                  <a:pt x="9143" y="1054608"/>
                </a:moveTo>
                <a:lnTo>
                  <a:pt x="0" y="1054608"/>
                </a:lnTo>
                <a:lnTo>
                  <a:pt x="0" y="1094232"/>
                </a:lnTo>
                <a:lnTo>
                  <a:pt x="9143" y="1094232"/>
                </a:lnTo>
                <a:lnTo>
                  <a:pt x="9143" y="1054608"/>
                </a:lnTo>
                <a:close/>
              </a:path>
              <a:path w="1158240" h="5154295">
                <a:moveTo>
                  <a:pt x="9143" y="1121664"/>
                </a:moveTo>
                <a:lnTo>
                  <a:pt x="0" y="1121664"/>
                </a:lnTo>
                <a:lnTo>
                  <a:pt x="0" y="1130808"/>
                </a:lnTo>
                <a:lnTo>
                  <a:pt x="9143" y="1130808"/>
                </a:lnTo>
                <a:lnTo>
                  <a:pt x="9143" y="1121664"/>
                </a:lnTo>
                <a:close/>
              </a:path>
              <a:path w="1158240" h="5154295">
                <a:moveTo>
                  <a:pt x="9143" y="1158239"/>
                </a:moveTo>
                <a:lnTo>
                  <a:pt x="0" y="1158239"/>
                </a:lnTo>
                <a:lnTo>
                  <a:pt x="0" y="1197864"/>
                </a:lnTo>
                <a:lnTo>
                  <a:pt x="9143" y="1197864"/>
                </a:lnTo>
                <a:lnTo>
                  <a:pt x="9143" y="1158239"/>
                </a:lnTo>
                <a:close/>
              </a:path>
              <a:path w="1158240" h="5154295">
                <a:moveTo>
                  <a:pt x="9143" y="1225296"/>
                </a:moveTo>
                <a:lnTo>
                  <a:pt x="0" y="1225296"/>
                </a:lnTo>
                <a:lnTo>
                  <a:pt x="0" y="1234439"/>
                </a:lnTo>
                <a:lnTo>
                  <a:pt x="9143" y="1234439"/>
                </a:lnTo>
                <a:lnTo>
                  <a:pt x="9143" y="1225296"/>
                </a:lnTo>
                <a:close/>
              </a:path>
              <a:path w="1158240" h="5154295">
                <a:moveTo>
                  <a:pt x="9143" y="1264920"/>
                </a:moveTo>
                <a:lnTo>
                  <a:pt x="0" y="1264920"/>
                </a:lnTo>
                <a:lnTo>
                  <a:pt x="0" y="1301496"/>
                </a:lnTo>
                <a:lnTo>
                  <a:pt x="9143" y="1301496"/>
                </a:lnTo>
                <a:lnTo>
                  <a:pt x="9143" y="1264920"/>
                </a:lnTo>
                <a:close/>
              </a:path>
              <a:path w="1158240" h="5154295">
                <a:moveTo>
                  <a:pt x="9143" y="1331976"/>
                </a:moveTo>
                <a:lnTo>
                  <a:pt x="0" y="1331976"/>
                </a:lnTo>
                <a:lnTo>
                  <a:pt x="0" y="1341120"/>
                </a:lnTo>
                <a:lnTo>
                  <a:pt x="9143" y="1341120"/>
                </a:lnTo>
                <a:lnTo>
                  <a:pt x="9143" y="1331976"/>
                </a:lnTo>
                <a:close/>
              </a:path>
              <a:path w="1158240" h="5154295">
                <a:moveTo>
                  <a:pt x="9143" y="1368552"/>
                </a:moveTo>
                <a:lnTo>
                  <a:pt x="0" y="1368552"/>
                </a:lnTo>
                <a:lnTo>
                  <a:pt x="0" y="1408176"/>
                </a:lnTo>
                <a:lnTo>
                  <a:pt x="9143" y="1408176"/>
                </a:lnTo>
                <a:lnTo>
                  <a:pt x="9143" y="1368552"/>
                </a:lnTo>
                <a:close/>
              </a:path>
              <a:path w="1158240" h="5154295">
                <a:moveTo>
                  <a:pt x="9143" y="1435608"/>
                </a:moveTo>
                <a:lnTo>
                  <a:pt x="0" y="1435608"/>
                </a:lnTo>
                <a:lnTo>
                  <a:pt x="0" y="1444752"/>
                </a:lnTo>
                <a:lnTo>
                  <a:pt x="9143" y="1444752"/>
                </a:lnTo>
                <a:lnTo>
                  <a:pt x="9143" y="1435608"/>
                </a:lnTo>
                <a:close/>
              </a:path>
              <a:path w="1158240" h="5154295">
                <a:moveTo>
                  <a:pt x="9143" y="1475232"/>
                </a:moveTo>
                <a:lnTo>
                  <a:pt x="0" y="1475232"/>
                </a:lnTo>
                <a:lnTo>
                  <a:pt x="0" y="1511808"/>
                </a:lnTo>
                <a:lnTo>
                  <a:pt x="9143" y="1511808"/>
                </a:lnTo>
                <a:lnTo>
                  <a:pt x="9143" y="1475232"/>
                </a:lnTo>
                <a:close/>
              </a:path>
              <a:path w="1158240" h="5154295">
                <a:moveTo>
                  <a:pt x="9143" y="1539239"/>
                </a:moveTo>
                <a:lnTo>
                  <a:pt x="0" y="1539239"/>
                </a:lnTo>
                <a:lnTo>
                  <a:pt x="0" y="1551432"/>
                </a:lnTo>
                <a:lnTo>
                  <a:pt x="9143" y="1551432"/>
                </a:lnTo>
                <a:lnTo>
                  <a:pt x="9143" y="1539239"/>
                </a:lnTo>
                <a:close/>
              </a:path>
              <a:path w="1158240" h="5154295">
                <a:moveTo>
                  <a:pt x="9143" y="1578864"/>
                </a:moveTo>
                <a:lnTo>
                  <a:pt x="0" y="1578864"/>
                </a:lnTo>
                <a:lnTo>
                  <a:pt x="0" y="1615439"/>
                </a:lnTo>
                <a:lnTo>
                  <a:pt x="9143" y="1615439"/>
                </a:lnTo>
                <a:lnTo>
                  <a:pt x="9143" y="1578864"/>
                </a:lnTo>
                <a:close/>
              </a:path>
              <a:path w="1158240" h="5154295">
                <a:moveTo>
                  <a:pt x="9143" y="1645920"/>
                </a:moveTo>
                <a:lnTo>
                  <a:pt x="0" y="1645920"/>
                </a:lnTo>
                <a:lnTo>
                  <a:pt x="0" y="1655064"/>
                </a:lnTo>
                <a:lnTo>
                  <a:pt x="9143" y="1655064"/>
                </a:lnTo>
                <a:lnTo>
                  <a:pt x="9143" y="1645920"/>
                </a:lnTo>
                <a:close/>
              </a:path>
              <a:path w="1158240" h="5154295">
                <a:moveTo>
                  <a:pt x="9143" y="1682496"/>
                </a:moveTo>
                <a:lnTo>
                  <a:pt x="0" y="1682496"/>
                </a:lnTo>
                <a:lnTo>
                  <a:pt x="0" y="1722120"/>
                </a:lnTo>
                <a:lnTo>
                  <a:pt x="9143" y="1722120"/>
                </a:lnTo>
                <a:lnTo>
                  <a:pt x="9143" y="1682496"/>
                </a:lnTo>
                <a:close/>
              </a:path>
              <a:path w="1158240" h="5154295">
                <a:moveTo>
                  <a:pt x="9143" y="1749552"/>
                </a:moveTo>
                <a:lnTo>
                  <a:pt x="0" y="1749552"/>
                </a:lnTo>
                <a:lnTo>
                  <a:pt x="0" y="1758696"/>
                </a:lnTo>
                <a:lnTo>
                  <a:pt x="9143" y="1758696"/>
                </a:lnTo>
                <a:lnTo>
                  <a:pt x="9143" y="1749552"/>
                </a:lnTo>
                <a:close/>
              </a:path>
              <a:path w="1158240" h="5154295">
                <a:moveTo>
                  <a:pt x="9143" y="1789176"/>
                </a:moveTo>
                <a:lnTo>
                  <a:pt x="0" y="1789176"/>
                </a:lnTo>
                <a:lnTo>
                  <a:pt x="0" y="1825752"/>
                </a:lnTo>
                <a:lnTo>
                  <a:pt x="9143" y="1825752"/>
                </a:lnTo>
                <a:lnTo>
                  <a:pt x="9143" y="1789176"/>
                </a:lnTo>
                <a:close/>
              </a:path>
              <a:path w="1158240" h="5154295">
                <a:moveTo>
                  <a:pt x="9143" y="1856232"/>
                </a:moveTo>
                <a:lnTo>
                  <a:pt x="0" y="1856232"/>
                </a:lnTo>
                <a:lnTo>
                  <a:pt x="0" y="1865376"/>
                </a:lnTo>
                <a:lnTo>
                  <a:pt x="9143" y="1865376"/>
                </a:lnTo>
                <a:lnTo>
                  <a:pt x="9143" y="1856232"/>
                </a:lnTo>
                <a:close/>
              </a:path>
              <a:path w="1158240" h="5154295">
                <a:moveTo>
                  <a:pt x="9143" y="1892808"/>
                </a:moveTo>
                <a:lnTo>
                  <a:pt x="0" y="1892808"/>
                </a:lnTo>
                <a:lnTo>
                  <a:pt x="0" y="1932432"/>
                </a:lnTo>
                <a:lnTo>
                  <a:pt x="9143" y="1932432"/>
                </a:lnTo>
                <a:lnTo>
                  <a:pt x="9143" y="1892808"/>
                </a:lnTo>
                <a:close/>
              </a:path>
              <a:path w="1158240" h="5154295">
                <a:moveTo>
                  <a:pt x="9143" y="1959864"/>
                </a:moveTo>
                <a:lnTo>
                  <a:pt x="0" y="1959864"/>
                </a:lnTo>
                <a:lnTo>
                  <a:pt x="0" y="1969008"/>
                </a:lnTo>
                <a:lnTo>
                  <a:pt x="9143" y="1969008"/>
                </a:lnTo>
                <a:lnTo>
                  <a:pt x="9143" y="1959864"/>
                </a:lnTo>
                <a:close/>
              </a:path>
              <a:path w="1158240" h="5154295">
                <a:moveTo>
                  <a:pt x="9143" y="1996439"/>
                </a:moveTo>
                <a:lnTo>
                  <a:pt x="0" y="1996439"/>
                </a:lnTo>
                <a:lnTo>
                  <a:pt x="0" y="2036064"/>
                </a:lnTo>
                <a:lnTo>
                  <a:pt x="9143" y="2036064"/>
                </a:lnTo>
                <a:lnTo>
                  <a:pt x="9143" y="1996439"/>
                </a:lnTo>
                <a:close/>
              </a:path>
              <a:path w="1158240" h="5154295">
                <a:moveTo>
                  <a:pt x="9143" y="2063496"/>
                </a:moveTo>
                <a:lnTo>
                  <a:pt x="0" y="2063496"/>
                </a:lnTo>
                <a:lnTo>
                  <a:pt x="0" y="2072639"/>
                </a:lnTo>
                <a:lnTo>
                  <a:pt x="9143" y="2072639"/>
                </a:lnTo>
                <a:lnTo>
                  <a:pt x="9143" y="2063496"/>
                </a:lnTo>
                <a:close/>
              </a:path>
              <a:path w="1158240" h="5154295">
                <a:moveTo>
                  <a:pt x="9143" y="2103120"/>
                </a:moveTo>
                <a:lnTo>
                  <a:pt x="0" y="2103120"/>
                </a:lnTo>
                <a:lnTo>
                  <a:pt x="0" y="2139696"/>
                </a:lnTo>
                <a:lnTo>
                  <a:pt x="9143" y="2139696"/>
                </a:lnTo>
                <a:lnTo>
                  <a:pt x="9143" y="2103120"/>
                </a:lnTo>
                <a:close/>
              </a:path>
              <a:path w="1158240" h="5154295">
                <a:moveTo>
                  <a:pt x="9143" y="2170176"/>
                </a:moveTo>
                <a:lnTo>
                  <a:pt x="0" y="2170176"/>
                </a:lnTo>
                <a:lnTo>
                  <a:pt x="0" y="2179320"/>
                </a:lnTo>
                <a:lnTo>
                  <a:pt x="9143" y="2179320"/>
                </a:lnTo>
                <a:lnTo>
                  <a:pt x="9143" y="2170176"/>
                </a:lnTo>
                <a:close/>
              </a:path>
              <a:path w="1158240" h="5154295">
                <a:moveTo>
                  <a:pt x="9143" y="2206752"/>
                </a:moveTo>
                <a:lnTo>
                  <a:pt x="0" y="2206752"/>
                </a:lnTo>
                <a:lnTo>
                  <a:pt x="0" y="2246376"/>
                </a:lnTo>
                <a:lnTo>
                  <a:pt x="9143" y="2246376"/>
                </a:lnTo>
                <a:lnTo>
                  <a:pt x="9143" y="2206752"/>
                </a:lnTo>
                <a:close/>
              </a:path>
              <a:path w="1158240" h="5154295">
                <a:moveTo>
                  <a:pt x="9143" y="2273808"/>
                </a:moveTo>
                <a:lnTo>
                  <a:pt x="0" y="2273808"/>
                </a:lnTo>
                <a:lnTo>
                  <a:pt x="0" y="2282952"/>
                </a:lnTo>
                <a:lnTo>
                  <a:pt x="9143" y="2282952"/>
                </a:lnTo>
                <a:lnTo>
                  <a:pt x="9143" y="2273808"/>
                </a:lnTo>
                <a:close/>
              </a:path>
              <a:path w="1158240" h="5154295">
                <a:moveTo>
                  <a:pt x="9143" y="2313432"/>
                </a:moveTo>
                <a:lnTo>
                  <a:pt x="0" y="2313432"/>
                </a:lnTo>
                <a:lnTo>
                  <a:pt x="0" y="2350008"/>
                </a:lnTo>
                <a:lnTo>
                  <a:pt x="9143" y="2350008"/>
                </a:lnTo>
                <a:lnTo>
                  <a:pt x="9143" y="2313432"/>
                </a:lnTo>
                <a:close/>
              </a:path>
              <a:path w="1158240" h="5154295">
                <a:moveTo>
                  <a:pt x="9143" y="2377440"/>
                </a:moveTo>
                <a:lnTo>
                  <a:pt x="0" y="2377440"/>
                </a:lnTo>
                <a:lnTo>
                  <a:pt x="0" y="2389632"/>
                </a:lnTo>
                <a:lnTo>
                  <a:pt x="9143" y="2389632"/>
                </a:lnTo>
                <a:lnTo>
                  <a:pt x="9143" y="2377440"/>
                </a:lnTo>
                <a:close/>
              </a:path>
              <a:path w="1158240" h="5154295">
                <a:moveTo>
                  <a:pt x="9143" y="2417064"/>
                </a:moveTo>
                <a:lnTo>
                  <a:pt x="0" y="2417064"/>
                </a:lnTo>
                <a:lnTo>
                  <a:pt x="0" y="2453640"/>
                </a:lnTo>
                <a:lnTo>
                  <a:pt x="9143" y="2453640"/>
                </a:lnTo>
                <a:lnTo>
                  <a:pt x="9143" y="2417064"/>
                </a:lnTo>
                <a:close/>
              </a:path>
              <a:path w="1158240" h="5154295">
                <a:moveTo>
                  <a:pt x="9143" y="2484120"/>
                </a:moveTo>
                <a:lnTo>
                  <a:pt x="0" y="2484120"/>
                </a:lnTo>
                <a:lnTo>
                  <a:pt x="0" y="2493264"/>
                </a:lnTo>
                <a:lnTo>
                  <a:pt x="9143" y="2493264"/>
                </a:lnTo>
                <a:lnTo>
                  <a:pt x="9143" y="2484120"/>
                </a:lnTo>
                <a:close/>
              </a:path>
              <a:path w="1158240" h="5154295">
                <a:moveTo>
                  <a:pt x="9143" y="2520696"/>
                </a:moveTo>
                <a:lnTo>
                  <a:pt x="0" y="2520696"/>
                </a:lnTo>
                <a:lnTo>
                  <a:pt x="0" y="2560320"/>
                </a:lnTo>
                <a:lnTo>
                  <a:pt x="9143" y="2560320"/>
                </a:lnTo>
                <a:lnTo>
                  <a:pt x="9143" y="2520696"/>
                </a:lnTo>
                <a:close/>
              </a:path>
              <a:path w="1158240" h="5154295">
                <a:moveTo>
                  <a:pt x="9143" y="2587752"/>
                </a:moveTo>
                <a:lnTo>
                  <a:pt x="0" y="2587752"/>
                </a:lnTo>
                <a:lnTo>
                  <a:pt x="0" y="2596896"/>
                </a:lnTo>
                <a:lnTo>
                  <a:pt x="9143" y="2596896"/>
                </a:lnTo>
                <a:lnTo>
                  <a:pt x="9143" y="2587752"/>
                </a:lnTo>
                <a:close/>
              </a:path>
              <a:path w="1158240" h="5154295">
                <a:moveTo>
                  <a:pt x="9143" y="2627376"/>
                </a:moveTo>
                <a:lnTo>
                  <a:pt x="0" y="2627376"/>
                </a:lnTo>
                <a:lnTo>
                  <a:pt x="0" y="2663952"/>
                </a:lnTo>
                <a:lnTo>
                  <a:pt x="9143" y="2663952"/>
                </a:lnTo>
                <a:lnTo>
                  <a:pt x="9143" y="2627376"/>
                </a:lnTo>
                <a:close/>
              </a:path>
              <a:path w="1158240" h="5154295">
                <a:moveTo>
                  <a:pt x="9143" y="2694432"/>
                </a:moveTo>
                <a:lnTo>
                  <a:pt x="0" y="2694432"/>
                </a:lnTo>
                <a:lnTo>
                  <a:pt x="0" y="2703576"/>
                </a:lnTo>
                <a:lnTo>
                  <a:pt x="9143" y="2703576"/>
                </a:lnTo>
                <a:lnTo>
                  <a:pt x="9143" y="2694432"/>
                </a:lnTo>
                <a:close/>
              </a:path>
              <a:path w="1158240" h="5154295">
                <a:moveTo>
                  <a:pt x="9143" y="2731008"/>
                </a:moveTo>
                <a:lnTo>
                  <a:pt x="0" y="2731008"/>
                </a:lnTo>
                <a:lnTo>
                  <a:pt x="0" y="2770632"/>
                </a:lnTo>
                <a:lnTo>
                  <a:pt x="9143" y="2770632"/>
                </a:lnTo>
                <a:lnTo>
                  <a:pt x="9143" y="2731008"/>
                </a:lnTo>
                <a:close/>
              </a:path>
              <a:path w="1158240" h="5154295">
                <a:moveTo>
                  <a:pt x="9143" y="2798064"/>
                </a:moveTo>
                <a:lnTo>
                  <a:pt x="0" y="2798064"/>
                </a:lnTo>
                <a:lnTo>
                  <a:pt x="0" y="2807208"/>
                </a:lnTo>
                <a:lnTo>
                  <a:pt x="9143" y="2807208"/>
                </a:lnTo>
                <a:lnTo>
                  <a:pt x="9143" y="2798064"/>
                </a:lnTo>
                <a:close/>
              </a:path>
              <a:path w="1158240" h="5154295">
                <a:moveTo>
                  <a:pt x="9143" y="2834640"/>
                </a:moveTo>
                <a:lnTo>
                  <a:pt x="0" y="2834640"/>
                </a:lnTo>
                <a:lnTo>
                  <a:pt x="0" y="2874264"/>
                </a:lnTo>
                <a:lnTo>
                  <a:pt x="9143" y="2874264"/>
                </a:lnTo>
                <a:lnTo>
                  <a:pt x="9143" y="2834640"/>
                </a:lnTo>
                <a:close/>
              </a:path>
              <a:path w="1158240" h="5154295">
                <a:moveTo>
                  <a:pt x="9143" y="2901696"/>
                </a:moveTo>
                <a:lnTo>
                  <a:pt x="0" y="2901696"/>
                </a:lnTo>
                <a:lnTo>
                  <a:pt x="0" y="2910840"/>
                </a:lnTo>
                <a:lnTo>
                  <a:pt x="9143" y="2910840"/>
                </a:lnTo>
                <a:lnTo>
                  <a:pt x="9143" y="2901696"/>
                </a:lnTo>
                <a:close/>
              </a:path>
              <a:path w="1158240" h="5154295">
                <a:moveTo>
                  <a:pt x="9143" y="2941320"/>
                </a:moveTo>
                <a:lnTo>
                  <a:pt x="0" y="2941320"/>
                </a:lnTo>
                <a:lnTo>
                  <a:pt x="0" y="2977896"/>
                </a:lnTo>
                <a:lnTo>
                  <a:pt x="9143" y="2977896"/>
                </a:lnTo>
                <a:lnTo>
                  <a:pt x="9143" y="2941320"/>
                </a:lnTo>
                <a:close/>
              </a:path>
              <a:path w="1158240" h="5154295">
                <a:moveTo>
                  <a:pt x="9143" y="3008376"/>
                </a:moveTo>
                <a:lnTo>
                  <a:pt x="0" y="3008376"/>
                </a:lnTo>
                <a:lnTo>
                  <a:pt x="0" y="3017520"/>
                </a:lnTo>
                <a:lnTo>
                  <a:pt x="9143" y="3017520"/>
                </a:lnTo>
                <a:lnTo>
                  <a:pt x="9143" y="3008376"/>
                </a:lnTo>
                <a:close/>
              </a:path>
              <a:path w="1158240" h="5154295">
                <a:moveTo>
                  <a:pt x="9143" y="3044952"/>
                </a:moveTo>
                <a:lnTo>
                  <a:pt x="0" y="3044952"/>
                </a:lnTo>
                <a:lnTo>
                  <a:pt x="0" y="3084576"/>
                </a:lnTo>
                <a:lnTo>
                  <a:pt x="9143" y="3084576"/>
                </a:lnTo>
                <a:lnTo>
                  <a:pt x="9143" y="3044952"/>
                </a:lnTo>
                <a:close/>
              </a:path>
              <a:path w="1158240" h="5154295">
                <a:moveTo>
                  <a:pt x="9143" y="3112008"/>
                </a:moveTo>
                <a:lnTo>
                  <a:pt x="0" y="3112008"/>
                </a:lnTo>
                <a:lnTo>
                  <a:pt x="0" y="3121152"/>
                </a:lnTo>
                <a:lnTo>
                  <a:pt x="9143" y="3121152"/>
                </a:lnTo>
                <a:lnTo>
                  <a:pt x="9143" y="3112008"/>
                </a:lnTo>
                <a:close/>
              </a:path>
              <a:path w="1158240" h="5154295">
                <a:moveTo>
                  <a:pt x="9143" y="3151632"/>
                </a:moveTo>
                <a:lnTo>
                  <a:pt x="0" y="3151632"/>
                </a:lnTo>
                <a:lnTo>
                  <a:pt x="0" y="3188208"/>
                </a:lnTo>
                <a:lnTo>
                  <a:pt x="9143" y="3188208"/>
                </a:lnTo>
                <a:lnTo>
                  <a:pt x="9143" y="3151632"/>
                </a:lnTo>
                <a:close/>
              </a:path>
              <a:path w="1158240" h="5154295">
                <a:moveTo>
                  <a:pt x="9143" y="3215640"/>
                </a:moveTo>
                <a:lnTo>
                  <a:pt x="0" y="3215640"/>
                </a:lnTo>
                <a:lnTo>
                  <a:pt x="0" y="3227832"/>
                </a:lnTo>
                <a:lnTo>
                  <a:pt x="9143" y="3227832"/>
                </a:lnTo>
                <a:lnTo>
                  <a:pt x="9143" y="3215640"/>
                </a:lnTo>
                <a:close/>
              </a:path>
              <a:path w="1158240" h="5154295">
                <a:moveTo>
                  <a:pt x="9143" y="3255264"/>
                </a:moveTo>
                <a:lnTo>
                  <a:pt x="0" y="3255264"/>
                </a:lnTo>
                <a:lnTo>
                  <a:pt x="0" y="3291840"/>
                </a:lnTo>
                <a:lnTo>
                  <a:pt x="9143" y="3291840"/>
                </a:lnTo>
                <a:lnTo>
                  <a:pt x="9143" y="3255264"/>
                </a:lnTo>
                <a:close/>
              </a:path>
              <a:path w="1158240" h="5154295">
                <a:moveTo>
                  <a:pt x="9143" y="3322320"/>
                </a:moveTo>
                <a:lnTo>
                  <a:pt x="0" y="3322320"/>
                </a:lnTo>
                <a:lnTo>
                  <a:pt x="0" y="3331464"/>
                </a:lnTo>
                <a:lnTo>
                  <a:pt x="9143" y="3331464"/>
                </a:lnTo>
                <a:lnTo>
                  <a:pt x="9143" y="3322320"/>
                </a:lnTo>
                <a:close/>
              </a:path>
              <a:path w="1158240" h="5154295">
                <a:moveTo>
                  <a:pt x="9143" y="3358896"/>
                </a:moveTo>
                <a:lnTo>
                  <a:pt x="0" y="3358896"/>
                </a:lnTo>
                <a:lnTo>
                  <a:pt x="0" y="3398520"/>
                </a:lnTo>
                <a:lnTo>
                  <a:pt x="9143" y="3398520"/>
                </a:lnTo>
                <a:lnTo>
                  <a:pt x="9143" y="3358896"/>
                </a:lnTo>
                <a:close/>
              </a:path>
              <a:path w="1158240" h="5154295">
                <a:moveTo>
                  <a:pt x="9143" y="3425952"/>
                </a:moveTo>
                <a:lnTo>
                  <a:pt x="0" y="3425952"/>
                </a:lnTo>
                <a:lnTo>
                  <a:pt x="0" y="3435096"/>
                </a:lnTo>
                <a:lnTo>
                  <a:pt x="9143" y="3435096"/>
                </a:lnTo>
                <a:lnTo>
                  <a:pt x="9143" y="3425952"/>
                </a:lnTo>
                <a:close/>
              </a:path>
              <a:path w="1158240" h="5154295">
                <a:moveTo>
                  <a:pt x="9143" y="3465576"/>
                </a:moveTo>
                <a:lnTo>
                  <a:pt x="0" y="3465576"/>
                </a:lnTo>
                <a:lnTo>
                  <a:pt x="0" y="3502152"/>
                </a:lnTo>
                <a:lnTo>
                  <a:pt x="9143" y="3502152"/>
                </a:lnTo>
                <a:lnTo>
                  <a:pt x="9143" y="3465576"/>
                </a:lnTo>
                <a:close/>
              </a:path>
              <a:path w="1158240" h="5154295">
                <a:moveTo>
                  <a:pt x="9143" y="3532632"/>
                </a:moveTo>
                <a:lnTo>
                  <a:pt x="0" y="3532632"/>
                </a:lnTo>
                <a:lnTo>
                  <a:pt x="0" y="3541776"/>
                </a:lnTo>
                <a:lnTo>
                  <a:pt x="9143" y="3541776"/>
                </a:lnTo>
                <a:lnTo>
                  <a:pt x="9143" y="3532632"/>
                </a:lnTo>
                <a:close/>
              </a:path>
              <a:path w="1158240" h="5154295">
                <a:moveTo>
                  <a:pt x="9143" y="3569208"/>
                </a:moveTo>
                <a:lnTo>
                  <a:pt x="0" y="3569208"/>
                </a:lnTo>
                <a:lnTo>
                  <a:pt x="0" y="3608832"/>
                </a:lnTo>
                <a:lnTo>
                  <a:pt x="9143" y="3608832"/>
                </a:lnTo>
                <a:lnTo>
                  <a:pt x="9143" y="3569208"/>
                </a:lnTo>
                <a:close/>
              </a:path>
              <a:path w="1158240" h="5154295">
                <a:moveTo>
                  <a:pt x="9143" y="3636264"/>
                </a:moveTo>
                <a:lnTo>
                  <a:pt x="0" y="3636264"/>
                </a:lnTo>
                <a:lnTo>
                  <a:pt x="0" y="3645408"/>
                </a:lnTo>
                <a:lnTo>
                  <a:pt x="9143" y="3645408"/>
                </a:lnTo>
                <a:lnTo>
                  <a:pt x="9143" y="3636264"/>
                </a:lnTo>
                <a:close/>
              </a:path>
              <a:path w="1158240" h="5154295">
                <a:moveTo>
                  <a:pt x="9143" y="3672840"/>
                </a:moveTo>
                <a:lnTo>
                  <a:pt x="0" y="3672840"/>
                </a:lnTo>
                <a:lnTo>
                  <a:pt x="0" y="3712464"/>
                </a:lnTo>
                <a:lnTo>
                  <a:pt x="9143" y="3712464"/>
                </a:lnTo>
                <a:lnTo>
                  <a:pt x="9143" y="3672840"/>
                </a:lnTo>
                <a:close/>
              </a:path>
              <a:path w="1158240" h="5154295">
                <a:moveTo>
                  <a:pt x="9143" y="3739896"/>
                </a:moveTo>
                <a:lnTo>
                  <a:pt x="0" y="3739896"/>
                </a:lnTo>
                <a:lnTo>
                  <a:pt x="0" y="3749040"/>
                </a:lnTo>
                <a:lnTo>
                  <a:pt x="9143" y="3749040"/>
                </a:lnTo>
                <a:lnTo>
                  <a:pt x="9143" y="3739896"/>
                </a:lnTo>
                <a:close/>
              </a:path>
              <a:path w="1158240" h="5154295">
                <a:moveTo>
                  <a:pt x="9143" y="3779520"/>
                </a:moveTo>
                <a:lnTo>
                  <a:pt x="0" y="3779520"/>
                </a:lnTo>
                <a:lnTo>
                  <a:pt x="0" y="3816096"/>
                </a:lnTo>
                <a:lnTo>
                  <a:pt x="9143" y="3816096"/>
                </a:lnTo>
                <a:lnTo>
                  <a:pt x="9143" y="3779520"/>
                </a:lnTo>
                <a:close/>
              </a:path>
              <a:path w="1158240" h="5154295">
                <a:moveTo>
                  <a:pt x="9143" y="3846576"/>
                </a:moveTo>
                <a:lnTo>
                  <a:pt x="0" y="3846576"/>
                </a:lnTo>
                <a:lnTo>
                  <a:pt x="0" y="3855720"/>
                </a:lnTo>
                <a:lnTo>
                  <a:pt x="9143" y="3855720"/>
                </a:lnTo>
                <a:lnTo>
                  <a:pt x="9143" y="3846576"/>
                </a:lnTo>
                <a:close/>
              </a:path>
              <a:path w="1158240" h="5154295">
                <a:moveTo>
                  <a:pt x="9143" y="3883152"/>
                </a:moveTo>
                <a:lnTo>
                  <a:pt x="0" y="3883152"/>
                </a:lnTo>
                <a:lnTo>
                  <a:pt x="0" y="3922776"/>
                </a:lnTo>
                <a:lnTo>
                  <a:pt x="9143" y="3922776"/>
                </a:lnTo>
                <a:lnTo>
                  <a:pt x="9143" y="3883152"/>
                </a:lnTo>
                <a:close/>
              </a:path>
              <a:path w="1158240" h="5154295">
                <a:moveTo>
                  <a:pt x="9143" y="3950208"/>
                </a:moveTo>
                <a:lnTo>
                  <a:pt x="0" y="3950208"/>
                </a:lnTo>
                <a:lnTo>
                  <a:pt x="0" y="3959352"/>
                </a:lnTo>
                <a:lnTo>
                  <a:pt x="9143" y="3959352"/>
                </a:lnTo>
                <a:lnTo>
                  <a:pt x="9143" y="3950208"/>
                </a:lnTo>
                <a:close/>
              </a:path>
              <a:path w="1158240" h="5154295">
                <a:moveTo>
                  <a:pt x="9143" y="3989832"/>
                </a:moveTo>
                <a:lnTo>
                  <a:pt x="0" y="3989832"/>
                </a:lnTo>
                <a:lnTo>
                  <a:pt x="0" y="4026408"/>
                </a:lnTo>
                <a:lnTo>
                  <a:pt x="9143" y="4026408"/>
                </a:lnTo>
                <a:lnTo>
                  <a:pt x="9143" y="3989832"/>
                </a:lnTo>
                <a:close/>
              </a:path>
              <a:path w="1158240" h="5154295">
                <a:moveTo>
                  <a:pt x="9143" y="4053840"/>
                </a:moveTo>
                <a:lnTo>
                  <a:pt x="0" y="4053840"/>
                </a:lnTo>
                <a:lnTo>
                  <a:pt x="0" y="4066032"/>
                </a:lnTo>
                <a:lnTo>
                  <a:pt x="9143" y="4066032"/>
                </a:lnTo>
                <a:lnTo>
                  <a:pt x="9143" y="4053840"/>
                </a:lnTo>
                <a:close/>
              </a:path>
              <a:path w="1158240" h="5154295">
                <a:moveTo>
                  <a:pt x="9143" y="4093464"/>
                </a:moveTo>
                <a:lnTo>
                  <a:pt x="0" y="4093464"/>
                </a:lnTo>
                <a:lnTo>
                  <a:pt x="0" y="4130040"/>
                </a:lnTo>
                <a:lnTo>
                  <a:pt x="9143" y="4130040"/>
                </a:lnTo>
                <a:lnTo>
                  <a:pt x="9143" y="4093464"/>
                </a:lnTo>
                <a:close/>
              </a:path>
              <a:path w="1158240" h="5154295">
                <a:moveTo>
                  <a:pt x="9143" y="4160520"/>
                </a:moveTo>
                <a:lnTo>
                  <a:pt x="0" y="4160520"/>
                </a:lnTo>
                <a:lnTo>
                  <a:pt x="0" y="4169664"/>
                </a:lnTo>
                <a:lnTo>
                  <a:pt x="9143" y="4169664"/>
                </a:lnTo>
                <a:lnTo>
                  <a:pt x="9143" y="4160520"/>
                </a:lnTo>
                <a:close/>
              </a:path>
              <a:path w="1158240" h="5154295">
                <a:moveTo>
                  <a:pt x="9143" y="4197096"/>
                </a:moveTo>
                <a:lnTo>
                  <a:pt x="0" y="4197096"/>
                </a:lnTo>
                <a:lnTo>
                  <a:pt x="0" y="4236720"/>
                </a:lnTo>
                <a:lnTo>
                  <a:pt x="9143" y="4236720"/>
                </a:lnTo>
                <a:lnTo>
                  <a:pt x="9143" y="4197096"/>
                </a:lnTo>
                <a:close/>
              </a:path>
              <a:path w="1158240" h="5154295">
                <a:moveTo>
                  <a:pt x="9143" y="4264152"/>
                </a:moveTo>
                <a:lnTo>
                  <a:pt x="0" y="4264152"/>
                </a:lnTo>
                <a:lnTo>
                  <a:pt x="0" y="4273296"/>
                </a:lnTo>
                <a:lnTo>
                  <a:pt x="9143" y="4273296"/>
                </a:lnTo>
                <a:lnTo>
                  <a:pt x="9143" y="4264152"/>
                </a:lnTo>
                <a:close/>
              </a:path>
              <a:path w="1158240" h="5154295">
                <a:moveTo>
                  <a:pt x="9143" y="4303776"/>
                </a:moveTo>
                <a:lnTo>
                  <a:pt x="0" y="4303776"/>
                </a:lnTo>
                <a:lnTo>
                  <a:pt x="0" y="4340352"/>
                </a:lnTo>
                <a:lnTo>
                  <a:pt x="9143" y="4340352"/>
                </a:lnTo>
                <a:lnTo>
                  <a:pt x="9143" y="4303776"/>
                </a:lnTo>
                <a:close/>
              </a:path>
              <a:path w="1158240" h="5154295">
                <a:moveTo>
                  <a:pt x="9143" y="4370832"/>
                </a:moveTo>
                <a:lnTo>
                  <a:pt x="0" y="4370832"/>
                </a:lnTo>
                <a:lnTo>
                  <a:pt x="0" y="4379976"/>
                </a:lnTo>
                <a:lnTo>
                  <a:pt x="9143" y="4379976"/>
                </a:lnTo>
                <a:lnTo>
                  <a:pt x="9143" y="4370832"/>
                </a:lnTo>
                <a:close/>
              </a:path>
              <a:path w="1158240" h="5154295">
                <a:moveTo>
                  <a:pt x="9143" y="4407408"/>
                </a:moveTo>
                <a:lnTo>
                  <a:pt x="0" y="4407408"/>
                </a:lnTo>
                <a:lnTo>
                  <a:pt x="0" y="4447032"/>
                </a:lnTo>
                <a:lnTo>
                  <a:pt x="9143" y="4447032"/>
                </a:lnTo>
                <a:lnTo>
                  <a:pt x="9143" y="4407408"/>
                </a:lnTo>
                <a:close/>
              </a:path>
              <a:path w="1158240" h="5154295">
                <a:moveTo>
                  <a:pt x="9143" y="4474464"/>
                </a:moveTo>
                <a:lnTo>
                  <a:pt x="0" y="4474464"/>
                </a:lnTo>
                <a:lnTo>
                  <a:pt x="0" y="4483608"/>
                </a:lnTo>
                <a:lnTo>
                  <a:pt x="9143" y="4483608"/>
                </a:lnTo>
                <a:lnTo>
                  <a:pt x="9143" y="4474464"/>
                </a:lnTo>
                <a:close/>
              </a:path>
              <a:path w="1158240" h="5154295">
                <a:moveTo>
                  <a:pt x="9143" y="4511040"/>
                </a:moveTo>
                <a:lnTo>
                  <a:pt x="0" y="4511040"/>
                </a:lnTo>
                <a:lnTo>
                  <a:pt x="0" y="4550664"/>
                </a:lnTo>
                <a:lnTo>
                  <a:pt x="9143" y="4550664"/>
                </a:lnTo>
                <a:lnTo>
                  <a:pt x="9143" y="4511040"/>
                </a:lnTo>
                <a:close/>
              </a:path>
              <a:path w="1158240" h="5154295">
                <a:moveTo>
                  <a:pt x="9143" y="4578096"/>
                </a:moveTo>
                <a:lnTo>
                  <a:pt x="0" y="4578096"/>
                </a:lnTo>
                <a:lnTo>
                  <a:pt x="0" y="4587240"/>
                </a:lnTo>
                <a:lnTo>
                  <a:pt x="9143" y="4587240"/>
                </a:lnTo>
                <a:lnTo>
                  <a:pt x="9143" y="4578096"/>
                </a:lnTo>
                <a:close/>
              </a:path>
              <a:path w="1158240" h="5154295">
                <a:moveTo>
                  <a:pt x="9143" y="4617720"/>
                </a:moveTo>
                <a:lnTo>
                  <a:pt x="0" y="4617720"/>
                </a:lnTo>
                <a:lnTo>
                  <a:pt x="0" y="4654296"/>
                </a:lnTo>
                <a:lnTo>
                  <a:pt x="9143" y="4654296"/>
                </a:lnTo>
                <a:lnTo>
                  <a:pt x="9143" y="4617720"/>
                </a:lnTo>
                <a:close/>
              </a:path>
              <a:path w="1158240" h="5154295">
                <a:moveTo>
                  <a:pt x="9143" y="4684776"/>
                </a:moveTo>
                <a:lnTo>
                  <a:pt x="0" y="4684776"/>
                </a:lnTo>
                <a:lnTo>
                  <a:pt x="0" y="4693920"/>
                </a:lnTo>
                <a:lnTo>
                  <a:pt x="9143" y="4693920"/>
                </a:lnTo>
                <a:lnTo>
                  <a:pt x="9143" y="4684776"/>
                </a:lnTo>
                <a:close/>
              </a:path>
              <a:path w="1158240" h="5154295">
                <a:moveTo>
                  <a:pt x="9143" y="4721352"/>
                </a:moveTo>
                <a:lnTo>
                  <a:pt x="0" y="4721352"/>
                </a:lnTo>
                <a:lnTo>
                  <a:pt x="0" y="4760976"/>
                </a:lnTo>
                <a:lnTo>
                  <a:pt x="9143" y="4760976"/>
                </a:lnTo>
                <a:lnTo>
                  <a:pt x="9143" y="4721352"/>
                </a:lnTo>
                <a:close/>
              </a:path>
              <a:path w="1158240" h="5154295">
                <a:moveTo>
                  <a:pt x="9143" y="4788408"/>
                </a:moveTo>
                <a:lnTo>
                  <a:pt x="0" y="4788408"/>
                </a:lnTo>
                <a:lnTo>
                  <a:pt x="0" y="4797552"/>
                </a:lnTo>
                <a:lnTo>
                  <a:pt x="9143" y="4797552"/>
                </a:lnTo>
                <a:lnTo>
                  <a:pt x="9143" y="4788408"/>
                </a:lnTo>
                <a:close/>
              </a:path>
              <a:path w="1158240" h="5154295">
                <a:moveTo>
                  <a:pt x="9143" y="4828032"/>
                </a:moveTo>
                <a:lnTo>
                  <a:pt x="0" y="4828032"/>
                </a:lnTo>
                <a:lnTo>
                  <a:pt x="0" y="4864608"/>
                </a:lnTo>
                <a:lnTo>
                  <a:pt x="9143" y="4864608"/>
                </a:lnTo>
                <a:lnTo>
                  <a:pt x="9143" y="4828032"/>
                </a:lnTo>
                <a:close/>
              </a:path>
              <a:path w="1158240" h="5154295">
                <a:moveTo>
                  <a:pt x="9143" y="4892040"/>
                </a:moveTo>
                <a:lnTo>
                  <a:pt x="0" y="4892040"/>
                </a:lnTo>
                <a:lnTo>
                  <a:pt x="0" y="4904232"/>
                </a:lnTo>
                <a:lnTo>
                  <a:pt x="9143" y="4904232"/>
                </a:lnTo>
                <a:lnTo>
                  <a:pt x="9143" y="4892040"/>
                </a:lnTo>
                <a:close/>
              </a:path>
              <a:path w="1158240" h="5154295">
                <a:moveTo>
                  <a:pt x="9143" y="4931664"/>
                </a:moveTo>
                <a:lnTo>
                  <a:pt x="0" y="4931664"/>
                </a:lnTo>
                <a:lnTo>
                  <a:pt x="0" y="4968240"/>
                </a:lnTo>
                <a:lnTo>
                  <a:pt x="9143" y="4968240"/>
                </a:lnTo>
                <a:lnTo>
                  <a:pt x="9143" y="4931664"/>
                </a:lnTo>
                <a:close/>
              </a:path>
              <a:path w="1158240" h="5154295">
                <a:moveTo>
                  <a:pt x="9143" y="4998720"/>
                </a:moveTo>
                <a:lnTo>
                  <a:pt x="0" y="4998720"/>
                </a:lnTo>
                <a:lnTo>
                  <a:pt x="0" y="5007864"/>
                </a:lnTo>
                <a:lnTo>
                  <a:pt x="9143" y="5007864"/>
                </a:lnTo>
                <a:lnTo>
                  <a:pt x="9143" y="4998720"/>
                </a:lnTo>
                <a:close/>
              </a:path>
              <a:path w="1158240" h="5154295">
                <a:moveTo>
                  <a:pt x="9143" y="5035297"/>
                </a:moveTo>
                <a:lnTo>
                  <a:pt x="0" y="5035297"/>
                </a:lnTo>
                <a:lnTo>
                  <a:pt x="0" y="5074920"/>
                </a:lnTo>
                <a:lnTo>
                  <a:pt x="9143" y="5074920"/>
                </a:lnTo>
                <a:lnTo>
                  <a:pt x="9143" y="5035297"/>
                </a:lnTo>
                <a:close/>
              </a:path>
              <a:path w="1158240" h="5154295">
                <a:moveTo>
                  <a:pt x="9143" y="5102352"/>
                </a:moveTo>
                <a:lnTo>
                  <a:pt x="0" y="5102352"/>
                </a:lnTo>
                <a:lnTo>
                  <a:pt x="0" y="5111497"/>
                </a:lnTo>
                <a:lnTo>
                  <a:pt x="9143" y="5111497"/>
                </a:lnTo>
                <a:lnTo>
                  <a:pt x="9143" y="5102352"/>
                </a:lnTo>
                <a:close/>
              </a:path>
              <a:path w="1158240" h="5154295">
                <a:moveTo>
                  <a:pt x="9143" y="5141976"/>
                </a:moveTo>
                <a:lnTo>
                  <a:pt x="0" y="5141976"/>
                </a:lnTo>
                <a:lnTo>
                  <a:pt x="0" y="5154168"/>
                </a:lnTo>
                <a:lnTo>
                  <a:pt x="33527" y="5154168"/>
                </a:lnTo>
                <a:lnTo>
                  <a:pt x="33527" y="5148072"/>
                </a:lnTo>
                <a:lnTo>
                  <a:pt x="9143" y="5148072"/>
                </a:lnTo>
                <a:lnTo>
                  <a:pt x="3047" y="5145024"/>
                </a:lnTo>
                <a:lnTo>
                  <a:pt x="9143" y="5145024"/>
                </a:lnTo>
                <a:lnTo>
                  <a:pt x="9143" y="5141976"/>
                </a:lnTo>
                <a:close/>
              </a:path>
              <a:path w="1158240" h="5154295">
                <a:moveTo>
                  <a:pt x="9143" y="5145024"/>
                </a:moveTo>
                <a:lnTo>
                  <a:pt x="3047" y="5145024"/>
                </a:lnTo>
                <a:lnTo>
                  <a:pt x="9143" y="5148072"/>
                </a:lnTo>
                <a:lnTo>
                  <a:pt x="9143" y="5145024"/>
                </a:lnTo>
                <a:close/>
              </a:path>
              <a:path w="1158240" h="5154295">
                <a:moveTo>
                  <a:pt x="33527" y="5145024"/>
                </a:moveTo>
                <a:lnTo>
                  <a:pt x="9143" y="5145024"/>
                </a:lnTo>
                <a:lnTo>
                  <a:pt x="9143" y="5148072"/>
                </a:lnTo>
                <a:lnTo>
                  <a:pt x="33527" y="5148072"/>
                </a:lnTo>
                <a:lnTo>
                  <a:pt x="33527" y="5145024"/>
                </a:lnTo>
                <a:close/>
              </a:path>
              <a:path w="1158240" h="5154295">
                <a:moveTo>
                  <a:pt x="70103" y="5145024"/>
                </a:moveTo>
                <a:lnTo>
                  <a:pt x="60959" y="5145024"/>
                </a:lnTo>
                <a:lnTo>
                  <a:pt x="60959" y="5154168"/>
                </a:lnTo>
                <a:lnTo>
                  <a:pt x="70103" y="5154168"/>
                </a:lnTo>
                <a:lnTo>
                  <a:pt x="70103" y="5145024"/>
                </a:lnTo>
                <a:close/>
              </a:path>
              <a:path w="1158240" h="5154295">
                <a:moveTo>
                  <a:pt x="137159" y="5145024"/>
                </a:moveTo>
                <a:lnTo>
                  <a:pt x="100583" y="5145024"/>
                </a:lnTo>
                <a:lnTo>
                  <a:pt x="100583" y="5154168"/>
                </a:lnTo>
                <a:lnTo>
                  <a:pt x="137159" y="5154168"/>
                </a:lnTo>
                <a:lnTo>
                  <a:pt x="137159" y="5145024"/>
                </a:lnTo>
                <a:close/>
              </a:path>
              <a:path w="1158240" h="5154295">
                <a:moveTo>
                  <a:pt x="176783" y="5145024"/>
                </a:moveTo>
                <a:lnTo>
                  <a:pt x="167639" y="5145024"/>
                </a:lnTo>
                <a:lnTo>
                  <a:pt x="167639" y="5154168"/>
                </a:lnTo>
                <a:lnTo>
                  <a:pt x="176783" y="5154168"/>
                </a:lnTo>
                <a:lnTo>
                  <a:pt x="176783" y="5145024"/>
                </a:lnTo>
                <a:close/>
              </a:path>
              <a:path w="1158240" h="5154295">
                <a:moveTo>
                  <a:pt x="243839" y="5145024"/>
                </a:moveTo>
                <a:lnTo>
                  <a:pt x="204215" y="5145024"/>
                </a:lnTo>
                <a:lnTo>
                  <a:pt x="204215" y="5154168"/>
                </a:lnTo>
                <a:lnTo>
                  <a:pt x="243839" y="5154168"/>
                </a:lnTo>
                <a:lnTo>
                  <a:pt x="243839" y="5145024"/>
                </a:lnTo>
                <a:close/>
              </a:path>
              <a:path w="1158240" h="5154295">
                <a:moveTo>
                  <a:pt x="280415" y="5145024"/>
                </a:moveTo>
                <a:lnTo>
                  <a:pt x="271271" y="5145024"/>
                </a:lnTo>
                <a:lnTo>
                  <a:pt x="271271" y="5154168"/>
                </a:lnTo>
                <a:lnTo>
                  <a:pt x="280415" y="5154168"/>
                </a:lnTo>
                <a:lnTo>
                  <a:pt x="280415" y="5145024"/>
                </a:lnTo>
                <a:close/>
              </a:path>
              <a:path w="1158240" h="5154295">
                <a:moveTo>
                  <a:pt x="347471" y="5145024"/>
                </a:moveTo>
                <a:lnTo>
                  <a:pt x="310895" y="5145024"/>
                </a:lnTo>
                <a:lnTo>
                  <a:pt x="310895" y="5154168"/>
                </a:lnTo>
                <a:lnTo>
                  <a:pt x="347471" y="5154168"/>
                </a:lnTo>
                <a:lnTo>
                  <a:pt x="347471" y="5145024"/>
                </a:lnTo>
                <a:close/>
              </a:path>
              <a:path w="1158240" h="5154295">
                <a:moveTo>
                  <a:pt x="387095" y="5145024"/>
                </a:moveTo>
                <a:lnTo>
                  <a:pt x="374903" y="5145024"/>
                </a:lnTo>
                <a:lnTo>
                  <a:pt x="374903" y="5154168"/>
                </a:lnTo>
                <a:lnTo>
                  <a:pt x="387095" y="5154168"/>
                </a:lnTo>
                <a:lnTo>
                  <a:pt x="387095" y="5145024"/>
                </a:lnTo>
                <a:close/>
              </a:path>
              <a:path w="1158240" h="5154295">
                <a:moveTo>
                  <a:pt x="451103" y="5145024"/>
                </a:moveTo>
                <a:lnTo>
                  <a:pt x="414527" y="5145024"/>
                </a:lnTo>
                <a:lnTo>
                  <a:pt x="414527" y="5154168"/>
                </a:lnTo>
                <a:lnTo>
                  <a:pt x="451103" y="5154168"/>
                </a:lnTo>
                <a:lnTo>
                  <a:pt x="451103" y="5145024"/>
                </a:lnTo>
                <a:close/>
              </a:path>
              <a:path w="1158240" h="5154295">
                <a:moveTo>
                  <a:pt x="490727" y="5145024"/>
                </a:moveTo>
                <a:lnTo>
                  <a:pt x="481583" y="5145024"/>
                </a:lnTo>
                <a:lnTo>
                  <a:pt x="481583" y="5154168"/>
                </a:lnTo>
                <a:lnTo>
                  <a:pt x="490727" y="5154168"/>
                </a:lnTo>
                <a:lnTo>
                  <a:pt x="490727" y="5145024"/>
                </a:lnTo>
                <a:close/>
              </a:path>
              <a:path w="1158240" h="5154295">
                <a:moveTo>
                  <a:pt x="557783" y="5145024"/>
                </a:moveTo>
                <a:lnTo>
                  <a:pt x="518159" y="5145024"/>
                </a:lnTo>
                <a:lnTo>
                  <a:pt x="518159" y="5154168"/>
                </a:lnTo>
                <a:lnTo>
                  <a:pt x="557783" y="5154168"/>
                </a:lnTo>
                <a:lnTo>
                  <a:pt x="557783" y="5145024"/>
                </a:lnTo>
                <a:close/>
              </a:path>
              <a:path w="1158240" h="5154295">
                <a:moveTo>
                  <a:pt x="594359" y="5145024"/>
                </a:moveTo>
                <a:lnTo>
                  <a:pt x="585215" y="5145024"/>
                </a:lnTo>
                <a:lnTo>
                  <a:pt x="585215" y="5154168"/>
                </a:lnTo>
                <a:lnTo>
                  <a:pt x="594359" y="5154168"/>
                </a:lnTo>
                <a:lnTo>
                  <a:pt x="594359" y="5145024"/>
                </a:lnTo>
                <a:close/>
              </a:path>
              <a:path w="1158240" h="5154295">
                <a:moveTo>
                  <a:pt x="661415" y="5145024"/>
                </a:moveTo>
                <a:lnTo>
                  <a:pt x="624839" y="5145024"/>
                </a:lnTo>
                <a:lnTo>
                  <a:pt x="624839" y="5154168"/>
                </a:lnTo>
                <a:lnTo>
                  <a:pt x="661415" y="5154168"/>
                </a:lnTo>
                <a:lnTo>
                  <a:pt x="661415" y="5145024"/>
                </a:lnTo>
                <a:close/>
              </a:path>
              <a:path w="1158240" h="5154295">
                <a:moveTo>
                  <a:pt x="701039" y="5145024"/>
                </a:moveTo>
                <a:lnTo>
                  <a:pt x="691895" y="5145024"/>
                </a:lnTo>
                <a:lnTo>
                  <a:pt x="691895" y="5154168"/>
                </a:lnTo>
                <a:lnTo>
                  <a:pt x="701039" y="5154168"/>
                </a:lnTo>
                <a:lnTo>
                  <a:pt x="701039" y="5145024"/>
                </a:lnTo>
                <a:close/>
              </a:path>
              <a:path w="1158240" h="5154295">
                <a:moveTo>
                  <a:pt x="768095" y="5145024"/>
                </a:moveTo>
                <a:lnTo>
                  <a:pt x="728471" y="5145024"/>
                </a:lnTo>
                <a:lnTo>
                  <a:pt x="728471" y="5154168"/>
                </a:lnTo>
                <a:lnTo>
                  <a:pt x="768095" y="5154168"/>
                </a:lnTo>
                <a:lnTo>
                  <a:pt x="768095" y="5145024"/>
                </a:lnTo>
                <a:close/>
              </a:path>
              <a:path w="1158240" h="5154295">
                <a:moveTo>
                  <a:pt x="804671" y="5145024"/>
                </a:moveTo>
                <a:lnTo>
                  <a:pt x="795527" y="5145024"/>
                </a:lnTo>
                <a:lnTo>
                  <a:pt x="795527" y="5154168"/>
                </a:lnTo>
                <a:lnTo>
                  <a:pt x="804671" y="5154168"/>
                </a:lnTo>
                <a:lnTo>
                  <a:pt x="804671" y="5145024"/>
                </a:lnTo>
                <a:close/>
              </a:path>
              <a:path w="1158240" h="5154295">
                <a:moveTo>
                  <a:pt x="871727" y="5145024"/>
                </a:moveTo>
                <a:lnTo>
                  <a:pt x="832103" y="5145024"/>
                </a:lnTo>
                <a:lnTo>
                  <a:pt x="832103" y="5154168"/>
                </a:lnTo>
                <a:lnTo>
                  <a:pt x="871727" y="5154168"/>
                </a:lnTo>
                <a:lnTo>
                  <a:pt x="871727" y="5145024"/>
                </a:lnTo>
                <a:close/>
              </a:path>
              <a:path w="1158240" h="5154295">
                <a:moveTo>
                  <a:pt x="908303" y="5145024"/>
                </a:moveTo>
                <a:lnTo>
                  <a:pt x="899159" y="5145024"/>
                </a:lnTo>
                <a:lnTo>
                  <a:pt x="899159" y="5154168"/>
                </a:lnTo>
                <a:lnTo>
                  <a:pt x="908303" y="5154168"/>
                </a:lnTo>
                <a:lnTo>
                  <a:pt x="908303" y="5145024"/>
                </a:lnTo>
                <a:close/>
              </a:path>
              <a:path w="1158240" h="5154295">
                <a:moveTo>
                  <a:pt x="975359" y="5145024"/>
                </a:moveTo>
                <a:lnTo>
                  <a:pt x="938783" y="5145024"/>
                </a:lnTo>
                <a:lnTo>
                  <a:pt x="938783" y="5154168"/>
                </a:lnTo>
                <a:lnTo>
                  <a:pt x="975359" y="5154168"/>
                </a:lnTo>
                <a:lnTo>
                  <a:pt x="975359" y="5145024"/>
                </a:lnTo>
                <a:close/>
              </a:path>
              <a:path w="1158240" h="5154295">
                <a:moveTo>
                  <a:pt x="1014983" y="5145024"/>
                </a:moveTo>
                <a:lnTo>
                  <a:pt x="1005839" y="5145024"/>
                </a:lnTo>
                <a:lnTo>
                  <a:pt x="1005839" y="5154168"/>
                </a:lnTo>
                <a:lnTo>
                  <a:pt x="1014983" y="5154168"/>
                </a:lnTo>
                <a:lnTo>
                  <a:pt x="1014983" y="5145024"/>
                </a:lnTo>
                <a:close/>
              </a:path>
              <a:path w="1158240" h="5154295">
                <a:moveTo>
                  <a:pt x="1082039" y="5145024"/>
                </a:moveTo>
                <a:lnTo>
                  <a:pt x="1042415" y="5145024"/>
                </a:lnTo>
                <a:lnTo>
                  <a:pt x="1042415" y="5154168"/>
                </a:lnTo>
                <a:lnTo>
                  <a:pt x="1082039" y="5154168"/>
                </a:lnTo>
                <a:lnTo>
                  <a:pt x="1082039" y="5145024"/>
                </a:lnTo>
                <a:close/>
              </a:path>
              <a:path w="1158240" h="5154295">
                <a:moveTo>
                  <a:pt x="1118615" y="5145024"/>
                </a:moveTo>
                <a:lnTo>
                  <a:pt x="1109471" y="5145024"/>
                </a:lnTo>
                <a:lnTo>
                  <a:pt x="1109471" y="5154168"/>
                </a:lnTo>
                <a:lnTo>
                  <a:pt x="1118615" y="5154168"/>
                </a:lnTo>
                <a:lnTo>
                  <a:pt x="1118615" y="5145024"/>
                </a:lnTo>
                <a:close/>
              </a:path>
              <a:path w="1158240" h="5154295">
                <a:moveTo>
                  <a:pt x="1158239" y="5145024"/>
                </a:moveTo>
                <a:lnTo>
                  <a:pt x="1155191" y="5145024"/>
                </a:lnTo>
                <a:lnTo>
                  <a:pt x="1149095" y="5148072"/>
                </a:lnTo>
                <a:lnTo>
                  <a:pt x="1149095" y="5154168"/>
                </a:lnTo>
                <a:lnTo>
                  <a:pt x="1158239" y="5154168"/>
                </a:lnTo>
                <a:lnTo>
                  <a:pt x="1158239" y="5145024"/>
                </a:lnTo>
                <a:close/>
              </a:path>
              <a:path w="1158240" h="5154295">
                <a:moveTo>
                  <a:pt x="1158239" y="5117592"/>
                </a:moveTo>
                <a:lnTo>
                  <a:pt x="1149095" y="5117592"/>
                </a:lnTo>
                <a:lnTo>
                  <a:pt x="1149095" y="5148072"/>
                </a:lnTo>
                <a:lnTo>
                  <a:pt x="1155191" y="5145024"/>
                </a:lnTo>
                <a:lnTo>
                  <a:pt x="1158239" y="5145024"/>
                </a:lnTo>
                <a:lnTo>
                  <a:pt x="1158239" y="5117592"/>
                </a:lnTo>
                <a:close/>
              </a:path>
              <a:path w="1158240" h="5154295">
                <a:moveTo>
                  <a:pt x="1158239" y="5077969"/>
                </a:moveTo>
                <a:lnTo>
                  <a:pt x="1149095" y="5077969"/>
                </a:lnTo>
                <a:lnTo>
                  <a:pt x="1149095" y="5090160"/>
                </a:lnTo>
                <a:lnTo>
                  <a:pt x="1158239" y="5090160"/>
                </a:lnTo>
                <a:lnTo>
                  <a:pt x="1158239" y="5077969"/>
                </a:lnTo>
                <a:close/>
              </a:path>
              <a:path w="1158240" h="5154295">
                <a:moveTo>
                  <a:pt x="1158239" y="5013960"/>
                </a:moveTo>
                <a:lnTo>
                  <a:pt x="1149095" y="5013960"/>
                </a:lnTo>
                <a:lnTo>
                  <a:pt x="1149095" y="5050536"/>
                </a:lnTo>
                <a:lnTo>
                  <a:pt x="1158239" y="5050536"/>
                </a:lnTo>
                <a:lnTo>
                  <a:pt x="1158239" y="5013960"/>
                </a:lnTo>
                <a:close/>
              </a:path>
              <a:path w="1158240" h="5154295">
                <a:moveTo>
                  <a:pt x="1158239" y="4974336"/>
                </a:moveTo>
                <a:lnTo>
                  <a:pt x="1149095" y="4974336"/>
                </a:lnTo>
                <a:lnTo>
                  <a:pt x="1149095" y="4983480"/>
                </a:lnTo>
                <a:lnTo>
                  <a:pt x="1158239" y="4983480"/>
                </a:lnTo>
                <a:lnTo>
                  <a:pt x="1158239" y="4974336"/>
                </a:lnTo>
                <a:close/>
              </a:path>
              <a:path w="1158240" h="5154295">
                <a:moveTo>
                  <a:pt x="1158239" y="4907280"/>
                </a:moveTo>
                <a:lnTo>
                  <a:pt x="1149095" y="4907280"/>
                </a:lnTo>
                <a:lnTo>
                  <a:pt x="1149095" y="4946904"/>
                </a:lnTo>
                <a:lnTo>
                  <a:pt x="1158239" y="4946904"/>
                </a:lnTo>
                <a:lnTo>
                  <a:pt x="1158239" y="4907280"/>
                </a:lnTo>
                <a:close/>
              </a:path>
              <a:path w="1158240" h="5154295">
                <a:moveTo>
                  <a:pt x="1158239" y="4870704"/>
                </a:moveTo>
                <a:lnTo>
                  <a:pt x="1149095" y="4870704"/>
                </a:lnTo>
                <a:lnTo>
                  <a:pt x="1149095" y="4879848"/>
                </a:lnTo>
                <a:lnTo>
                  <a:pt x="1158239" y="4879848"/>
                </a:lnTo>
                <a:lnTo>
                  <a:pt x="1158239" y="4870704"/>
                </a:lnTo>
                <a:close/>
              </a:path>
              <a:path w="1158240" h="5154295">
                <a:moveTo>
                  <a:pt x="1158239" y="4803648"/>
                </a:moveTo>
                <a:lnTo>
                  <a:pt x="1149095" y="4803648"/>
                </a:lnTo>
                <a:lnTo>
                  <a:pt x="1149095" y="4840224"/>
                </a:lnTo>
                <a:lnTo>
                  <a:pt x="1158239" y="4840224"/>
                </a:lnTo>
                <a:lnTo>
                  <a:pt x="1158239" y="4803648"/>
                </a:lnTo>
                <a:close/>
              </a:path>
              <a:path w="1158240" h="5154295">
                <a:moveTo>
                  <a:pt x="1158239" y="4764024"/>
                </a:moveTo>
                <a:lnTo>
                  <a:pt x="1149095" y="4764024"/>
                </a:lnTo>
                <a:lnTo>
                  <a:pt x="1149095" y="4773169"/>
                </a:lnTo>
                <a:lnTo>
                  <a:pt x="1158239" y="4773169"/>
                </a:lnTo>
                <a:lnTo>
                  <a:pt x="1158239" y="4764024"/>
                </a:lnTo>
                <a:close/>
              </a:path>
              <a:path w="1158240" h="5154295">
                <a:moveTo>
                  <a:pt x="1158239" y="4696969"/>
                </a:moveTo>
                <a:lnTo>
                  <a:pt x="1149095" y="4696969"/>
                </a:lnTo>
                <a:lnTo>
                  <a:pt x="1149095" y="4736592"/>
                </a:lnTo>
                <a:lnTo>
                  <a:pt x="1158239" y="4736592"/>
                </a:lnTo>
                <a:lnTo>
                  <a:pt x="1158239" y="4696969"/>
                </a:lnTo>
                <a:close/>
              </a:path>
              <a:path w="1158240" h="5154295">
                <a:moveTo>
                  <a:pt x="1158239" y="4660392"/>
                </a:moveTo>
                <a:lnTo>
                  <a:pt x="1149095" y="4660392"/>
                </a:lnTo>
                <a:lnTo>
                  <a:pt x="1149095" y="4669536"/>
                </a:lnTo>
                <a:lnTo>
                  <a:pt x="1158239" y="4669536"/>
                </a:lnTo>
                <a:lnTo>
                  <a:pt x="1158239" y="4660392"/>
                </a:lnTo>
                <a:close/>
              </a:path>
              <a:path w="1158240" h="5154295">
                <a:moveTo>
                  <a:pt x="1158239" y="4593336"/>
                </a:moveTo>
                <a:lnTo>
                  <a:pt x="1149095" y="4593336"/>
                </a:lnTo>
                <a:lnTo>
                  <a:pt x="1149095" y="4632960"/>
                </a:lnTo>
                <a:lnTo>
                  <a:pt x="1158239" y="4632960"/>
                </a:lnTo>
                <a:lnTo>
                  <a:pt x="1158239" y="4593336"/>
                </a:lnTo>
                <a:close/>
              </a:path>
              <a:path w="1158240" h="5154295">
                <a:moveTo>
                  <a:pt x="1158239" y="4556760"/>
                </a:moveTo>
                <a:lnTo>
                  <a:pt x="1149095" y="4556760"/>
                </a:lnTo>
                <a:lnTo>
                  <a:pt x="1149095" y="4565904"/>
                </a:lnTo>
                <a:lnTo>
                  <a:pt x="1158239" y="4565904"/>
                </a:lnTo>
                <a:lnTo>
                  <a:pt x="1158239" y="4556760"/>
                </a:lnTo>
                <a:close/>
              </a:path>
              <a:path w="1158240" h="5154295">
                <a:moveTo>
                  <a:pt x="1158239" y="4489704"/>
                </a:moveTo>
                <a:lnTo>
                  <a:pt x="1149095" y="4489704"/>
                </a:lnTo>
                <a:lnTo>
                  <a:pt x="1149095" y="4526280"/>
                </a:lnTo>
                <a:lnTo>
                  <a:pt x="1158239" y="4526280"/>
                </a:lnTo>
                <a:lnTo>
                  <a:pt x="1158239" y="4489704"/>
                </a:lnTo>
                <a:close/>
              </a:path>
              <a:path w="1158240" h="5154295">
                <a:moveTo>
                  <a:pt x="1158239" y="4450080"/>
                </a:moveTo>
                <a:lnTo>
                  <a:pt x="1149095" y="4450080"/>
                </a:lnTo>
                <a:lnTo>
                  <a:pt x="1149095" y="4459224"/>
                </a:lnTo>
                <a:lnTo>
                  <a:pt x="1158239" y="4459224"/>
                </a:lnTo>
                <a:lnTo>
                  <a:pt x="1158239" y="4450080"/>
                </a:lnTo>
                <a:close/>
              </a:path>
              <a:path w="1158240" h="5154295">
                <a:moveTo>
                  <a:pt x="1158239" y="4383024"/>
                </a:moveTo>
                <a:lnTo>
                  <a:pt x="1149095" y="4383024"/>
                </a:lnTo>
                <a:lnTo>
                  <a:pt x="1149095" y="4422648"/>
                </a:lnTo>
                <a:lnTo>
                  <a:pt x="1158239" y="4422648"/>
                </a:lnTo>
                <a:lnTo>
                  <a:pt x="1158239" y="4383024"/>
                </a:lnTo>
                <a:close/>
              </a:path>
              <a:path w="1158240" h="5154295">
                <a:moveTo>
                  <a:pt x="1158239" y="4346448"/>
                </a:moveTo>
                <a:lnTo>
                  <a:pt x="1149095" y="4346448"/>
                </a:lnTo>
                <a:lnTo>
                  <a:pt x="1149095" y="4355592"/>
                </a:lnTo>
                <a:lnTo>
                  <a:pt x="1158239" y="4355592"/>
                </a:lnTo>
                <a:lnTo>
                  <a:pt x="1158239" y="4346448"/>
                </a:lnTo>
                <a:close/>
              </a:path>
              <a:path w="1158240" h="5154295">
                <a:moveTo>
                  <a:pt x="1158239" y="4279392"/>
                </a:moveTo>
                <a:lnTo>
                  <a:pt x="1149095" y="4279392"/>
                </a:lnTo>
                <a:lnTo>
                  <a:pt x="1149095" y="4315968"/>
                </a:lnTo>
                <a:lnTo>
                  <a:pt x="1158239" y="4315968"/>
                </a:lnTo>
                <a:lnTo>
                  <a:pt x="1158239" y="4279392"/>
                </a:lnTo>
                <a:close/>
              </a:path>
              <a:path w="1158240" h="5154295">
                <a:moveTo>
                  <a:pt x="1158239" y="4239768"/>
                </a:moveTo>
                <a:lnTo>
                  <a:pt x="1149095" y="4239768"/>
                </a:lnTo>
                <a:lnTo>
                  <a:pt x="1149095" y="4251960"/>
                </a:lnTo>
                <a:lnTo>
                  <a:pt x="1158239" y="4251960"/>
                </a:lnTo>
                <a:lnTo>
                  <a:pt x="1158239" y="4239768"/>
                </a:lnTo>
                <a:close/>
              </a:path>
              <a:path w="1158240" h="5154295">
                <a:moveTo>
                  <a:pt x="1158239" y="4175760"/>
                </a:moveTo>
                <a:lnTo>
                  <a:pt x="1149095" y="4175760"/>
                </a:lnTo>
                <a:lnTo>
                  <a:pt x="1149095" y="4212336"/>
                </a:lnTo>
                <a:lnTo>
                  <a:pt x="1158239" y="4212336"/>
                </a:lnTo>
                <a:lnTo>
                  <a:pt x="1158239" y="4175760"/>
                </a:lnTo>
                <a:close/>
              </a:path>
              <a:path w="1158240" h="5154295">
                <a:moveTo>
                  <a:pt x="1158239" y="4136136"/>
                </a:moveTo>
                <a:lnTo>
                  <a:pt x="1149095" y="4136136"/>
                </a:lnTo>
                <a:lnTo>
                  <a:pt x="1149095" y="4145279"/>
                </a:lnTo>
                <a:lnTo>
                  <a:pt x="1158239" y="4145279"/>
                </a:lnTo>
                <a:lnTo>
                  <a:pt x="1158239" y="4136136"/>
                </a:lnTo>
                <a:close/>
              </a:path>
              <a:path w="1158240" h="5154295">
                <a:moveTo>
                  <a:pt x="1158239" y="4069079"/>
                </a:moveTo>
                <a:lnTo>
                  <a:pt x="1149095" y="4069079"/>
                </a:lnTo>
                <a:lnTo>
                  <a:pt x="1149095" y="4108704"/>
                </a:lnTo>
                <a:lnTo>
                  <a:pt x="1158239" y="4108704"/>
                </a:lnTo>
                <a:lnTo>
                  <a:pt x="1158239" y="4069079"/>
                </a:lnTo>
                <a:close/>
              </a:path>
              <a:path w="1158240" h="5154295">
                <a:moveTo>
                  <a:pt x="1158239" y="4032504"/>
                </a:moveTo>
                <a:lnTo>
                  <a:pt x="1149095" y="4032504"/>
                </a:lnTo>
                <a:lnTo>
                  <a:pt x="1149095" y="4041648"/>
                </a:lnTo>
                <a:lnTo>
                  <a:pt x="1158239" y="4041648"/>
                </a:lnTo>
                <a:lnTo>
                  <a:pt x="1158239" y="4032504"/>
                </a:lnTo>
                <a:close/>
              </a:path>
              <a:path w="1158240" h="5154295">
                <a:moveTo>
                  <a:pt x="1158239" y="3965448"/>
                </a:moveTo>
                <a:lnTo>
                  <a:pt x="1149095" y="3965448"/>
                </a:lnTo>
                <a:lnTo>
                  <a:pt x="1149095" y="4002024"/>
                </a:lnTo>
                <a:lnTo>
                  <a:pt x="1158239" y="4002024"/>
                </a:lnTo>
                <a:lnTo>
                  <a:pt x="1158239" y="3965448"/>
                </a:lnTo>
                <a:close/>
              </a:path>
              <a:path w="1158240" h="5154295">
                <a:moveTo>
                  <a:pt x="1158239" y="3925824"/>
                </a:moveTo>
                <a:lnTo>
                  <a:pt x="1149095" y="3925824"/>
                </a:lnTo>
                <a:lnTo>
                  <a:pt x="1149095" y="3934968"/>
                </a:lnTo>
                <a:lnTo>
                  <a:pt x="1158239" y="3934968"/>
                </a:lnTo>
                <a:lnTo>
                  <a:pt x="1158239" y="3925824"/>
                </a:lnTo>
                <a:close/>
              </a:path>
              <a:path w="1158240" h="5154295">
                <a:moveTo>
                  <a:pt x="1158239" y="3858768"/>
                </a:moveTo>
                <a:lnTo>
                  <a:pt x="1149095" y="3858768"/>
                </a:lnTo>
                <a:lnTo>
                  <a:pt x="1149095" y="3898392"/>
                </a:lnTo>
                <a:lnTo>
                  <a:pt x="1158239" y="3898392"/>
                </a:lnTo>
                <a:lnTo>
                  <a:pt x="1158239" y="3858768"/>
                </a:lnTo>
                <a:close/>
              </a:path>
              <a:path w="1158240" h="5154295">
                <a:moveTo>
                  <a:pt x="1158239" y="3822192"/>
                </a:moveTo>
                <a:lnTo>
                  <a:pt x="1149095" y="3822192"/>
                </a:lnTo>
                <a:lnTo>
                  <a:pt x="1149095" y="3831336"/>
                </a:lnTo>
                <a:lnTo>
                  <a:pt x="1158239" y="3831336"/>
                </a:lnTo>
                <a:lnTo>
                  <a:pt x="1158239" y="3822192"/>
                </a:lnTo>
                <a:close/>
              </a:path>
              <a:path w="1158240" h="5154295">
                <a:moveTo>
                  <a:pt x="1158239" y="3755136"/>
                </a:moveTo>
                <a:lnTo>
                  <a:pt x="1149095" y="3755136"/>
                </a:lnTo>
                <a:lnTo>
                  <a:pt x="1149095" y="3794760"/>
                </a:lnTo>
                <a:lnTo>
                  <a:pt x="1158239" y="3794760"/>
                </a:lnTo>
                <a:lnTo>
                  <a:pt x="1158239" y="3755136"/>
                </a:lnTo>
                <a:close/>
              </a:path>
              <a:path w="1158240" h="5154295">
                <a:moveTo>
                  <a:pt x="1158239" y="3718560"/>
                </a:moveTo>
                <a:lnTo>
                  <a:pt x="1149095" y="3718560"/>
                </a:lnTo>
                <a:lnTo>
                  <a:pt x="1149095" y="3727704"/>
                </a:lnTo>
                <a:lnTo>
                  <a:pt x="1158239" y="3727704"/>
                </a:lnTo>
                <a:lnTo>
                  <a:pt x="1158239" y="3718560"/>
                </a:lnTo>
                <a:close/>
              </a:path>
              <a:path w="1158240" h="5154295">
                <a:moveTo>
                  <a:pt x="1158239" y="3651504"/>
                </a:moveTo>
                <a:lnTo>
                  <a:pt x="1149095" y="3651504"/>
                </a:lnTo>
                <a:lnTo>
                  <a:pt x="1149095" y="3688079"/>
                </a:lnTo>
                <a:lnTo>
                  <a:pt x="1158239" y="3688079"/>
                </a:lnTo>
                <a:lnTo>
                  <a:pt x="1158239" y="3651504"/>
                </a:lnTo>
                <a:close/>
              </a:path>
              <a:path w="1158240" h="5154295">
                <a:moveTo>
                  <a:pt x="1158239" y="3611879"/>
                </a:moveTo>
                <a:lnTo>
                  <a:pt x="1149095" y="3611879"/>
                </a:lnTo>
                <a:lnTo>
                  <a:pt x="1149095" y="3621024"/>
                </a:lnTo>
                <a:lnTo>
                  <a:pt x="1158239" y="3621024"/>
                </a:lnTo>
                <a:lnTo>
                  <a:pt x="1158239" y="3611879"/>
                </a:lnTo>
                <a:close/>
              </a:path>
              <a:path w="1158240" h="5154295">
                <a:moveTo>
                  <a:pt x="1158239" y="3544824"/>
                </a:moveTo>
                <a:lnTo>
                  <a:pt x="1149095" y="3544824"/>
                </a:lnTo>
                <a:lnTo>
                  <a:pt x="1149095" y="3584448"/>
                </a:lnTo>
                <a:lnTo>
                  <a:pt x="1158239" y="3584448"/>
                </a:lnTo>
                <a:lnTo>
                  <a:pt x="1158239" y="3544824"/>
                </a:lnTo>
                <a:close/>
              </a:path>
              <a:path w="1158240" h="5154295">
                <a:moveTo>
                  <a:pt x="1158239" y="3508248"/>
                </a:moveTo>
                <a:lnTo>
                  <a:pt x="1149095" y="3508248"/>
                </a:lnTo>
                <a:lnTo>
                  <a:pt x="1149095" y="3517392"/>
                </a:lnTo>
                <a:lnTo>
                  <a:pt x="1158239" y="3517392"/>
                </a:lnTo>
                <a:lnTo>
                  <a:pt x="1158239" y="3508248"/>
                </a:lnTo>
                <a:close/>
              </a:path>
              <a:path w="1158240" h="5154295">
                <a:moveTo>
                  <a:pt x="1158239" y="3441192"/>
                </a:moveTo>
                <a:lnTo>
                  <a:pt x="1149095" y="3441192"/>
                </a:lnTo>
                <a:lnTo>
                  <a:pt x="1149095" y="3477768"/>
                </a:lnTo>
                <a:lnTo>
                  <a:pt x="1158239" y="3477768"/>
                </a:lnTo>
                <a:lnTo>
                  <a:pt x="1158239" y="3441192"/>
                </a:lnTo>
                <a:close/>
              </a:path>
              <a:path w="1158240" h="5154295">
                <a:moveTo>
                  <a:pt x="1158239" y="3401568"/>
                </a:moveTo>
                <a:lnTo>
                  <a:pt x="1149095" y="3401568"/>
                </a:lnTo>
                <a:lnTo>
                  <a:pt x="1149095" y="3413760"/>
                </a:lnTo>
                <a:lnTo>
                  <a:pt x="1158239" y="3413760"/>
                </a:lnTo>
                <a:lnTo>
                  <a:pt x="1158239" y="3401568"/>
                </a:lnTo>
                <a:close/>
              </a:path>
              <a:path w="1158240" h="5154295">
                <a:moveTo>
                  <a:pt x="1158239" y="3337560"/>
                </a:moveTo>
                <a:lnTo>
                  <a:pt x="1149095" y="3337560"/>
                </a:lnTo>
                <a:lnTo>
                  <a:pt x="1149095" y="3374136"/>
                </a:lnTo>
                <a:lnTo>
                  <a:pt x="1158239" y="3374136"/>
                </a:lnTo>
                <a:lnTo>
                  <a:pt x="1158239" y="3337560"/>
                </a:lnTo>
                <a:close/>
              </a:path>
              <a:path w="1158240" h="5154295">
                <a:moveTo>
                  <a:pt x="1158239" y="3297936"/>
                </a:moveTo>
                <a:lnTo>
                  <a:pt x="1149095" y="3297936"/>
                </a:lnTo>
                <a:lnTo>
                  <a:pt x="1149095" y="3307079"/>
                </a:lnTo>
                <a:lnTo>
                  <a:pt x="1158239" y="3307079"/>
                </a:lnTo>
                <a:lnTo>
                  <a:pt x="1158239" y="3297936"/>
                </a:lnTo>
                <a:close/>
              </a:path>
              <a:path w="1158240" h="5154295">
                <a:moveTo>
                  <a:pt x="1158239" y="3230880"/>
                </a:moveTo>
                <a:lnTo>
                  <a:pt x="1149095" y="3230880"/>
                </a:lnTo>
                <a:lnTo>
                  <a:pt x="1149095" y="3270504"/>
                </a:lnTo>
                <a:lnTo>
                  <a:pt x="1158239" y="3270504"/>
                </a:lnTo>
                <a:lnTo>
                  <a:pt x="1158239" y="3230880"/>
                </a:lnTo>
                <a:close/>
              </a:path>
              <a:path w="1158240" h="5154295">
                <a:moveTo>
                  <a:pt x="1158239" y="3194304"/>
                </a:moveTo>
                <a:lnTo>
                  <a:pt x="1149095" y="3194304"/>
                </a:lnTo>
                <a:lnTo>
                  <a:pt x="1149095" y="3203448"/>
                </a:lnTo>
                <a:lnTo>
                  <a:pt x="1158239" y="3203448"/>
                </a:lnTo>
                <a:lnTo>
                  <a:pt x="1158239" y="3194304"/>
                </a:lnTo>
                <a:close/>
              </a:path>
              <a:path w="1158240" h="5154295">
                <a:moveTo>
                  <a:pt x="1158239" y="3127248"/>
                </a:moveTo>
                <a:lnTo>
                  <a:pt x="1149095" y="3127248"/>
                </a:lnTo>
                <a:lnTo>
                  <a:pt x="1149095" y="3163824"/>
                </a:lnTo>
                <a:lnTo>
                  <a:pt x="1158239" y="3163824"/>
                </a:lnTo>
                <a:lnTo>
                  <a:pt x="1158239" y="3127248"/>
                </a:lnTo>
                <a:close/>
              </a:path>
              <a:path w="1158240" h="5154295">
                <a:moveTo>
                  <a:pt x="1158239" y="3087624"/>
                </a:moveTo>
                <a:lnTo>
                  <a:pt x="1149095" y="3087624"/>
                </a:lnTo>
                <a:lnTo>
                  <a:pt x="1149095" y="3096768"/>
                </a:lnTo>
                <a:lnTo>
                  <a:pt x="1158239" y="3096768"/>
                </a:lnTo>
                <a:lnTo>
                  <a:pt x="1158239" y="3087624"/>
                </a:lnTo>
                <a:close/>
              </a:path>
              <a:path w="1158240" h="5154295">
                <a:moveTo>
                  <a:pt x="1158239" y="3020568"/>
                </a:moveTo>
                <a:lnTo>
                  <a:pt x="1149095" y="3020568"/>
                </a:lnTo>
                <a:lnTo>
                  <a:pt x="1149095" y="3060192"/>
                </a:lnTo>
                <a:lnTo>
                  <a:pt x="1158239" y="3060192"/>
                </a:lnTo>
                <a:lnTo>
                  <a:pt x="1158239" y="3020568"/>
                </a:lnTo>
                <a:close/>
              </a:path>
              <a:path w="1158240" h="5154295">
                <a:moveTo>
                  <a:pt x="1158239" y="2983992"/>
                </a:moveTo>
                <a:lnTo>
                  <a:pt x="1149095" y="2983992"/>
                </a:lnTo>
                <a:lnTo>
                  <a:pt x="1149095" y="2993136"/>
                </a:lnTo>
                <a:lnTo>
                  <a:pt x="1158239" y="2993136"/>
                </a:lnTo>
                <a:lnTo>
                  <a:pt x="1158239" y="2983992"/>
                </a:lnTo>
                <a:close/>
              </a:path>
              <a:path w="1158240" h="5154295">
                <a:moveTo>
                  <a:pt x="1158239" y="2916936"/>
                </a:moveTo>
                <a:lnTo>
                  <a:pt x="1149095" y="2916936"/>
                </a:lnTo>
                <a:lnTo>
                  <a:pt x="1149095" y="2956560"/>
                </a:lnTo>
                <a:lnTo>
                  <a:pt x="1158239" y="2956560"/>
                </a:lnTo>
                <a:lnTo>
                  <a:pt x="1158239" y="2916936"/>
                </a:lnTo>
                <a:close/>
              </a:path>
              <a:path w="1158240" h="5154295">
                <a:moveTo>
                  <a:pt x="1158239" y="2880360"/>
                </a:moveTo>
                <a:lnTo>
                  <a:pt x="1149095" y="2880360"/>
                </a:lnTo>
                <a:lnTo>
                  <a:pt x="1149095" y="2889504"/>
                </a:lnTo>
                <a:lnTo>
                  <a:pt x="1158239" y="2889504"/>
                </a:lnTo>
                <a:lnTo>
                  <a:pt x="1158239" y="2880360"/>
                </a:lnTo>
                <a:close/>
              </a:path>
              <a:path w="1158240" h="5154295">
                <a:moveTo>
                  <a:pt x="1158239" y="2813304"/>
                </a:moveTo>
                <a:lnTo>
                  <a:pt x="1149095" y="2813304"/>
                </a:lnTo>
                <a:lnTo>
                  <a:pt x="1149095" y="2849880"/>
                </a:lnTo>
                <a:lnTo>
                  <a:pt x="1158239" y="2849880"/>
                </a:lnTo>
                <a:lnTo>
                  <a:pt x="1158239" y="2813304"/>
                </a:lnTo>
                <a:close/>
              </a:path>
              <a:path w="1158240" h="5154295">
                <a:moveTo>
                  <a:pt x="1158239" y="2773680"/>
                </a:moveTo>
                <a:lnTo>
                  <a:pt x="1149095" y="2773680"/>
                </a:lnTo>
                <a:lnTo>
                  <a:pt x="1149095" y="2782824"/>
                </a:lnTo>
                <a:lnTo>
                  <a:pt x="1158239" y="2782824"/>
                </a:lnTo>
                <a:lnTo>
                  <a:pt x="1158239" y="2773680"/>
                </a:lnTo>
                <a:close/>
              </a:path>
              <a:path w="1158240" h="5154295">
                <a:moveTo>
                  <a:pt x="1158239" y="2706624"/>
                </a:moveTo>
                <a:lnTo>
                  <a:pt x="1149095" y="2706624"/>
                </a:lnTo>
                <a:lnTo>
                  <a:pt x="1149095" y="2746248"/>
                </a:lnTo>
                <a:lnTo>
                  <a:pt x="1158239" y="2746248"/>
                </a:lnTo>
                <a:lnTo>
                  <a:pt x="1158239" y="2706624"/>
                </a:lnTo>
                <a:close/>
              </a:path>
              <a:path w="1158240" h="5154295">
                <a:moveTo>
                  <a:pt x="1158239" y="2670048"/>
                </a:moveTo>
                <a:lnTo>
                  <a:pt x="1149095" y="2670048"/>
                </a:lnTo>
                <a:lnTo>
                  <a:pt x="1149095" y="2679192"/>
                </a:lnTo>
                <a:lnTo>
                  <a:pt x="1158239" y="2679192"/>
                </a:lnTo>
                <a:lnTo>
                  <a:pt x="1158239" y="2670048"/>
                </a:lnTo>
                <a:close/>
              </a:path>
              <a:path w="1158240" h="5154295">
                <a:moveTo>
                  <a:pt x="1158239" y="2602992"/>
                </a:moveTo>
                <a:lnTo>
                  <a:pt x="1149095" y="2602992"/>
                </a:lnTo>
                <a:lnTo>
                  <a:pt x="1149095" y="2639568"/>
                </a:lnTo>
                <a:lnTo>
                  <a:pt x="1158239" y="2639568"/>
                </a:lnTo>
                <a:lnTo>
                  <a:pt x="1158239" y="2602992"/>
                </a:lnTo>
                <a:close/>
              </a:path>
              <a:path w="1158240" h="5154295">
                <a:moveTo>
                  <a:pt x="1158239" y="2563368"/>
                </a:moveTo>
                <a:lnTo>
                  <a:pt x="1149095" y="2563368"/>
                </a:lnTo>
                <a:lnTo>
                  <a:pt x="1149095" y="2575560"/>
                </a:lnTo>
                <a:lnTo>
                  <a:pt x="1158239" y="2575560"/>
                </a:lnTo>
                <a:lnTo>
                  <a:pt x="1158239" y="2563368"/>
                </a:lnTo>
                <a:close/>
              </a:path>
              <a:path w="1158240" h="5154295">
                <a:moveTo>
                  <a:pt x="1158239" y="2499360"/>
                </a:moveTo>
                <a:lnTo>
                  <a:pt x="1149095" y="2499360"/>
                </a:lnTo>
                <a:lnTo>
                  <a:pt x="1149095" y="2535936"/>
                </a:lnTo>
                <a:lnTo>
                  <a:pt x="1158239" y="2535936"/>
                </a:lnTo>
                <a:lnTo>
                  <a:pt x="1158239" y="2499360"/>
                </a:lnTo>
                <a:close/>
              </a:path>
              <a:path w="1158240" h="5154295">
                <a:moveTo>
                  <a:pt x="1158239" y="2459736"/>
                </a:moveTo>
                <a:lnTo>
                  <a:pt x="1149095" y="2459736"/>
                </a:lnTo>
                <a:lnTo>
                  <a:pt x="1149095" y="2468880"/>
                </a:lnTo>
                <a:lnTo>
                  <a:pt x="1158239" y="2468880"/>
                </a:lnTo>
                <a:lnTo>
                  <a:pt x="1158239" y="2459736"/>
                </a:lnTo>
                <a:close/>
              </a:path>
              <a:path w="1158240" h="5154295">
                <a:moveTo>
                  <a:pt x="1158239" y="2392680"/>
                </a:moveTo>
                <a:lnTo>
                  <a:pt x="1149095" y="2392680"/>
                </a:lnTo>
                <a:lnTo>
                  <a:pt x="1149095" y="2432304"/>
                </a:lnTo>
                <a:lnTo>
                  <a:pt x="1158239" y="2432304"/>
                </a:lnTo>
                <a:lnTo>
                  <a:pt x="1158239" y="2392680"/>
                </a:lnTo>
                <a:close/>
              </a:path>
              <a:path w="1158240" h="5154295">
                <a:moveTo>
                  <a:pt x="1158239" y="2356104"/>
                </a:moveTo>
                <a:lnTo>
                  <a:pt x="1149095" y="2356104"/>
                </a:lnTo>
                <a:lnTo>
                  <a:pt x="1149095" y="2365248"/>
                </a:lnTo>
                <a:lnTo>
                  <a:pt x="1158239" y="2365248"/>
                </a:lnTo>
                <a:lnTo>
                  <a:pt x="1158239" y="2356104"/>
                </a:lnTo>
                <a:close/>
              </a:path>
              <a:path w="1158240" h="5154295">
                <a:moveTo>
                  <a:pt x="1158239" y="2289048"/>
                </a:moveTo>
                <a:lnTo>
                  <a:pt x="1149095" y="2289048"/>
                </a:lnTo>
                <a:lnTo>
                  <a:pt x="1149095" y="2325624"/>
                </a:lnTo>
                <a:lnTo>
                  <a:pt x="1158239" y="2325624"/>
                </a:lnTo>
                <a:lnTo>
                  <a:pt x="1158239" y="2289048"/>
                </a:lnTo>
                <a:close/>
              </a:path>
              <a:path w="1158240" h="5154295">
                <a:moveTo>
                  <a:pt x="1158239" y="2249424"/>
                </a:moveTo>
                <a:lnTo>
                  <a:pt x="1149095" y="2249424"/>
                </a:lnTo>
                <a:lnTo>
                  <a:pt x="1149095" y="2258568"/>
                </a:lnTo>
                <a:lnTo>
                  <a:pt x="1158239" y="2258568"/>
                </a:lnTo>
                <a:lnTo>
                  <a:pt x="1158239" y="2249424"/>
                </a:lnTo>
                <a:close/>
              </a:path>
              <a:path w="1158240" h="5154295">
                <a:moveTo>
                  <a:pt x="1158239" y="2182368"/>
                </a:moveTo>
                <a:lnTo>
                  <a:pt x="1149095" y="2182368"/>
                </a:lnTo>
                <a:lnTo>
                  <a:pt x="1149095" y="2221992"/>
                </a:lnTo>
                <a:lnTo>
                  <a:pt x="1158239" y="2221992"/>
                </a:lnTo>
                <a:lnTo>
                  <a:pt x="1158239" y="2182368"/>
                </a:lnTo>
                <a:close/>
              </a:path>
              <a:path w="1158240" h="5154295">
                <a:moveTo>
                  <a:pt x="1158239" y="2145792"/>
                </a:moveTo>
                <a:lnTo>
                  <a:pt x="1149095" y="2145792"/>
                </a:lnTo>
                <a:lnTo>
                  <a:pt x="1149095" y="2154936"/>
                </a:lnTo>
                <a:lnTo>
                  <a:pt x="1158239" y="2154936"/>
                </a:lnTo>
                <a:lnTo>
                  <a:pt x="1158239" y="2145792"/>
                </a:lnTo>
                <a:close/>
              </a:path>
              <a:path w="1158240" h="5154295">
                <a:moveTo>
                  <a:pt x="1158239" y="2078736"/>
                </a:moveTo>
                <a:lnTo>
                  <a:pt x="1149095" y="2078736"/>
                </a:lnTo>
                <a:lnTo>
                  <a:pt x="1149095" y="2118360"/>
                </a:lnTo>
                <a:lnTo>
                  <a:pt x="1158239" y="2118360"/>
                </a:lnTo>
                <a:lnTo>
                  <a:pt x="1158239" y="2078736"/>
                </a:lnTo>
                <a:close/>
              </a:path>
              <a:path w="1158240" h="5154295">
                <a:moveTo>
                  <a:pt x="1158239" y="2042160"/>
                </a:moveTo>
                <a:lnTo>
                  <a:pt x="1149095" y="2042160"/>
                </a:lnTo>
                <a:lnTo>
                  <a:pt x="1149095" y="2051304"/>
                </a:lnTo>
                <a:lnTo>
                  <a:pt x="1158239" y="2051304"/>
                </a:lnTo>
                <a:lnTo>
                  <a:pt x="1158239" y="2042160"/>
                </a:lnTo>
                <a:close/>
              </a:path>
              <a:path w="1158240" h="5154295">
                <a:moveTo>
                  <a:pt x="1158239" y="1975104"/>
                </a:moveTo>
                <a:lnTo>
                  <a:pt x="1149095" y="1975104"/>
                </a:lnTo>
                <a:lnTo>
                  <a:pt x="1149095" y="2011680"/>
                </a:lnTo>
                <a:lnTo>
                  <a:pt x="1158239" y="2011680"/>
                </a:lnTo>
                <a:lnTo>
                  <a:pt x="1158239" y="1975104"/>
                </a:lnTo>
                <a:close/>
              </a:path>
              <a:path w="1158240" h="5154295">
                <a:moveTo>
                  <a:pt x="1158239" y="1935480"/>
                </a:moveTo>
                <a:lnTo>
                  <a:pt x="1149095" y="1935480"/>
                </a:lnTo>
                <a:lnTo>
                  <a:pt x="1149095" y="1944624"/>
                </a:lnTo>
                <a:lnTo>
                  <a:pt x="1158239" y="1944624"/>
                </a:lnTo>
                <a:lnTo>
                  <a:pt x="1158239" y="1935480"/>
                </a:lnTo>
                <a:close/>
              </a:path>
              <a:path w="1158240" h="5154295">
                <a:moveTo>
                  <a:pt x="1158239" y="1868424"/>
                </a:moveTo>
                <a:lnTo>
                  <a:pt x="1149095" y="1868424"/>
                </a:lnTo>
                <a:lnTo>
                  <a:pt x="1149095" y="1908048"/>
                </a:lnTo>
                <a:lnTo>
                  <a:pt x="1158239" y="1908048"/>
                </a:lnTo>
                <a:lnTo>
                  <a:pt x="1158239" y="1868424"/>
                </a:lnTo>
                <a:close/>
              </a:path>
              <a:path w="1158240" h="5154295">
                <a:moveTo>
                  <a:pt x="1158239" y="1831848"/>
                </a:moveTo>
                <a:lnTo>
                  <a:pt x="1149095" y="1831848"/>
                </a:lnTo>
                <a:lnTo>
                  <a:pt x="1149095" y="1840992"/>
                </a:lnTo>
                <a:lnTo>
                  <a:pt x="1158239" y="1840992"/>
                </a:lnTo>
                <a:lnTo>
                  <a:pt x="1158239" y="1831848"/>
                </a:lnTo>
                <a:close/>
              </a:path>
              <a:path w="1158240" h="5154295">
                <a:moveTo>
                  <a:pt x="1158239" y="1764792"/>
                </a:moveTo>
                <a:lnTo>
                  <a:pt x="1149095" y="1764792"/>
                </a:lnTo>
                <a:lnTo>
                  <a:pt x="1149095" y="1801368"/>
                </a:lnTo>
                <a:lnTo>
                  <a:pt x="1158239" y="1801368"/>
                </a:lnTo>
                <a:lnTo>
                  <a:pt x="1158239" y="1764792"/>
                </a:lnTo>
                <a:close/>
              </a:path>
              <a:path w="1158240" h="5154295">
                <a:moveTo>
                  <a:pt x="1158239" y="1725168"/>
                </a:moveTo>
                <a:lnTo>
                  <a:pt x="1149095" y="1725168"/>
                </a:lnTo>
                <a:lnTo>
                  <a:pt x="1149095" y="1737360"/>
                </a:lnTo>
                <a:lnTo>
                  <a:pt x="1158239" y="1737360"/>
                </a:lnTo>
                <a:lnTo>
                  <a:pt x="1158239" y="1725168"/>
                </a:lnTo>
                <a:close/>
              </a:path>
              <a:path w="1158240" h="5154295">
                <a:moveTo>
                  <a:pt x="1158239" y="1661160"/>
                </a:moveTo>
                <a:lnTo>
                  <a:pt x="1149095" y="1661160"/>
                </a:lnTo>
                <a:lnTo>
                  <a:pt x="1149095" y="1697736"/>
                </a:lnTo>
                <a:lnTo>
                  <a:pt x="1158239" y="1697736"/>
                </a:lnTo>
                <a:lnTo>
                  <a:pt x="1158239" y="1661160"/>
                </a:lnTo>
                <a:close/>
              </a:path>
              <a:path w="1158240" h="5154295">
                <a:moveTo>
                  <a:pt x="1158239" y="1621536"/>
                </a:moveTo>
                <a:lnTo>
                  <a:pt x="1149095" y="1621536"/>
                </a:lnTo>
                <a:lnTo>
                  <a:pt x="1149095" y="1630680"/>
                </a:lnTo>
                <a:lnTo>
                  <a:pt x="1158239" y="1630680"/>
                </a:lnTo>
                <a:lnTo>
                  <a:pt x="1158239" y="1621536"/>
                </a:lnTo>
                <a:close/>
              </a:path>
              <a:path w="1158240" h="5154295">
                <a:moveTo>
                  <a:pt x="1158239" y="1554480"/>
                </a:moveTo>
                <a:lnTo>
                  <a:pt x="1149095" y="1554480"/>
                </a:lnTo>
                <a:lnTo>
                  <a:pt x="1149095" y="1594104"/>
                </a:lnTo>
                <a:lnTo>
                  <a:pt x="1158239" y="1594104"/>
                </a:lnTo>
                <a:lnTo>
                  <a:pt x="1158239" y="1554480"/>
                </a:lnTo>
                <a:close/>
              </a:path>
              <a:path w="1158240" h="5154295">
                <a:moveTo>
                  <a:pt x="1158239" y="1517904"/>
                </a:moveTo>
                <a:lnTo>
                  <a:pt x="1149095" y="1517904"/>
                </a:lnTo>
                <a:lnTo>
                  <a:pt x="1149095" y="1527048"/>
                </a:lnTo>
                <a:lnTo>
                  <a:pt x="1158239" y="1527048"/>
                </a:lnTo>
                <a:lnTo>
                  <a:pt x="1158239" y="1517904"/>
                </a:lnTo>
                <a:close/>
              </a:path>
              <a:path w="1158240" h="5154295">
                <a:moveTo>
                  <a:pt x="1158239" y="1450848"/>
                </a:moveTo>
                <a:lnTo>
                  <a:pt x="1149095" y="1450848"/>
                </a:lnTo>
                <a:lnTo>
                  <a:pt x="1149095" y="1487424"/>
                </a:lnTo>
                <a:lnTo>
                  <a:pt x="1158239" y="1487424"/>
                </a:lnTo>
                <a:lnTo>
                  <a:pt x="1158239" y="1450848"/>
                </a:lnTo>
                <a:close/>
              </a:path>
              <a:path w="1158240" h="5154295">
                <a:moveTo>
                  <a:pt x="1158239" y="1411224"/>
                </a:moveTo>
                <a:lnTo>
                  <a:pt x="1149095" y="1411224"/>
                </a:lnTo>
                <a:lnTo>
                  <a:pt x="1149095" y="1420368"/>
                </a:lnTo>
                <a:lnTo>
                  <a:pt x="1158239" y="1420368"/>
                </a:lnTo>
                <a:lnTo>
                  <a:pt x="1158239" y="1411224"/>
                </a:lnTo>
                <a:close/>
              </a:path>
              <a:path w="1158240" h="5154295">
                <a:moveTo>
                  <a:pt x="1158239" y="1344168"/>
                </a:moveTo>
                <a:lnTo>
                  <a:pt x="1149095" y="1344168"/>
                </a:lnTo>
                <a:lnTo>
                  <a:pt x="1149095" y="1383792"/>
                </a:lnTo>
                <a:lnTo>
                  <a:pt x="1158239" y="1383792"/>
                </a:lnTo>
                <a:lnTo>
                  <a:pt x="1158239" y="1344168"/>
                </a:lnTo>
                <a:close/>
              </a:path>
              <a:path w="1158240" h="5154295">
                <a:moveTo>
                  <a:pt x="1158239" y="1307592"/>
                </a:moveTo>
                <a:lnTo>
                  <a:pt x="1149095" y="1307592"/>
                </a:lnTo>
                <a:lnTo>
                  <a:pt x="1149095" y="1316736"/>
                </a:lnTo>
                <a:lnTo>
                  <a:pt x="1158239" y="1316736"/>
                </a:lnTo>
                <a:lnTo>
                  <a:pt x="1158239" y="1307592"/>
                </a:lnTo>
                <a:close/>
              </a:path>
              <a:path w="1158240" h="5154295">
                <a:moveTo>
                  <a:pt x="1158239" y="1240536"/>
                </a:moveTo>
                <a:lnTo>
                  <a:pt x="1149095" y="1240536"/>
                </a:lnTo>
                <a:lnTo>
                  <a:pt x="1149095" y="1280160"/>
                </a:lnTo>
                <a:lnTo>
                  <a:pt x="1158239" y="1280160"/>
                </a:lnTo>
                <a:lnTo>
                  <a:pt x="1158239" y="1240536"/>
                </a:lnTo>
                <a:close/>
              </a:path>
              <a:path w="1158240" h="5154295">
                <a:moveTo>
                  <a:pt x="1158239" y="1203960"/>
                </a:moveTo>
                <a:lnTo>
                  <a:pt x="1149095" y="1203960"/>
                </a:lnTo>
                <a:lnTo>
                  <a:pt x="1149095" y="1213104"/>
                </a:lnTo>
                <a:lnTo>
                  <a:pt x="1158239" y="1213104"/>
                </a:lnTo>
                <a:lnTo>
                  <a:pt x="1158239" y="1203960"/>
                </a:lnTo>
                <a:close/>
              </a:path>
              <a:path w="1158240" h="5154295">
                <a:moveTo>
                  <a:pt x="1158239" y="1136904"/>
                </a:moveTo>
                <a:lnTo>
                  <a:pt x="1149095" y="1136904"/>
                </a:lnTo>
                <a:lnTo>
                  <a:pt x="1149095" y="1173480"/>
                </a:lnTo>
                <a:lnTo>
                  <a:pt x="1158239" y="1173480"/>
                </a:lnTo>
                <a:lnTo>
                  <a:pt x="1158239" y="1136904"/>
                </a:lnTo>
                <a:close/>
              </a:path>
              <a:path w="1158240" h="5154295">
                <a:moveTo>
                  <a:pt x="1158239" y="1097280"/>
                </a:moveTo>
                <a:lnTo>
                  <a:pt x="1149095" y="1097280"/>
                </a:lnTo>
                <a:lnTo>
                  <a:pt x="1149095" y="1106424"/>
                </a:lnTo>
                <a:lnTo>
                  <a:pt x="1158239" y="1106424"/>
                </a:lnTo>
                <a:lnTo>
                  <a:pt x="1158239" y="1097280"/>
                </a:lnTo>
                <a:close/>
              </a:path>
              <a:path w="1158240" h="5154295">
                <a:moveTo>
                  <a:pt x="1158239" y="1030224"/>
                </a:moveTo>
                <a:lnTo>
                  <a:pt x="1149095" y="1030224"/>
                </a:lnTo>
                <a:lnTo>
                  <a:pt x="1149095" y="1069848"/>
                </a:lnTo>
                <a:lnTo>
                  <a:pt x="1158239" y="1069848"/>
                </a:lnTo>
                <a:lnTo>
                  <a:pt x="1158239" y="1030224"/>
                </a:lnTo>
                <a:close/>
              </a:path>
              <a:path w="1158240" h="5154295">
                <a:moveTo>
                  <a:pt x="1158239" y="993648"/>
                </a:moveTo>
                <a:lnTo>
                  <a:pt x="1149095" y="993648"/>
                </a:lnTo>
                <a:lnTo>
                  <a:pt x="1149095" y="1002792"/>
                </a:lnTo>
                <a:lnTo>
                  <a:pt x="1158239" y="1002792"/>
                </a:lnTo>
                <a:lnTo>
                  <a:pt x="1158239" y="993648"/>
                </a:lnTo>
                <a:close/>
              </a:path>
              <a:path w="1158240" h="5154295">
                <a:moveTo>
                  <a:pt x="1158239" y="926592"/>
                </a:moveTo>
                <a:lnTo>
                  <a:pt x="1149095" y="926592"/>
                </a:lnTo>
                <a:lnTo>
                  <a:pt x="1149095" y="963168"/>
                </a:lnTo>
                <a:lnTo>
                  <a:pt x="1158239" y="963168"/>
                </a:lnTo>
                <a:lnTo>
                  <a:pt x="1158239" y="926592"/>
                </a:lnTo>
                <a:close/>
              </a:path>
              <a:path w="1158240" h="5154295">
                <a:moveTo>
                  <a:pt x="1158239" y="886968"/>
                </a:moveTo>
                <a:lnTo>
                  <a:pt x="1149095" y="886968"/>
                </a:lnTo>
                <a:lnTo>
                  <a:pt x="1149095" y="899160"/>
                </a:lnTo>
                <a:lnTo>
                  <a:pt x="1158239" y="899160"/>
                </a:lnTo>
                <a:lnTo>
                  <a:pt x="1158239" y="886968"/>
                </a:lnTo>
                <a:close/>
              </a:path>
              <a:path w="1158240" h="5154295">
                <a:moveTo>
                  <a:pt x="1158239" y="822960"/>
                </a:moveTo>
                <a:lnTo>
                  <a:pt x="1149095" y="822960"/>
                </a:lnTo>
                <a:lnTo>
                  <a:pt x="1149095" y="859536"/>
                </a:lnTo>
                <a:lnTo>
                  <a:pt x="1158239" y="859536"/>
                </a:lnTo>
                <a:lnTo>
                  <a:pt x="1158239" y="822960"/>
                </a:lnTo>
                <a:close/>
              </a:path>
              <a:path w="1158240" h="5154295">
                <a:moveTo>
                  <a:pt x="1158239" y="783336"/>
                </a:moveTo>
                <a:lnTo>
                  <a:pt x="1149095" y="783336"/>
                </a:lnTo>
                <a:lnTo>
                  <a:pt x="1149095" y="792480"/>
                </a:lnTo>
                <a:lnTo>
                  <a:pt x="1158239" y="792480"/>
                </a:lnTo>
                <a:lnTo>
                  <a:pt x="1158239" y="783336"/>
                </a:lnTo>
                <a:close/>
              </a:path>
              <a:path w="1158240" h="5154295">
                <a:moveTo>
                  <a:pt x="1158239" y="716280"/>
                </a:moveTo>
                <a:lnTo>
                  <a:pt x="1149095" y="716280"/>
                </a:lnTo>
                <a:lnTo>
                  <a:pt x="1149095" y="755904"/>
                </a:lnTo>
                <a:lnTo>
                  <a:pt x="1158239" y="755904"/>
                </a:lnTo>
                <a:lnTo>
                  <a:pt x="1158239" y="716280"/>
                </a:lnTo>
                <a:close/>
              </a:path>
              <a:path w="1158240" h="5154295">
                <a:moveTo>
                  <a:pt x="1158239" y="679704"/>
                </a:moveTo>
                <a:lnTo>
                  <a:pt x="1149095" y="679704"/>
                </a:lnTo>
                <a:lnTo>
                  <a:pt x="1149095" y="688848"/>
                </a:lnTo>
                <a:lnTo>
                  <a:pt x="1158239" y="688848"/>
                </a:lnTo>
                <a:lnTo>
                  <a:pt x="1158239" y="679704"/>
                </a:lnTo>
                <a:close/>
              </a:path>
              <a:path w="1158240" h="5154295">
                <a:moveTo>
                  <a:pt x="1158239" y="612648"/>
                </a:moveTo>
                <a:lnTo>
                  <a:pt x="1149095" y="612648"/>
                </a:lnTo>
                <a:lnTo>
                  <a:pt x="1149095" y="649224"/>
                </a:lnTo>
                <a:lnTo>
                  <a:pt x="1158239" y="649224"/>
                </a:lnTo>
                <a:lnTo>
                  <a:pt x="1158239" y="612648"/>
                </a:lnTo>
                <a:close/>
              </a:path>
              <a:path w="1158240" h="5154295">
                <a:moveTo>
                  <a:pt x="1158239" y="573024"/>
                </a:moveTo>
                <a:lnTo>
                  <a:pt x="1149095" y="573024"/>
                </a:lnTo>
                <a:lnTo>
                  <a:pt x="1149095" y="582168"/>
                </a:lnTo>
                <a:lnTo>
                  <a:pt x="1158239" y="582168"/>
                </a:lnTo>
                <a:lnTo>
                  <a:pt x="1158239" y="573024"/>
                </a:lnTo>
                <a:close/>
              </a:path>
              <a:path w="1158240" h="5154295">
                <a:moveTo>
                  <a:pt x="1158239" y="505968"/>
                </a:moveTo>
                <a:lnTo>
                  <a:pt x="1149095" y="505968"/>
                </a:lnTo>
                <a:lnTo>
                  <a:pt x="1149095" y="545592"/>
                </a:lnTo>
                <a:lnTo>
                  <a:pt x="1158239" y="545592"/>
                </a:lnTo>
                <a:lnTo>
                  <a:pt x="1158239" y="505968"/>
                </a:lnTo>
                <a:close/>
              </a:path>
              <a:path w="1158240" h="5154295">
                <a:moveTo>
                  <a:pt x="1158239" y="469392"/>
                </a:moveTo>
                <a:lnTo>
                  <a:pt x="1149095" y="469392"/>
                </a:lnTo>
                <a:lnTo>
                  <a:pt x="1149095" y="478536"/>
                </a:lnTo>
                <a:lnTo>
                  <a:pt x="1158239" y="478536"/>
                </a:lnTo>
                <a:lnTo>
                  <a:pt x="1158239" y="469392"/>
                </a:lnTo>
                <a:close/>
              </a:path>
              <a:path w="1158240" h="5154295">
                <a:moveTo>
                  <a:pt x="1158239" y="402336"/>
                </a:moveTo>
                <a:lnTo>
                  <a:pt x="1149095" y="402336"/>
                </a:lnTo>
                <a:lnTo>
                  <a:pt x="1149095" y="441960"/>
                </a:lnTo>
                <a:lnTo>
                  <a:pt x="1158239" y="441960"/>
                </a:lnTo>
                <a:lnTo>
                  <a:pt x="1158239" y="402336"/>
                </a:lnTo>
                <a:close/>
              </a:path>
              <a:path w="1158240" h="5154295">
                <a:moveTo>
                  <a:pt x="1158239" y="365760"/>
                </a:moveTo>
                <a:lnTo>
                  <a:pt x="1149095" y="365760"/>
                </a:lnTo>
                <a:lnTo>
                  <a:pt x="1149095" y="374904"/>
                </a:lnTo>
                <a:lnTo>
                  <a:pt x="1158239" y="374904"/>
                </a:lnTo>
                <a:lnTo>
                  <a:pt x="1158239" y="365760"/>
                </a:lnTo>
                <a:close/>
              </a:path>
              <a:path w="1158240" h="5154295">
                <a:moveTo>
                  <a:pt x="1158239" y="298704"/>
                </a:moveTo>
                <a:lnTo>
                  <a:pt x="1149095" y="298704"/>
                </a:lnTo>
                <a:lnTo>
                  <a:pt x="1149095" y="335280"/>
                </a:lnTo>
                <a:lnTo>
                  <a:pt x="1158239" y="335280"/>
                </a:lnTo>
                <a:lnTo>
                  <a:pt x="1158239" y="298704"/>
                </a:lnTo>
                <a:close/>
              </a:path>
              <a:path w="1158240" h="5154295">
                <a:moveTo>
                  <a:pt x="1158239" y="259080"/>
                </a:moveTo>
                <a:lnTo>
                  <a:pt x="1149095" y="259080"/>
                </a:lnTo>
                <a:lnTo>
                  <a:pt x="1149095" y="268224"/>
                </a:lnTo>
                <a:lnTo>
                  <a:pt x="1158239" y="268224"/>
                </a:lnTo>
                <a:lnTo>
                  <a:pt x="1158239" y="259080"/>
                </a:lnTo>
                <a:close/>
              </a:path>
              <a:path w="1158240" h="5154295">
                <a:moveTo>
                  <a:pt x="1158239" y="192024"/>
                </a:moveTo>
                <a:lnTo>
                  <a:pt x="1149095" y="192024"/>
                </a:lnTo>
                <a:lnTo>
                  <a:pt x="1149095" y="231648"/>
                </a:lnTo>
                <a:lnTo>
                  <a:pt x="1158239" y="231648"/>
                </a:lnTo>
                <a:lnTo>
                  <a:pt x="1158239" y="192024"/>
                </a:lnTo>
                <a:close/>
              </a:path>
              <a:path w="1158240" h="5154295">
                <a:moveTo>
                  <a:pt x="1158239" y="155448"/>
                </a:moveTo>
                <a:lnTo>
                  <a:pt x="1149095" y="155448"/>
                </a:lnTo>
                <a:lnTo>
                  <a:pt x="1149095" y="164592"/>
                </a:lnTo>
                <a:lnTo>
                  <a:pt x="1158239" y="164592"/>
                </a:lnTo>
                <a:lnTo>
                  <a:pt x="1158239" y="155448"/>
                </a:lnTo>
                <a:close/>
              </a:path>
              <a:path w="1158240" h="5154295">
                <a:moveTo>
                  <a:pt x="1158239" y="88392"/>
                </a:moveTo>
                <a:lnTo>
                  <a:pt x="1149095" y="88392"/>
                </a:lnTo>
                <a:lnTo>
                  <a:pt x="1149095" y="124968"/>
                </a:lnTo>
                <a:lnTo>
                  <a:pt x="1158239" y="124968"/>
                </a:lnTo>
                <a:lnTo>
                  <a:pt x="1158239" y="88392"/>
                </a:lnTo>
                <a:close/>
              </a:path>
              <a:path w="1158240" h="5154295">
                <a:moveTo>
                  <a:pt x="1158239" y="48768"/>
                </a:moveTo>
                <a:lnTo>
                  <a:pt x="1149095" y="48768"/>
                </a:lnTo>
                <a:lnTo>
                  <a:pt x="1149095" y="60960"/>
                </a:lnTo>
                <a:lnTo>
                  <a:pt x="1158239" y="60960"/>
                </a:lnTo>
                <a:lnTo>
                  <a:pt x="1158239" y="48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2846832" y="2563876"/>
            <a:ext cx="6715125" cy="935990"/>
          </a:xfrm>
          <a:custGeom>
            <a:avLst/>
            <a:gdLst/>
            <a:ahLst/>
            <a:cxnLst/>
            <a:rect l="l" t="t" r="r" b="b"/>
            <a:pathLst>
              <a:path w="6715125" h="935989">
                <a:moveTo>
                  <a:pt x="0" y="935736"/>
                </a:moveTo>
                <a:lnTo>
                  <a:pt x="6714744" y="935736"/>
                </a:lnTo>
                <a:lnTo>
                  <a:pt x="6714744" y="0"/>
                </a:lnTo>
                <a:lnTo>
                  <a:pt x="0" y="0"/>
                </a:lnTo>
                <a:lnTo>
                  <a:pt x="0" y="935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2846832" y="2563876"/>
            <a:ext cx="6715125" cy="935990"/>
          </a:xfrm>
          <a:custGeom>
            <a:avLst/>
            <a:gdLst/>
            <a:ahLst/>
            <a:cxnLst/>
            <a:rect l="l" t="t" r="r" b="b"/>
            <a:pathLst>
              <a:path w="6715125" h="935989">
                <a:moveTo>
                  <a:pt x="0" y="0"/>
                </a:moveTo>
                <a:lnTo>
                  <a:pt x="0" y="935736"/>
                </a:lnTo>
                <a:lnTo>
                  <a:pt x="6714744" y="935736"/>
                </a:lnTo>
                <a:lnTo>
                  <a:pt x="6714744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 txBox="1"/>
          <p:nvPr/>
        </p:nvSpPr>
        <p:spPr>
          <a:xfrm>
            <a:off x="5077583" y="2596895"/>
            <a:ext cx="5880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8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9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6196076" y="2596895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700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8431971" y="2596895"/>
            <a:ext cx="4826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5" dirty="0">
                <a:latin typeface="Arial"/>
                <a:cs typeface="Arial"/>
              </a:rPr>
              <a:t>700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2928620" y="2596895"/>
            <a:ext cx="18288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53490" algn="l"/>
              </a:tabLst>
            </a:pPr>
            <a:r>
              <a:rPr sz="1000" spc="-5" dirty="0">
                <a:latin typeface="Arial"/>
                <a:cs typeface="Arial"/>
              </a:rPr>
              <a:t>12 000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  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Contin	</a:t>
            </a:r>
            <a:r>
              <a:rPr sz="1000" dirty="0">
                <a:latin typeface="Arial"/>
                <a:cs typeface="Arial"/>
              </a:rPr>
              <a:t>8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700 000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5238742" y="2977895"/>
            <a:ext cx="5880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2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6324091" y="2977895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5" dirty="0">
                <a:latin typeface="Arial"/>
                <a:cs typeface="Arial"/>
              </a:rPr>
              <a:t>180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8591804" y="2977895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180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2928620" y="3130295"/>
            <a:ext cx="4838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180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3766820" y="2977895"/>
            <a:ext cx="118491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  <a:tabLst>
                <a:tab pos="612775" algn="l"/>
              </a:tabLst>
            </a:pPr>
            <a:r>
              <a:rPr sz="1000" spc="-5" dirty="0">
                <a:latin typeface="Arial"/>
                <a:cs typeface="Arial"/>
              </a:rPr>
              <a:t>CAFAE	</a:t>
            </a:r>
            <a:r>
              <a:rPr sz="1000" dirty="0">
                <a:latin typeface="Arial"/>
                <a:cs typeface="Arial"/>
              </a:rPr>
              <a:t>2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82295" algn="l"/>
              </a:tabLst>
            </a:pPr>
            <a:r>
              <a:rPr sz="1000" spc="-5" dirty="0">
                <a:latin typeface="Arial"/>
                <a:cs typeface="Arial"/>
              </a:rPr>
              <a:t>IPSS	</a:t>
            </a:r>
            <a:r>
              <a:rPr sz="1000" dirty="0">
                <a:latin typeface="Arial"/>
                <a:cs typeface="Arial"/>
              </a:rPr>
              <a:t>1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29" name="object 329"/>
          <p:cNvSpPr txBox="1"/>
          <p:nvPr/>
        </p:nvSpPr>
        <p:spPr>
          <a:xfrm>
            <a:off x="5244784" y="3358896"/>
            <a:ext cx="5848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1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0" name="object 330"/>
          <p:cNvSpPr txBox="1"/>
          <p:nvPr/>
        </p:nvSpPr>
        <p:spPr>
          <a:xfrm>
            <a:off x="6430771" y="3358896"/>
            <a:ext cx="410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80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8735059" y="3358896"/>
            <a:ext cx="410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80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2928620" y="3511296"/>
            <a:ext cx="4140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80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5156316" y="3739896"/>
            <a:ext cx="16338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35075" algn="l"/>
              </a:tabLst>
            </a:pPr>
            <a:r>
              <a:rPr sz="1000" dirty="0">
                <a:latin typeface="Arial"/>
                <a:cs typeface="Arial"/>
              </a:rPr>
              <a:t>1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	</a:t>
            </a:r>
            <a:r>
              <a:rPr sz="1000" spc="-15" dirty="0">
                <a:latin typeface="Arial"/>
                <a:cs typeface="Arial"/>
              </a:rPr>
              <a:t>80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4" name="object 334"/>
          <p:cNvSpPr txBox="1"/>
          <p:nvPr/>
        </p:nvSpPr>
        <p:spPr>
          <a:xfrm>
            <a:off x="8683243" y="3739896"/>
            <a:ext cx="410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80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2941320" y="3917122"/>
            <a:ext cx="24828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5"/>
              </a:lnSpc>
            </a:pPr>
            <a:r>
              <a:rPr sz="1000" spc="-5" dirty="0">
                <a:latin typeface="Arial"/>
                <a:cs typeface="Arial"/>
              </a:rPr>
              <a:t>80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0</a:t>
            </a:r>
          </a:p>
        </p:txBody>
      </p:sp>
      <p:sp>
        <p:nvSpPr>
          <p:cNvPr id="336" name="object 336"/>
          <p:cNvSpPr/>
          <p:nvPr/>
        </p:nvSpPr>
        <p:spPr>
          <a:xfrm>
            <a:off x="4056888" y="3511803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1619" y="14716"/>
                </a:lnTo>
                <a:lnTo>
                  <a:pt x="6096" y="26288"/>
                </a:lnTo>
                <a:lnTo>
                  <a:pt x="12858" y="33861"/>
                </a:lnTo>
                <a:lnTo>
                  <a:pt x="21336" y="36575"/>
                </a:lnTo>
                <a:lnTo>
                  <a:pt x="262127" y="36575"/>
                </a:lnTo>
                <a:lnTo>
                  <a:pt x="272367" y="39290"/>
                </a:lnTo>
                <a:lnTo>
                  <a:pt x="280034" y="46862"/>
                </a:lnTo>
                <a:lnTo>
                  <a:pt x="284845" y="58435"/>
                </a:lnTo>
                <a:lnTo>
                  <a:pt x="286512" y="73151"/>
                </a:lnTo>
                <a:lnTo>
                  <a:pt x="288607" y="58435"/>
                </a:lnTo>
                <a:lnTo>
                  <a:pt x="294132" y="46862"/>
                </a:lnTo>
                <a:lnTo>
                  <a:pt x="301942" y="39290"/>
                </a:lnTo>
                <a:lnTo>
                  <a:pt x="310896" y="36575"/>
                </a:lnTo>
                <a:lnTo>
                  <a:pt x="551688" y="36575"/>
                </a:lnTo>
                <a:lnTo>
                  <a:pt x="560641" y="33861"/>
                </a:lnTo>
                <a:lnTo>
                  <a:pt x="568451" y="26288"/>
                </a:lnTo>
                <a:lnTo>
                  <a:pt x="573976" y="14716"/>
                </a:lnTo>
                <a:lnTo>
                  <a:pt x="576072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2916935" y="3508755"/>
            <a:ext cx="668020" cy="48895"/>
          </a:xfrm>
          <a:custGeom>
            <a:avLst/>
            <a:gdLst/>
            <a:ahLst/>
            <a:cxnLst/>
            <a:rect l="l" t="t" r="r" b="b"/>
            <a:pathLst>
              <a:path w="668020" h="48895">
                <a:moveTo>
                  <a:pt x="0" y="0"/>
                </a:moveTo>
                <a:lnTo>
                  <a:pt x="1095" y="10239"/>
                </a:lnTo>
                <a:lnTo>
                  <a:pt x="4191" y="17907"/>
                </a:lnTo>
                <a:lnTo>
                  <a:pt x="9001" y="22717"/>
                </a:lnTo>
                <a:lnTo>
                  <a:pt x="15239" y="24384"/>
                </a:lnTo>
                <a:lnTo>
                  <a:pt x="320039" y="24384"/>
                </a:lnTo>
                <a:lnTo>
                  <a:pt x="324516" y="26050"/>
                </a:lnTo>
                <a:lnTo>
                  <a:pt x="328422" y="30861"/>
                </a:lnTo>
                <a:lnTo>
                  <a:pt x="331184" y="38528"/>
                </a:lnTo>
                <a:lnTo>
                  <a:pt x="332231" y="48768"/>
                </a:lnTo>
                <a:lnTo>
                  <a:pt x="333756" y="38528"/>
                </a:lnTo>
                <a:lnTo>
                  <a:pt x="337565" y="30861"/>
                </a:lnTo>
                <a:lnTo>
                  <a:pt x="342518" y="26050"/>
                </a:lnTo>
                <a:lnTo>
                  <a:pt x="347472" y="24384"/>
                </a:lnTo>
                <a:lnTo>
                  <a:pt x="652272" y="24384"/>
                </a:lnTo>
                <a:lnTo>
                  <a:pt x="658510" y="22717"/>
                </a:lnTo>
                <a:lnTo>
                  <a:pt x="663321" y="17907"/>
                </a:lnTo>
                <a:lnTo>
                  <a:pt x="666416" y="10239"/>
                </a:lnTo>
                <a:lnTo>
                  <a:pt x="667512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5775959" y="3511803"/>
            <a:ext cx="539750" cy="73660"/>
          </a:xfrm>
          <a:custGeom>
            <a:avLst/>
            <a:gdLst/>
            <a:ahLst/>
            <a:cxnLst/>
            <a:rect l="l" t="t" r="r" b="b"/>
            <a:pathLst>
              <a:path w="539750" h="73660">
                <a:moveTo>
                  <a:pt x="0" y="0"/>
                </a:moveTo>
                <a:lnTo>
                  <a:pt x="1619" y="14716"/>
                </a:lnTo>
                <a:lnTo>
                  <a:pt x="6096" y="26288"/>
                </a:lnTo>
                <a:lnTo>
                  <a:pt x="12858" y="33861"/>
                </a:lnTo>
                <a:lnTo>
                  <a:pt x="21336" y="36575"/>
                </a:lnTo>
                <a:lnTo>
                  <a:pt x="243839" y="36575"/>
                </a:lnTo>
                <a:lnTo>
                  <a:pt x="254079" y="39290"/>
                </a:lnTo>
                <a:lnTo>
                  <a:pt x="261746" y="46862"/>
                </a:lnTo>
                <a:lnTo>
                  <a:pt x="266557" y="58435"/>
                </a:lnTo>
                <a:lnTo>
                  <a:pt x="268224" y="73151"/>
                </a:lnTo>
                <a:lnTo>
                  <a:pt x="270319" y="58435"/>
                </a:lnTo>
                <a:lnTo>
                  <a:pt x="275844" y="46862"/>
                </a:lnTo>
                <a:lnTo>
                  <a:pt x="283654" y="39290"/>
                </a:lnTo>
                <a:lnTo>
                  <a:pt x="292607" y="36575"/>
                </a:lnTo>
                <a:lnTo>
                  <a:pt x="515112" y="36575"/>
                </a:lnTo>
                <a:lnTo>
                  <a:pt x="524065" y="33861"/>
                </a:lnTo>
                <a:lnTo>
                  <a:pt x="531876" y="26288"/>
                </a:lnTo>
                <a:lnTo>
                  <a:pt x="537400" y="14716"/>
                </a:lnTo>
                <a:lnTo>
                  <a:pt x="539495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4913376" y="4435347"/>
            <a:ext cx="1438656" cy="72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4916423" y="4420108"/>
            <a:ext cx="1430020" cy="713740"/>
          </a:xfrm>
          <a:custGeom>
            <a:avLst/>
            <a:gdLst/>
            <a:ahLst/>
            <a:cxnLst/>
            <a:rect l="l" t="t" r="r" b="b"/>
            <a:pathLst>
              <a:path w="1430020" h="713739">
                <a:moveTo>
                  <a:pt x="118872" y="0"/>
                </a:moveTo>
                <a:lnTo>
                  <a:pt x="73294" y="9144"/>
                </a:lnTo>
                <a:lnTo>
                  <a:pt x="35433" y="34290"/>
                </a:lnTo>
                <a:lnTo>
                  <a:pt x="9572" y="72009"/>
                </a:lnTo>
                <a:lnTo>
                  <a:pt x="0" y="118872"/>
                </a:lnTo>
                <a:lnTo>
                  <a:pt x="0" y="594360"/>
                </a:lnTo>
                <a:lnTo>
                  <a:pt x="9572" y="641223"/>
                </a:lnTo>
                <a:lnTo>
                  <a:pt x="35433" y="678942"/>
                </a:lnTo>
                <a:lnTo>
                  <a:pt x="73294" y="704088"/>
                </a:lnTo>
                <a:lnTo>
                  <a:pt x="118872" y="713232"/>
                </a:lnTo>
                <a:lnTo>
                  <a:pt x="1310639" y="713232"/>
                </a:lnTo>
                <a:lnTo>
                  <a:pt x="1357502" y="704088"/>
                </a:lnTo>
                <a:lnTo>
                  <a:pt x="1395222" y="678942"/>
                </a:lnTo>
                <a:lnTo>
                  <a:pt x="1420368" y="641223"/>
                </a:lnTo>
                <a:lnTo>
                  <a:pt x="1429512" y="594360"/>
                </a:lnTo>
                <a:lnTo>
                  <a:pt x="1429512" y="118872"/>
                </a:lnTo>
                <a:lnTo>
                  <a:pt x="1420368" y="72009"/>
                </a:lnTo>
                <a:lnTo>
                  <a:pt x="1395222" y="34290"/>
                </a:lnTo>
                <a:lnTo>
                  <a:pt x="1357502" y="9144"/>
                </a:lnTo>
                <a:lnTo>
                  <a:pt x="1310639" y="0"/>
                </a:lnTo>
                <a:lnTo>
                  <a:pt x="118872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 txBox="1"/>
          <p:nvPr/>
        </p:nvSpPr>
        <p:spPr>
          <a:xfrm>
            <a:off x="4915915" y="4456176"/>
            <a:ext cx="14370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895" marR="43815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oficina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personal 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compromete el</a:t>
            </a:r>
            <a:r>
              <a:rPr sz="1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endParaRPr sz="1000" dirty="0">
              <a:latin typeface="Arial"/>
              <a:cs typeface="Arial"/>
            </a:endParaRPr>
          </a:p>
          <a:p>
            <a:pPr marL="12700" marR="5080" indent="2540" algn="ctr">
              <a:lnSpc>
                <a:spcPct val="100000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planilla continua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nombrados y</a:t>
            </a:r>
            <a:r>
              <a:rPr sz="1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contratos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4594859" y="1959865"/>
            <a:ext cx="861694" cy="40767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51460" marR="30480" indent="-213360">
              <a:lnSpc>
                <a:spcPct val="90900"/>
              </a:lnSpc>
              <a:spcBef>
                <a:spcPts val="280"/>
              </a:spcBef>
            </a:pPr>
            <a:r>
              <a:rPr sz="1000" b="1" spc="-5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869" baseline="15625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000" b="1" spc="-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1537" baseline="15625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b="1" spc="-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Anual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4773167" y="3490467"/>
            <a:ext cx="615950" cy="73660"/>
          </a:xfrm>
          <a:custGeom>
            <a:avLst/>
            <a:gdLst/>
            <a:ahLst/>
            <a:cxnLst/>
            <a:rect l="l" t="t" r="r" b="b"/>
            <a:pathLst>
              <a:path w="615950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4" y="36576"/>
                </a:lnTo>
                <a:lnTo>
                  <a:pt x="283464" y="36576"/>
                </a:lnTo>
                <a:lnTo>
                  <a:pt x="292417" y="39719"/>
                </a:lnTo>
                <a:lnTo>
                  <a:pt x="300228" y="48006"/>
                </a:lnTo>
                <a:lnTo>
                  <a:pt x="305752" y="59721"/>
                </a:lnTo>
                <a:lnTo>
                  <a:pt x="307848" y="73152"/>
                </a:lnTo>
                <a:lnTo>
                  <a:pt x="309943" y="59721"/>
                </a:lnTo>
                <a:lnTo>
                  <a:pt x="315468" y="48006"/>
                </a:lnTo>
                <a:lnTo>
                  <a:pt x="323278" y="39719"/>
                </a:lnTo>
                <a:lnTo>
                  <a:pt x="332232" y="36576"/>
                </a:lnTo>
                <a:lnTo>
                  <a:pt x="591312" y="36576"/>
                </a:lnTo>
                <a:lnTo>
                  <a:pt x="600265" y="33861"/>
                </a:lnTo>
                <a:lnTo>
                  <a:pt x="608076" y="26289"/>
                </a:lnTo>
                <a:lnTo>
                  <a:pt x="613600" y="14716"/>
                </a:lnTo>
                <a:lnTo>
                  <a:pt x="615696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6842759" y="2094483"/>
            <a:ext cx="725805" cy="76200"/>
          </a:xfrm>
          <a:custGeom>
            <a:avLst/>
            <a:gdLst/>
            <a:ahLst/>
            <a:cxnLst/>
            <a:rect l="l" t="t" r="r" b="b"/>
            <a:pathLst>
              <a:path w="725804" h="76200">
                <a:moveTo>
                  <a:pt x="649224" y="0"/>
                </a:moveTo>
                <a:lnTo>
                  <a:pt x="649224" y="76200"/>
                </a:lnTo>
                <a:lnTo>
                  <a:pt x="719074" y="42671"/>
                </a:lnTo>
                <a:lnTo>
                  <a:pt x="661416" y="42671"/>
                </a:lnTo>
                <a:lnTo>
                  <a:pt x="664464" y="39624"/>
                </a:lnTo>
                <a:lnTo>
                  <a:pt x="661416" y="33527"/>
                </a:lnTo>
                <a:lnTo>
                  <a:pt x="713700" y="33527"/>
                </a:lnTo>
                <a:lnTo>
                  <a:pt x="649224" y="0"/>
                </a:lnTo>
                <a:close/>
              </a:path>
              <a:path w="725804" h="76200">
                <a:moveTo>
                  <a:pt x="649224" y="33527"/>
                </a:moveTo>
                <a:lnTo>
                  <a:pt x="3048" y="33527"/>
                </a:lnTo>
                <a:lnTo>
                  <a:pt x="0" y="39624"/>
                </a:lnTo>
                <a:lnTo>
                  <a:pt x="3048" y="42671"/>
                </a:lnTo>
                <a:lnTo>
                  <a:pt x="649224" y="42671"/>
                </a:lnTo>
                <a:lnTo>
                  <a:pt x="649224" y="33527"/>
                </a:lnTo>
                <a:close/>
              </a:path>
              <a:path w="725804" h="76200">
                <a:moveTo>
                  <a:pt x="713700" y="33527"/>
                </a:moveTo>
                <a:lnTo>
                  <a:pt x="661416" y="33527"/>
                </a:lnTo>
                <a:lnTo>
                  <a:pt x="664464" y="39624"/>
                </a:lnTo>
                <a:lnTo>
                  <a:pt x="661416" y="42671"/>
                </a:lnTo>
                <a:lnTo>
                  <a:pt x="719074" y="42671"/>
                </a:lnTo>
                <a:lnTo>
                  <a:pt x="725424" y="39624"/>
                </a:lnTo>
                <a:lnTo>
                  <a:pt x="713700" y="335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7555992" y="1939035"/>
            <a:ext cx="795527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7562088" y="1920748"/>
            <a:ext cx="783590" cy="429895"/>
          </a:xfrm>
          <a:custGeom>
            <a:avLst/>
            <a:gdLst/>
            <a:ahLst/>
            <a:cxnLst/>
            <a:rect l="l" t="t" r="r" b="b"/>
            <a:pathLst>
              <a:path w="783590" h="429894">
                <a:moveTo>
                  <a:pt x="70103" y="0"/>
                </a:moveTo>
                <a:lnTo>
                  <a:pt x="42433" y="5381"/>
                </a:lnTo>
                <a:lnTo>
                  <a:pt x="20192" y="20192"/>
                </a:lnTo>
                <a:lnTo>
                  <a:pt x="5381" y="42433"/>
                </a:lnTo>
                <a:lnTo>
                  <a:pt x="0" y="70103"/>
                </a:lnTo>
                <a:lnTo>
                  <a:pt x="0" y="359663"/>
                </a:lnTo>
                <a:lnTo>
                  <a:pt x="5381" y="387334"/>
                </a:lnTo>
                <a:lnTo>
                  <a:pt x="20193" y="409574"/>
                </a:lnTo>
                <a:lnTo>
                  <a:pt x="42433" y="424386"/>
                </a:lnTo>
                <a:lnTo>
                  <a:pt x="70103" y="429767"/>
                </a:lnTo>
                <a:lnTo>
                  <a:pt x="713231" y="429767"/>
                </a:lnTo>
                <a:lnTo>
                  <a:pt x="740902" y="424386"/>
                </a:lnTo>
                <a:lnTo>
                  <a:pt x="763143" y="409575"/>
                </a:lnTo>
                <a:lnTo>
                  <a:pt x="777954" y="387334"/>
                </a:lnTo>
                <a:lnTo>
                  <a:pt x="783335" y="359663"/>
                </a:lnTo>
                <a:lnTo>
                  <a:pt x="783335" y="70103"/>
                </a:lnTo>
                <a:lnTo>
                  <a:pt x="777954" y="42433"/>
                </a:lnTo>
                <a:lnTo>
                  <a:pt x="763142" y="20193"/>
                </a:lnTo>
                <a:lnTo>
                  <a:pt x="740902" y="5381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 txBox="1"/>
          <p:nvPr/>
        </p:nvSpPr>
        <p:spPr>
          <a:xfrm>
            <a:off x="7811516" y="2042160"/>
            <a:ext cx="2870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b="1" spc="-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8339328" y="2094483"/>
            <a:ext cx="222503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 txBox="1"/>
          <p:nvPr/>
        </p:nvSpPr>
        <p:spPr>
          <a:xfrm>
            <a:off x="4638547" y="1661161"/>
            <a:ext cx="35788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14345" algn="l"/>
              </a:tabLst>
            </a:pPr>
            <a:r>
              <a:rPr sz="1600" b="1" spc="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b="1" spc="-15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b="1" spc="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-	</a:t>
            </a:r>
            <a:r>
              <a:rPr sz="1600" b="1" spc="-5" dirty="0">
                <a:solidFill>
                  <a:srgbClr val="CC0000"/>
                </a:solidFill>
                <a:latin typeface="Arial"/>
                <a:cs typeface="Arial"/>
              </a:rPr>
              <a:t>DN</a:t>
            </a:r>
            <a:r>
              <a:rPr sz="1600" b="1" spc="-20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868423" y="2469388"/>
            <a:ext cx="911351" cy="765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1874520" y="2451100"/>
            <a:ext cx="899160" cy="753110"/>
          </a:xfrm>
          <a:custGeom>
            <a:avLst/>
            <a:gdLst/>
            <a:ahLst/>
            <a:cxnLst/>
            <a:rect l="l" t="t" r="r" b="b"/>
            <a:pathLst>
              <a:path w="899160" h="753110">
                <a:moveTo>
                  <a:pt x="124968" y="0"/>
                </a:moveTo>
                <a:lnTo>
                  <a:pt x="75866" y="9667"/>
                </a:lnTo>
                <a:lnTo>
                  <a:pt x="36194" y="36195"/>
                </a:lnTo>
                <a:lnTo>
                  <a:pt x="9667" y="75866"/>
                </a:lnTo>
                <a:lnTo>
                  <a:pt x="0" y="124967"/>
                </a:lnTo>
                <a:lnTo>
                  <a:pt x="0" y="627888"/>
                </a:lnTo>
                <a:lnTo>
                  <a:pt x="9667" y="676989"/>
                </a:lnTo>
                <a:lnTo>
                  <a:pt x="36194" y="716660"/>
                </a:lnTo>
                <a:lnTo>
                  <a:pt x="75866" y="743188"/>
                </a:lnTo>
                <a:lnTo>
                  <a:pt x="124968" y="752855"/>
                </a:lnTo>
                <a:lnTo>
                  <a:pt x="774192" y="752855"/>
                </a:lnTo>
                <a:lnTo>
                  <a:pt x="823293" y="743188"/>
                </a:lnTo>
                <a:lnTo>
                  <a:pt x="862965" y="716660"/>
                </a:lnTo>
                <a:lnTo>
                  <a:pt x="889492" y="676989"/>
                </a:lnTo>
                <a:lnTo>
                  <a:pt x="899160" y="627888"/>
                </a:lnTo>
                <a:lnTo>
                  <a:pt x="899160" y="124967"/>
                </a:lnTo>
                <a:lnTo>
                  <a:pt x="889492" y="75866"/>
                </a:lnTo>
                <a:lnTo>
                  <a:pt x="862965" y="36195"/>
                </a:lnTo>
                <a:lnTo>
                  <a:pt x="823293" y="9667"/>
                </a:lnTo>
                <a:lnTo>
                  <a:pt x="774192" y="0"/>
                </a:lnTo>
                <a:lnTo>
                  <a:pt x="124968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 txBox="1"/>
          <p:nvPr/>
        </p:nvSpPr>
        <p:spPr>
          <a:xfrm>
            <a:off x="1941067" y="2432304"/>
            <a:ext cx="6667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PCA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Personal</a:t>
            </a:r>
            <a:r>
              <a:rPr sz="1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1819148" y="2737104"/>
            <a:ext cx="10115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Obligaciones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1901444" y="2889504"/>
            <a:ext cx="8464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Sociales 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14 000</a:t>
            </a:r>
            <a:r>
              <a:rPr sz="10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2770632" y="2737611"/>
            <a:ext cx="149351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5556503" y="3795267"/>
            <a:ext cx="1078992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5559552" y="3776979"/>
            <a:ext cx="1073150" cy="570230"/>
          </a:xfrm>
          <a:custGeom>
            <a:avLst/>
            <a:gdLst/>
            <a:ahLst/>
            <a:cxnLst/>
            <a:rect l="l" t="t" r="r" b="b"/>
            <a:pathLst>
              <a:path w="1073150" h="570229">
                <a:moveTo>
                  <a:pt x="97536" y="0"/>
                </a:moveTo>
                <a:lnTo>
                  <a:pt x="59150" y="7477"/>
                </a:lnTo>
                <a:lnTo>
                  <a:pt x="28194" y="27812"/>
                </a:lnTo>
                <a:lnTo>
                  <a:pt x="7524" y="57864"/>
                </a:lnTo>
                <a:lnTo>
                  <a:pt x="0" y="94487"/>
                </a:lnTo>
                <a:lnTo>
                  <a:pt x="0" y="475488"/>
                </a:lnTo>
                <a:lnTo>
                  <a:pt x="7524" y="512111"/>
                </a:lnTo>
                <a:lnTo>
                  <a:pt x="28194" y="542163"/>
                </a:lnTo>
                <a:lnTo>
                  <a:pt x="59150" y="562498"/>
                </a:lnTo>
                <a:lnTo>
                  <a:pt x="97536" y="569976"/>
                </a:lnTo>
                <a:lnTo>
                  <a:pt x="978407" y="569976"/>
                </a:lnTo>
                <a:lnTo>
                  <a:pt x="1015031" y="562498"/>
                </a:lnTo>
                <a:lnTo>
                  <a:pt x="1045083" y="542163"/>
                </a:lnTo>
                <a:lnTo>
                  <a:pt x="1065418" y="512111"/>
                </a:lnTo>
                <a:lnTo>
                  <a:pt x="1072896" y="475488"/>
                </a:lnTo>
                <a:lnTo>
                  <a:pt x="1072896" y="94487"/>
                </a:lnTo>
                <a:lnTo>
                  <a:pt x="1065418" y="57864"/>
                </a:lnTo>
                <a:lnTo>
                  <a:pt x="1045082" y="27812"/>
                </a:lnTo>
                <a:lnTo>
                  <a:pt x="1015031" y="7477"/>
                </a:lnTo>
                <a:lnTo>
                  <a:pt x="978407" y="0"/>
                </a:lnTo>
                <a:lnTo>
                  <a:pt x="97536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 txBox="1"/>
          <p:nvPr/>
        </p:nvSpPr>
        <p:spPr>
          <a:xfrm>
            <a:off x="5519420" y="3819144"/>
            <a:ext cx="116014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Financiera  devenga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con 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Planilla</a:t>
            </a:r>
            <a:r>
              <a:rPr sz="1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mensual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108</a:t>
            </a:r>
          </a:p>
        </p:txBody>
      </p:sp>
      <p:sp>
        <p:nvSpPr>
          <p:cNvPr id="360" name="object 360"/>
          <p:cNvSpPr txBox="1"/>
          <p:nvPr/>
        </p:nvSpPr>
        <p:spPr>
          <a:xfrm>
            <a:off x="8640571" y="1661161"/>
            <a:ext cx="864869" cy="630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b="1" spc="-15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b="1" spc="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GO-  UE</a:t>
            </a:r>
            <a:endParaRPr sz="1600" dirty="0">
              <a:latin typeface="Arial"/>
              <a:cs typeface="Arial"/>
            </a:endParaRPr>
          </a:p>
          <a:p>
            <a:pPr marL="295910">
              <a:lnSpc>
                <a:spcPts val="91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Pago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7269480" y="1628139"/>
            <a:ext cx="1161415" cy="5154295"/>
          </a:xfrm>
          <a:custGeom>
            <a:avLst/>
            <a:gdLst/>
            <a:ahLst/>
            <a:cxnLst/>
            <a:rect l="l" t="t" r="r" b="b"/>
            <a:pathLst>
              <a:path w="1161415" h="5154295">
                <a:moveTo>
                  <a:pt x="1155192" y="6096"/>
                </a:moveTo>
                <a:lnTo>
                  <a:pt x="1152144" y="6096"/>
                </a:lnTo>
                <a:lnTo>
                  <a:pt x="1152144" y="21336"/>
                </a:lnTo>
                <a:lnTo>
                  <a:pt x="1161288" y="21336"/>
                </a:lnTo>
                <a:lnTo>
                  <a:pt x="1161288" y="9144"/>
                </a:lnTo>
                <a:lnTo>
                  <a:pt x="1155192" y="9144"/>
                </a:lnTo>
                <a:lnTo>
                  <a:pt x="1155192" y="6096"/>
                </a:lnTo>
                <a:close/>
              </a:path>
              <a:path w="1161415" h="5154295">
                <a:moveTo>
                  <a:pt x="1155192" y="0"/>
                </a:moveTo>
                <a:lnTo>
                  <a:pt x="1118616" y="0"/>
                </a:lnTo>
                <a:lnTo>
                  <a:pt x="1118616" y="9144"/>
                </a:lnTo>
                <a:lnTo>
                  <a:pt x="1152144" y="9144"/>
                </a:lnTo>
                <a:lnTo>
                  <a:pt x="1152144" y="6096"/>
                </a:lnTo>
                <a:lnTo>
                  <a:pt x="1155192" y="6096"/>
                </a:lnTo>
                <a:lnTo>
                  <a:pt x="1155192" y="0"/>
                </a:lnTo>
                <a:close/>
              </a:path>
              <a:path w="1161415" h="5154295">
                <a:moveTo>
                  <a:pt x="1161288" y="6096"/>
                </a:moveTo>
                <a:lnTo>
                  <a:pt x="1155192" y="6096"/>
                </a:lnTo>
                <a:lnTo>
                  <a:pt x="1155192" y="9144"/>
                </a:lnTo>
                <a:lnTo>
                  <a:pt x="1161288" y="9144"/>
                </a:lnTo>
                <a:lnTo>
                  <a:pt x="1161288" y="6096"/>
                </a:lnTo>
                <a:close/>
              </a:path>
              <a:path w="1161415" h="5154295">
                <a:moveTo>
                  <a:pt x="1091184" y="0"/>
                </a:moveTo>
                <a:lnTo>
                  <a:pt x="1078992" y="0"/>
                </a:lnTo>
                <a:lnTo>
                  <a:pt x="1078992" y="9144"/>
                </a:lnTo>
                <a:lnTo>
                  <a:pt x="1091184" y="9144"/>
                </a:lnTo>
                <a:lnTo>
                  <a:pt x="1091184" y="0"/>
                </a:lnTo>
                <a:close/>
              </a:path>
              <a:path w="1161415" h="5154295">
                <a:moveTo>
                  <a:pt x="1051560" y="0"/>
                </a:moveTo>
                <a:lnTo>
                  <a:pt x="1014984" y="0"/>
                </a:lnTo>
                <a:lnTo>
                  <a:pt x="1014984" y="9144"/>
                </a:lnTo>
                <a:lnTo>
                  <a:pt x="1051560" y="9144"/>
                </a:lnTo>
                <a:lnTo>
                  <a:pt x="1051560" y="0"/>
                </a:lnTo>
                <a:close/>
              </a:path>
              <a:path w="1161415" h="5154295">
                <a:moveTo>
                  <a:pt x="984503" y="0"/>
                </a:moveTo>
                <a:lnTo>
                  <a:pt x="975360" y="0"/>
                </a:lnTo>
                <a:lnTo>
                  <a:pt x="975360" y="9144"/>
                </a:lnTo>
                <a:lnTo>
                  <a:pt x="984503" y="9144"/>
                </a:lnTo>
                <a:lnTo>
                  <a:pt x="984503" y="0"/>
                </a:lnTo>
                <a:close/>
              </a:path>
              <a:path w="1161415" h="5154295">
                <a:moveTo>
                  <a:pt x="947927" y="0"/>
                </a:moveTo>
                <a:lnTo>
                  <a:pt x="908303" y="0"/>
                </a:lnTo>
                <a:lnTo>
                  <a:pt x="908303" y="9144"/>
                </a:lnTo>
                <a:lnTo>
                  <a:pt x="947927" y="9144"/>
                </a:lnTo>
                <a:lnTo>
                  <a:pt x="947927" y="0"/>
                </a:lnTo>
                <a:close/>
              </a:path>
              <a:path w="1161415" h="5154295">
                <a:moveTo>
                  <a:pt x="880872" y="0"/>
                </a:moveTo>
                <a:lnTo>
                  <a:pt x="871727" y="0"/>
                </a:lnTo>
                <a:lnTo>
                  <a:pt x="871727" y="9144"/>
                </a:lnTo>
                <a:lnTo>
                  <a:pt x="880872" y="9144"/>
                </a:lnTo>
                <a:lnTo>
                  <a:pt x="880872" y="0"/>
                </a:lnTo>
                <a:close/>
              </a:path>
              <a:path w="1161415" h="5154295">
                <a:moveTo>
                  <a:pt x="841248" y="0"/>
                </a:moveTo>
                <a:lnTo>
                  <a:pt x="804672" y="0"/>
                </a:lnTo>
                <a:lnTo>
                  <a:pt x="804672" y="9144"/>
                </a:lnTo>
                <a:lnTo>
                  <a:pt x="841248" y="9144"/>
                </a:lnTo>
                <a:lnTo>
                  <a:pt x="841248" y="0"/>
                </a:lnTo>
                <a:close/>
              </a:path>
              <a:path w="1161415" h="5154295">
                <a:moveTo>
                  <a:pt x="774192" y="0"/>
                </a:moveTo>
                <a:lnTo>
                  <a:pt x="765048" y="0"/>
                </a:lnTo>
                <a:lnTo>
                  <a:pt x="765048" y="9144"/>
                </a:lnTo>
                <a:lnTo>
                  <a:pt x="774192" y="9144"/>
                </a:lnTo>
                <a:lnTo>
                  <a:pt x="774192" y="0"/>
                </a:lnTo>
                <a:close/>
              </a:path>
              <a:path w="1161415" h="5154295">
                <a:moveTo>
                  <a:pt x="737616" y="0"/>
                </a:moveTo>
                <a:lnTo>
                  <a:pt x="697992" y="0"/>
                </a:lnTo>
                <a:lnTo>
                  <a:pt x="697992" y="9144"/>
                </a:lnTo>
                <a:lnTo>
                  <a:pt x="737616" y="9144"/>
                </a:lnTo>
                <a:lnTo>
                  <a:pt x="737616" y="0"/>
                </a:lnTo>
                <a:close/>
              </a:path>
              <a:path w="1161415" h="5154295">
                <a:moveTo>
                  <a:pt x="670560" y="0"/>
                </a:moveTo>
                <a:lnTo>
                  <a:pt x="661416" y="0"/>
                </a:lnTo>
                <a:lnTo>
                  <a:pt x="661416" y="9144"/>
                </a:lnTo>
                <a:lnTo>
                  <a:pt x="670560" y="9144"/>
                </a:lnTo>
                <a:lnTo>
                  <a:pt x="670560" y="0"/>
                </a:lnTo>
                <a:close/>
              </a:path>
              <a:path w="1161415" h="5154295">
                <a:moveTo>
                  <a:pt x="633984" y="0"/>
                </a:moveTo>
                <a:lnTo>
                  <a:pt x="594360" y="0"/>
                </a:lnTo>
                <a:lnTo>
                  <a:pt x="594360" y="9144"/>
                </a:lnTo>
                <a:lnTo>
                  <a:pt x="633984" y="9144"/>
                </a:lnTo>
                <a:lnTo>
                  <a:pt x="633984" y="0"/>
                </a:lnTo>
                <a:close/>
              </a:path>
              <a:path w="1161415" h="5154295">
                <a:moveTo>
                  <a:pt x="566927" y="0"/>
                </a:moveTo>
                <a:lnTo>
                  <a:pt x="557784" y="0"/>
                </a:lnTo>
                <a:lnTo>
                  <a:pt x="557784" y="9144"/>
                </a:lnTo>
                <a:lnTo>
                  <a:pt x="566927" y="9144"/>
                </a:lnTo>
                <a:lnTo>
                  <a:pt x="566927" y="0"/>
                </a:lnTo>
                <a:close/>
              </a:path>
              <a:path w="1161415" h="5154295">
                <a:moveTo>
                  <a:pt x="527303" y="0"/>
                </a:moveTo>
                <a:lnTo>
                  <a:pt x="490727" y="0"/>
                </a:lnTo>
                <a:lnTo>
                  <a:pt x="490727" y="9144"/>
                </a:lnTo>
                <a:lnTo>
                  <a:pt x="527303" y="9144"/>
                </a:lnTo>
                <a:lnTo>
                  <a:pt x="527303" y="0"/>
                </a:lnTo>
                <a:close/>
              </a:path>
              <a:path w="1161415" h="5154295">
                <a:moveTo>
                  <a:pt x="460248" y="0"/>
                </a:moveTo>
                <a:lnTo>
                  <a:pt x="451103" y="0"/>
                </a:lnTo>
                <a:lnTo>
                  <a:pt x="451103" y="9144"/>
                </a:lnTo>
                <a:lnTo>
                  <a:pt x="460248" y="9144"/>
                </a:lnTo>
                <a:lnTo>
                  <a:pt x="460248" y="0"/>
                </a:lnTo>
                <a:close/>
              </a:path>
              <a:path w="1161415" h="5154295">
                <a:moveTo>
                  <a:pt x="423672" y="0"/>
                </a:moveTo>
                <a:lnTo>
                  <a:pt x="384048" y="0"/>
                </a:lnTo>
                <a:lnTo>
                  <a:pt x="384048" y="9144"/>
                </a:lnTo>
                <a:lnTo>
                  <a:pt x="423672" y="9144"/>
                </a:lnTo>
                <a:lnTo>
                  <a:pt x="423672" y="0"/>
                </a:lnTo>
                <a:close/>
              </a:path>
              <a:path w="1161415" h="5154295">
                <a:moveTo>
                  <a:pt x="356616" y="0"/>
                </a:moveTo>
                <a:lnTo>
                  <a:pt x="347472" y="0"/>
                </a:lnTo>
                <a:lnTo>
                  <a:pt x="347472" y="9144"/>
                </a:lnTo>
                <a:lnTo>
                  <a:pt x="356616" y="9144"/>
                </a:lnTo>
                <a:lnTo>
                  <a:pt x="356616" y="0"/>
                </a:lnTo>
                <a:close/>
              </a:path>
              <a:path w="1161415" h="5154295">
                <a:moveTo>
                  <a:pt x="316992" y="0"/>
                </a:moveTo>
                <a:lnTo>
                  <a:pt x="280416" y="0"/>
                </a:lnTo>
                <a:lnTo>
                  <a:pt x="280416" y="9144"/>
                </a:lnTo>
                <a:lnTo>
                  <a:pt x="316992" y="9144"/>
                </a:lnTo>
                <a:lnTo>
                  <a:pt x="316992" y="0"/>
                </a:lnTo>
                <a:close/>
              </a:path>
              <a:path w="1161415" h="5154295">
                <a:moveTo>
                  <a:pt x="252984" y="0"/>
                </a:moveTo>
                <a:lnTo>
                  <a:pt x="240792" y="0"/>
                </a:lnTo>
                <a:lnTo>
                  <a:pt x="240792" y="9144"/>
                </a:lnTo>
                <a:lnTo>
                  <a:pt x="252984" y="9144"/>
                </a:lnTo>
                <a:lnTo>
                  <a:pt x="252984" y="0"/>
                </a:lnTo>
                <a:close/>
              </a:path>
              <a:path w="1161415" h="5154295">
                <a:moveTo>
                  <a:pt x="213360" y="0"/>
                </a:moveTo>
                <a:lnTo>
                  <a:pt x="176784" y="0"/>
                </a:lnTo>
                <a:lnTo>
                  <a:pt x="176784" y="9144"/>
                </a:lnTo>
                <a:lnTo>
                  <a:pt x="213360" y="9144"/>
                </a:lnTo>
                <a:lnTo>
                  <a:pt x="213360" y="0"/>
                </a:lnTo>
                <a:close/>
              </a:path>
              <a:path w="1161415" h="5154295">
                <a:moveTo>
                  <a:pt x="146303" y="0"/>
                </a:moveTo>
                <a:lnTo>
                  <a:pt x="137160" y="0"/>
                </a:lnTo>
                <a:lnTo>
                  <a:pt x="137160" y="9144"/>
                </a:lnTo>
                <a:lnTo>
                  <a:pt x="146303" y="9144"/>
                </a:lnTo>
                <a:lnTo>
                  <a:pt x="146303" y="0"/>
                </a:lnTo>
                <a:close/>
              </a:path>
              <a:path w="1161415" h="5154295">
                <a:moveTo>
                  <a:pt x="109727" y="0"/>
                </a:moveTo>
                <a:lnTo>
                  <a:pt x="70103" y="0"/>
                </a:lnTo>
                <a:lnTo>
                  <a:pt x="70103" y="9144"/>
                </a:lnTo>
                <a:lnTo>
                  <a:pt x="109727" y="9144"/>
                </a:lnTo>
                <a:lnTo>
                  <a:pt x="109727" y="0"/>
                </a:lnTo>
                <a:close/>
              </a:path>
              <a:path w="1161415" h="5154295">
                <a:moveTo>
                  <a:pt x="42672" y="0"/>
                </a:moveTo>
                <a:lnTo>
                  <a:pt x="33527" y="0"/>
                </a:lnTo>
                <a:lnTo>
                  <a:pt x="33527" y="9144"/>
                </a:lnTo>
                <a:lnTo>
                  <a:pt x="42672" y="9144"/>
                </a:lnTo>
                <a:lnTo>
                  <a:pt x="42672" y="0"/>
                </a:lnTo>
                <a:close/>
              </a:path>
              <a:path w="1161415" h="5154295">
                <a:moveTo>
                  <a:pt x="9144" y="6096"/>
                </a:moveTo>
                <a:lnTo>
                  <a:pt x="0" y="6096"/>
                </a:lnTo>
                <a:lnTo>
                  <a:pt x="0" y="45720"/>
                </a:lnTo>
                <a:lnTo>
                  <a:pt x="9144" y="45720"/>
                </a:lnTo>
                <a:lnTo>
                  <a:pt x="9144" y="6096"/>
                </a:lnTo>
                <a:close/>
              </a:path>
              <a:path w="1161415" h="5154295">
                <a:moveTo>
                  <a:pt x="9144" y="73151"/>
                </a:moveTo>
                <a:lnTo>
                  <a:pt x="0" y="73151"/>
                </a:lnTo>
                <a:lnTo>
                  <a:pt x="0" y="82296"/>
                </a:lnTo>
                <a:lnTo>
                  <a:pt x="9144" y="82296"/>
                </a:lnTo>
                <a:lnTo>
                  <a:pt x="9144" y="73151"/>
                </a:lnTo>
                <a:close/>
              </a:path>
              <a:path w="1161415" h="5154295">
                <a:moveTo>
                  <a:pt x="9144" y="112775"/>
                </a:moveTo>
                <a:lnTo>
                  <a:pt x="0" y="112775"/>
                </a:lnTo>
                <a:lnTo>
                  <a:pt x="0" y="149351"/>
                </a:lnTo>
                <a:lnTo>
                  <a:pt x="9144" y="149351"/>
                </a:lnTo>
                <a:lnTo>
                  <a:pt x="9144" y="112775"/>
                </a:lnTo>
                <a:close/>
              </a:path>
              <a:path w="1161415" h="5154295">
                <a:moveTo>
                  <a:pt x="9144" y="179832"/>
                </a:moveTo>
                <a:lnTo>
                  <a:pt x="0" y="179832"/>
                </a:lnTo>
                <a:lnTo>
                  <a:pt x="0" y="188975"/>
                </a:lnTo>
                <a:lnTo>
                  <a:pt x="9144" y="188975"/>
                </a:lnTo>
                <a:lnTo>
                  <a:pt x="9144" y="179832"/>
                </a:lnTo>
                <a:close/>
              </a:path>
              <a:path w="1161415" h="5154295">
                <a:moveTo>
                  <a:pt x="9144" y="216408"/>
                </a:moveTo>
                <a:lnTo>
                  <a:pt x="0" y="216408"/>
                </a:lnTo>
                <a:lnTo>
                  <a:pt x="0" y="256032"/>
                </a:lnTo>
                <a:lnTo>
                  <a:pt x="9144" y="256032"/>
                </a:lnTo>
                <a:lnTo>
                  <a:pt x="9144" y="216408"/>
                </a:lnTo>
                <a:close/>
              </a:path>
              <a:path w="1161415" h="5154295">
                <a:moveTo>
                  <a:pt x="9144" y="283463"/>
                </a:moveTo>
                <a:lnTo>
                  <a:pt x="0" y="283463"/>
                </a:lnTo>
                <a:lnTo>
                  <a:pt x="0" y="292608"/>
                </a:lnTo>
                <a:lnTo>
                  <a:pt x="9144" y="292608"/>
                </a:lnTo>
                <a:lnTo>
                  <a:pt x="9144" y="283463"/>
                </a:lnTo>
                <a:close/>
              </a:path>
              <a:path w="1161415" h="5154295">
                <a:moveTo>
                  <a:pt x="9144" y="320039"/>
                </a:moveTo>
                <a:lnTo>
                  <a:pt x="0" y="320039"/>
                </a:lnTo>
                <a:lnTo>
                  <a:pt x="0" y="359663"/>
                </a:lnTo>
                <a:lnTo>
                  <a:pt x="9144" y="359663"/>
                </a:lnTo>
                <a:lnTo>
                  <a:pt x="9144" y="320039"/>
                </a:lnTo>
                <a:close/>
              </a:path>
              <a:path w="1161415" h="5154295">
                <a:moveTo>
                  <a:pt x="9144" y="387096"/>
                </a:moveTo>
                <a:lnTo>
                  <a:pt x="0" y="387096"/>
                </a:lnTo>
                <a:lnTo>
                  <a:pt x="0" y="396239"/>
                </a:lnTo>
                <a:lnTo>
                  <a:pt x="9144" y="396239"/>
                </a:lnTo>
                <a:lnTo>
                  <a:pt x="9144" y="387096"/>
                </a:lnTo>
                <a:close/>
              </a:path>
              <a:path w="1161415" h="5154295">
                <a:moveTo>
                  <a:pt x="9144" y="426720"/>
                </a:moveTo>
                <a:lnTo>
                  <a:pt x="0" y="426720"/>
                </a:lnTo>
                <a:lnTo>
                  <a:pt x="0" y="463296"/>
                </a:lnTo>
                <a:lnTo>
                  <a:pt x="9144" y="463296"/>
                </a:lnTo>
                <a:lnTo>
                  <a:pt x="9144" y="426720"/>
                </a:lnTo>
                <a:close/>
              </a:path>
              <a:path w="1161415" h="5154295">
                <a:moveTo>
                  <a:pt x="9144" y="493775"/>
                </a:moveTo>
                <a:lnTo>
                  <a:pt x="0" y="493775"/>
                </a:lnTo>
                <a:lnTo>
                  <a:pt x="0" y="502920"/>
                </a:lnTo>
                <a:lnTo>
                  <a:pt x="9144" y="502920"/>
                </a:lnTo>
                <a:lnTo>
                  <a:pt x="9144" y="493775"/>
                </a:lnTo>
                <a:close/>
              </a:path>
              <a:path w="1161415" h="5154295">
                <a:moveTo>
                  <a:pt x="9144" y="530351"/>
                </a:moveTo>
                <a:lnTo>
                  <a:pt x="0" y="530351"/>
                </a:lnTo>
                <a:lnTo>
                  <a:pt x="0" y="569976"/>
                </a:lnTo>
                <a:lnTo>
                  <a:pt x="9144" y="569976"/>
                </a:lnTo>
                <a:lnTo>
                  <a:pt x="9144" y="530351"/>
                </a:lnTo>
                <a:close/>
              </a:path>
              <a:path w="1161415" h="5154295">
                <a:moveTo>
                  <a:pt x="9144" y="597408"/>
                </a:moveTo>
                <a:lnTo>
                  <a:pt x="0" y="597408"/>
                </a:lnTo>
                <a:lnTo>
                  <a:pt x="0" y="606551"/>
                </a:lnTo>
                <a:lnTo>
                  <a:pt x="9144" y="606551"/>
                </a:lnTo>
                <a:lnTo>
                  <a:pt x="9144" y="597408"/>
                </a:lnTo>
                <a:close/>
              </a:path>
              <a:path w="1161415" h="5154295">
                <a:moveTo>
                  <a:pt x="9144" y="637032"/>
                </a:moveTo>
                <a:lnTo>
                  <a:pt x="0" y="637032"/>
                </a:lnTo>
                <a:lnTo>
                  <a:pt x="0" y="673608"/>
                </a:lnTo>
                <a:lnTo>
                  <a:pt x="9144" y="673608"/>
                </a:lnTo>
                <a:lnTo>
                  <a:pt x="9144" y="637032"/>
                </a:lnTo>
                <a:close/>
              </a:path>
              <a:path w="1161415" h="5154295">
                <a:moveTo>
                  <a:pt x="9144" y="701039"/>
                </a:moveTo>
                <a:lnTo>
                  <a:pt x="0" y="701039"/>
                </a:lnTo>
                <a:lnTo>
                  <a:pt x="0" y="713232"/>
                </a:lnTo>
                <a:lnTo>
                  <a:pt x="9144" y="713232"/>
                </a:lnTo>
                <a:lnTo>
                  <a:pt x="9144" y="701039"/>
                </a:lnTo>
                <a:close/>
              </a:path>
              <a:path w="1161415" h="5154295">
                <a:moveTo>
                  <a:pt x="9144" y="740663"/>
                </a:moveTo>
                <a:lnTo>
                  <a:pt x="0" y="740663"/>
                </a:lnTo>
                <a:lnTo>
                  <a:pt x="0" y="777239"/>
                </a:lnTo>
                <a:lnTo>
                  <a:pt x="9144" y="777239"/>
                </a:lnTo>
                <a:lnTo>
                  <a:pt x="9144" y="740663"/>
                </a:lnTo>
                <a:close/>
              </a:path>
              <a:path w="1161415" h="5154295">
                <a:moveTo>
                  <a:pt x="9144" y="807720"/>
                </a:moveTo>
                <a:lnTo>
                  <a:pt x="0" y="807720"/>
                </a:lnTo>
                <a:lnTo>
                  <a:pt x="0" y="816863"/>
                </a:lnTo>
                <a:lnTo>
                  <a:pt x="9144" y="816863"/>
                </a:lnTo>
                <a:lnTo>
                  <a:pt x="9144" y="807720"/>
                </a:lnTo>
                <a:close/>
              </a:path>
              <a:path w="1161415" h="5154295">
                <a:moveTo>
                  <a:pt x="9144" y="844296"/>
                </a:moveTo>
                <a:lnTo>
                  <a:pt x="0" y="844296"/>
                </a:lnTo>
                <a:lnTo>
                  <a:pt x="0" y="883920"/>
                </a:lnTo>
                <a:lnTo>
                  <a:pt x="9144" y="883920"/>
                </a:lnTo>
                <a:lnTo>
                  <a:pt x="9144" y="844296"/>
                </a:lnTo>
                <a:close/>
              </a:path>
              <a:path w="1161415" h="5154295">
                <a:moveTo>
                  <a:pt x="9144" y="911351"/>
                </a:moveTo>
                <a:lnTo>
                  <a:pt x="0" y="911351"/>
                </a:lnTo>
                <a:lnTo>
                  <a:pt x="0" y="920496"/>
                </a:lnTo>
                <a:lnTo>
                  <a:pt x="9144" y="920496"/>
                </a:lnTo>
                <a:lnTo>
                  <a:pt x="9144" y="911351"/>
                </a:lnTo>
                <a:close/>
              </a:path>
              <a:path w="1161415" h="5154295">
                <a:moveTo>
                  <a:pt x="9144" y="950976"/>
                </a:moveTo>
                <a:lnTo>
                  <a:pt x="0" y="950976"/>
                </a:lnTo>
                <a:lnTo>
                  <a:pt x="0" y="987551"/>
                </a:lnTo>
                <a:lnTo>
                  <a:pt x="9144" y="987551"/>
                </a:lnTo>
                <a:lnTo>
                  <a:pt x="9144" y="950976"/>
                </a:lnTo>
                <a:close/>
              </a:path>
              <a:path w="1161415" h="5154295">
                <a:moveTo>
                  <a:pt x="9144" y="1018032"/>
                </a:moveTo>
                <a:lnTo>
                  <a:pt x="0" y="1018032"/>
                </a:lnTo>
                <a:lnTo>
                  <a:pt x="0" y="1027176"/>
                </a:lnTo>
                <a:lnTo>
                  <a:pt x="9144" y="1027176"/>
                </a:lnTo>
                <a:lnTo>
                  <a:pt x="9144" y="1018032"/>
                </a:lnTo>
                <a:close/>
              </a:path>
              <a:path w="1161415" h="5154295">
                <a:moveTo>
                  <a:pt x="9144" y="1054608"/>
                </a:moveTo>
                <a:lnTo>
                  <a:pt x="0" y="1054608"/>
                </a:lnTo>
                <a:lnTo>
                  <a:pt x="0" y="1094232"/>
                </a:lnTo>
                <a:lnTo>
                  <a:pt x="9144" y="1094232"/>
                </a:lnTo>
                <a:lnTo>
                  <a:pt x="9144" y="1054608"/>
                </a:lnTo>
                <a:close/>
              </a:path>
              <a:path w="1161415" h="5154295">
                <a:moveTo>
                  <a:pt x="9144" y="1121664"/>
                </a:moveTo>
                <a:lnTo>
                  <a:pt x="0" y="1121664"/>
                </a:lnTo>
                <a:lnTo>
                  <a:pt x="0" y="1130808"/>
                </a:lnTo>
                <a:lnTo>
                  <a:pt x="9144" y="1130808"/>
                </a:lnTo>
                <a:lnTo>
                  <a:pt x="9144" y="1121664"/>
                </a:lnTo>
                <a:close/>
              </a:path>
              <a:path w="1161415" h="5154295">
                <a:moveTo>
                  <a:pt x="9144" y="1158239"/>
                </a:moveTo>
                <a:lnTo>
                  <a:pt x="0" y="1158239"/>
                </a:lnTo>
                <a:lnTo>
                  <a:pt x="0" y="1197864"/>
                </a:lnTo>
                <a:lnTo>
                  <a:pt x="9144" y="1197864"/>
                </a:lnTo>
                <a:lnTo>
                  <a:pt x="9144" y="1158239"/>
                </a:lnTo>
                <a:close/>
              </a:path>
              <a:path w="1161415" h="5154295">
                <a:moveTo>
                  <a:pt x="9144" y="1225296"/>
                </a:moveTo>
                <a:lnTo>
                  <a:pt x="0" y="1225296"/>
                </a:lnTo>
                <a:lnTo>
                  <a:pt x="0" y="1234439"/>
                </a:lnTo>
                <a:lnTo>
                  <a:pt x="9144" y="1234439"/>
                </a:lnTo>
                <a:lnTo>
                  <a:pt x="9144" y="1225296"/>
                </a:lnTo>
                <a:close/>
              </a:path>
              <a:path w="1161415" h="5154295">
                <a:moveTo>
                  <a:pt x="9144" y="1264920"/>
                </a:moveTo>
                <a:lnTo>
                  <a:pt x="0" y="1264920"/>
                </a:lnTo>
                <a:lnTo>
                  <a:pt x="0" y="1301496"/>
                </a:lnTo>
                <a:lnTo>
                  <a:pt x="9144" y="1301496"/>
                </a:lnTo>
                <a:lnTo>
                  <a:pt x="9144" y="1264920"/>
                </a:lnTo>
                <a:close/>
              </a:path>
              <a:path w="1161415" h="5154295">
                <a:moveTo>
                  <a:pt x="9144" y="1331976"/>
                </a:moveTo>
                <a:lnTo>
                  <a:pt x="0" y="1331976"/>
                </a:lnTo>
                <a:lnTo>
                  <a:pt x="0" y="1341120"/>
                </a:lnTo>
                <a:lnTo>
                  <a:pt x="9144" y="1341120"/>
                </a:lnTo>
                <a:lnTo>
                  <a:pt x="9144" y="1331976"/>
                </a:lnTo>
                <a:close/>
              </a:path>
              <a:path w="1161415" h="5154295">
                <a:moveTo>
                  <a:pt x="9144" y="1368552"/>
                </a:moveTo>
                <a:lnTo>
                  <a:pt x="0" y="1368552"/>
                </a:lnTo>
                <a:lnTo>
                  <a:pt x="0" y="1408176"/>
                </a:lnTo>
                <a:lnTo>
                  <a:pt x="9144" y="1408176"/>
                </a:lnTo>
                <a:lnTo>
                  <a:pt x="9144" y="1368552"/>
                </a:lnTo>
                <a:close/>
              </a:path>
              <a:path w="1161415" h="5154295">
                <a:moveTo>
                  <a:pt x="9144" y="1435608"/>
                </a:moveTo>
                <a:lnTo>
                  <a:pt x="0" y="1435608"/>
                </a:lnTo>
                <a:lnTo>
                  <a:pt x="0" y="1444752"/>
                </a:lnTo>
                <a:lnTo>
                  <a:pt x="9144" y="1444752"/>
                </a:lnTo>
                <a:lnTo>
                  <a:pt x="9144" y="1435608"/>
                </a:lnTo>
                <a:close/>
              </a:path>
              <a:path w="1161415" h="5154295">
                <a:moveTo>
                  <a:pt x="9144" y="1475232"/>
                </a:moveTo>
                <a:lnTo>
                  <a:pt x="0" y="1475232"/>
                </a:lnTo>
                <a:lnTo>
                  <a:pt x="0" y="1511808"/>
                </a:lnTo>
                <a:lnTo>
                  <a:pt x="9144" y="1511808"/>
                </a:lnTo>
                <a:lnTo>
                  <a:pt x="9144" y="1475232"/>
                </a:lnTo>
                <a:close/>
              </a:path>
              <a:path w="1161415" h="5154295">
                <a:moveTo>
                  <a:pt x="9144" y="1539239"/>
                </a:moveTo>
                <a:lnTo>
                  <a:pt x="0" y="1539239"/>
                </a:lnTo>
                <a:lnTo>
                  <a:pt x="0" y="1551432"/>
                </a:lnTo>
                <a:lnTo>
                  <a:pt x="9144" y="1551432"/>
                </a:lnTo>
                <a:lnTo>
                  <a:pt x="9144" y="1539239"/>
                </a:lnTo>
                <a:close/>
              </a:path>
              <a:path w="1161415" h="5154295">
                <a:moveTo>
                  <a:pt x="9144" y="1578864"/>
                </a:moveTo>
                <a:lnTo>
                  <a:pt x="0" y="1578864"/>
                </a:lnTo>
                <a:lnTo>
                  <a:pt x="0" y="1615439"/>
                </a:lnTo>
                <a:lnTo>
                  <a:pt x="9144" y="1615439"/>
                </a:lnTo>
                <a:lnTo>
                  <a:pt x="9144" y="1578864"/>
                </a:lnTo>
                <a:close/>
              </a:path>
              <a:path w="1161415" h="5154295">
                <a:moveTo>
                  <a:pt x="9144" y="1645920"/>
                </a:moveTo>
                <a:lnTo>
                  <a:pt x="0" y="1645920"/>
                </a:lnTo>
                <a:lnTo>
                  <a:pt x="0" y="1655064"/>
                </a:lnTo>
                <a:lnTo>
                  <a:pt x="9144" y="1655064"/>
                </a:lnTo>
                <a:lnTo>
                  <a:pt x="9144" y="1645920"/>
                </a:lnTo>
                <a:close/>
              </a:path>
              <a:path w="1161415" h="5154295">
                <a:moveTo>
                  <a:pt x="9144" y="1682496"/>
                </a:moveTo>
                <a:lnTo>
                  <a:pt x="0" y="1682496"/>
                </a:lnTo>
                <a:lnTo>
                  <a:pt x="0" y="1722120"/>
                </a:lnTo>
                <a:lnTo>
                  <a:pt x="9144" y="1722120"/>
                </a:lnTo>
                <a:lnTo>
                  <a:pt x="9144" y="1682496"/>
                </a:lnTo>
                <a:close/>
              </a:path>
              <a:path w="1161415" h="5154295">
                <a:moveTo>
                  <a:pt x="9144" y="1749552"/>
                </a:moveTo>
                <a:lnTo>
                  <a:pt x="0" y="1749552"/>
                </a:lnTo>
                <a:lnTo>
                  <a:pt x="0" y="1758696"/>
                </a:lnTo>
                <a:lnTo>
                  <a:pt x="9144" y="1758696"/>
                </a:lnTo>
                <a:lnTo>
                  <a:pt x="9144" y="1749552"/>
                </a:lnTo>
                <a:close/>
              </a:path>
              <a:path w="1161415" h="5154295">
                <a:moveTo>
                  <a:pt x="9144" y="1789176"/>
                </a:moveTo>
                <a:lnTo>
                  <a:pt x="0" y="1789176"/>
                </a:lnTo>
                <a:lnTo>
                  <a:pt x="0" y="1825752"/>
                </a:lnTo>
                <a:lnTo>
                  <a:pt x="9144" y="1825752"/>
                </a:lnTo>
                <a:lnTo>
                  <a:pt x="9144" y="1789176"/>
                </a:lnTo>
                <a:close/>
              </a:path>
              <a:path w="1161415" h="5154295">
                <a:moveTo>
                  <a:pt x="9144" y="1856232"/>
                </a:moveTo>
                <a:lnTo>
                  <a:pt x="0" y="1856232"/>
                </a:lnTo>
                <a:lnTo>
                  <a:pt x="0" y="1865376"/>
                </a:lnTo>
                <a:lnTo>
                  <a:pt x="9144" y="1865376"/>
                </a:lnTo>
                <a:lnTo>
                  <a:pt x="9144" y="1856232"/>
                </a:lnTo>
                <a:close/>
              </a:path>
              <a:path w="1161415" h="5154295">
                <a:moveTo>
                  <a:pt x="9144" y="1892808"/>
                </a:moveTo>
                <a:lnTo>
                  <a:pt x="0" y="1892808"/>
                </a:lnTo>
                <a:lnTo>
                  <a:pt x="0" y="1932432"/>
                </a:lnTo>
                <a:lnTo>
                  <a:pt x="9144" y="1932432"/>
                </a:lnTo>
                <a:lnTo>
                  <a:pt x="9144" y="1892808"/>
                </a:lnTo>
                <a:close/>
              </a:path>
              <a:path w="1161415" h="5154295">
                <a:moveTo>
                  <a:pt x="9144" y="1959864"/>
                </a:moveTo>
                <a:lnTo>
                  <a:pt x="0" y="1959864"/>
                </a:lnTo>
                <a:lnTo>
                  <a:pt x="0" y="1969008"/>
                </a:lnTo>
                <a:lnTo>
                  <a:pt x="9144" y="1969008"/>
                </a:lnTo>
                <a:lnTo>
                  <a:pt x="9144" y="1959864"/>
                </a:lnTo>
                <a:close/>
              </a:path>
              <a:path w="1161415" h="5154295">
                <a:moveTo>
                  <a:pt x="9144" y="1996439"/>
                </a:moveTo>
                <a:lnTo>
                  <a:pt x="0" y="1996439"/>
                </a:lnTo>
                <a:lnTo>
                  <a:pt x="0" y="2036064"/>
                </a:lnTo>
                <a:lnTo>
                  <a:pt x="9144" y="2036064"/>
                </a:lnTo>
                <a:lnTo>
                  <a:pt x="9144" y="1996439"/>
                </a:lnTo>
                <a:close/>
              </a:path>
              <a:path w="1161415" h="5154295">
                <a:moveTo>
                  <a:pt x="9144" y="2063496"/>
                </a:moveTo>
                <a:lnTo>
                  <a:pt x="0" y="2063496"/>
                </a:lnTo>
                <a:lnTo>
                  <a:pt x="0" y="2072639"/>
                </a:lnTo>
                <a:lnTo>
                  <a:pt x="9144" y="2072639"/>
                </a:lnTo>
                <a:lnTo>
                  <a:pt x="9144" y="2063496"/>
                </a:lnTo>
                <a:close/>
              </a:path>
              <a:path w="1161415" h="5154295">
                <a:moveTo>
                  <a:pt x="9144" y="2103120"/>
                </a:moveTo>
                <a:lnTo>
                  <a:pt x="0" y="2103120"/>
                </a:lnTo>
                <a:lnTo>
                  <a:pt x="0" y="2139696"/>
                </a:lnTo>
                <a:lnTo>
                  <a:pt x="9144" y="2139696"/>
                </a:lnTo>
                <a:lnTo>
                  <a:pt x="9144" y="2103120"/>
                </a:lnTo>
                <a:close/>
              </a:path>
              <a:path w="1161415" h="5154295">
                <a:moveTo>
                  <a:pt x="9144" y="2170176"/>
                </a:moveTo>
                <a:lnTo>
                  <a:pt x="0" y="2170176"/>
                </a:lnTo>
                <a:lnTo>
                  <a:pt x="0" y="2179320"/>
                </a:lnTo>
                <a:lnTo>
                  <a:pt x="9144" y="2179320"/>
                </a:lnTo>
                <a:lnTo>
                  <a:pt x="9144" y="2170176"/>
                </a:lnTo>
                <a:close/>
              </a:path>
              <a:path w="1161415" h="5154295">
                <a:moveTo>
                  <a:pt x="9144" y="2206752"/>
                </a:moveTo>
                <a:lnTo>
                  <a:pt x="0" y="2206752"/>
                </a:lnTo>
                <a:lnTo>
                  <a:pt x="0" y="2246376"/>
                </a:lnTo>
                <a:lnTo>
                  <a:pt x="9144" y="2246376"/>
                </a:lnTo>
                <a:lnTo>
                  <a:pt x="9144" y="2206752"/>
                </a:lnTo>
                <a:close/>
              </a:path>
              <a:path w="1161415" h="5154295">
                <a:moveTo>
                  <a:pt x="9144" y="2273808"/>
                </a:moveTo>
                <a:lnTo>
                  <a:pt x="0" y="2273808"/>
                </a:lnTo>
                <a:lnTo>
                  <a:pt x="0" y="2282952"/>
                </a:lnTo>
                <a:lnTo>
                  <a:pt x="9144" y="2282952"/>
                </a:lnTo>
                <a:lnTo>
                  <a:pt x="9144" y="2273808"/>
                </a:lnTo>
                <a:close/>
              </a:path>
              <a:path w="1161415" h="5154295">
                <a:moveTo>
                  <a:pt x="9144" y="2313432"/>
                </a:moveTo>
                <a:lnTo>
                  <a:pt x="0" y="2313432"/>
                </a:lnTo>
                <a:lnTo>
                  <a:pt x="0" y="2350008"/>
                </a:lnTo>
                <a:lnTo>
                  <a:pt x="9144" y="2350008"/>
                </a:lnTo>
                <a:lnTo>
                  <a:pt x="9144" y="2313432"/>
                </a:lnTo>
                <a:close/>
              </a:path>
              <a:path w="1161415" h="5154295">
                <a:moveTo>
                  <a:pt x="9144" y="2377440"/>
                </a:moveTo>
                <a:lnTo>
                  <a:pt x="0" y="2377440"/>
                </a:lnTo>
                <a:lnTo>
                  <a:pt x="0" y="2389632"/>
                </a:lnTo>
                <a:lnTo>
                  <a:pt x="9144" y="2389632"/>
                </a:lnTo>
                <a:lnTo>
                  <a:pt x="9144" y="2377440"/>
                </a:lnTo>
                <a:close/>
              </a:path>
              <a:path w="1161415" h="5154295">
                <a:moveTo>
                  <a:pt x="9144" y="2417064"/>
                </a:moveTo>
                <a:lnTo>
                  <a:pt x="0" y="2417064"/>
                </a:lnTo>
                <a:lnTo>
                  <a:pt x="0" y="2453640"/>
                </a:lnTo>
                <a:lnTo>
                  <a:pt x="9144" y="2453640"/>
                </a:lnTo>
                <a:lnTo>
                  <a:pt x="9144" y="2417064"/>
                </a:lnTo>
                <a:close/>
              </a:path>
              <a:path w="1161415" h="5154295">
                <a:moveTo>
                  <a:pt x="9144" y="2484120"/>
                </a:moveTo>
                <a:lnTo>
                  <a:pt x="0" y="2484120"/>
                </a:lnTo>
                <a:lnTo>
                  <a:pt x="0" y="2493264"/>
                </a:lnTo>
                <a:lnTo>
                  <a:pt x="9144" y="2493264"/>
                </a:lnTo>
                <a:lnTo>
                  <a:pt x="9144" y="2484120"/>
                </a:lnTo>
                <a:close/>
              </a:path>
              <a:path w="1161415" h="5154295">
                <a:moveTo>
                  <a:pt x="9144" y="2520696"/>
                </a:moveTo>
                <a:lnTo>
                  <a:pt x="0" y="2520696"/>
                </a:lnTo>
                <a:lnTo>
                  <a:pt x="0" y="2560320"/>
                </a:lnTo>
                <a:lnTo>
                  <a:pt x="9144" y="2560320"/>
                </a:lnTo>
                <a:lnTo>
                  <a:pt x="9144" y="2520696"/>
                </a:lnTo>
                <a:close/>
              </a:path>
              <a:path w="1161415" h="5154295">
                <a:moveTo>
                  <a:pt x="9144" y="2587752"/>
                </a:moveTo>
                <a:lnTo>
                  <a:pt x="0" y="2587752"/>
                </a:lnTo>
                <a:lnTo>
                  <a:pt x="0" y="2596896"/>
                </a:lnTo>
                <a:lnTo>
                  <a:pt x="9144" y="2596896"/>
                </a:lnTo>
                <a:lnTo>
                  <a:pt x="9144" y="2587752"/>
                </a:lnTo>
                <a:close/>
              </a:path>
              <a:path w="1161415" h="5154295">
                <a:moveTo>
                  <a:pt x="9144" y="2627376"/>
                </a:moveTo>
                <a:lnTo>
                  <a:pt x="0" y="2627376"/>
                </a:lnTo>
                <a:lnTo>
                  <a:pt x="0" y="2663952"/>
                </a:lnTo>
                <a:lnTo>
                  <a:pt x="9144" y="2663952"/>
                </a:lnTo>
                <a:lnTo>
                  <a:pt x="9144" y="2627376"/>
                </a:lnTo>
                <a:close/>
              </a:path>
              <a:path w="1161415" h="5154295">
                <a:moveTo>
                  <a:pt x="9144" y="2694432"/>
                </a:moveTo>
                <a:lnTo>
                  <a:pt x="0" y="2694432"/>
                </a:lnTo>
                <a:lnTo>
                  <a:pt x="0" y="2703576"/>
                </a:lnTo>
                <a:lnTo>
                  <a:pt x="9144" y="2703576"/>
                </a:lnTo>
                <a:lnTo>
                  <a:pt x="9144" y="2694432"/>
                </a:lnTo>
                <a:close/>
              </a:path>
              <a:path w="1161415" h="5154295">
                <a:moveTo>
                  <a:pt x="9144" y="2731008"/>
                </a:moveTo>
                <a:lnTo>
                  <a:pt x="0" y="2731008"/>
                </a:lnTo>
                <a:lnTo>
                  <a:pt x="0" y="2770632"/>
                </a:lnTo>
                <a:lnTo>
                  <a:pt x="9144" y="2770632"/>
                </a:lnTo>
                <a:lnTo>
                  <a:pt x="9144" y="2731008"/>
                </a:lnTo>
                <a:close/>
              </a:path>
              <a:path w="1161415" h="5154295">
                <a:moveTo>
                  <a:pt x="9144" y="2798064"/>
                </a:moveTo>
                <a:lnTo>
                  <a:pt x="0" y="2798064"/>
                </a:lnTo>
                <a:lnTo>
                  <a:pt x="0" y="2807208"/>
                </a:lnTo>
                <a:lnTo>
                  <a:pt x="9144" y="2807208"/>
                </a:lnTo>
                <a:lnTo>
                  <a:pt x="9144" y="2798064"/>
                </a:lnTo>
                <a:close/>
              </a:path>
              <a:path w="1161415" h="5154295">
                <a:moveTo>
                  <a:pt x="9144" y="2834640"/>
                </a:moveTo>
                <a:lnTo>
                  <a:pt x="0" y="2834640"/>
                </a:lnTo>
                <a:lnTo>
                  <a:pt x="0" y="2874264"/>
                </a:lnTo>
                <a:lnTo>
                  <a:pt x="9144" y="2874264"/>
                </a:lnTo>
                <a:lnTo>
                  <a:pt x="9144" y="2834640"/>
                </a:lnTo>
                <a:close/>
              </a:path>
              <a:path w="1161415" h="5154295">
                <a:moveTo>
                  <a:pt x="9144" y="2901696"/>
                </a:moveTo>
                <a:lnTo>
                  <a:pt x="0" y="2901696"/>
                </a:lnTo>
                <a:lnTo>
                  <a:pt x="0" y="2910840"/>
                </a:lnTo>
                <a:lnTo>
                  <a:pt x="9144" y="2910840"/>
                </a:lnTo>
                <a:lnTo>
                  <a:pt x="9144" y="2901696"/>
                </a:lnTo>
                <a:close/>
              </a:path>
              <a:path w="1161415" h="5154295">
                <a:moveTo>
                  <a:pt x="9144" y="2941320"/>
                </a:moveTo>
                <a:lnTo>
                  <a:pt x="0" y="2941320"/>
                </a:lnTo>
                <a:lnTo>
                  <a:pt x="0" y="2977896"/>
                </a:lnTo>
                <a:lnTo>
                  <a:pt x="9144" y="2977896"/>
                </a:lnTo>
                <a:lnTo>
                  <a:pt x="9144" y="2941320"/>
                </a:lnTo>
                <a:close/>
              </a:path>
              <a:path w="1161415" h="5154295">
                <a:moveTo>
                  <a:pt x="9144" y="3008376"/>
                </a:moveTo>
                <a:lnTo>
                  <a:pt x="0" y="3008376"/>
                </a:lnTo>
                <a:lnTo>
                  <a:pt x="0" y="3017520"/>
                </a:lnTo>
                <a:lnTo>
                  <a:pt x="9144" y="3017520"/>
                </a:lnTo>
                <a:lnTo>
                  <a:pt x="9144" y="3008376"/>
                </a:lnTo>
                <a:close/>
              </a:path>
              <a:path w="1161415" h="5154295">
                <a:moveTo>
                  <a:pt x="9144" y="3044952"/>
                </a:moveTo>
                <a:lnTo>
                  <a:pt x="0" y="3044952"/>
                </a:lnTo>
                <a:lnTo>
                  <a:pt x="0" y="3084576"/>
                </a:lnTo>
                <a:lnTo>
                  <a:pt x="9144" y="3084576"/>
                </a:lnTo>
                <a:lnTo>
                  <a:pt x="9144" y="3044952"/>
                </a:lnTo>
                <a:close/>
              </a:path>
              <a:path w="1161415" h="5154295">
                <a:moveTo>
                  <a:pt x="9144" y="3112008"/>
                </a:moveTo>
                <a:lnTo>
                  <a:pt x="0" y="3112008"/>
                </a:lnTo>
                <a:lnTo>
                  <a:pt x="0" y="3121152"/>
                </a:lnTo>
                <a:lnTo>
                  <a:pt x="9144" y="3121152"/>
                </a:lnTo>
                <a:lnTo>
                  <a:pt x="9144" y="3112008"/>
                </a:lnTo>
                <a:close/>
              </a:path>
              <a:path w="1161415" h="5154295">
                <a:moveTo>
                  <a:pt x="9144" y="3151632"/>
                </a:moveTo>
                <a:lnTo>
                  <a:pt x="0" y="3151632"/>
                </a:lnTo>
                <a:lnTo>
                  <a:pt x="0" y="3188208"/>
                </a:lnTo>
                <a:lnTo>
                  <a:pt x="9144" y="3188208"/>
                </a:lnTo>
                <a:lnTo>
                  <a:pt x="9144" y="3151632"/>
                </a:lnTo>
                <a:close/>
              </a:path>
              <a:path w="1161415" h="5154295">
                <a:moveTo>
                  <a:pt x="9144" y="3215640"/>
                </a:moveTo>
                <a:lnTo>
                  <a:pt x="0" y="3215640"/>
                </a:lnTo>
                <a:lnTo>
                  <a:pt x="0" y="3227832"/>
                </a:lnTo>
                <a:lnTo>
                  <a:pt x="9144" y="3227832"/>
                </a:lnTo>
                <a:lnTo>
                  <a:pt x="9144" y="3215640"/>
                </a:lnTo>
                <a:close/>
              </a:path>
              <a:path w="1161415" h="5154295">
                <a:moveTo>
                  <a:pt x="9144" y="3255264"/>
                </a:moveTo>
                <a:lnTo>
                  <a:pt x="0" y="3255264"/>
                </a:lnTo>
                <a:lnTo>
                  <a:pt x="0" y="3291840"/>
                </a:lnTo>
                <a:lnTo>
                  <a:pt x="9144" y="3291840"/>
                </a:lnTo>
                <a:lnTo>
                  <a:pt x="9144" y="3255264"/>
                </a:lnTo>
                <a:close/>
              </a:path>
              <a:path w="1161415" h="5154295">
                <a:moveTo>
                  <a:pt x="9144" y="3322320"/>
                </a:moveTo>
                <a:lnTo>
                  <a:pt x="0" y="3322320"/>
                </a:lnTo>
                <a:lnTo>
                  <a:pt x="0" y="3331464"/>
                </a:lnTo>
                <a:lnTo>
                  <a:pt x="9144" y="3331464"/>
                </a:lnTo>
                <a:lnTo>
                  <a:pt x="9144" y="3322320"/>
                </a:lnTo>
                <a:close/>
              </a:path>
              <a:path w="1161415" h="5154295">
                <a:moveTo>
                  <a:pt x="9144" y="3358896"/>
                </a:moveTo>
                <a:lnTo>
                  <a:pt x="0" y="3358896"/>
                </a:lnTo>
                <a:lnTo>
                  <a:pt x="0" y="3398520"/>
                </a:lnTo>
                <a:lnTo>
                  <a:pt x="9144" y="3398520"/>
                </a:lnTo>
                <a:lnTo>
                  <a:pt x="9144" y="3358896"/>
                </a:lnTo>
                <a:close/>
              </a:path>
              <a:path w="1161415" h="5154295">
                <a:moveTo>
                  <a:pt x="9144" y="3425952"/>
                </a:moveTo>
                <a:lnTo>
                  <a:pt x="0" y="3425952"/>
                </a:lnTo>
                <a:lnTo>
                  <a:pt x="0" y="3435096"/>
                </a:lnTo>
                <a:lnTo>
                  <a:pt x="9144" y="3435096"/>
                </a:lnTo>
                <a:lnTo>
                  <a:pt x="9144" y="3425952"/>
                </a:lnTo>
                <a:close/>
              </a:path>
              <a:path w="1161415" h="5154295">
                <a:moveTo>
                  <a:pt x="9144" y="3465576"/>
                </a:moveTo>
                <a:lnTo>
                  <a:pt x="0" y="3465576"/>
                </a:lnTo>
                <a:lnTo>
                  <a:pt x="0" y="3502152"/>
                </a:lnTo>
                <a:lnTo>
                  <a:pt x="9144" y="3502152"/>
                </a:lnTo>
                <a:lnTo>
                  <a:pt x="9144" y="3465576"/>
                </a:lnTo>
                <a:close/>
              </a:path>
              <a:path w="1161415" h="5154295">
                <a:moveTo>
                  <a:pt x="9144" y="3532632"/>
                </a:moveTo>
                <a:lnTo>
                  <a:pt x="0" y="3532632"/>
                </a:lnTo>
                <a:lnTo>
                  <a:pt x="0" y="3541776"/>
                </a:lnTo>
                <a:lnTo>
                  <a:pt x="9144" y="3541776"/>
                </a:lnTo>
                <a:lnTo>
                  <a:pt x="9144" y="3532632"/>
                </a:lnTo>
                <a:close/>
              </a:path>
              <a:path w="1161415" h="5154295">
                <a:moveTo>
                  <a:pt x="9144" y="3569208"/>
                </a:moveTo>
                <a:lnTo>
                  <a:pt x="0" y="3569208"/>
                </a:lnTo>
                <a:lnTo>
                  <a:pt x="0" y="3608832"/>
                </a:lnTo>
                <a:lnTo>
                  <a:pt x="9144" y="3608832"/>
                </a:lnTo>
                <a:lnTo>
                  <a:pt x="9144" y="3569208"/>
                </a:lnTo>
                <a:close/>
              </a:path>
              <a:path w="1161415" h="5154295">
                <a:moveTo>
                  <a:pt x="9144" y="3636264"/>
                </a:moveTo>
                <a:lnTo>
                  <a:pt x="0" y="3636264"/>
                </a:lnTo>
                <a:lnTo>
                  <a:pt x="0" y="3645408"/>
                </a:lnTo>
                <a:lnTo>
                  <a:pt x="9144" y="3645408"/>
                </a:lnTo>
                <a:lnTo>
                  <a:pt x="9144" y="3636264"/>
                </a:lnTo>
                <a:close/>
              </a:path>
              <a:path w="1161415" h="5154295">
                <a:moveTo>
                  <a:pt x="9144" y="3672840"/>
                </a:moveTo>
                <a:lnTo>
                  <a:pt x="0" y="3672840"/>
                </a:lnTo>
                <a:lnTo>
                  <a:pt x="0" y="3712464"/>
                </a:lnTo>
                <a:lnTo>
                  <a:pt x="9144" y="3712464"/>
                </a:lnTo>
                <a:lnTo>
                  <a:pt x="9144" y="3672840"/>
                </a:lnTo>
                <a:close/>
              </a:path>
              <a:path w="1161415" h="5154295">
                <a:moveTo>
                  <a:pt x="9144" y="3739896"/>
                </a:moveTo>
                <a:lnTo>
                  <a:pt x="0" y="3739896"/>
                </a:lnTo>
                <a:lnTo>
                  <a:pt x="0" y="3749040"/>
                </a:lnTo>
                <a:lnTo>
                  <a:pt x="9144" y="3749040"/>
                </a:lnTo>
                <a:lnTo>
                  <a:pt x="9144" y="3739896"/>
                </a:lnTo>
                <a:close/>
              </a:path>
              <a:path w="1161415" h="5154295">
                <a:moveTo>
                  <a:pt x="9144" y="3779520"/>
                </a:moveTo>
                <a:lnTo>
                  <a:pt x="0" y="3779520"/>
                </a:lnTo>
                <a:lnTo>
                  <a:pt x="0" y="3816096"/>
                </a:lnTo>
                <a:lnTo>
                  <a:pt x="9144" y="3816096"/>
                </a:lnTo>
                <a:lnTo>
                  <a:pt x="9144" y="3779520"/>
                </a:lnTo>
                <a:close/>
              </a:path>
              <a:path w="1161415" h="5154295">
                <a:moveTo>
                  <a:pt x="9144" y="3846576"/>
                </a:moveTo>
                <a:lnTo>
                  <a:pt x="0" y="3846576"/>
                </a:lnTo>
                <a:lnTo>
                  <a:pt x="0" y="3855720"/>
                </a:lnTo>
                <a:lnTo>
                  <a:pt x="9144" y="3855720"/>
                </a:lnTo>
                <a:lnTo>
                  <a:pt x="9144" y="3846576"/>
                </a:lnTo>
                <a:close/>
              </a:path>
              <a:path w="1161415" h="5154295">
                <a:moveTo>
                  <a:pt x="9144" y="3883152"/>
                </a:moveTo>
                <a:lnTo>
                  <a:pt x="0" y="3883152"/>
                </a:lnTo>
                <a:lnTo>
                  <a:pt x="0" y="3922776"/>
                </a:lnTo>
                <a:lnTo>
                  <a:pt x="9144" y="3922776"/>
                </a:lnTo>
                <a:lnTo>
                  <a:pt x="9144" y="3883152"/>
                </a:lnTo>
                <a:close/>
              </a:path>
              <a:path w="1161415" h="5154295">
                <a:moveTo>
                  <a:pt x="9144" y="3950208"/>
                </a:moveTo>
                <a:lnTo>
                  <a:pt x="0" y="3950208"/>
                </a:lnTo>
                <a:lnTo>
                  <a:pt x="0" y="3959352"/>
                </a:lnTo>
                <a:lnTo>
                  <a:pt x="9144" y="3959352"/>
                </a:lnTo>
                <a:lnTo>
                  <a:pt x="9144" y="3950208"/>
                </a:lnTo>
                <a:close/>
              </a:path>
              <a:path w="1161415" h="5154295">
                <a:moveTo>
                  <a:pt x="9144" y="3989832"/>
                </a:moveTo>
                <a:lnTo>
                  <a:pt x="0" y="3989832"/>
                </a:lnTo>
                <a:lnTo>
                  <a:pt x="0" y="4026408"/>
                </a:lnTo>
                <a:lnTo>
                  <a:pt x="9144" y="4026408"/>
                </a:lnTo>
                <a:lnTo>
                  <a:pt x="9144" y="3989832"/>
                </a:lnTo>
                <a:close/>
              </a:path>
              <a:path w="1161415" h="5154295">
                <a:moveTo>
                  <a:pt x="9144" y="4053840"/>
                </a:moveTo>
                <a:lnTo>
                  <a:pt x="0" y="4053840"/>
                </a:lnTo>
                <a:lnTo>
                  <a:pt x="0" y="4066032"/>
                </a:lnTo>
                <a:lnTo>
                  <a:pt x="9144" y="4066032"/>
                </a:lnTo>
                <a:lnTo>
                  <a:pt x="9144" y="4053840"/>
                </a:lnTo>
                <a:close/>
              </a:path>
              <a:path w="1161415" h="5154295">
                <a:moveTo>
                  <a:pt x="9144" y="4093464"/>
                </a:moveTo>
                <a:lnTo>
                  <a:pt x="0" y="4093464"/>
                </a:lnTo>
                <a:lnTo>
                  <a:pt x="0" y="4130040"/>
                </a:lnTo>
                <a:lnTo>
                  <a:pt x="9144" y="4130040"/>
                </a:lnTo>
                <a:lnTo>
                  <a:pt x="9144" y="4093464"/>
                </a:lnTo>
                <a:close/>
              </a:path>
              <a:path w="1161415" h="5154295">
                <a:moveTo>
                  <a:pt x="9144" y="4160520"/>
                </a:moveTo>
                <a:lnTo>
                  <a:pt x="0" y="4160520"/>
                </a:lnTo>
                <a:lnTo>
                  <a:pt x="0" y="4169664"/>
                </a:lnTo>
                <a:lnTo>
                  <a:pt x="9144" y="4169664"/>
                </a:lnTo>
                <a:lnTo>
                  <a:pt x="9144" y="4160520"/>
                </a:lnTo>
                <a:close/>
              </a:path>
              <a:path w="1161415" h="5154295">
                <a:moveTo>
                  <a:pt x="9144" y="4197096"/>
                </a:moveTo>
                <a:lnTo>
                  <a:pt x="0" y="4197096"/>
                </a:lnTo>
                <a:lnTo>
                  <a:pt x="0" y="4236720"/>
                </a:lnTo>
                <a:lnTo>
                  <a:pt x="9144" y="4236720"/>
                </a:lnTo>
                <a:lnTo>
                  <a:pt x="9144" y="4197096"/>
                </a:lnTo>
                <a:close/>
              </a:path>
              <a:path w="1161415" h="5154295">
                <a:moveTo>
                  <a:pt x="9144" y="4264152"/>
                </a:moveTo>
                <a:lnTo>
                  <a:pt x="0" y="4264152"/>
                </a:lnTo>
                <a:lnTo>
                  <a:pt x="0" y="4273296"/>
                </a:lnTo>
                <a:lnTo>
                  <a:pt x="9144" y="4273296"/>
                </a:lnTo>
                <a:lnTo>
                  <a:pt x="9144" y="4264152"/>
                </a:lnTo>
                <a:close/>
              </a:path>
              <a:path w="1161415" h="5154295">
                <a:moveTo>
                  <a:pt x="9144" y="4303776"/>
                </a:moveTo>
                <a:lnTo>
                  <a:pt x="0" y="4303776"/>
                </a:lnTo>
                <a:lnTo>
                  <a:pt x="0" y="4340352"/>
                </a:lnTo>
                <a:lnTo>
                  <a:pt x="9144" y="4340352"/>
                </a:lnTo>
                <a:lnTo>
                  <a:pt x="9144" y="4303776"/>
                </a:lnTo>
                <a:close/>
              </a:path>
              <a:path w="1161415" h="5154295">
                <a:moveTo>
                  <a:pt x="9144" y="4370832"/>
                </a:moveTo>
                <a:lnTo>
                  <a:pt x="0" y="4370832"/>
                </a:lnTo>
                <a:lnTo>
                  <a:pt x="0" y="4379976"/>
                </a:lnTo>
                <a:lnTo>
                  <a:pt x="9144" y="4379976"/>
                </a:lnTo>
                <a:lnTo>
                  <a:pt x="9144" y="4370832"/>
                </a:lnTo>
                <a:close/>
              </a:path>
              <a:path w="1161415" h="5154295">
                <a:moveTo>
                  <a:pt x="9144" y="4407408"/>
                </a:moveTo>
                <a:lnTo>
                  <a:pt x="0" y="4407408"/>
                </a:lnTo>
                <a:lnTo>
                  <a:pt x="0" y="4447032"/>
                </a:lnTo>
                <a:lnTo>
                  <a:pt x="9144" y="4447032"/>
                </a:lnTo>
                <a:lnTo>
                  <a:pt x="9144" y="4407408"/>
                </a:lnTo>
                <a:close/>
              </a:path>
              <a:path w="1161415" h="5154295">
                <a:moveTo>
                  <a:pt x="9144" y="4474464"/>
                </a:moveTo>
                <a:lnTo>
                  <a:pt x="0" y="4474464"/>
                </a:lnTo>
                <a:lnTo>
                  <a:pt x="0" y="4483608"/>
                </a:lnTo>
                <a:lnTo>
                  <a:pt x="9144" y="4483608"/>
                </a:lnTo>
                <a:lnTo>
                  <a:pt x="9144" y="4474464"/>
                </a:lnTo>
                <a:close/>
              </a:path>
              <a:path w="1161415" h="5154295">
                <a:moveTo>
                  <a:pt x="9144" y="4511040"/>
                </a:moveTo>
                <a:lnTo>
                  <a:pt x="0" y="4511040"/>
                </a:lnTo>
                <a:lnTo>
                  <a:pt x="0" y="4550664"/>
                </a:lnTo>
                <a:lnTo>
                  <a:pt x="9144" y="4550664"/>
                </a:lnTo>
                <a:lnTo>
                  <a:pt x="9144" y="4511040"/>
                </a:lnTo>
                <a:close/>
              </a:path>
              <a:path w="1161415" h="5154295">
                <a:moveTo>
                  <a:pt x="9144" y="4578096"/>
                </a:moveTo>
                <a:lnTo>
                  <a:pt x="0" y="4578096"/>
                </a:lnTo>
                <a:lnTo>
                  <a:pt x="0" y="4587240"/>
                </a:lnTo>
                <a:lnTo>
                  <a:pt x="9144" y="4587240"/>
                </a:lnTo>
                <a:lnTo>
                  <a:pt x="9144" y="4578096"/>
                </a:lnTo>
                <a:close/>
              </a:path>
              <a:path w="1161415" h="5154295">
                <a:moveTo>
                  <a:pt x="9144" y="4617720"/>
                </a:moveTo>
                <a:lnTo>
                  <a:pt x="0" y="4617720"/>
                </a:lnTo>
                <a:lnTo>
                  <a:pt x="0" y="4654296"/>
                </a:lnTo>
                <a:lnTo>
                  <a:pt x="9144" y="4654296"/>
                </a:lnTo>
                <a:lnTo>
                  <a:pt x="9144" y="4617720"/>
                </a:lnTo>
                <a:close/>
              </a:path>
              <a:path w="1161415" h="5154295">
                <a:moveTo>
                  <a:pt x="9144" y="4684776"/>
                </a:moveTo>
                <a:lnTo>
                  <a:pt x="0" y="4684776"/>
                </a:lnTo>
                <a:lnTo>
                  <a:pt x="0" y="4693920"/>
                </a:lnTo>
                <a:lnTo>
                  <a:pt x="9144" y="4693920"/>
                </a:lnTo>
                <a:lnTo>
                  <a:pt x="9144" y="4684776"/>
                </a:lnTo>
                <a:close/>
              </a:path>
              <a:path w="1161415" h="5154295">
                <a:moveTo>
                  <a:pt x="9144" y="4721352"/>
                </a:moveTo>
                <a:lnTo>
                  <a:pt x="0" y="4721352"/>
                </a:lnTo>
                <a:lnTo>
                  <a:pt x="0" y="4760976"/>
                </a:lnTo>
                <a:lnTo>
                  <a:pt x="9144" y="4760976"/>
                </a:lnTo>
                <a:lnTo>
                  <a:pt x="9144" y="4721352"/>
                </a:lnTo>
                <a:close/>
              </a:path>
              <a:path w="1161415" h="5154295">
                <a:moveTo>
                  <a:pt x="9144" y="4788408"/>
                </a:moveTo>
                <a:lnTo>
                  <a:pt x="0" y="4788408"/>
                </a:lnTo>
                <a:lnTo>
                  <a:pt x="0" y="4797552"/>
                </a:lnTo>
                <a:lnTo>
                  <a:pt x="9144" y="4797552"/>
                </a:lnTo>
                <a:lnTo>
                  <a:pt x="9144" y="4788408"/>
                </a:lnTo>
                <a:close/>
              </a:path>
              <a:path w="1161415" h="5154295">
                <a:moveTo>
                  <a:pt x="9144" y="4828032"/>
                </a:moveTo>
                <a:lnTo>
                  <a:pt x="0" y="4828032"/>
                </a:lnTo>
                <a:lnTo>
                  <a:pt x="0" y="4864608"/>
                </a:lnTo>
                <a:lnTo>
                  <a:pt x="9144" y="4864608"/>
                </a:lnTo>
                <a:lnTo>
                  <a:pt x="9144" y="4828032"/>
                </a:lnTo>
                <a:close/>
              </a:path>
              <a:path w="1161415" h="5154295">
                <a:moveTo>
                  <a:pt x="9144" y="4892040"/>
                </a:moveTo>
                <a:lnTo>
                  <a:pt x="0" y="4892040"/>
                </a:lnTo>
                <a:lnTo>
                  <a:pt x="0" y="4904232"/>
                </a:lnTo>
                <a:lnTo>
                  <a:pt x="9144" y="4904232"/>
                </a:lnTo>
                <a:lnTo>
                  <a:pt x="9144" y="4892040"/>
                </a:lnTo>
                <a:close/>
              </a:path>
              <a:path w="1161415" h="5154295">
                <a:moveTo>
                  <a:pt x="9144" y="4931664"/>
                </a:moveTo>
                <a:lnTo>
                  <a:pt x="0" y="4931664"/>
                </a:lnTo>
                <a:lnTo>
                  <a:pt x="0" y="4968240"/>
                </a:lnTo>
                <a:lnTo>
                  <a:pt x="9144" y="4968240"/>
                </a:lnTo>
                <a:lnTo>
                  <a:pt x="9144" y="4931664"/>
                </a:lnTo>
                <a:close/>
              </a:path>
              <a:path w="1161415" h="5154295">
                <a:moveTo>
                  <a:pt x="9144" y="4998720"/>
                </a:moveTo>
                <a:lnTo>
                  <a:pt x="0" y="4998720"/>
                </a:lnTo>
                <a:lnTo>
                  <a:pt x="0" y="5007864"/>
                </a:lnTo>
                <a:lnTo>
                  <a:pt x="9144" y="5007864"/>
                </a:lnTo>
                <a:lnTo>
                  <a:pt x="9144" y="4998720"/>
                </a:lnTo>
                <a:close/>
              </a:path>
              <a:path w="1161415" h="5154295">
                <a:moveTo>
                  <a:pt x="9144" y="5035297"/>
                </a:moveTo>
                <a:lnTo>
                  <a:pt x="0" y="5035297"/>
                </a:lnTo>
                <a:lnTo>
                  <a:pt x="0" y="5074920"/>
                </a:lnTo>
                <a:lnTo>
                  <a:pt x="9144" y="5074920"/>
                </a:lnTo>
                <a:lnTo>
                  <a:pt x="9144" y="5035297"/>
                </a:lnTo>
                <a:close/>
              </a:path>
              <a:path w="1161415" h="5154295">
                <a:moveTo>
                  <a:pt x="9144" y="5102352"/>
                </a:moveTo>
                <a:lnTo>
                  <a:pt x="0" y="5102352"/>
                </a:lnTo>
                <a:lnTo>
                  <a:pt x="0" y="5111497"/>
                </a:lnTo>
                <a:lnTo>
                  <a:pt x="9144" y="5111497"/>
                </a:lnTo>
                <a:lnTo>
                  <a:pt x="9144" y="5102352"/>
                </a:lnTo>
                <a:close/>
              </a:path>
              <a:path w="1161415" h="5154295">
                <a:moveTo>
                  <a:pt x="9144" y="5141976"/>
                </a:moveTo>
                <a:lnTo>
                  <a:pt x="0" y="5141976"/>
                </a:lnTo>
                <a:lnTo>
                  <a:pt x="0" y="5154168"/>
                </a:lnTo>
                <a:lnTo>
                  <a:pt x="36575" y="5154168"/>
                </a:lnTo>
                <a:lnTo>
                  <a:pt x="36575" y="5148072"/>
                </a:lnTo>
                <a:lnTo>
                  <a:pt x="9144" y="5148072"/>
                </a:lnTo>
                <a:lnTo>
                  <a:pt x="6096" y="5145024"/>
                </a:lnTo>
                <a:lnTo>
                  <a:pt x="9144" y="5145024"/>
                </a:lnTo>
                <a:lnTo>
                  <a:pt x="9144" y="5141976"/>
                </a:lnTo>
                <a:close/>
              </a:path>
              <a:path w="1161415" h="5154295">
                <a:moveTo>
                  <a:pt x="9144" y="5145024"/>
                </a:moveTo>
                <a:lnTo>
                  <a:pt x="6096" y="5145024"/>
                </a:lnTo>
                <a:lnTo>
                  <a:pt x="9144" y="5148072"/>
                </a:lnTo>
                <a:lnTo>
                  <a:pt x="9144" y="5145024"/>
                </a:lnTo>
                <a:close/>
              </a:path>
              <a:path w="1161415" h="5154295">
                <a:moveTo>
                  <a:pt x="36575" y="5145024"/>
                </a:moveTo>
                <a:lnTo>
                  <a:pt x="9144" y="5145024"/>
                </a:lnTo>
                <a:lnTo>
                  <a:pt x="9144" y="5148072"/>
                </a:lnTo>
                <a:lnTo>
                  <a:pt x="36575" y="5148072"/>
                </a:lnTo>
                <a:lnTo>
                  <a:pt x="36575" y="5145024"/>
                </a:lnTo>
                <a:close/>
              </a:path>
              <a:path w="1161415" h="5154295">
                <a:moveTo>
                  <a:pt x="73151" y="5145024"/>
                </a:moveTo>
                <a:lnTo>
                  <a:pt x="64008" y="5145024"/>
                </a:lnTo>
                <a:lnTo>
                  <a:pt x="64008" y="5154168"/>
                </a:lnTo>
                <a:lnTo>
                  <a:pt x="73151" y="5154168"/>
                </a:lnTo>
                <a:lnTo>
                  <a:pt x="73151" y="5145024"/>
                </a:lnTo>
                <a:close/>
              </a:path>
              <a:path w="1161415" h="5154295">
                <a:moveTo>
                  <a:pt x="140208" y="5145024"/>
                </a:moveTo>
                <a:lnTo>
                  <a:pt x="103631" y="5145024"/>
                </a:lnTo>
                <a:lnTo>
                  <a:pt x="103631" y="5154168"/>
                </a:lnTo>
                <a:lnTo>
                  <a:pt x="140208" y="5154168"/>
                </a:lnTo>
                <a:lnTo>
                  <a:pt x="140208" y="5145024"/>
                </a:lnTo>
                <a:close/>
              </a:path>
              <a:path w="1161415" h="5154295">
                <a:moveTo>
                  <a:pt x="179831" y="5145024"/>
                </a:moveTo>
                <a:lnTo>
                  <a:pt x="167640" y="5145024"/>
                </a:lnTo>
                <a:lnTo>
                  <a:pt x="167640" y="5154168"/>
                </a:lnTo>
                <a:lnTo>
                  <a:pt x="179831" y="5154168"/>
                </a:lnTo>
                <a:lnTo>
                  <a:pt x="179831" y="5145024"/>
                </a:lnTo>
                <a:close/>
              </a:path>
              <a:path w="1161415" h="5154295">
                <a:moveTo>
                  <a:pt x="243840" y="5145024"/>
                </a:moveTo>
                <a:lnTo>
                  <a:pt x="207264" y="5145024"/>
                </a:lnTo>
                <a:lnTo>
                  <a:pt x="207264" y="5154168"/>
                </a:lnTo>
                <a:lnTo>
                  <a:pt x="243840" y="5154168"/>
                </a:lnTo>
                <a:lnTo>
                  <a:pt x="243840" y="5145024"/>
                </a:lnTo>
                <a:close/>
              </a:path>
              <a:path w="1161415" h="5154295">
                <a:moveTo>
                  <a:pt x="283464" y="5145024"/>
                </a:moveTo>
                <a:lnTo>
                  <a:pt x="274320" y="5145024"/>
                </a:lnTo>
                <a:lnTo>
                  <a:pt x="274320" y="5154168"/>
                </a:lnTo>
                <a:lnTo>
                  <a:pt x="283464" y="5154168"/>
                </a:lnTo>
                <a:lnTo>
                  <a:pt x="283464" y="5145024"/>
                </a:lnTo>
                <a:close/>
              </a:path>
              <a:path w="1161415" h="5154295">
                <a:moveTo>
                  <a:pt x="350520" y="5145024"/>
                </a:moveTo>
                <a:lnTo>
                  <a:pt x="310896" y="5145024"/>
                </a:lnTo>
                <a:lnTo>
                  <a:pt x="310896" y="5154168"/>
                </a:lnTo>
                <a:lnTo>
                  <a:pt x="350520" y="5154168"/>
                </a:lnTo>
                <a:lnTo>
                  <a:pt x="350520" y="5145024"/>
                </a:lnTo>
                <a:close/>
              </a:path>
              <a:path w="1161415" h="5154295">
                <a:moveTo>
                  <a:pt x="387096" y="5145024"/>
                </a:moveTo>
                <a:lnTo>
                  <a:pt x="377951" y="5145024"/>
                </a:lnTo>
                <a:lnTo>
                  <a:pt x="377951" y="5154168"/>
                </a:lnTo>
                <a:lnTo>
                  <a:pt x="387096" y="5154168"/>
                </a:lnTo>
                <a:lnTo>
                  <a:pt x="387096" y="5145024"/>
                </a:lnTo>
                <a:close/>
              </a:path>
              <a:path w="1161415" h="5154295">
                <a:moveTo>
                  <a:pt x="454151" y="5145024"/>
                </a:moveTo>
                <a:lnTo>
                  <a:pt x="417575" y="5145024"/>
                </a:lnTo>
                <a:lnTo>
                  <a:pt x="417575" y="5154168"/>
                </a:lnTo>
                <a:lnTo>
                  <a:pt x="454151" y="5154168"/>
                </a:lnTo>
                <a:lnTo>
                  <a:pt x="454151" y="5145024"/>
                </a:lnTo>
                <a:close/>
              </a:path>
              <a:path w="1161415" h="5154295">
                <a:moveTo>
                  <a:pt x="493775" y="5145024"/>
                </a:moveTo>
                <a:lnTo>
                  <a:pt x="484631" y="5145024"/>
                </a:lnTo>
                <a:lnTo>
                  <a:pt x="484631" y="5154168"/>
                </a:lnTo>
                <a:lnTo>
                  <a:pt x="493775" y="5154168"/>
                </a:lnTo>
                <a:lnTo>
                  <a:pt x="493775" y="5145024"/>
                </a:lnTo>
                <a:close/>
              </a:path>
              <a:path w="1161415" h="5154295">
                <a:moveTo>
                  <a:pt x="560831" y="5145024"/>
                </a:moveTo>
                <a:lnTo>
                  <a:pt x="521208" y="5145024"/>
                </a:lnTo>
                <a:lnTo>
                  <a:pt x="521208" y="5154168"/>
                </a:lnTo>
                <a:lnTo>
                  <a:pt x="560831" y="5154168"/>
                </a:lnTo>
                <a:lnTo>
                  <a:pt x="560831" y="5145024"/>
                </a:lnTo>
                <a:close/>
              </a:path>
              <a:path w="1161415" h="5154295">
                <a:moveTo>
                  <a:pt x="597408" y="5145024"/>
                </a:moveTo>
                <a:lnTo>
                  <a:pt x="588264" y="5145024"/>
                </a:lnTo>
                <a:lnTo>
                  <a:pt x="588264" y="5154168"/>
                </a:lnTo>
                <a:lnTo>
                  <a:pt x="597408" y="5154168"/>
                </a:lnTo>
                <a:lnTo>
                  <a:pt x="597408" y="5145024"/>
                </a:lnTo>
                <a:close/>
              </a:path>
              <a:path w="1161415" h="5154295">
                <a:moveTo>
                  <a:pt x="664464" y="5145024"/>
                </a:moveTo>
                <a:lnTo>
                  <a:pt x="624840" y="5145024"/>
                </a:lnTo>
                <a:lnTo>
                  <a:pt x="624840" y="5154168"/>
                </a:lnTo>
                <a:lnTo>
                  <a:pt x="664464" y="5154168"/>
                </a:lnTo>
                <a:lnTo>
                  <a:pt x="664464" y="5145024"/>
                </a:lnTo>
                <a:close/>
              </a:path>
              <a:path w="1161415" h="5154295">
                <a:moveTo>
                  <a:pt x="701040" y="5145024"/>
                </a:moveTo>
                <a:lnTo>
                  <a:pt x="691896" y="5145024"/>
                </a:lnTo>
                <a:lnTo>
                  <a:pt x="691896" y="5154168"/>
                </a:lnTo>
                <a:lnTo>
                  <a:pt x="701040" y="5154168"/>
                </a:lnTo>
                <a:lnTo>
                  <a:pt x="701040" y="5145024"/>
                </a:lnTo>
                <a:close/>
              </a:path>
              <a:path w="1161415" h="5154295">
                <a:moveTo>
                  <a:pt x="768096" y="5145024"/>
                </a:moveTo>
                <a:lnTo>
                  <a:pt x="731520" y="5145024"/>
                </a:lnTo>
                <a:lnTo>
                  <a:pt x="731520" y="5154168"/>
                </a:lnTo>
                <a:lnTo>
                  <a:pt x="768096" y="5154168"/>
                </a:lnTo>
                <a:lnTo>
                  <a:pt x="768096" y="5145024"/>
                </a:lnTo>
                <a:close/>
              </a:path>
              <a:path w="1161415" h="5154295">
                <a:moveTo>
                  <a:pt x="807720" y="5145024"/>
                </a:moveTo>
                <a:lnTo>
                  <a:pt x="798576" y="5145024"/>
                </a:lnTo>
                <a:lnTo>
                  <a:pt x="798576" y="5154168"/>
                </a:lnTo>
                <a:lnTo>
                  <a:pt x="807720" y="5154168"/>
                </a:lnTo>
                <a:lnTo>
                  <a:pt x="807720" y="5145024"/>
                </a:lnTo>
                <a:close/>
              </a:path>
              <a:path w="1161415" h="5154295">
                <a:moveTo>
                  <a:pt x="874776" y="5145024"/>
                </a:moveTo>
                <a:lnTo>
                  <a:pt x="835151" y="5145024"/>
                </a:lnTo>
                <a:lnTo>
                  <a:pt x="835151" y="5154168"/>
                </a:lnTo>
                <a:lnTo>
                  <a:pt x="874776" y="5154168"/>
                </a:lnTo>
                <a:lnTo>
                  <a:pt x="874776" y="5145024"/>
                </a:lnTo>
                <a:close/>
              </a:path>
              <a:path w="1161415" h="5154295">
                <a:moveTo>
                  <a:pt x="911351" y="5145024"/>
                </a:moveTo>
                <a:lnTo>
                  <a:pt x="902208" y="5145024"/>
                </a:lnTo>
                <a:lnTo>
                  <a:pt x="902208" y="5154168"/>
                </a:lnTo>
                <a:lnTo>
                  <a:pt x="911351" y="5154168"/>
                </a:lnTo>
                <a:lnTo>
                  <a:pt x="911351" y="5145024"/>
                </a:lnTo>
                <a:close/>
              </a:path>
              <a:path w="1161415" h="5154295">
                <a:moveTo>
                  <a:pt x="978408" y="5145024"/>
                </a:moveTo>
                <a:lnTo>
                  <a:pt x="941831" y="5145024"/>
                </a:lnTo>
                <a:lnTo>
                  <a:pt x="941831" y="5154168"/>
                </a:lnTo>
                <a:lnTo>
                  <a:pt x="978408" y="5154168"/>
                </a:lnTo>
                <a:lnTo>
                  <a:pt x="978408" y="5145024"/>
                </a:lnTo>
                <a:close/>
              </a:path>
              <a:path w="1161415" h="5154295">
                <a:moveTo>
                  <a:pt x="1018031" y="5145024"/>
                </a:moveTo>
                <a:lnTo>
                  <a:pt x="1005840" y="5145024"/>
                </a:lnTo>
                <a:lnTo>
                  <a:pt x="1005840" y="5154168"/>
                </a:lnTo>
                <a:lnTo>
                  <a:pt x="1018031" y="5154168"/>
                </a:lnTo>
                <a:lnTo>
                  <a:pt x="1018031" y="5145024"/>
                </a:lnTo>
                <a:close/>
              </a:path>
              <a:path w="1161415" h="5154295">
                <a:moveTo>
                  <a:pt x="1082040" y="5145024"/>
                </a:moveTo>
                <a:lnTo>
                  <a:pt x="1045464" y="5145024"/>
                </a:lnTo>
                <a:lnTo>
                  <a:pt x="1045464" y="5154168"/>
                </a:lnTo>
                <a:lnTo>
                  <a:pt x="1082040" y="5154168"/>
                </a:lnTo>
                <a:lnTo>
                  <a:pt x="1082040" y="5145024"/>
                </a:lnTo>
                <a:close/>
              </a:path>
              <a:path w="1161415" h="5154295">
                <a:moveTo>
                  <a:pt x="1121664" y="5145024"/>
                </a:moveTo>
                <a:lnTo>
                  <a:pt x="1112520" y="5145024"/>
                </a:lnTo>
                <a:lnTo>
                  <a:pt x="1112520" y="5154168"/>
                </a:lnTo>
                <a:lnTo>
                  <a:pt x="1121664" y="5154168"/>
                </a:lnTo>
                <a:lnTo>
                  <a:pt x="1121664" y="5145024"/>
                </a:lnTo>
                <a:close/>
              </a:path>
              <a:path w="1161415" h="5154295">
                <a:moveTo>
                  <a:pt x="1152144" y="5145024"/>
                </a:moveTo>
                <a:lnTo>
                  <a:pt x="1149096" y="5145024"/>
                </a:lnTo>
                <a:lnTo>
                  <a:pt x="1149096" y="5154168"/>
                </a:lnTo>
                <a:lnTo>
                  <a:pt x="1161288" y="5154168"/>
                </a:lnTo>
                <a:lnTo>
                  <a:pt x="1161288" y="5148072"/>
                </a:lnTo>
                <a:lnTo>
                  <a:pt x="1152144" y="5148072"/>
                </a:lnTo>
                <a:lnTo>
                  <a:pt x="1152144" y="5145024"/>
                </a:lnTo>
                <a:close/>
              </a:path>
              <a:path w="1161415" h="5154295">
                <a:moveTo>
                  <a:pt x="1161288" y="5117592"/>
                </a:moveTo>
                <a:lnTo>
                  <a:pt x="1152144" y="5117592"/>
                </a:lnTo>
                <a:lnTo>
                  <a:pt x="1152144" y="5148072"/>
                </a:lnTo>
                <a:lnTo>
                  <a:pt x="1155192" y="5145024"/>
                </a:lnTo>
                <a:lnTo>
                  <a:pt x="1161288" y="5145024"/>
                </a:lnTo>
                <a:lnTo>
                  <a:pt x="1161288" y="5117592"/>
                </a:lnTo>
                <a:close/>
              </a:path>
              <a:path w="1161415" h="5154295">
                <a:moveTo>
                  <a:pt x="1161288" y="5145024"/>
                </a:moveTo>
                <a:lnTo>
                  <a:pt x="1155192" y="5145024"/>
                </a:lnTo>
                <a:lnTo>
                  <a:pt x="1152144" y="5148072"/>
                </a:lnTo>
                <a:lnTo>
                  <a:pt x="1161288" y="5148072"/>
                </a:lnTo>
                <a:lnTo>
                  <a:pt x="1161288" y="5145024"/>
                </a:lnTo>
                <a:close/>
              </a:path>
              <a:path w="1161415" h="5154295">
                <a:moveTo>
                  <a:pt x="1161288" y="5077969"/>
                </a:moveTo>
                <a:lnTo>
                  <a:pt x="1152144" y="5077969"/>
                </a:lnTo>
                <a:lnTo>
                  <a:pt x="1152144" y="5090160"/>
                </a:lnTo>
                <a:lnTo>
                  <a:pt x="1161288" y="5090160"/>
                </a:lnTo>
                <a:lnTo>
                  <a:pt x="1161288" y="5077969"/>
                </a:lnTo>
                <a:close/>
              </a:path>
              <a:path w="1161415" h="5154295">
                <a:moveTo>
                  <a:pt x="1161288" y="5013960"/>
                </a:moveTo>
                <a:lnTo>
                  <a:pt x="1152144" y="5013960"/>
                </a:lnTo>
                <a:lnTo>
                  <a:pt x="1152144" y="5050536"/>
                </a:lnTo>
                <a:lnTo>
                  <a:pt x="1161288" y="5050536"/>
                </a:lnTo>
                <a:lnTo>
                  <a:pt x="1161288" y="5013960"/>
                </a:lnTo>
                <a:close/>
              </a:path>
              <a:path w="1161415" h="5154295">
                <a:moveTo>
                  <a:pt x="1161288" y="4974336"/>
                </a:moveTo>
                <a:lnTo>
                  <a:pt x="1152144" y="4974336"/>
                </a:lnTo>
                <a:lnTo>
                  <a:pt x="1152144" y="4983480"/>
                </a:lnTo>
                <a:lnTo>
                  <a:pt x="1161288" y="4983480"/>
                </a:lnTo>
                <a:lnTo>
                  <a:pt x="1161288" y="4974336"/>
                </a:lnTo>
                <a:close/>
              </a:path>
              <a:path w="1161415" h="5154295">
                <a:moveTo>
                  <a:pt x="1161288" y="4907280"/>
                </a:moveTo>
                <a:lnTo>
                  <a:pt x="1152144" y="4907280"/>
                </a:lnTo>
                <a:lnTo>
                  <a:pt x="1152144" y="4946904"/>
                </a:lnTo>
                <a:lnTo>
                  <a:pt x="1161288" y="4946904"/>
                </a:lnTo>
                <a:lnTo>
                  <a:pt x="1161288" y="4907280"/>
                </a:lnTo>
                <a:close/>
              </a:path>
              <a:path w="1161415" h="5154295">
                <a:moveTo>
                  <a:pt x="1161288" y="4870704"/>
                </a:moveTo>
                <a:lnTo>
                  <a:pt x="1152144" y="4870704"/>
                </a:lnTo>
                <a:lnTo>
                  <a:pt x="1152144" y="4879848"/>
                </a:lnTo>
                <a:lnTo>
                  <a:pt x="1161288" y="4879848"/>
                </a:lnTo>
                <a:lnTo>
                  <a:pt x="1161288" y="4870704"/>
                </a:lnTo>
                <a:close/>
              </a:path>
              <a:path w="1161415" h="5154295">
                <a:moveTo>
                  <a:pt x="1161288" y="4803648"/>
                </a:moveTo>
                <a:lnTo>
                  <a:pt x="1152144" y="4803648"/>
                </a:lnTo>
                <a:lnTo>
                  <a:pt x="1152144" y="4840224"/>
                </a:lnTo>
                <a:lnTo>
                  <a:pt x="1161288" y="4840224"/>
                </a:lnTo>
                <a:lnTo>
                  <a:pt x="1161288" y="4803648"/>
                </a:lnTo>
                <a:close/>
              </a:path>
              <a:path w="1161415" h="5154295">
                <a:moveTo>
                  <a:pt x="1161288" y="4764024"/>
                </a:moveTo>
                <a:lnTo>
                  <a:pt x="1152144" y="4764024"/>
                </a:lnTo>
                <a:lnTo>
                  <a:pt x="1152144" y="4773169"/>
                </a:lnTo>
                <a:lnTo>
                  <a:pt x="1161288" y="4773169"/>
                </a:lnTo>
                <a:lnTo>
                  <a:pt x="1161288" y="4764024"/>
                </a:lnTo>
                <a:close/>
              </a:path>
              <a:path w="1161415" h="5154295">
                <a:moveTo>
                  <a:pt x="1161288" y="4696969"/>
                </a:moveTo>
                <a:lnTo>
                  <a:pt x="1152144" y="4696969"/>
                </a:lnTo>
                <a:lnTo>
                  <a:pt x="1152144" y="4736592"/>
                </a:lnTo>
                <a:lnTo>
                  <a:pt x="1161288" y="4736592"/>
                </a:lnTo>
                <a:lnTo>
                  <a:pt x="1161288" y="4696969"/>
                </a:lnTo>
                <a:close/>
              </a:path>
              <a:path w="1161415" h="5154295">
                <a:moveTo>
                  <a:pt x="1161288" y="4660392"/>
                </a:moveTo>
                <a:lnTo>
                  <a:pt x="1152144" y="4660392"/>
                </a:lnTo>
                <a:lnTo>
                  <a:pt x="1152144" y="4669536"/>
                </a:lnTo>
                <a:lnTo>
                  <a:pt x="1161288" y="4669536"/>
                </a:lnTo>
                <a:lnTo>
                  <a:pt x="1161288" y="4660392"/>
                </a:lnTo>
                <a:close/>
              </a:path>
              <a:path w="1161415" h="5154295">
                <a:moveTo>
                  <a:pt x="1161288" y="4593336"/>
                </a:moveTo>
                <a:lnTo>
                  <a:pt x="1152144" y="4593336"/>
                </a:lnTo>
                <a:lnTo>
                  <a:pt x="1152144" y="4632960"/>
                </a:lnTo>
                <a:lnTo>
                  <a:pt x="1161288" y="4632960"/>
                </a:lnTo>
                <a:lnTo>
                  <a:pt x="1161288" y="4593336"/>
                </a:lnTo>
                <a:close/>
              </a:path>
              <a:path w="1161415" h="5154295">
                <a:moveTo>
                  <a:pt x="1161288" y="4556760"/>
                </a:moveTo>
                <a:lnTo>
                  <a:pt x="1152144" y="4556760"/>
                </a:lnTo>
                <a:lnTo>
                  <a:pt x="1152144" y="4565904"/>
                </a:lnTo>
                <a:lnTo>
                  <a:pt x="1161288" y="4565904"/>
                </a:lnTo>
                <a:lnTo>
                  <a:pt x="1161288" y="4556760"/>
                </a:lnTo>
                <a:close/>
              </a:path>
              <a:path w="1161415" h="5154295">
                <a:moveTo>
                  <a:pt x="1161288" y="4489704"/>
                </a:moveTo>
                <a:lnTo>
                  <a:pt x="1152144" y="4489704"/>
                </a:lnTo>
                <a:lnTo>
                  <a:pt x="1152144" y="4526280"/>
                </a:lnTo>
                <a:lnTo>
                  <a:pt x="1161288" y="4526280"/>
                </a:lnTo>
                <a:lnTo>
                  <a:pt x="1161288" y="4489704"/>
                </a:lnTo>
                <a:close/>
              </a:path>
              <a:path w="1161415" h="5154295">
                <a:moveTo>
                  <a:pt x="1161288" y="4450080"/>
                </a:moveTo>
                <a:lnTo>
                  <a:pt x="1152144" y="4450080"/>
                </a:lnTo>
                <a:lnTo>
                  <a:pt x="1152144" y="4459224"/>
                </a:lnTo>
                <a:lnTo>
                  <a:pt x="1161288" y="4459224"/>
                </a:lnTo>
                <a:lnTo>
                  <a:pt x="1161288" y="4450080"/>
                </a:lnTo>
                <a:close/>
              </a:path>
              <a:path w="1161415" h="5154295">
                <a:moveTo>
                  <a:pt x="1161288" y="4383024"/>
                </a:moveTo>
                <a:lnTo>
                  <a:pt x="1152144" y="4383024"/>
                </a:lnTo>
                <a:lnTo>
                  <a:pt x="1152144" y="4422648"/>
                </a:lnTo>
                <a:lnTo>
                  <a:pt x="1161288" y="4422648"/>
                </a:lnTo>
                <a:lnTo>
                  <a:pt x="1161288" y="4383024"/>
                </a:lnTo>
                <a:close/>
              </a:path>
              <a:path w="1161415" h="5154295">
                <a:moveTo>
                  <a:pt x="1161288" y="4346448"/>
                </a:moveTo>
                <a:lnTo>
                  <a:pt x="1152144" y="4346448"/>
                </a:lnTo>
                <a:lnTo>
                  <a:pt x="1152144" y="4355592"/>
                </a:lnTo>
                <a:lnTo>
                  <a:pt x="1161288" y="4355592"/>
                </a:lnTo>
                <a:lnTo>
                  <a:pt x="1161288" y="4346448"/>
                </a:lnTo>
                <a:close/>
              </a:path>
              <a:path w="1161415" h="5154295">
                <a:moveTo>
                  <a:pt x="1161288" y="4279392"/>
                </a:moveTo>
                <a:lnTo>
                  <a:pt x="1152144" y="4279392"/>
                </a:lnTo>
                <a:lnTo>
                  <a:pt x="1152144" y="4315968"/>
                </a:lnTo>
                <a:lnTo>
                  <a:pt x="1161288" y="4315968"/>
                </a:lnTo>
                <a:lnTo>
                  <a:pt x="1161288" y="4279392"/>
                </a:lnTo>
                <a:close/>
              </a:path>
              <a:path w="1161415" h="5154295">
                <a:moveTo>
                  <a:pt x="1161288" y="4239768"/>
                </a:moveTo>
                <a:lnTo>
                  <a:pt x="1152144" y="4239768"/>
                </a:lnTo>
                <a:lnTo>
                  <a:pt x="1152144" y="4251960"/>
                </a:lnTo>
                <a:lnTo>
                  <a:pt x="1161288" y="4251960"/>
                </a:lnTo>
                <a:lnTo>
                  <a:pt x="1161288" y="4239768"/>
                </a:lnTo>
                <a:close/>
              </a:path>
              <a:path w="1161415" h="5154295">
                <a:moveTo>
                  <a:pt x="1161288" y="4175760"/>
                </a:moveTo>
                <a:lnTo>
                  <a:pt x="1152144" y="4175760"/>
                </a:lnTo>
                <a:lnTo>
                  <a:pt x="1152144" y="4212336"/>
                </a:lnTo>
                <a:lnTo>
                  <a:pt x="1161288" y="4212336"/>
                </a:lnTo>
                <a:lnTo>
                  <a:pt x="1161288" y="4175760"/>
                </a:lnTo>
                <a:close/>
              </a:path>
              <a:path w="1161415" h="5154295">
                <a:moveTo>
                  <a:pt x="1161288" y="4136136"/>
                </a:moveTo>
                <a:lnTo>
                  <a:pt x="1152144" y="4136136"/>
                </a:lnTo>
                <a:lnTo>
                  <a:pt x="1152144" y="4145279"/>
                </a:lnTo>
                <a:lnTo>
                  <a:pt x="1161288" y="4145279"/>
                </a:lnTo>
                <a:lnTo>
                  <a:pt x="1161288" y="4136136"/>
                </a:lnTo>
                <a:close/>
              </a:path>
              <a:path w="1161415" h="5154295">
                <a:moveTo>
                  <a:pt x="1161288" y="4069079"/>
                </a:moveTo>
                <a:lnTo>
                  <a:pt x="1152144" y="4069079"/>
                </a:lnTo>
                <a:lnTo>
                  <a:pt x="1152144" y="4108704"/>
                </a:lnTo>
                <a:lnTo>
                  <a:pt x="1161288" y="4108704"/>
                </a:lnTo>
                <a:lnTo>
                  <a:pt x="1161288" y="4069079"/>
                </a:lnTo>
                <a:close/>
              </a:path>
              <a:path w="1161415" h="5154295">
                <a:moveTo>
                  <a:pt x="1161288" y="4032504"/>
                </a:moveTo>
                <a:lnTo>
                  <a:pt x="1152144" y="4032504"/>
                </a:lnTo>
                <a:lnTo>
                  <a:pt x="1152144" y="4041648"/>
                </a:lnTo>
                <a:lnTo>
                  <a:pt x="1161288" y="4041648"/>
                </a:lnTo>
                <a:lnTo>
                  <a:pt x="1161288" y="4032504"/>
                </a:lnTo>
                <a:close/>
              </a:path>
              <a:path w="1161415" h="5154295">
                <a:moveTo>
                  <a:pt x="1161288" y="3965448"/>
                </a:moveTo>
                <a:lnTo>
                  <a:pt x="1152144" y="3965448"/>
                </a:lnTo>
                <a:lnTo>
                  <a:pt x="1152144" y="4002024"/>
                </a:lnTo>
                <a:lnTo>
                  <a:pt x="1161288" y="4002024"/>
                </a:lnTo>
                <a:lnTo>
                  <a:pt x="1161288" y="3965448"/>
                </a:lnTo>
                <a:close/>
              </a:path>
              <a:path w="1161415" h="5154295">
                <a:moveTo>
                  <a:pt x="1161288" y="3925824"/>
                </a:moveTo>
                <a:lnTo>
                  <a:pt x="1152144" y="3925824"/>
                </a:lnTo>
                <a:lnTo>
                  <a:pt x="1152144" y="3934968"/>
                </a:lnTo>
                <a:lnTo>
                  <a:pt x="1161288" y="3934968"/>
                </a:lnTo>
                <a:lnTo>
                  <a:pt x="1161288" y="3925824"/>
                </a:lnTo>
                <a:close/>
              </a:path>
              <a:path w="1161415" h="5154295">
                <a:moveTo>
                  <a:pt x="1161288" y="3858768"/>
                </a:moveTo>
                <a:lnTo>
                  <a:pt x="1152144" y="3858768"/>
                </a:lnTo>
                <a:lnTo>
                  <a:pt x="1152144" y="3898392"/>
                </a:lnTo>
                <a:lnTo>
                  <a:pt x="1161288" y="3898392"/>
                </a:lnTo>
                <a:lnTo>
                  <a:pt x="1161288" y="3858768"/>
                </a:lnTo>
                <a:close/>
              </a:path>
              <a:path w="1161415" h="5154295">
                <a:moveTo>
                  <a:pt x="1161288" y="3822192"/>
                </a:moveTo>
                <a:lnTo>
                  <a:pt x="1152144" y="3822192"/>
                </a:lnTo>
                <a:lnTo>
                  <a:pt x="1152144" y="3831336"/>
                </a:lnTo>
                <a:lnTo>
                  <a:pt x="1161288" y="3831336"/>
                </a:lnTo>
                <a:lnTo>
                  <a:pt x="1161288" y="3822192"/>
                </a:lnTo>
                <a:close/>
              </a:path>
              <a:path w="1161415" h="5154295">
                <a:moveTo>
                  <a:pt x="1161288" y="3755136"/>
                </a:moveTo>
                <a:lnTo>
                  <a:pt x="1152144" y="3755136"/>
                </a:lnTo>
                <a:lnTo>
                  <a:pt x="1152144" y="3794760"/>
                </a:lnTo>
                <a:lnTo>
                  <a:pt x="1161288" y="3794760"/>
                </a:lnTo>
                <a:lnTo>
                  <a:pt x="1161288" y="3755136"/>
                </a:lnTo>
                <a:close/>
              </a:path>
              <a:path w="1161415" h="5154295">
                <a:moveTo>
                  <a:pt x="1161288" y="3718560"/>
                </a:moveTo>
                <a:lnTo>
                  <a:pt x="1152144" y="3718560"/>
                </a:lnTo>
                <a:lnTo>
                  <a:pt x="1152144" y="3727704"/>
                </a:lnTo>
                <a:lnTo>
                  <a:pt x="1161288" y="3727704"/>
                </a:lnTo>
                <a:lnTo>
                  <a:pt x="1161288" y="3718560"/>
                </a:lnTo>
                <a:close/>
              </a:path>
              <a:path w="1161415" h="5154295">
                <a:moveTo>
                  <a:pt x="1161288" y="3651504"/>
                </a:moveTo>
                <a:lnTo>
                  <a:pt x="1152144" y="3651504"/>
                </a:lnTo>
                <a:lnTo>
                  <a:pt x="1152144" y="3688079"/>
                </a:lnTo>
                <a:lnTo>
                  <a:pt x="1161288" y="3688079"/>
                </a:lnTo>
                <a:lnTo>
                  <a:pt x="1161288" y="3651504"/>
                </a:lnTo>
                <a:close/>
              </a:path>
              <a:path w="1161415" h="5154295">
                <a:moveTo>
                  <a:pt x="1161288" y="3611879"/>
                </a:moveTo>
                <a:lnTo>
                  <a:pt x="1152144" y="3611879"/>
                </a:lnTo>
                <a:lnTo>
                  <a:pt x="1152144" y="3621024"/>
                </a:lnTo>
                <a:lnTo>
                  <a:pt x="1161288" y="3621024"/>
                </a:lnTo>
                <a:lnTo>
                  <a:pt x="1161288" y="3611879"/>
                </a:lnTo>
                <a:close/>
              </a:path>
              <a:path w="1161415" h="5154295">
                <a:moveTo>
                  <a:pt x="1161288" y="3544824"/>
                </a:moveTo>
                <a:lnTo>
                  <a:pt x="1152144" y="3544824"/>
                </a:lnTo>
                <a:lnTo>
                  <a:pt x="1152144" y="3584448"/>
                </a:lnTo>
                <a:lnTo>
                  <a:pt x="1161288" y="3584448"/>
                </a:lnTo>
                <a:lnTo>
                  <a:pt x="1161288" y="3544824"/>
                </a:lnTo>
                <a:close/>
              </a:path>
              <a:path w="1161415" h="5154295">
                <a:moveTo>
                  <a:pt x="1161288" y="3508248"/>
                </a:moveTo>
                <a:lnTo>
                  <a:pt x="1152144" y="3508248"/>
                </a:lnTo>
                <a:lnTo>
                  <a:pt x="1152144" y="3517392"/>
                </a:lnTo>
                <a:lnTo>
                  <a:pt x="1161288" y="3517392"/>
                </a:lnTo>
                <a:lnTo>
                  <a:pt x="1161288" y="3508248"/>
                </a:lnTo>
                <a:close/>
              </a:path>
              <a:path w="1161415" h="5154295">
                <a:moveTo>
                  <a:pt x="1161288" y="3441192"/>
                </a:moveTo>
                <a:lnTo>
                  <a:pt x="1152144" y="3441192"/>
                </a:lnTo>
                <a:lnTo>
                  <a:pt x="1152144" y="3477768"/>
                </a:lnTo>
                <a:lnTo>
                  <a:pt x="1161288" y="3477768"/>
                </a:lnTo>
                <a:lnTo>
                  <a:pt x="1161288" y="3441192"/>
                </a:lnTo>
                <a:close/>
              </a:path>
              <a:path w="1161415" h="5154295">
                <a:moveTo>
                  <a:pt x="1161288" y="3401568"/>
                </a:moveTo>
                <a:lnTo>
                  <a:pt x="1152144" y="3401568"/>
                </a:lnTo>
                <a:lnTo>
                  <a:pt x="1152144" y="3413760"/>
                </a:lnTo>
                <a:lnTo>
                  <a:pt x="1161288" y="3413760"/>
                </a:lnTo>
                <a:lnTo>
                  <a:pt x="1161288" y="3401568"/>
                </a:lnTo>
                <a:close/>
              </a:path>
              <a:path w="1161415" h="5154295">
                <a:moveTo>
                  <a:pt x="1161288" y="3337560"/>
                </a:moveTo>
                <a:lnTo>
                  <a:pt x="1152144" y="3337560"/>
                </a:lnTo>
                <a:lnTo>
                  <a:pt x="1152144" y="3374136"/>
                </a:lnTo>
                <a:lnTo>
                  <a:pt x="1161288" y="3374136"/>
                </a:lnTo>
                <a:lnTo>
                  <a:pt x="1161288" y="3337560"/>
                </a:lnTo>
                <a:close/>
              </a:path>
              <a:path w="1161415" h="5154295">
                <a:moveTo>
                  <a:pt x="1161288" y="3297936"/>
                </a:moveTo>
                <a:lnTo>
                  <a:pt x="1152144" y="3297936"/>
                </a:lnTo>
                <a:lnTo>
                  <a:pt x="1152144" y="3307079"/>
                </a:lnTo>
                <a:lnTo>
                  <a:pt x="1161288" y="3307079"/>
                </a:lnTo>
                <a:lnTo>
                  <a:pt x="1161288" y="3297936"/>
                </a:lnTo>
                <a:close/>
              </a:path>
              <a:path w="1161415" h="5154295">
                <a:moveTo>
                  <a:pt x="1161288" y="3230880"/>
                </a:moveTo>
                <a:lnTo>
                  <a:pt x="1152144" y="3230880"/>
                </a:lnTo>
                <a:lnTo>
                  <a:pt x="1152144" y="3270504"/>
                </a:lnTo>
                <a:lnTo>
                  <a:pt x="1161288" y="3270504"/>
                </a:lnTo>
                <a:lnTo>
                  <a:pt x="1161288" y="3230880"/>
                </a:lnTo>
                <a:close/>
              </a:path>
              <a:path w="1161415" h="5154295">
                <a:moveTo>
                  <a:pt x="1161288" y="3194304"/>
                </a:moveTo>
                <a:lnTo>
                  <a:pt x="1152144" y="3194304"/>
                </a:lnTo>
                <a:lnTo>
                  <a:pt x="1152144" y="3203448"/>
                </a:lnTo>
                <a:lnTo>
                  <a:pt x="1161288" y="3203448"/>
                </a:lnTo>
                <a:lnTo>
                  <a:pt x="1161288" y="3194304"/>
                </a:lnTo>
                <a:close/>
              </a:path>
              <a:path w="1161415" h="5154295">
                <a:moveTo>
                  <a:pt x="1161288" y="3127248"/>
                </a:moveTo>
                <a:lnTo>
                  <a:pt x="1152144" y="3127248"/>
                </a:lnTo>
                <a:lnTo>
                  <a:pt x="1152144" y="3163824"/>
                </a:lnTo>
                <a:lnTo>
                  <a:pt x="1161288" y="3163824"/>
                </a:lnTo>
                <a:lnTo>
                  <a:pt x="1161288" y="3127248"/>
                </a:lnTo>
                <a:close/>
              </a:path>
              <a:path w="1161415" h="5154295">
                <a:moveTo>
                  <a:pt x="1161288" y="3087624"/>
                </a:moveTo>
                <a:lnTo>
                  <a:pt x="1152144" y="3087624"/>
                </a:lnTo>
                <a:lnTo>
                  <a:pt x="1152144" y="3096768"/>
                </a:lnTo>
                <a:lnTo>
                  <a:pt x="1161288" y="3096768"/>
                </a:lnTo>
                <a:lnTo>
                  <a:pt x="1161288" y="3087624"/>
                </a:lnTo>
                <a:close/>
              </a:path>
              <a:path w="1161415" h="5154295">
                <a:moveTo>
                  <a:pt x="1161288" y="3020568"/>
                </a:moveTo>
                <a:lnTo>
                  <a:pt x="1152144" y="3020568"/>
                </a:lnTo>
                <a:lnTo>
                  <a:pt x="1152144" y="3060192"/>
                </a:lnTo>
                <a:lnTo>
                  <a:pt x="1161288" y="3060192"/>
                </a:lnTo>
                <a:lnTo>
                  <a:pt x="1161288" y="3020568"/>
                </a:lnTo>
                <a:close/>
              </a:path>
              <a:path w="1161415" h="5154295">
                <a:moveTo>
                  <a:pt x="1161288" y="2983992"/>
                </a:moveTo>
                <a:lnTo>
                  <a:pt x="1152144" y="2983992"/>
                </a:lnTo>
                <a:lnTo>
                  <a:pt x="1152144" y="2993136"/>
                </a:lnTo>
                <a:lnTo>
                  <a:pt x="1161288" y="2993136"/>
                </a:lnTo>
                <a:lnTo>
                  <a:pt x="1161288" y="2983992"/>
                </a:lnTo>
                <a:close/>
              </a:path>
              <a:path w="1161415" h="5154295">
                <a:moveTo>
                  <a:pt x="1161288" y="2916936"/>
                </a:moveTo>
                <a:lnTo>
                  <a:pt x="1152144" y="2916936"/>
                </a:lnTo>
                <a:lnTo>
                  <a:pt x="1152144" y="2956560"/>
                </a:lnTo>
                <a:lnTo>
                  <a:pt x="1161288" y="2956560"/>
                </a:lnTo>
                <a:lnTo>
                  <a:pt x="1161288" y="2916936"/>
                </a:lnTo>
                <a:close/>
              </a:path>
              <a:path w="1161415" h="5154295">
                <a:moveTo>
                  <a:pt x="1161288" y="2880360"/>
                </a:moveTo>
                <a:lnTo>
                  <a:pt x="1152144" y="2880360"/>
                </a:lnTo>
                <a:lnTo>
                  <a:pt x="1152144" y="2889504"/>
                </a:lnTo>
                <a:lnTo>
                  <a:pt x="1161288" y="2889504"/>
                </a:lnTo>
                <a:lnTo>
                  <a:pt x="1161288" y="2880360"/>
                </a:lnTo>
                <a:close/>
              </a:path>
              <a:path w="1161415" h="5154295">
                <a:moveTo>
                  <a:pt x="1161288" y="2813304"/>
                </a:moveTo>
                <a:lnTo>
                  <a:pt x="1152144" y="2813304"/>
                </a:lnTo>
                <a:lnTo>
                  <a:pt x="1152144" y="2849880"/>
                </a:lnTo>
                <a:lnTo>
                  <a:pt x="1161288" y="2849880"/>
                </a:lnTo>
                <a:lnTo>
                  <a:pt x="1161288" y="2813304"/>
                </a:lnTo>
                <a:close/>
              </a:path>
              <a:path w="1161415" h="5154295">
                <a:moveTo>
                  <a:pt x="1161288" y="2773680"/>
                </a:moveTo>
                <a:lnTo>
                  <a:pt x="1152144" y="2773680"/>
                </a:lnTo>
                <a:lnTo>
                  <a:pt x="1152144" y="2782824"/>
                </a:lnTo>
                <a:lnTo>
                  <a:pt x="1161288" y="2782824"/>
                </a:lnTo>
                <a:lnTo>
                  <a:pt x="1161288" y="2773680"/>
                </a:lnTo>
                <a:close/>
              </a:path>
              <a:path w="1161415" h="5154295">
                <a:moveTo>
                  <a:pt x="1161288" y="2706624"/>
                </a:moveTo>
                <a:lnTo>
                  <a:pt x="1152144" y="2706624"/>
                </a:lnTo>
                <a:lnTo>
                  <a:pt x="1152144" y="2746248"/>
                </a:lnTo>
                <a:lnTo>
                  <a:pt x="1161288" y="2746248"/>
                </a:lnTo>
                <a:lnTo>
                  <a:pt x="1161288" y="2706624"/>
                </a:lnTo>
                <a:close/>
              </a:path>
              <a:path w="1161415" h="5154295">
                <a:moveTo>
                  <a:pt x="1161288" y="2670048"/>
                </a:moveTo>
                <a:lnTo>
                  <a:pt x="1152144" y="2670048"/>
                </a:lnTo>
                <a:lnTo>
                  <a:pt x="1152144" y="2679192"/>
                </a:lnTo>
                <a:lnTo>
                  <a:pt x="1161288" y="2679192"/>
                </a:lnTo>
                <a:lnTo>
                  <a:pt x="1161288" y="2670048"/>
                </a:lnTo>
                <a:close/>
              </a:path>
              <a:path w="1161415" h="5154295">
                <a:moveTo>
                  <a:pt x="1161288" y="2602992"/>
                </a:moveTo>
                <a:lnTo>
                  <a:pt x="1152144" y="2602992"/>
                </a:lnTo>
                <a:lnTo>
                  <a:pt x="1152144" y="2639568"/>
                </a:lnTo>
                <a:lnTo>
                  <a:pt x="1161288" y="2639568"/>
                </a:lnTo>
                <a:lnTo>
                  <a:pt x="1161288" y="2602992"/>
                </a:lnTo>
                <a:close/>
              </a:path>
              <a:path w="1161415" h="5154295">
                <a:moveTo>
                  <a:pt x="1161288" y="2563368"/>
                </a:moveTo>
                <a:lnTo>
                  <a:pt x="1152144" y="2563368"/>
                </a:lnTo>
                <a:lnTo>
                  <a:pt x="1152144" y="2575560"/>
                </a:lnTo>
                <a:lnTo>
                  <a:pt x="1161288" y="2575560"/>
                </a:lnTo>
                <a:lnTo>
                  <a:pt x="1161288" y="2563368"/>
                </a:lnTo>
                <a:close/>
              </a:path>
              <a:path w="1161415" h="5154295">
                <a:moveTo>
                  <a:pt x="1161288" y="2499360"/>
                </a:moveTo>
                <a:lnTo>
                  <a:pt x="1152144" y="2499360"/>
                </a:lnTo>
                <a:lnTo>
                  <a:pt x="1152144" y="2535936"/>
                </a:lnTo>
                <a:lnTo>
                  <a:pt x="1161288" y="2535936"/>
                </a:lnTo>
                <a:lnTo>
                  <a:pt x="1161288" y="2499360"/>
                </a:lnTo>
                <a:close/>
              </a:path>
              <a:path w="1161415" h="5154295">
                <a:moveTo>
                  <a:pt x="1161288" y="2459736"/>
                </a:moveTo>
                <a:lnTo>
                  <a:pt x="1152144" y="2459736"/>
                </a:lnTo>
                <a:lnTo>
                  <a:pt x="1152144" y="2468880"/>
                </a:lnTo>
                <a:lnTo>
                  <a:pt x="1161288" y="2468880"/>
                </a:lnTo>
                <a:lnTo>
                  <a:pt x="1161288" y="2459736"/>
                </a:lnTo>
                <a:close/>
              </a:path>
              <a:path w="1161415" h="5154295">
                <a:moveTo>
                  <a:pt x="1161288" y="2392680"/>
                </a:moveTo>
                <a:lnTo>
                  <a:pt x="1152144" y="2392680"/>
                </a:lnTo>
                <a:lnTo>
                  <a:pt x="1152144" y="2432304"/>
                </a:lnTo>
                <a:lnTo>
                  <a:pt x="1161288" y="2432304"/>
                </a:lnTo>
                <a:lnTo>
                  <a:pt x="1161288" y="2392680"/>
                </a:lnTo>
                <a:close/>
              </a:path>
              <a:path w="1161415" h="5154295">
                <a:moveTo>
                  <a:pt x="1161288" y="2356104"/>
                </a:moveTo>
                <a:lnTo>
                  <a:pt x="1152144" y="2356104"/>
                </a:lnTo>
                <a:lnTo>
                  <a:pt x="1152144" y="2365248"/>
                </a:lnTo>
                <a:lnTo>
                  <a:pt x="1161288" y="2365248"/>
                </a:lnTo>
                <a:lnTo>
                  <a:pt x="1161288" y="2356104"/>
                </a:lnTo>
                <a:close/>
              </a:path>
              <a:path w="1161415" h="5154295">
                <a:moveTo>
                  <a:pt x="1161288" y="2289048"/>
                </a:moveTo>
                <a:lnTo>
                  <a:pt x="1152144" y="2289048"/>
                </a:lnTo>
                <a:lnTo>
                  <a:pt x="1152144" y="2325624"/>
                </a:lnTo>
                <a:lnTo>
                  <a:pt x="1161288" y="2325624"/>
                </a:lnTo>
                <a:lnTo>
                  <a:pt x="1161288" y="2289048"/>
                </a:lnTo>
                <a:close/>
              </a:path>
              <a:path w="1161415" h="5154295">
                <a:moveTo>
                  <a:pt x="1161288" y="2249424"/>
                </a:moveTo>
                <a:lnTo>
                  <a:pt x="1152144" y="2249424"/>
                </a:lnTo>
                <a:lnTo>
                  <a:pt x="1152144" y="2258568"/>
                </a:lnTo>
                <a:lnTo>
                  <a:pt x="1161288" y="2258568"/>
                </a:lnTo>
                <a:lnTo>
                  <a:pt x="1161288" y="2249424"/>
                </a:lnTo>
                <a:close/>
              </a:path>
              <a:path w="1161415" h="5154295">
                <a:moveTo>
                  <a:pt x="1161288" y="2182368"/>
                </a:moveTo>
                <a:lnTo>
                  <a:pt x="1152144" y="2182368"/>
                </a:lnTo>
                <a:lnTo>
                  <a:pt x="1152144" y="2221992"/>
                </a:lnTo>
                <a:lnTo>
                  <a:pt x="1161288" y="2221992"/>
                </a:lnTo>
                <a:lnTo>
                  <a:pt x="1161288" y="2182368"/>
                </a:lnTo>
                <a:close/>
              </a:path>
              <a:path w="1161415" h="5154295">
                <a:moveTo>
                  <a:pt x="1161288" y="2145792"/>
                </a:moveTo>
                <a:lnTo>
                  <a:pt x="1152144" y="2145792"/>
                </a:lnTo>
                <a:lnTo>
                  <a:pt x="1152144" y="2154936"/>
                </a:lnTo>
                <a:lnTo>
                  <a:pt x="1161288" y="2154936"/>
                </a:lnTo>
                <a:lnTo>
                  <a:pt x="1161288" y="2145792"/>
                </a:lnTo>
                <a:close/>
              </a:path>
              <a:path w="1161415" h="5154295">
                <a:moveTo>
                  <a:pt x="1161288" y="2078736"/>
                </a:moveTo>
                <a:lnTo>
                  <a:pt x="1152144" y="2078736"/>
                </a:lnTo>
                <a:lnTo>
                  <a:pt x="1152144" y="2118360"/>
                </a:lnTo>
                <a:lnTo>
                  <a:pt x="1161288" y="2118360"/>
                </a:lnTo>
                <a:lnTo>
                  <a:pt x="1161288" y="2078736"/>
                </a:lnTo>
                <a:close/>
              </a:path>
              <a:path w="1161415" h="5154295">
                <a:moveTo>
                  <a:pt x="1161288" y="2042160"/>
                </a:moveTo>
                <a:lnTo>
                  <a:pt x="1152144" y="2042160"/>
                </a:lnTo>
                <a:lnTo>
                  <a:pt x="1152144" y="2051304"/>
                </a:lnTo>
                <a:lnTo>
                  <a:pt x="1161288" y="2051304"/>
                </a:lnTo>
                <a:lnTo>
                  <a:pt x="1161288" y="2042160"/>
                </a:lnTo>
                <a:close/>
              </a:path>
              <a:path w="1161415" h="5154295">
                <a:moveTo>
                  <a:pt x="1161288" y="1975104"/>
                </a:moveTo>
                <a:lnTo>
                  <a:pt x="1152144" y="1975104"/>
                </a:lnTo>
                <a:lnTo>
                  <a:pt x="1152144" y="2011680"/>
                </a:lnTo>
                <a:lnTo>
                  <a:pt x="1161288" y="2011680"/>
                </a:lnTo>
                <a:lnTo>
                  <a:pt x="1161288" y="1975104"/>
                </a:lnTo>
                <a:close/>
              </a:path>
              <a:path w="1161415" h="5154295">
                <a:moveTo>
                  <a:pt x="1161288" y="1935480"/>
                </a:moveTo>
                <a:lnTo>
                  <a:pt x="1152144" y="1935480"/>
                </a:lnTo>
                <a:lnTo>
                  <a:pt x="1152144" y="1944624"/>
                </a:lnTo>
                <a:lnTo>
                  <a:pt x="1161288" y="1944624"/>
                </a:lnTo>
                <a:lnTo>
                  <a:pt x="1161288" y="1935480"/>
                </a:lnTo>
                <a:close/>
              </a:path>
              <a:path w="1161415" h="5154295">
                <a:moveTo>
                  <a:pt x="1161288" y="1868424"/>
                </a:moveTo>
                <a:lnTo>
                  <a:pt x="1152144" y="1868424"/>
                </a:lnTo>
                <a:lnTo>
                  <a:pt x="1152144" y="1908048"/>
                </a:lnTo>
                <a:lnTo>
                  <a:pt x="1161288" y="1908048"/>
                </a:lnTo>
                <a:lnTo>
                  <a:pt x="1161288" y="1868424"/>
                </a:lnTo>
                <a:close/>
              </a:path>
              <a:path w="1161415" h="5154295">
                <a:moveTo>
                  <a:pt x="1161288" y="1831848"/>
                </a:moveTo>
                <a:lnTo>
                  <a:pt x="1152144" y="1831848"/>
                </a:lnTo>
                <a:lnTo>
                  <a:pt x="1152144" y="1840992"/>
                </a:lnTo>
                <a:lnTo>
                  <a:pt x="1161288" y="1840992"/>
                </a:lnTo>
                <a:lnTo>
                  <a:pt x="1161288" y="1831848"/>
                </a:lnTo>
                <a:close/>
              </a:path>
              <a:path w="1161415" h="5154295">
                <a:moveTo>
                  <a:pt x="1161288" y="1764792"/>
                </a:moveTo>
                <a:lnTo>
                  <a:pt x="1152144" y="1764792"/>
                </a:lnTo>
                <a:lnTo>
                  <a:pt x="1152144" y="1801368"/>
                </a:lnTo>
                <a:lnTo>
                  <a:pt x="1161288" y="1801368"/>
                </a:lnTo>
                <a:lnTo>
                  <a:pt x="1161288" y="1764792"/>
                </a:lnTo>
                <a:close/>
              </a:path>
              <a:path w="1161415" h="5154295">
                <a:moveTo>
                  <a:pt x="1161288" y="1725168"/>
                </a:moveTo>
                <a:lnTo>
                  <a:pt x="1152144" y="1725168"/>
                </a:lnTo>
                <a:lnTo>
                  <a:pt x="1152144" y="1737360"/>
                </a:lnTo>
                <a:lnTo>
                  <a:pt x="1161288" y="1737360"/>
                </a:lnTo>
                <a:lnTo>
                  <a:pt x="1161288" y="1725168"/>
                </a:lnTo>
                <a:close/>
              </a:path>
              <a:path w="1161415" h="5154295">
                <a:moveTo>
                  <a:pt x="1161288" y="1661160"/>
                </a:moveTo>
                <a:lnTo>
                  <a:pt x="1152144" y="1661160"/>
                </a:lnTo>
                <a:lnTo>
                  <a:pt x="1152144" y="1697736"/>
                </a:lnTo>
                <a:lnTo>
                  <a:pt x="1161288" y="1697736"/>
                </a:lnTo>
                <a:lnTo>
                  <a:pt x="1161288" y="1661160"/>
                </a:lnTo>
                <a:close/>
              </a:path>
              <a:path w="1161415" h="5154295">
                <a:moveTo>
                  <a:pt x="1161288" y="1621536"/>
                </a:moveTo>
                <a:lnTo>
                  <a:pt x="1152144" y="1621536"/>
                </a:lnTo>
                <a:lnTo>
                  <a:pt x="1152144" y="1630680"/>
                </a:lnTo>
                <a:lnTo>
                  <a:pt x="1161288" y="1630680"/>
                </a:lnTo>
                <a:lnTo>
                  <a:pt x="1161288" y="1621536"/>
                </a:lnTo>
                <a:close/>
              </a:path>
              <a:path w="1161415" h="5154295">
                <a:moveTo>
                  <a:pt x="1161288" y="1554480"/>
                </a:moveTo>
                <a:lnTo>
                  <a:pt x="1152144" y="1554480"/>
                </a:lnTo>
                <a:lnTo>
                  <a:pt x="1152144" y="1594104"/>
                </a:lnTo>
                <a:lnTo>
                  <a:pt x="1161288" y="1594104"/>
                </a:lnTo>
                <a:lnTo>
                  <a:pt x="1161288" y="1554480"/>
                </a:lnTo>
                <a:close/>
              </a:path>
              <a:path w="1161415" h="5154295">
                <a:moveTo>
                  <a:pt x="1161288" y="1517904"/>
                </a:moveTo>
                <a:lnTo>
                  <a:pt x="1152144" y="1517904"/>
                </a:lnTo>
                <a:lnTo>
                  <a:pt x="1152144" y="1527048"/>
                </a:lnTo>
                <a:lnTo>
                  <a:pt x="1161288" y="1527048"/>
                </a:lnTo>
                <a:lnTo>
                  <a:pt x="1161288" y="1517904"/>
                </a:lnTo>
                <a:close/>
              </a:path>
              <a:path w="1161415" h="5154295">
                <a:moveTo>
                  <a:pt x="1161288" y="1450848"/>
                </a:moveTo>
                <a:lnTo>
                  <a:pt x="1152144" y="1450848"/>
                </a:lnTo>
                <a:lnTo>
                  <a:pt x="1152144" y="1487424"/>
                </a:lnTo>
                <a:lnTo>
                  <a:pt x="1161288" y="1487424"/>
                </a:lnTo>
                <a:lnTo>
                  <a:pt x="1161288" y="1450848"/>
                </a:lnTo>
                <a:close/>
              </a:path>
              <a:path w="1161415" h="5154295">
                <a:moveTo>
                  <a:pt x="1161288" y="1411224"/>
                </a:moveTo>
                <a:lnTo>
                  <a:pt x="1152144" y="1411224"/>
                </a:lnTo>
                <a:lnTo>
                  <a:pt x="1152144" y="1420368"/>
                </a:lnTo>
                <a:lnTo>
                  <a:pt x="1161288" y="1420368"/>
                </a:lnTo>
                <a:lnTo>
                  <a:pt x="1161288" y="1411224"/>
                </a:lnTo>
                <a:close/>
              </a:path>
              <a:path w="1161415" h="5154295">
                <a:moveTo>
                  <a:pt x="1161288" y="1344168"/>
                </a:moveTo>
                <a:lnTo>
                  <a:pt x="1152144" y="1344168"/>
                </a:lnTo>
                <a:lnTo>
                  <a:pt x="1152144" y="1383792"/>
                </a:lnTo>
                <a:lnTo>
                  <a:pt x="1161288" y="1383792"/>
                </a:lnTo>
                <a:lnTo>
                  <a:pt x="1161288" y="1344168"/>
                </a:lnTo>
                <a:close/>
              </a:path>
              <a:path w="1161415" h="5154295">
                <a:moveTo>
                  <a:pt x="1161288" y="1307592"/>
                </a:moveTo>
                <a:lnTo>
                  <a:pt x="1152144" y="1307592"/>
                </a:lnTo>
                <a:lnTo>
                  <a:pt x="1152144" y="1316736"/>
                </a:lnTo>
                <a:lnTo>
                  <a:pt x="1161288" y="1316736"/>
                </a:lnTo>
                <a:lnTo>
                  <a:pt x="1161288" y="1307592"/>
                </a:lnTo>
                <a:close/>
              </a:path>
              <a:path w="1161415" h="5154295">
                <a:moveTo>
                  <a:pt x="1161288" y="1240536"/>
                </a:moveTo>
                <a:lnTo>
                  <a:pt x="1152144" y="1240536"/>
                </a:lnTo>
                <a:lnTo>
                  <a:pt x="1152144" y="1280160"/>
                </a:lnTo>
                <a:lnTo>
                  <a:pt x="1161288" y="1280160"/>
                </a:lnTo>
                <a:lnTo>
                  <a:pt x="1161288" y="1240536"/>
                </a:lnTo>
                <a:close/>
              </a:path>
              <a:path w="1161415" h="5154295">
                <a:moveTo>
                  <a:pt x="1161288" y="1203960"/>
                </a:moveTo>
                <a:lnTo>
                  <a:pt x="1152144" y="1203960"/>
                </a:lnTo>
                <a:lnTo>
                  <a:pt x="1152144" y="1213104"/>
                </a:lnTo>
                <a:lnTo>
                  <a:pt x="1161288" y="1213104"/>
                </a:lnTo>
                <a:lnTo>
                  <a:pt x="1161288" y="1203960"/>
                </a:lnTo>
                <a:close/>
              </a:path>
              <a:path w="1161415" h="5154295">
                <a:moveTo>
                  <a:pt x="1161288" y="1136904"/>
                </a:moveTo>
                <a:lnTo>
                  <a:pt x="1152144" y="1136904"/>
                </a:lnTo>
                <a:lnTo>
                  <a:pt x="1152144" y="1173480"/>
                </a:lnTo>
                <a:lnTo>
                  <a:pt x="1161288" y="1173480"/>
                </a:lnTo>
                <a:lnTo>
                  <a:pt x="1161288" y="1136904"/>
                </a:lnTo>
                <a:close/>
              </a:path>
              <a:path w="1161415" h="5154295">
                <a:moveTo>
                  <a:pt x="1161288" y="1097280"/>
                </a:moveTo>
                <a:lnTo>
                  <a:pt x="1152144" y="1097280"/>
                </a:lnTo>
                <a:lnTo>
                  <a:pt x="1152144" y="1106424"/>
                </a:lnTo>
                <a:lnTo>
                  <a:pt x="1161288" y="1106424"/>
                </a:lnTo>
                <a:lnTo>
                  <a:pt x="1161288" y="1097280"/>
                </a:lnTo>
                <a:close/>
              </a:path>
              <a:path w="1161415" h="5154295">
                <a:moveTo>
                  <a:pt x="1161288" y="1030224"/>
                </a:moveTo>
                <a:lnTo>
                  <a:pt x="1152144" y="1030224"/>
                </a:lnTo>
                <a:lnTo>
                  <a:pt x="1152144" y="1069848"/>
                </a:lnTo>
                <a:lnTo>
                  <a:pt x="1161288" y="1069848"/>
                </a:lnTo>
                <a:lnTo>
                  <a:pt x="1161288" y="1030224"/>
                </a:lnTo>
                <a:close/>
              </a:path>
              <a:path w="1161415" h="5154295">
                <a:moveTo>
                  <a:pt x="1161288" y="993648"/>
                </a:moveTo>
                <a:lnTo>
                  <a:pt x="1152144" y="993648"/>
                </a:lnTo>
                <a:lnTo>
                  <a:pt x="1152144" y="1002792"/>
                </a:lnTo>
                <a:lnTo>
                  <a:pt x="1161288" y="1002792"/>
                </a:lnTo>
                <a:lnTo>
                  <a:pt x="1161288" y="993648"/>
                </a:lnTo>
                <a:close/>
              </a:path>
              <a:path w="1161415" h="5154295">
                <a:moveTo>
                  <a:pt x="1161288" y="926592"/>
                </a:moveTo>
                <a:lnTo>
                  <a:pt x="1152144" y="926592"/>
                </a:lnTo>
                <a:lnTo>
                  <a:pt x="1152144" y="963168"/>
                </a:lnTo>
                <a:lnTo>
                  <a:pt x="1161288" y="963168"/>
                </a:lnTo>
                <a:lnTo>
                  <a:pt x="1161288" y="926592"/>
                </a:lnTo>
                <a:close/>
              </a:path>
              <a:path w="1161415" h="5154295">
                <a:moveTo>
                  <a:pt x="1161288" y="886968"/>
                </a:moveTo>
                <a:lnTo>
                  <a:pt x="1152144" y="886968"/>
                </a:lnTo>
                <a:lnTo>
                  <a:pt x="1152144" y="899160"/>
                </a:lnTo>
                <a:lnTo>
                  <a:pt x="1161288" y="899160"/>
                </a:lnTo>
                <a:lnTo>
                  <a:pt x="1161288" y="886968"/>
                </a:lnTo>
                <a:close/>
              </a:path>
              <a:path w="1161415" h="5154295">
                <a:moveTo>
                  <a:pt x="1161288" y="822960"/>
                </a:moveTo>
                <a:lnTo>
                  <a:pt x="1152144" y="822960"/>
                </a:lnTo>
                <a:lnTo>
                  <a:pt x="1152144" y="859536"/>
                </a:lnTo>
                <a:lnTo>
                  <a:pt x="1161288" y="859536"/>
                </a:lnTo>
                <a:lnTo>
                  <a:pt x="1161288" y="822960"/>
                </a:lnTo>
                <a:close/>
              </a:path>
              <a:path w="1161415" h="5154295">
                <a:moveTo>
                  <a:pt x="1161288" y="783336"/>
                </a:moveTo>
                <a:lnTo>
                  <a:pt x="1152144" y="783336"/>
                </a:lnTo>
                <a:lnTo>
                  <a:pt x="1152144" y="792480"/>
                </a:lnTo>
                <a:lnTo>
                  <a:pt x="1161288" y="792480"/>
                </a:lnTo>
                <a:lnTo>
                  <a:pt x="1161288" y="783336"/>
                </a:lnTo>
                <a:close/>
              </a:path>
              <a:path w="1161415" h="5154295">
                <a:moveTo>
                  <a:pt x="1161288" y="716280"/>
                </a:moveTo>
                <a:lnTo>
                  <a:pt x="1152144" y="716280"/>
                </a:lnTo>
                <a:lnTo>
                  <a:pt x="1152144" y="755904"/>
                </a:lnTo>
                <a:lnTo>
                  <a:pt x="1161288" y="755904"/>
                </a:lnTo>
                <a:lnTo>
                  <a:pt x="1161288" y="716280"/>
                </a:lnTo>
                <a:close/>
              </a:path>
              <a:path w="1161415" h="5154295">
                <a:moveTo>
                  <a:pt x="1161288" y="679704"/>
                </a:moveTo>
                <a:lnTo>
                  <a:pt x="1152144" y="679704"/>
                </a:lnTo>
                <a:lnTo>
                  <a:pt x="1152144" y="688848"/>
                </a:lnTo>
                <a:lnTo>
                  <a:pt x="1161288" y="688848"/>
                </a:lnTo>
                <a:lnTo>
                  <a:pt x="1161288" y="679704"/>
                </a:lnTo>
                <a:close/>
              </a:path>
              <a:path w="1161415" h="5154295">
                <a:moveTo>
                  <a:pt x="1161288" y="612648"/>
                </a:moveTo>
                <a:lnTo>
                  <a:pt x="1152144" y="612648"/>
                </a:lnTo>
                <a:lnTo>
                  <a:pt x="1152144" y="649224"/>
                </a:lnTo>
                <a:lnTo>
                  <a:pt x="1161288" y="649224"/>
                </a:lnTo>
                <a:lnTo>
                  <a:pt x="1161288" y="612648"/>
                </a:lnTo>
                <a:close/>
              </a:path>
              <a:path w="1161415" h="5154295">
                <a:moveTo>
                  <a:pt x="1161288" y="573024"/>
                </a:moveTo>
                <a:lnTo>
                  <a:pt x="1152144" y="573024"/>
                </a:lnTo>
                <a:lnTo>
                  <a:pt x="1152144" y="582168"/>
                </a:lnTo>
                <a:lnTo>
                  <a:pt x="1161288" y="582168"/>
                </a:lnTo>
                <a:lnTo>
                  <a:pt x="1161288" y="573024"/>
                </a:lnTo>
                <a:close/>
              </a:path>
              <a:path w="1161415" h="5154295">
                <a:moveTo>
                  <a:pt x="1161288" y="505968"/>
                </a:moveTo>
                <a:lnTo>
                  <a:pt x="1152144" y="505968"/>
                </a:lnTo>
                <a:lnTo>
                  <a:pt x="1152144" y="545592"/>
                </a:lnTo>
                <a:lnTo>
                  <a:pt x="1161288" y="545592"/>
                </a:lnTo>
                <a:lnTo>
                  <a:pt x="1161288" y="505968"/>
                </a:lnTo>
                <a:close/>
              </a:path>
              <a:path w="1161415" h="5154295">
                <a:moveTo>
                  <a:pt x="1161288" y="469392"/>
                </a:moveTo>
                <a:lnTo>
                  <a:pt x="1152144" y="469392"/>
                </a:lnTo>
                <a:lnTo>
                  <a:pt x="1152144" y="478536"/>
                </a:lnTo>
                <a:lnTo>
                  <a:pt x="1161288" y="478536"/>
                </a:lnTo>
                <a:lnTo>
                  <a:pt x="1161288" y="469392"/>
                </a:lnTo>
                <a:close/>
              </a:path>
              <a:path w="1161415" h="5154295">
                <a:moveTo>
                  <a:pt x="1161288" y="402336"/>
                </a:moveTo>
                <a:lnTo>
                  <a:pt x="1152144" y="402336"/>
                </a:lnTo>
                <a:lnTo>
                  <a:pt x="1152144" y="441960"/>
                </a:lnTo>
                <a:lnTo>
                  <a:pt x="1161288" y="441960"/>
                </a:lnTo>
                <a:lnTo>
                  <a:pt x="1161288" y="402336"/>
                </a:lnTo>
                <a:close/>
              </a:path>
              <a:path w="1161415" h="5154295">
                <a:moveTo>
                  <a:pt x="1161288" y="365760"/>
                </a:moveTo>
                <a:lnTo>
                  <a:pt x="1152144" y="365760"/>
                </a:lnTo>
                <a:lnTo>
                  <a:pt x="1152144" y="374904"/>
                </a:lnTo>
                <a:lnTo>
                  <a:pt x="1161288" y="374904"/>
                </a:lnTo>
                <a:lnTo>
                  <a:pt x="1161288" y="365760"/>
                </a:lnTo>
                <a:close/>
              </a:path>
              <a:path w="1161415" h="5154295">
                <a:moveTo>
                  <a:pt x="1161288" y="298704"/>
                </a:moveTo>
                <a:lnTo>
                  <a:pt x="1152144" y="298704"/>
                </a:lnTo>
                <a:lnTo>
                  <a:pt x="1152144" y="335280"/>
                </a:lnTo>
                <a:lnTo>
                  <a:pt x="1161288" y="335280"/>
                </a:lnTo>
                <a:lnTo>
                  <a:pt x="1161288" y="298704"/>
                </a:lnTo>
                <a:close/>
              </a:path>
              <a:path w="1161415" h="5154295">
                <a:moveTo>
                  <a:pt x="1161288" y="259080"/>
                </a:moveTo>
                <a:lnTo>
                  <a:pt x="1152144" y="259080"/>
                </a:lnTo>
                <a:lnTo>
                  <a:pt x="1152144" y="268224"/>
                </a:lnTo>
                <a:lnTo>
                  <a:pt x="1161288" y="268224"/>
                </a:lnTo>
                <a:lnTo>
                  <a:pt x="1161288" y="259080"/>
                </a:lnTo>
                <a:close/>
              </a:path>
              <a:path w="1161415" h="5154295">
                <a:moveTo>
                  <a:pt x="1161288" y="192024"/>
                </a:moveTo>
                <a:lnTo>
                  <a:pt x="1152144" y="192024"/>
                </a:lnTo>
                <a:lnTo>
                  <a:pt x="1152144" y="231648"/>
                </a:lnTo>
                <a:lnTo>
                  <a:pt x="1161288" y="231648"/>
                </a:lnTo>
                <a:lnTo>
                  <a:pt x="1161288" y="192024"/>
                </a:lnTo>
                <a:close/>
              </a:path>
              <a:path w="1161415" h="5154295">
                <a:moveTo>
                  <a:pt x="1161288" y="155448"/>
                </a:moveTo>
                <a:lnTo>
                  <a:pt x="1152144" y="155448"/>
                </a:lnTo>
                <a:lnTo>
                  <a:pt x="1152144" y="164592"/>
                </a:lnTo>
                <a:lnTo>
                  <a:pt x="1161288" y="164592"/>
                </a:lnTo>
                <a:lnTo>
                  <a:pt x="1161288" y="155448"/>
                </a:lnTo>
                <a:close/>
              </a:path>
              <a:path w="1161415" h="5154295">
                <a:moveTo>
                  <a:pt x="1161288" y="88392"/>
                </a:moveTo>
                <a:lnTo>
                  <a:pt x="1152144" y="88392"/>
                </a:lnTo>
                <a:lnTo>
                  <a:pt x="1152144" y="124968"/>
                </a:lnTo>
                <a:lnTo>
                  <a:pt x="1161288" y="124968"/>
                </a:lnTo>
                <a:lnTo>
                  <a:pt x="1161288" y="88392"/>
                </a:lnTo>
                <a:close/>
              </a:path>
              <a:path w="1161415" h="5154295">
                <a:moveTo>
                  <a:pt x="1161288" y="48768"/>
                </a:moveTo>
                <a:lnTo>
                  <a:pt x="1152144" y="48768"/>
                </a:lnTo>
                <a:lnTo>
                  <a:pt x="1152144" y="60960"/>
                </a:lnTo>
                <a:lnTo>
                  <a:pt x="1161288" y="60960"/>
                </a:lnTo>
                <a:lnTo>
                  <a:pt x="1161288" y="48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3270503" y="3795267"/>
            <a:ext cx="1652016" cy="795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3273552" y="3776979"/>
            <a:ext cx="1643380" cy="786765"/>
          </a:xfrm>
          <a:custGeom>
            <a:avLst/>
            <a:gdLst/>
            <a:ahLst/>
            <a:cxnLst/>
            <a:rect l="l" t="t" r="r" b="b"/>
            <a:pathLst>
              <a:path w="1643379" h="786764">
                <a:moveTo>
                  <a:pt x="131063" y="0"/>
                </a:moveTo>
                <a:lnTo>
                  <a:pt x="81010" y="10191"/>
                </a:lnTo>
                <a:lnTo>
                  <a:pt x="39243" y="38100"/>
                </a:lnTo>
                <a:lnTo>
                  <a:pt x="10620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620" y="706659"/>
                </a:lnTo>
                <a:lnTo>
                  <a:pt x="39243" y="748284"/>
                </a:lnTo>
                <a:lnTo>
                  <a:pt x="81010" y="776192"/>
                </a:lnTo>
                <a:lnTo>
                  <a:pt x="131063" y="786384"/>
                </a:lnTo>
                <a:lnTo>
                  <a:pt x="1511808" y="786384"/>
                </a:lnTo>
                <a:lnTo>
                  <a:pt x="1563147" y="776192"/>
                </a:lnTo>
                <a:lnTo>
                  <a:pt x="1604772" y="748284"/>
                </a:lnTo>
                <a:lnTo>
                  <a:pt x="1632680" y="706659"/>
                </a:lnTo>
                <a:lnTo>
                  <a:pt x="1642872" y="655320"/>
                </a:lnTo>
                <a:lnTo>
                  <a:pt x="1642872" y="131064"/>
                </a:lnTo>
                <a:lnTo>
                  <a:pt x="1632680" y="79724"/>
                </a:lnTo>
                <a:lnTo>
                  <a:pt x="1604772" y="38100"/>
                </a:lnTo>
                <a:lnTo>
                  <a:pt x="1563147" y="10191"/>
                </a:lnTo>
                <a:lnTo>
                  <a:pt x="1511808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 txBox="1"/>
          <p:nvPr/>
        </p:nvSpPr>
        <p:spPr>
          <a:xfrm>
            <a:off x="3150187" y="3773424"/>
            <a:ext cx="187071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105"/>
              </a:spcBef>
            </a:pPr>
            <a:r>
              <a:rPr sz="1000" b="1" spc="-120" dirty="0">
                <a:solidFill>
                  <a:srgbClr val="FFFFFF"/>
                </a:solidFill>
                <a:latin typeface="Arial"/>
                <a:cs typeface="Arial"/>
              </a:rPr>
              <a:t>Responsa</a:t>
            </a:r>
            <a:r>
              <a:rPr sz="1500" spc="-179" baseline="13888" dirty="0">
                <a:latin typeface="Arial"/>
                <a:cs typeface="Arial"/>
              </a:rPr>
              <a:t>O</a:t>
            </a:r>
            <a:r>
              <a:rPr sz="1000" b="1" spc="-1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00" spc="-179" baseline="13888" dirty="0">
                <a:latin typeface="Arial"/>
                <a:cs typeface="Arial"/>
              </a:rPr>
              <a:t>t</a:t>
            </a:r>
            <a:r>
              <a:rPr sz="1000" b="1" spc="-1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spc="-179" baseline="13888" dirty="0">
                <a:latin typeface="Arial"/>
                <a:cs typeface="Arial"/>
              </a:rPr>
              <a:t>r</a:t>
            </a:r>
            <a:r>
              <a:rPr sz="1000" b="1" spc="-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spc="-179" baseline="13888" dirty="0">
                <a:latin typeface="Arial"/>
                <a:cs typeface="Arial"/>
              </a:rPr>
              <a:t>.</a:t>
            </a:r>
            <a:r>
              <a:rPr sz="1500" baseline="13888" dirty="0">
                <a:latin typeface="Arial"/>
                <a:cs typeface="Arial"/>
              </a:rPr>
              <a:t> </a:t>
            </a:r>
            <a:r>
              <a:rPr sz="1500" spc="-359" baseline="13888" dirty="0">
                <a:latin typeface="Arial"/>
                <a:cs typeface="Arial"/>
              </a:rPr>
              <a:t>C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spc="-359" baseline="13888" dirty="0">
                <a:latin typeface="Arial"/>
                <a:cs typeface="Arial"/>
              </a:rPr>
              <a:t>on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0" spc="-359" baseline="13888" dirty="0">
                <a:latin typeface="Arial"/>
                <a:cs typeface="Arial"/>
              </a:rPr>
              <a:t>1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spc="-359" baseline="13888" dirty="0">
                <a:latin typeface="Arial"/>
                <a:cs typeface="Arial"/>
              </a:rPr>
              <a:t>0</a:t>
            </a:r>
            <a:r>
              <a:rPr sz="1000" b="1" spc="-240" dirty="0">
                <a:solidFill>
                  <a:srgbClr val="FFFFFF"/>
                </a:solidFill>
                <a:latin typeface="Arial"/>
                <a:cs typeface="Arial"/>
              </a:rPr>
              <a:t>sto</a:t>
            </a:r>
            <a:endParaRPr sz="1000" dirty="0">
              <a:latin typeface="Arial"/>
              <a:cs typeface="Arial"/>
            </a:endParaRPr>
          </a:p>
          <a:p>
            <a:pPr marL="141605" marR="107314" indent="-104139">
              <a:lnSpc>
                <a:spcPct val="100000"/>
              </a:lnSpc>
            </a:pPr>
            <a:r>
              <a:rPr sz="1500" spc="-7" baseline="13888" dirty="0">
                <a:latin typeface="Arial"/>
                <a:cs typeface="Arial"/>
              </a:rPr>
              <a:t>00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UE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certifica 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total 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planilla continua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nombrados y</a:t>
            </a:r>
            <a:r>
              <a:rPr sz="1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contratados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3416808" y="1844548"/>
            <a:ext cx="722630" cy="502920"/>
          </a:xfrm>
          <a:custGeom>
            <a:avLst/>
            <a:gdLst/>
            <a:ahLst/>
            <a:cxnLst/>
            <a:rect l="l" t="t" r="r" b="b"/>
            <a:pathLst>
              <a:path w="722629" h="502919">
                <a:moveTo>
                  <a:pt x="85343" y="0"/>
                </a:moveTo>
                <a:lnTo>
                  <a:pt x="51435" y="6476"/>
                </a:lnTo>
                <a:lnTo>
                  <a:pt x="24384" y="24383"/>
                </a:lnTo>
                <a:lnTo>
                  <a:pt x="6477" y="51434"/>
                </a:lnTo>
                <a:lnTo>
                  <a:pt x="0" y="85343"/>
                </a:lnTo>
                <a:lnTo>
                  <a:pt x="0" y="420624"/>
                </a:lnTo>
                <a:lnTo>
                  <a:pt x="6476" y="452770"/>
                </a:lnTo>
                <a:lnTo>
                  <a:pt x="24383" y="478916"/>
                </a:lnTo>
                <a:lnTo>
                  <a:pt x="51434" y="496490"/>
                </a:lnTo>
                <a:lnTo>
                  <a:pt x="85343" y="502919"/>
                </a:lnTo>
                <a:lnTo>
                  <a:pt x="637031" y="502919"/>
                </a:lnTo>
                <a:lnTo>
                  <a:pt x="669655" y="496490"/>
                </a:lnTo>
                <a:lnTo>
                  <a:pt x="696849" y="478916"/>
                </a:lnTo>
                <a:lnTo>
                  <a:pt x="715470" y="452770"/>
                </a:lnTo>
                <a:lnTo>
                  <a:pt x="722376" y="420624"/>
                </a:lnTo>
                <a:lnTo>
                  <a:pt x="722376" y="85343"/>
                </a:lnTo>
                <a:lnTo>
                  <a:pt x="715470" y="51435"/>
                </a:lnTo>
                <a:lnTo>
                  <a:pt x="696849" y="24384"/>
                </a:lnTo>
                <a:lnTo>
                  <a:pt x="669655" y="6477"/>
                </a:lnTo>
                <a:lnTo>
                  <a:pt x="637031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 txBox="1"/>
          <p:nvPr/>
        </p:nvSpPr>
        <p:spPr>
          <a:xfrm>
            <a:off x="3486403" y="1898903"/>
            <a:ext cx="582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UE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iza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3989832" y="6346444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1666" y="13430"/>
                </a:lnTo>
                <a:lnTo>
                  <a:pt x="6476" y="25145"/>
                </a:lnTo>
                <a:lnTo>
                  <a:pt x="14144" y="33432"/>
                </a:lnTo>
                <a:lnTo>
                  <a:pt x="24383" y="36575"/>
                </a:lnTo>
                <a:lnTo>
                  <a:pt x="262127" y="36575"/>
                </a:lnTo>
                <a:lnTo>
                  <a:pt x="272367" y="39290"/>
                </a:lnTo>
                <a:lnTo>
                  <a:pt x="280034" y="46862"/>
                </a:lnTo>
                <a:lnTo>
                  <a:pt x="284845" y="58435"/>
                </a:lnTo>
                <a:lnTo>
                  <a:pt x="286512" y="73151"/>
                </a:lnTo>
                <a:lnTo>
                  <a:pt x="288607" y="58435"/>
                </a:lnTo>
                <a:lnTo>
                  <a:pt x="294132" y="46862"/>
                </a:lnTo>
                <a:lnTo>
                  <a:pt x="301942" y="39290"/>
                </a:lnTo>
                <a:lnTo>
                  <a:pt x="310895" y="36575"/>
                </a:lnTo>
                <a:lnTo>
                  <a:pt x="551688" y="36575"/>
                </a:lnTo>
                <a:lnTo>
                  <a:pt x="560641" y="33432"/>
                </a:lnTo>
                <a:lnTo>
                  <a:pt x="568451" y="25145"/>
                </a:lnTo>
                <a:lnTo>
                  <a:pt x="573976" y="13430"/>
                </a:lnTo>
                <a:lnTo>
                  <a:pt x="576071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 txBox="1"/>
          <p:nvPr/>
        </p:nvSpPr>
        <p:spPr>
          <a:xfrm>
            <a:off x="3980179" y="6132576"/>
            <a:ext cx="5880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sz="1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7735823" y="3508755"/>
            <a:ext cx="539750" cy="73660"/>
          </a:xfrm>
          <a:custGeom>
            <a:avLst/>
            <a:gdLst/>
            <a:ahLst/>
            <a:cxnLst/>
            <a:rect l="l" t="t" r="r" b="b"/>
            <a:pathLst>
              <a:path w="539750" h="73660">
                <a:moveTo>
                  <a:pt x="0" y="0"/>
                </a:moveTo>
                <a:lnTo>
                  <a:pt x="1666" y="14716"/>
                </a:lnTo>
                <a:lnTo>
                  <a:pt x="6476" y="26288"/>
                </a:lnTo>
                <a:lnTo>
                  <a:pt x="14144" y="33861"/>
                </a:lnTo>
                <a:lnTo>
                  <a:pt x="24383" y="36576"/>
                </a:lnTo>
                <a:lnTo>
                  <a:pt x="243840" y="36576"/>
                </a:lnTo>
                <a:lnTo>
                  <a:pt x="254079" y="39719"/>
                </a:lnTo>
                <a:lnTo>
                  <a:pt x="261747" y="48006"/>
                </a:lnTo>
                <a:lnTo>
                  <a:pt x="266557" y="59721"/>
                </a:lnTo>
                <a:lnTo>
                  <a:pt x="268224" y="73152"/>
                </a:lnTo>
                <a:lnTo>
                  <a:pt x="270319" y="59721"/>
                </a:lnTo>
                <a:lnTo>
                  <a:pt x="275844" y="48006"/>
                </a:lnTo>
                <a:lnTo>
                  <a:pt x="283654" y="39719"/>
                </a:lnTo>
                <a:lnTo>
                  <a:pt x="292607" y="36576"/>
                </a:lnTo>
                <a:lnTo>
                  <a:pt x="515111" y="36576"/>
                </a:lnTo>
                <a:lnTo>
                  <a:pt x="524065" y="33861"/>
                </a:lnTo>
                <a:lnTo>
                  <a:pt x="531876" y="26289"/>
                </a:lnTo>
                <a:lnTo>
                  <a:pt x="537400" y="14716"/>
                </a:lnTo>
                <a:lnTo>
                  <a:pt x="539496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8878823" y="3508755"/>
            <a:ext cx="539750" cy="73660"/>
          </a:xfrm>
          <a:custGeom>
            <a:avLst/>
            <a:gdLst/>
            <a:ahLst/>
            <a:cxnLst/>
            <a:rect l="l" t="t" r="r" b="b"/>
            <a:pathLst>
              <a:path w="539750" h="73660">
                <a:moveTo>
                  <a:pt x="0" y="0"/>
                </a:moveTo>
                <a:lnTo>
                  <a:pt x="1666" y="14716"/>
                </a:lnTo>
                <a:lnTo>
                  <a:pt x="6476" y="26288"/>
                </a:lnTo>
                <a:lnTo>
                  <a:pt x="14144" y="33861"/>
                </a:lnTo>
                <a:lnTo>
                  <a:pt x="24383" y="36576"/>
                </a:lnTo>
                <a:lnTo>
                  <a:pt x="243840" y="36576"/>
                </a:lnTo>
                <a:lnTo>
                  <a:pt x="254079" y="39719"/>
                </a:lnTo>
                <a:lnTo>
                  <a:pt x="261747" y="48006"/>
                </a:lnTo>
                <a:lnTo>
                  <a:pt x="266557" y="59721"/>
                </a:lnTo>
                <a:lnTo>
                  <a:pt x="268224" y="73152"/>
                </a:lnTo>
                <a:lnTo>
                  <a:pt x="270319" y="59721"/>
                </a:lnTo>
                <a:lnTo>
                  <a:pt x="275844" y="48006"/>
                </a:lnTo>
                <a:lnTo>
                  <a:pt x="283654" y="39719"/>
                </a:lnTo>
                <a:lnTo>
                  <a:pt x="292607" y="36576"/>
                </a:lnTo>
                <a:lnTo>
                  <a:pt x="515111" y="36576"/>
                </a:lnTo>
                <a:lnTo>
                  <a:pt x="524065" y="33861"/>
                </a:lnTo>
                <a:lnTo>
                  <a:pt x="531876" y="26289"/>
                </a:lnTo>
                <a:lnTo>
                  <a:pt x="537400" y="14716"/>
                </a:lnTo>
                <a:lnTo>
                  <a:pt x="539496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4858511" y="6346444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1619" y="14716"/>
                </a:lnTo>
                <a:lnTo>
                  <a:pt x="6096" y="26288"/>
                </a:lnTo>
                <a:lnTo>
                  <a:pt x="12858" y="33861"/>
                </a:lnTo>
                <a:lnTo>
                  <a:pt x="21336" y="36575"/>
                </a:lnTo>
                <a:lnTo>
                  <a:pt x="262127" y="36575"/>
                </a:lnTo>
                <a:lnTo>
                  <a:pt x="272367" y="39719"/>
                </a:lnTo>
                <a:lnTo>
                  <a:pt x="280034" y="48006"/>
                </a:lnTo>
                <a:lnTo>
                  <a:pt x="284845" y="59722"/>
                </a:lnTo>
                <a:lnTo>
                  <a:pt x="286512" y="73151"/>
                </a:lnTo>
                <a:lnTo>
                  <a:pt x="288607" y="59722"/>
                </a:lnTo>
                <a:lnTo>
                  <a:pt x="294132" y="48006"/>
                </a:lnTo>
                <a:lnTo>
                  <a:pt x="301942" y="39719"/>
                </a:lnTo>
                <a:lnTo>
                  <a:pt x="310896" y="36575"/>
                </a:lnTo>
                <a:lnTo>
                  <a:pt x="551688" y="36575"/>
                </a:lnTo>
                <a:lnTo>
                  <a:pt x="560641" y="33861"/>
                </a:lnTo>
                <a:lnTo>
                  <a:pt x="568451" y="26288"/>
                </a:lnTo>
                <a:lnTo>
                  <a:pt x="573976" y="14716"/>
                </a:lnTo>
                <a:lnTo>
                  <a:pt x="576072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 txBox="1"/>
          <p:nvPr/>
        </p:nvSpPr>
        <p:spPr>
          <a:xfrm>
            <a:off x="4925059" y="6132576"/>
            <a:ext cx="4838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4200144" y="5947155"/>
            <a:ext cx="76200" cy="185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4556759" y="6236715"/>
            <a:ext cx="289560" cy="76200"/>
          </a:xfrm>
          <a:custGeom>
            <a:avLst/>
            <a:gdLst/>
            <a:ahLst/>
            <a:cxnLst/>
            <a:rect l="l" t="t" r="r" b="b"/>
            <a:pathLst>
              <a:path w="289560" h="76200">
                <a:moveTo>
                  <a:pt x="213360" y="0"/>
                </a:moveTo>
                <a:lnTo>
                  <a:pt x="213360" y="76200"/>
                </a:lnTo>
                <a:lnTo>
                  <a:pt x="283210" y="42672"/>
                </a:lnTo>
                <a:lnTo>
                  <a:pt x="228600" y="42672"/>
                </a:lnTo>
                <a:lnTo>
                  <a:pt x="231648" y="39624"/>
                </a:lnTo>
                <a:lnTo>
                  <a:pt x="228600" y="33528"/>
                </a:lnTo>
                <a:lnTo>
                  <a:pt x="277836" y="33528"/>
                </a:lnTo>
                <a:lnTo>
                  <a:pt x="213360" y="0"/>
                </a:lnTo>
                <a:close/>
              </a:path>
              <a:path w="289560" h="76200">
                <a:moveTo>
                  <a:pt x="213360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213360" y="42672"/>
                </a:lnTo>
                <a:lnTo>
                  <a:pt x="213360" y="33528"/>
                </a:lnTo>
                <a:close/>
              </a:path>
              <a:path w="289560" h="76200">
                <a:moveTo>
                  <a:pt x="277836" y="33528"/>
                </a:moveTo>
                <a:lnTo>
                  <a:pt x="228600" y="33528"/>
                </a:lnTo>
                <a:lnTo>
                  <a:pt x="231648" y="39624"/>
                </a:lnTo>
                <a:lnTo>
                  <a:pt x="228600" y="42672"/>
                </a:lnTo>
                <a:lnTo>
                  <a:pt x="283210" y="42672"/>
                </a:lnTo>
                <a:lnTo>
                  <a:pt x="289560" y="39624"/>
                </a:lnTo>
                <a:lnTo>
                  <a:pt x="277836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6071615" y="6346444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2095" y="13430"/>
                </a:lnTo>
                <a:lnTo>
                  <a:pt x="7620" y="25145"/>
                </a:lnTo>
                <a:lnTo>
                  <a:pt x="15430" y="33432"/>
                </a:lnTo>
                <a:lnTo>
                  <a:pt x="24384" y="36575"/>
                </a:lnTo>
                <a:lnTo>
                  <a:pt x="265175" y="36575"/>
                </a:lnTo>
                <a:lnTo>
                  <a:pt x="274129" y="39290"/>
                </a:lnTo>
                <a:lnTo>
                  <a:pt x="281940" y="46862"/>
                </a:lnTo>
                <a:lnTo>
                  <a:pt x="287464" y="58435"/>
                </a:lnTo>
                <a:lnTo>
                  <a:pt x="289560" y="73151"/>
                </a:lnTo>
                <a:lnTo>
                  <a:pt x="291179" y="58435"/>
                </a:lnTo>
                <a:lnTo>
                  <a:pt x="295656" y="46862"/>
                </a:lnTo>
                <a:lnTo>
                  <a:pt x="302418" y="39290"/>
                </a:lnTo>
                <a:lnTo>
                  <a:pt x="310896" y="36575"/>
                </a:lnTo>
                <a:lnTo>
                  <a:pt x="551688" y="36575"/>
                </a:lnTo>
                <a:lnTo>
                  <a:pt x="561927" y="33432"/>
                </a:lnTo>
                <a:lnTo>
                  <a:pt x="569594" y="25145"/>
                </a:lnTo>
                <a:lnTo>
                  <a:pt x="574405" y="13430"/>
                </a:lnTo>
                <a:lnTo>
                  <a:pt x="576072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 txBox="1"/>
          <p:nvPr/>
        </p:nvSpPr>
        <p:spPr>
          <a:xfrm>
            <a:off x="6141211" y="6129528"/>
            <a:ext cx="4838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483352" y="6236715"/>
            <a:ext cx="509270" cy="76200"/>
          </a:xfrm>
          <a:custGeom>
            <a:avLst/>
            <a:gdLst/>
            <a:ahLst/>
            <a:cxnLst/>
            <a:rect l="l" t="t" r="r" b="b"/>
            <a:pathLst>
              <a:path w="509270" h="76200">
                <a:moveTo>
                  <a:pt x="432815" y="0"/>
                </a:moveTo>
                <a:lnTo>
                  <a:pt x="432815" y="76200"/>
                </a:lnTo>
                <a:lnTo>
                  <a:pt x="497292" y="42672"/>
                </a:lnTo>
                <a:lnTo>
                  <a:pt x="445008" y="42672"/>
                </a:lnTo>
                <a:lnTo>
                  <a:pt x="451103" y="36576"/>
                </a:lnTo>
                <a:lnTo>
                  <a:pt x="445008" y="33528"/>
                </a:lnTo>
                <a:lnTo>
                  <a:pt x="502665" y="33528"/>
                </a:lnTo>
                <a:lnTo>
                  <a:pt x="432815" y="0"/>
                </a:lnTo>
                <a:close/>
              </a:path>
              <a:path w="509270" h="76200">
                <a:moveTo>
                  <a:pt x="432815" y="33528"/>
                </a:moveTo>
                <a:lnTo>
                  <a:pt x="6096" y="33528"/>
                </a:lnTo>
                <a:lnTo>
                  <a:pt x="0" y="36576"/>
                </a:lnTo>
                <a:lnTo>
                  <a:pt x="6096" y="42672"/>
                </a:lnTo>
                <a:lnTo>
                  <a:pt x="432815" y="42672"/>
                </a:lnTo>
                <a:lnTo>
                  <a:pt x="432815" y="33528"/>
                </a:lnTo>
                <a:close/>
              </a:path>
              <a:path w="509270" h="76200">
                <a:moveTo>
                  <a:pt x="502665" y="33528"/>
                </a:moveTo>
                <a:lnTo>
                  <a:pt x="445008" y="33528"/>
                </a:lnTo>
                <a:lnTo>
                  <a:pt x="451103" y="36576"/>
                </a:lnTo>
                <a:lnTo>
                  <a:pt x="445008" y="42672"/>
                </a:lnTo>
                <a:lnTo>
                  <a:pt x="497292" y="42672"/>
                </a:lnTo>
                <a:lnTo>
                  <a:pt x="509015" y="36576"/>
                </a:lnTo>
                <a:lnTo>
                  <a:pt x="502665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7793735" y="6346444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1619" y="13430"/>
                </a:lnTo>
                <a:lnTo>
                  <a:pt x="6096" y="25145"/>
                </a:lnTo>
                <a:lnTo>
                  <a:pt x="12858" y="33432"/>
                </a:lnTo>
                <a:lnTo>
                  <a:pt x="21336" y="36575"/>
                </a:lnTo>
                <a:lnTo>
                  <a:pt x="262128" y="36575"/>
                </a:lnTo>
                <a:lnTo>
                  <a:pt x="272367" y="39290"/>
                </a:lnTo>
                <a:lnTo>
                  <a:pt x="280035" y="46862"/>
                </a:lnTo>
                <a:lnTo>
                  <a:pt x="284845" y="58435"/>
                </a:lnTo>
                <a:lnTo>
                  <a:pt x="286512" y="73151"/>
                </a:lnTo>
                <a:lnTo>
                  <a:pt x="288607" y="58435"/>
                </a:lnTo>
                <a:lnTo>
                  <a:pt x="294132" y="46862"/>
                </a:lnTo>
                <a:lnTo>
                  <a:pt x="301942" y="39290"/>
                </a:lnTo>
                <a:lnTo>
                  <a:pt x="310896" y="36575"/>
                </a:lnTo>
                <a:lnTo>
                  <a:pt x="551688" y="36575"/>
                </a:lnTo>
                <a:lnTo>
                  <a:pt x="560641" y="33432"/>
                </a:lnTo>
                <a:lnTo>
                  <a:pt x="568452" y="25145"/>
                </a:lnTo>
                <a:lnTo>
                  <a:pt x="573976" y="13430"/>
                </a:lnTo>
                <a:lnTo>
                  <a:pt x="576072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 txBox="1"/>
          <p:nvPr/>
        </p:nvSpPr>
        <p:spPr>
          <a:xfrm>
            <a:off x="7860283" y="6129528"/>
            <a:ext cx="4838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6864095" y="6236715"/>
            <a:ext cx="619125" cy="76200"/>
          </a:xfrm>
          <a:custGeom>
            <a:avLst/>
            <a:gdLst/>
            <a:ahLst/>
            <a:cxnLst/>
            <a:rect l="l" t="t" r="r" b="b"/>
            <a:pathLst>
              <a:path w="619125" h="76200">
                <a:moveTo>
                  <a:pt x="542544" y="0"/>
                </a:moveTo>
                <a:lnTo>
                  <a:pt x="542544" y="76200"/>
                </a:lnTo>
                <a:lnTo>
                  <a:pt x="607020" y="42672"/>
                </a:lnTo>
                <a:lnTo>
                  <a:pt x="554735" y="42672"/>
                </a:lnTo>
                <a:lnTo>
                  <a:pt x="560831" y="36576"/>
                </a:lnTo>
                <a:lnTo>
                  <a:pt x="554735" y="33528"/>
                </a:lnTo>
                <a:lnTo>
                  <a:pt x="612394" y="33528"/>
                </a:lnTo>
                <a:lnTo>
                  <a:pt x="542544" y="0"/>
                </a:lnTo>
                <a:close/>
              </a:path>
              <a:path w="619125" h="76200">
                <a:moveTo>
                  <a:pt x="542544" y="33528"/>
                </a:moveTo>
                <a:lnTo>
                  <a:pt x="6096" y="33528"/>
                </a:lnTo>
                <a:lnTo>
                  <a:pt x="0" y="36576"/>
                </a:lnTo>
                <a:lnTo>
                  <a:pt x="6096" y="42672"/>
                </a:lnTo>
                <a:lnTo>
                  <a:pt x="542544" y="42672"/>
                </a:lnTo>
                <a:lnTo>
                  <a:pt x="542544" y="33528"/>
                </a:lnTo>
                <a:close/>
              </a:path>
              <a:path w="619125" h="76200">
                <a:moveTo>
                  <a:pt x="612394" y="33528"/>
                </a:moveTo>
                <a:lnTo>
                  <a:pt x="554735" y="33528"/>
                </a:lnTo>
                <a:lnTo>
                  <a:pt x="560831" y="36576"/>
                </a:lnTo>
                <a:lnTo>
                  <a:pt x="554735" y="42672"/>
                </a:lnTo>
                <a:lnTo>
                  <a:pt x="607020" y="42672"/>
                </a:lnTo>
                <a:lnTo>
                  <a:pt x="618744" y="36576"/>
                </a:lnTo>
                <a:lnTo>
                  <a:pt x="612394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5236464" y="3630676"/>
            <a:ext cx="76200" cy="725805"/>
          </a:xfrm>
          <a:custGeom>
            <a:avLst/>
            <a:gdLst/>
            <a:ahLst/>
            <a:cxnLst/>
            <a:rect l="l" t="t" r="r" b="b"/>
            <a:pathLst>
              <a:path w="76200" h="725804">
                <a:moveTo>
                  <a:pt x="39624" y="57912"/>
                </a:moveTo>
                <a:lnTo>
                  <a:pt x="33527" y="60960"/>
                </a:lnTo>
                <a:lnTo>
                  <a:pt x="33527" y="719328"/>
                </a:lnTo>
                <a:lnTo>
                  <a:pt x="39624" y="725424"/>
                </a:lnTo>
                <a:lnTo>
                  <a:pt x="42672" y="719328"/>
                </a:lnTo>
                <a:lnTo>
                  <a:pt x="42672" y="60960"/>
                </a:lnTo>
                <a:lnTo>
                  <a:pt x="39624" y="57912"/>
                </a:lnTo>
                <a:close/>
              </a:path>
              <a:path w="76200" h="725804">
                <a:moveTo>
                  <a:pt x="39624" y="0"/>
                </a:moveTo>
                <a:lnTo>
                  <a:pt x="0" y="76200"/>
                </a:lnTo>
                <a:lnTo>
                  <a:pt x="33527" y="76200"/>
                </a:lnTo>
                <a:lnTo>
                  <a:pt x="33527" y="60960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725804">
                <a:moveTo>
                  <a:pt x="67421" y="57912"/>
                </a:moveTo>
                <a:lnTo>
                  <a:pt x="39624" y="57912"/>
                </a:lnTo>
                <a:lnTo>
                  <a:pt x="42672" y="60960"/>
                </a:lnTo>
                <a:lnTo>
                  <a:pt x="42672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4306823" y="3563620"/>
            <a:ext cx="76200" cy="2194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8857488" y="6346444"/>
            <a:ext cx="576580" cy="73660"/>
          </a:xfrm>
          <a:custGeom>
            <a:avLst/>
            <a:gdLst/>
            <a:ahLst/>
            <a:cxnLst/>
            <a:rect l="l" t="t" r="r" b="b"/>
            <a:pathLst>
              <a:path w="576579" h="73660">
                <a:moveTo>
                  <a:pt x="0" y="0"/>
                </a:moveTo>
                <a:lnTo>
                  <a:pt x="2095" y="13430"/>
                </a:lnTo>
                <a:lnTo>
                  <a:pt x="7619" y="25145"/>
                </a:lnTo>
                <a:lnTo>
                  <a:pt x="15430" y="33432"/>
                </a:lnTo>
                <a:lnTo>
                  <a:pt x="24383" y="36575"/>
                </a:lnTo>
                <a:lnTo>
                  <a:pt x="265175" y="36575"/>
                </a:lnTo>
                <a:lnTo>
                  <a:pt x="274129" y="39290"/>
                </a:lnTo>
                <a:lnTo>
                  <a:pt x="281939" y="46862"/>
                </a:lnTo>
                <a:lnTo>
                  <a:pt x="287464" y="58435"/>
                </a:lnTo>
                <a:lnTo>
                  <a:pt x="289559" y="73151"/>
                </a:lnTo>
                <a:lnTo>
                  <a:pt x="291179" y="58435"/>
                </a:lnTo>
                <a:lnTo>
                  <a:pt x="295655" y="46862"/>
                </a:lnTo>
                <a:lnTo>
                  <a:pt x="302418" y="39290"/>
                </a:lnTo>
                <a:lnTo>
                  <a:pt x="310895" y="36575"/>
                </a:lnTo>
                <a:lnTo>
                  <a:pt x="551687" y="36575"/>
                </a:lnTo>
                <a:lnTo>
                  <a:pt x="561927" y="33432"/>
                </a:lnTo>
                <a:lnTo>
                  <a:pt x="569594" y="25145"/>
                </a:lnTo>
                <a:lnTo>
                  <a:pt x="574405" y="13430"/>
                </a:lnTo>
                <a:lnTo>
                  <a:pt x="576071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 txBox="1"/>
          <p:nvPr/>
        </p:nvSpPr>
        <p:spPr>
          <a:xfrm>
            <a:off x="8927083" y="6129528"/>
            <a:ext cx="4838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8446007" y="623671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6"/>
                </a:lnTo>
                <a:lnTo>
                  <a:pt x="195072" y="33528"/>
                </a:lnTo>
                <a:lnTo>
                  <a:pt x="252730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6576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8"/>
                </a:lnTo>
                <a:close/>
              </a:path>
              <a:path w="259079" h="76200">
                <a:moveTo>
                  <a:pt x="252730" y="33528"/>
                </a:moveTo>
                <a:lnTo>
                  <a:pt x="195072" y="33528"/>
                </a:lnTo>
                <a:lnTo>
                  <a:pt x="198120" y="36576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6"/>
                </a:lnTo>
                <a:lnTo>
                  <a:pt x="252730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3364991" y="5520435"/>
            <a:ext cx="1557528" cy="4267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3371088" y="5502147"/>
            <a:ext cx="1545590" cy="417830"/>
          </a:xfrm>
          <a:custGeom>
            <a:avLst/>
            <a:gdLst/>
            <a:ahLst/>
            <a:cxnLst/>
            <a:rect l="l" t="t" r="r" b="b"/>
            <a:pathLst>
              <a:path w="1545589" h="417829">
                <a:moveTo>
                  <a:pt x="67056" y="0"/>
                </a:moveTo>
                <a:lnTo>
                  <a:pt x="41148" y="5381"/>
                </a:lnTo>
                <a:lnTo>
                  <a:pt x="19812" y="20192"/>
                </a:lnTo>
                <a:lnTo>
                  <a:pt x="5334" y="42433"/>
                </a:lnTo>
                <a:lnTo>
                  <a:pt x="0" y="70103"/>
                </a:lnTo>
                <a:lnTo>
                  <a:pt x="0" y="347471"/>
                </a:lnTo>
                <a:lnTo>
                  <a:pt x="5334" y="375142"/>
                </a:lnTo>
                <a:lnTo>
                  <a:pt x="19812" y="397382"/>
                </a:lnTo>
                <a:lnTo>
                  <a:pt x="41148" y="412194"/>
                </a:lnTo>
                <a:lnTo>
                  <a:pt x="67056" y="417575"/>
                </a:lnTo>
                <a:lnTo>
                  <a:pt x="1475232" y="417575"/>
                </a:lnTo>
                <a:lnTo>
                  <a:pt x="1502902" y="412194"/>
                </a:lnTo>
                <a:lnTo>
                  <a:pt x="1525142" y="397382"/>
                </a:lnTo>
                <a:lnTo>
                  <a:pt x="1539954" y="375142"/>
                </a:lnTo>
                <a:lnTo>
                  <a:pt x="1545336" y="347471"/>
                </a:lnTo>
                <a:lnTo>
                  <a:pt x="1545336" y="70103"/>
                </a:lnTo>
                <a:lnTo>
                  <a:pt x="1539954" y="42433"/>
                </a:lnTo>
                <a:lnTo>
                  <a:pt x="1525143" y="20192"/>
                </a:lnTo>
                <a:lnTo>
                  <a:pt x="1502902" y="5381"/>
                </a:lnTo>
                <a:lnTo>
                  <a:pt x="1475232" y="0"/>
                </a:lnTo>
                <a:lnTo>
                  <a:pt x="67056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 txBox="1"/>
          <p:nvPr/>
        </p:nvSpPr>
        <p:spPr>
          <a:xfrm>
            <a:off x="3495488" y="5693664"/>
            <a:ext cx="149542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tificaciones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aguinaldos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4913376" y="5291835"/>
            <a:ext cx="1365503" cy="5090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4916423" y="5276596"/>
            <a:ext cx="1359535" cy="500380"/>
          </a:xfrm>
          <a:custGeom>
            <a:avLst/>
            <a:gdLst/>
            <a:ahLst/>
            <a:cxnLst/>
            <a:rect l="l" t="t" r="r" b="b"/>
            <a:pathLst>
              <a:path w="1359535" h="500379">
                <a:moveTo>
                  <a:pt x="85343" y="0"/>
                </a:moveTo>
                <a:lnTo>
                  <a:pt x="52720" y="6476"/>
                </a:lnTo>
                <a:lnTo>
                  <a:pt x="25526" y="24383"/>
                </a:lnTo>
                <a:lnTo>
                  <a:pt x="6905" y="51434"/>
                </a:lnTo>
                <a:lnTo>
                  <a:pt x="0" y="85343"/>
                </a:lnTo>
                <a:lnTo>
                  <a:pt x="0" y="417575"/>
                </a:lnTo>
                <a:lnTo>
                  <a:pt x="6905" y="449722"/>
                </a:lnTo>
                <a:lnTo>
                  <a:pt x="25526" y="475869"/>
                </a:lnTo>
                <a:lnTo>
                  <a:pt x="52720" y="493442"/>
                </a:lnTo>
                <a:lnTo>
                  <a:pt x="85343" y="499871"/>
                </a:lnTo>
                <a:lnTo>
                  <a:pt x="1274064" y="499871"/>
                </a:lnTo>
                <a:lnTo>
                  <a:pt x="1306687" y="493442"/>
                </a:lnTo>
                <a:lnTo>
                  <a:pt x="1333881" y="475869"/>
                </a:lnTo>
                <a:lnTo>
                  <a:pt x="1352502" y="449722"/>
                </a:lnTo>
                <a:lnTo>
                  <a:pt x="1359408" y="417575"/>
                </a:lnTo>
                <a:lnTo>
                  <a:pt x="1359408" y="85343"/>
                </a:lnTo>
                <a:lnTo>
                  <a:pt x="1352502" y="51434"/>
                </a:lnTo>
                <a:lnTo>
                  <a:pt x="1333881" y="24383"/>
                </a:lnTo>
                <a:lnTo>
                  <a:pt x="1306687" y="6476"/>
                </a:lnTo>
                <a:lnTo>
                  <a:pt x="1274064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 txBox="1"/>
          <p:nvPr/>
        </p:nvSpPr>
        <p:spPr>
          <a:xfrm>
            <a:off x="5193284" y="5282184"/>
            <a:ext cx="8128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3514003" y="5434584"/>
            <a:ext cx="278892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6210">
              <a:lnSpc>
                <a:spcPts val="1019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ocasionales</a:t>
            </a:r>
            <a:r>
              <a:rPr sz="1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cuando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ts val="1019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tifica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ocasionales,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CTS,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4903723" y="5586984"/>
            <a:ext cx="139001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emite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Resolución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309359" y="5983732"/>
            <a:ext cx="76200" cy="1493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3736847" y="2344420"/>
            <a:ext cx="76200" cy="1493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6422135" y="5224779"/>
            <a:ext cx="1216152" cy="7223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6428232" y="5206491"/>
            <a:ext cx="1203960" cy="713740"/>
          </a:xfrm>
          <a:custGeom>
            <a:avLst/>
            <a:gdLst/>
            <a:ahLst/>
            <a:cxnLst/>
            <a:rect l="l" t="t" r="r" b="b"/>
            <a:pathLst>
              <a:path w="1203959" h="713739">
                <a:moveTo>
                  <a:pt x="118871" y="0"/>
                </a:moveTo>
                <a:lnTo>
                  <a:pt x="72008" y="9143"/>
                </a:lnTo>
                <a:lnTo>
                  <a:pt x="34289" y="34289"/>
                </a:lnTo>
                <a:lnTo>
                  <a:pt x="9143" y="72008"/>
                </a:lnTo>
                <a:lnTo>
                  <a:pt x="0" y="118871"/>
                </a:lnTo>
                <a:lnTo>
                  <a:pt x="0" y="594359"/>
                </a:lnTo>
                <a:lnTo>
                  <a:pt x="9143" y="641222"/>
                </a:lnTo>
                <a:lnTo>
                  <a:pt x="34289" y="678941"/>
                </a:lnTo>
                <a:lnTo>
                  <a:pt x="72008" y="704087"/>
                </a:lnTo>
                <a:lnTo>
                  <a:pt x="118871" y="713231"/>
                </a:lnTo>
                <a:lnTo>
                  <a:pt x="1085088" y="713231"/>
                </a:lnTo>
                <a:lnTo>
                  <a:pt x="1130665" y="704087"/>
                </a:lnTo>
                <a:lnTo>
                  <a:pt x="1168527" y="678941"/>
                </a:lnTo>
                <a:lnTo>
                  <a:pt x="1194387" y="641222"/>
                </a:lnTo>
                <a:lnTo>
                  <a:pt x="1203960" y="594359"/>
                </a:lnTo>
                <a:lnTo>
                  <a:pt x="1203960" y="118871"/>
                </a:lnTo>
                <a:lnTo>
                  <a:pt x="1194387" y="72008"/>
                </a:lnTo>
                <a:lnTo>
                  <a:pt x="1168527" y="34289"/>
                </a:lnTo>
                <a:lnTo>
                  <a:pt x="1130665" y="9143"/>
                </a:lnTo>
                <a:lnTo>
                  <a:pt x="1085088" y="0"/>
                </a:lnTo>
                <a:lnTo>
                  <a:pt x="118871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 txBox="1"/>
          <p:nvPr/>
        </p:nvSpPr>
        <p:spPr>
          <a:xfrm>
            <a:off x="6452108" y="5318760"/>
            <a:ext cx="116014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Financiera  devenga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 con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resolución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5166359" y="5843523"/>
            <a:ext cx="76200" cy="256540"/>
          </a:xfrm>
          <a:custGeom>
            <a:avLst/>
            <a:gdLst/>
            <a:ahLst/>
            <a:cxnLst/>
            <a:rect l="l" t="t" r="r" b="b"/>
            <a:pathLst>
              <a:path w="76200" h="256539">
                <a:moveTo>
                  <a:pt x="33527" y="179831"/>
                </a:moveTo>
                <a:lnTo>
                  <a:pt x="0" y="179831"/>
                </a:lnTo>
                <a:lnTo>
                  <a:pt x="36575" y="256031"/>
                </a:lnTo>
                <a:lnTo>
                  <a:pt x="66690" y="198119"/>
                </a:lnTo>
                <a:lnTo>
                  <a:pt x="36575" y="198119"/>
                </a:lnTo>
                <a:lnTo>
                  <a:pt x="33527" y="195072"/>
                </a:lnTo>
                <a:lnTo>
                  <a:pt x="33527" y="179831"/>
                </a:lnTo>
                <a:close/>
              </a:path>
              <a:path w="76200" h="256539">
                <a:moveTo>
                  <a:pt x="36575" y="0"/>
                </a:moveTo>
                <a:lnTo>
                  <a:pt x="33527" y="6095"/>
                </a:lnTo>
                <a:lnTo>
                  <a:pt x="33527" y="195072"/>
                </a:lnTo>
                <a:lnTo>
                  <a:pt x="36575" y="198119"/>
                </a:lnTo>
                <a:lnTo>
                  <a:pt x="42672" y="195072"/>
                </a:lnTo>
                <a:lnTo>
                  <a:pt x="42672" y="6095"/>
                </a:lnTo>
                <a:lnTo>
                  <a:pt x="36575" y="0"/>
                </a:lnTo>
                <a:close/>
              </a:path>
              <a:path w="76200" h="256539">
                <a:moveTo>
                  <a:pt x="76200" y="179831"/>
                </a:moveTo>
                <a:lnTo>
                  <a:pt x="42672" y="179831"/>
                </a:lnTo>
                <a:lnTo>
                  <a:pt x="42672" y="195072"/>
                </a:lnTo>
                <a:lnTo>
                  <a:pt x="36575" y="198119"/>
                </a:lnTo>
                <a:lnTo>
                  <a:pt x="66690" y="198119"/>
                </a:lnTo>
                <a:lnTo>
                  <a:pt x="76200" y="1798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1770888" y="2768092"/>
            <a:ext cx="112775" cy="76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4626864" y="2737611"/>
            <a:ext cx="182880" cy="76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4626864" y="2954020"/>
            <a:ext cx="182880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4626864" y="3380740"/>
            <a:ext cx="182880" cy="76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4626864" y="3167379"/>
            <a:ext cx="182880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5446776" y="2737611"/>
            <a:ext cx="185927" cy="76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5446776" y="2954020"/>
            <a:ext cx="185927" cy="76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5446776" y="3167379"/>
            <a:ext cx="185927" cy="76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5023103" y="2414523"/>
            <a:ext cx="76200" cy="1493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5413247" y="3380740"/>
            <a:ext cx="182879" cy="762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6912864" y="2737611"/>
            <a:ext cx="182879" cy="76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6912864" y="2954020"/>
            <a:ext cx="182879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6022847" y="2414523"/>
            <a:ext cx="76200" cy="1493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6912864" y="3310635"/>
            <a:ext cx="182879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6912864" y="3167379"/>
            <a:ext cx="182879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8305800" y="2737611"/>
            <a:ext cx="182879" cy="762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8269223" y="2880867"/>
            <a:ext cx="185927" cy="76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8305800" y="3097276"/>
            <a:ext cx="182879" cy="762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8305800" y="3310635"/>
            <a:ext cx="182879" cy="762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3416808" y="4706620"/>
            <a:ext cx="1356360" cy="713740"/>
          </a:xfrm>
          <a:custGeom>
            <a:avLst/>
            <a:gdLst/>
            <a:ahLst/>
            <a:cxnLst/>
            <a:rect l="l" t="t" r="r" b="b"/>
            <a:pathLst>
              <a:path w="1356360" h="713739">
                <a:moveTo>
                  <a:pt x="118871" y="0"/>
                </a:moveTo>
                <a:lnTo>
                  <a:pt x="73294" y="9143"/>
                </a:lnTo>
                <a:lnTo>
                  <a:pt x="35432" y="34289"/>
                </a:lnTo>
                <a:lnTo>
                  <a:pt x="9572" y="72008"/>
                </a:lnTo>
                <a:lnTo>
                  <a:pt x="0" y="118871"/>
                </a:lnTo>
                <a:lnTo>
                  <a:pt x="0" y="594359"/>
                </a:lnTo>
                <a:lnTo>
                  <a:pt x="9572" y="641222"/>
                </a:lnTo>
                <a:lnTo>
                  <a:pt x="35433" y="678941"/>
                </a:lnTo>
                <a:lnTo>
                  <a:pt x="73294" y="704087"/>
                </a:lnTo>
                <a:lnTo>
                  <a:pt x="118871" y="713231"/>
                </a:lnTo>
                <a:lnTo>
                  <a:pt x="1237488" y="713231"/>
                </a:lnTo>
                <a:lnTo>
                  <a:pt x="1284351" y="704087"/>
                </a:lnTo>
                <a:lnTo>
                  <a:pt x="1322069" y="678941"/>
                </a:lnTo>
                <a:lnTo>
                  <a:pt x="1347215" y="641222"/>
                </a:lnTo>
                <a:lnTo>
                  <a:pt x="1356359" y="594359"/>
                </a:lnTo>
                <a:lnTo>
                  <a:pt x="1356359" y="118871"/>
                </a:lnTo>
                <a:lnTo>
                  <a:pt x="1347215" y="72008"/>
                </a:lnTo>
                <a:lnTo>
                  <a:pt x="1322069" y="34289"/>
                </a:lnTo>
                <a:lnTo>
                  <a:pt x="1284351" y="9143"/>
                </a:lnTo>
                <a:lnTo>
                  <a:pt x="1237488" y="0"/>
                </a:lnTo>
                <a:lnTo>
                  <a:pt x="118871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 txBox="1"/>
          <p:nvPr/>
        </p:nvSpPr>
        <p:spPr>
          <a:xfrm>
            <a:off x="3407155" y="4742688"/>
            <a:ext cx="138112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0" marR="67310" indent="-338455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oficina</a:t>
            </a:r>
            <a:r>
              <a:rPr sz="1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encargada  (personal)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solicita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0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certificación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21" name="object 421"/>
          <p:cNvSpPr txBox="1"/>
          <p:nvPr/>
        </p:nvSpPr>
        <p:spPr>
          <a:xfrm>
            <a:off x="3495509" y="5199888"/>
            <a:ext cx="12446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Módulo </a:t>
            </a: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planillas)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4306823" y="4563364"/>
            <a:ext cx="76200" cy="1493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6022847" y="3600196"/>
            <a:ext cx="76200" cy="18287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2200655" y="3301491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 txBox="1"/>
          <p:nvPr/>
        </p:nvSpPr>
        <p:spPr>
          <a:xfrm>
            <a:off x="2279395" y="333451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  <p:sp>
        <p:nvSpPr>
          <p:cNvPr id="426" name="object 426"/>
          <p:cNvSpPr/>
          <p:nvPr/>
        </p:nvSpPr>
        <p:spPr>
          <a:xfrm>
            <a:off x="2990088" y="4919979"/>
            <a:ext cx="287020" cy="234950"/>
          </a:xfrm>
          <a:custGeom>
            <a:avLst/>
            <a:gdLst/>
            <a:ahLst/>
            <a:cxnLst/>
            <a:rect l="l" t="t" r="r" b="b"/>
            <a:pathLst>
              <a:path w="287020" h="234950">
                <a:moveTo>
                  <a:pt x="0" y="234696"/>
                </a:moveTo>
                <a:lnTo>
                  <a:pt x="286512" y="234696"/>
                </a:lnTo>
                <a:lnTo>
                  <a:pt x="286512" y="0"/>
                </a:lnTo>
                <a:lnTo>
                  <a:pt x="0" y="0"/>
                </a:lnTo>
                <a:lnTo>
                  <a:pt x="0" y="234696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 txBox="1"/>
          <p:nvPr/>
        </p:nvSpPr>
        <p:spPr>
          <a:xfrm>
            <a:off x="3068827" y="495300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3</a:t>
            </a:r>
          </a:p>
        </p:txBody>
      </p:sp>
      <p:sp>
        <p:nvSpPr>
          <p:cNvPr id="428" name="object 428"/>
          <p:cNvSpPr/>
          <p:nvPr/>
        </p:nvSpPr>
        <p:spPr>
          <a:xfrm>
            <a:off x="2916935" y="3944620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 txBox="1"/>
          <p:nvPr/>
        </p:nvSpPr>
        <p:spPr>
          <a:xfrm>
            <a:off x="2995676" y="397764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4</a:t>
            </a:r>
          </a:p>
        </p:txBody>
      </p:sp>
      <p:sp>
        <p:nvSpPr>
          <p:cNvPr id="430" name="object 430"/>
          <p:cNvSpPr/>
          <p:nvPr/>
        </p:nvSpPr>
        <p:spPr>
          <a:xfrm>
            <a:off x="4986528" y="4087876"/>
            <a:ext cx="289560" cy="259079"/>
          </a:xfrm>
          <a:custGeom>
            <a:avLst/>
            <a:gdLst/>
            <a:ahLst/>
            <a:cxnLst/>
            <a:rect l="l" t="t" r="r" b="b"/>
            <a:pathLst>
              <a:path w="289560" h="259079">
                <a:moveTo>
                  <a:pt x="0" y="259080"/>
                </a:moveTo>
                <a:lnTo>
                  <a:pt x="289560" y="259080"/>
                </a:lnTo>
                <a:lnTo>
                  <a:pt x="289560" y="0"/>
                </a:lnTo>
                <a:lnTo>
                  <a:pt x="0" y="0"/>
                </a:lnTo>
                <a:lnTo>
                  <a:pt x="0" y="25908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 txBox="1"/>
          <p:nvPr/>
        </p:nvSpPr>
        <p:spPr>
          <a:xfrm>
            <a:off x="5068315" y="4120897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5</a:t>
            </a:r>
          </a:p>
        </p:txBody>
      </p:sp>
      <p:sp>
        <p:nvSpPr>
          <p:cNvPr id="432" name="object 432"/>
          <p:cNvSpPr/>
          <p:nvPr/>
        </p:nvSpPr>
        <p:spPr>
          <a:xfrm>
            <a:off x="6772656" y="3920235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20" h="262254">
                <a:moveTo>
                  <a:pt x="0" y="262127"/>
                </a:moveTo>
                <a:lnTo>
                  <a:pt x="286511" y="262127"/>
                </a:lnTo>
                <a:lnTo>
                  <a:pt x="28651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 txBox="1"/>
          <p:nvPr/>
        </p:nvSpPr>
        <p:spPr>
          <a:xfrm>
            <a:off x="6851395" y="3953257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6</a:t>
            </a:r>
          </a:p>
        </p:txBody>
      </p:sp>
      <p:sp>
        <p:nvSpPr>
          <p:cNvPr id="434" name="object 434"/>
          <p:cNvSpPr/>
          <p:nvPr/>
        </p:nvSpPr>
        <p:spPr>
          <a:xfrm>
            <a:off x="7345680" y="2347467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20" h="262255">
                <a:moveTo>
                  <a:pt x="0" y="262127"/>
                </a:moveTo>
                <a:lnTo>
                  <a:pt x="286511" y="262127"/>
                </a:lnTo>
                <a:lnTo>
                  <a:pt x="28651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 txBox="1"/>
          <p:nvPr/>
        </p:nvSpPr>
        <p:spPr>
          <a:xfrm>
            <a:off x="7424419" y="2383537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7</a:t>
            </a:r>
          </a:p>
        </p:txBody>
      </p:sp>
      <p:sp>
        <p:nvSpPr>
          <p:cNvPr id="436" name="object 436"/>
          <p:cNvSpPr/>
          <p:nvPr/>
        </p:nvSpPr>
        <p:spPr>
          <a:xfrm>
            <a:off x="3130295" y="1990851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20" h="262255">
                <a:moveTo>
                  <a:pt x="0" y="262127"/>
                </a:moveTo>
                <a:lnTo>
                  <a:pt x="286511" y="262127"/>
                </a:lnTo>
                <a:lnTo>
                  <a:pt x="28651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 txBox="1"/>
          <p:nvPr/>
        </p:nvSpPr>
        <p:spPr>
          <a:xfrm>
            <a:off x="3209035" y="2023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2</a:t>
            </a:r>
          </a:p>
        </p:txBody>
      </p:sp>
      <p:sp>
        <p:nvSpPr>
          <p:cNvPr id="438" name="object 438"/>
          <p:cNvSpPr/>
          <p:nvPr/>
        </p:nvSpPr>
        <p:spPr>
          <a:xfrm>
            <a:off x="8561831" y="2420620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20" h="262255">
                <a:moveTo>
                  <a:pt x="0" y="262127"/>
                </a:moveTo>
                <a:lnTo>
                  <a:pt x="286511" y="262127"/>
                </a:lnTo>
                <a:lnTo>
                  <a:pt x="28651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 txBox="1"/>
          <p:nvPr/>
        </p:nvSpPr>
        <p:spPr>
          <a:xfrm>
            <a:off x="8640571" y="245364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8</a:t>
            </a:r>
          </a:p>
        </p:txBody>
      </p:sp>
      <p:sp>
        <p:nvSpPr>
          <p:cNvPr id="440" name="object 440"/>
          <p:cNvSpPr txBox="1"/>
          <p:nvPr/>
        </p:nvSpPr>
        <p:spPr>
          <a:xfrm>
            <a:off x="3008376" y="5224714"/>
            <a:ext cx="519430" cy="658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430" algn="r">
              <a:lnSpc>
                <a:spcPts val="1115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301625" indent="-302260">
              <a:lnSpc>
                <a:spcPts val="1200"/>
              </a:lnSpc>
              <a:tabLst>
                <a:tab pos="307340" algn="l"/>
              </a:tabLst>
            </a:pPr>
            <a:r>
              <a:rPr sz="1650" baseline="-35353" dirty="0">
                <a:latin typeface="Verdana"/>
                <a:cs typeface="Verdana"/>
              </a:rPr>
              <a:t>9		</a:t>
            </a:r>
            <a:r>
              <a:rPr sz="1500" b="1" spc="-1087" baseline="-8333" dirty="0">
                <a:latin typeface="Arial"/>
                <a:cs typeface="Arial"/>
              </a:rPr>
              <a:t>C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500" b="1" spc="-847" baseline="-8333" dirty="0">
                <a:latin typeface="Arial"/>
                <a:cs typeface="Arial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b="1" spc="-592" baseline="-8333" dirty="0">
                <a:latin typeface="Arial"/>
                <a:cs typeface="Arial"/>
              </a:rPr>
              <a:t>r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sz="1500" b="1" spc="-390" baseline="-8333" dirty="0">
                <a:latin typeface="Arial"/>
                <a:cs typeface="Arial"/>
              </a:rPr>
              <a:t>g</a:t>
            </a:r>
            <a:r>
              <a:rPr sz="1000" b="1" spc="-26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00" b="1" spc="-390" baseline="-8333" dirty="0">
                <a:latin typeface="Arial"/>
                <a:cs typeface="Arial"/>
              </a:rPr>
              <a:t>r</a:t>
            </a:r>
            <a:r>
              <a:rPr sz="1000" b="1" spc="-2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b="1" spc="-390" baseline="-8333" dirty="0">
                <a:latin typeface="Arial"/>
                <a:cs typeface="Arial"/>
              </a:rPr>
              <a:t>a</a:t>
            </a:r>
            <a:r>
              <a:rPr sz="1000" b="1" spc="-2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5559552" y="5800852"/>
            <a:ext cx="356870" cy="262255"/>
          </a:xfrm>
          <a:custGeom>
            <a:avLst/>
            <a:gdLst/>
            <a:ahLst/>
            <a:cxnLst/>
            <a:rect l="l" t="t" r="r" b="b"/>
            <a:pathLst>
              <a:path w="356870" h="262254">
                <a:moveTo>
                  <a:pt x="0" y="262128"/>
                </a:moveTo>
                <a:lnTo>
                  <a:pt x="356615" y="262128"/>
                </a:lnTo>
                <a:lnTo>
                  <a:pt x="356615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 txBox="1"/>
          <p:nvPr/>
        </p:nvSpPr>
        <p:spPr>
          <a:xfrm>
            <a:off x="5638291" y="5833873"/>
            <a:ext cx="114935" cy="36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Verdana"/>
                <a:cs typeface="Verdana"/>
              </a:rPr>
              <a:t>0</a:t>
            </a:r>
          </a:p>
        </p:txBody>
      </p:sp>
      <p:sp>
        <p:nvSpPr>
          <p:cNvPr id="443" name="object 443"/>
          <p:cNvSpPr/>
          <p:nvPr/>
        </p:nvSpPr>
        <p:spPr>
          <a:xfrm>
            <a:off x="835152" y="5154676"/>
            <a:ext cx="2691765" cy="1945005"/>
          </a:xfrm>
          <a:custGeom>
            <a:avLst/>
            <a:gdLst/>
            <a:ahLst/>
            <a:cxnLst/>
            <a:rect l="l" t="t" r="r" b="b"/>
            <a:pathLst>
              <a:path w="2691765" h="1945004">
                <a:moveTo>
                  <a:pt x="0" y="1944624"/>
                </a:moveTo>
                <a:lnTo>
                  <a:pt x="2691384" y="1944624"/>
                </a:lnTo>
                <a:lnTo>
                  <a:pt x="2691384" y="0"/>
                </a:lnTo>
                <a:lnTo>
                  <a:pt x="0" y="0"/>
                </a:lnTo>
                <a:lnTo>
                  <a:pt x="0" y="1944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 txBox="1"/>
          <p:nvPr/>
        </p:nvSpPr>
        <p:spPr>
          <a:xfrm>
            <a:off x="849883" y="5138499"/>
            <a:ext cx="370840" cy="172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Pasos</a:t>
            </a:r>
            <a:r>
              <a:rPr sz="950" u="sng" spc="-1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5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45" name="object 445"/>
          <p:cNvSpPr txBox="1"/>
          <p:nvPr/>
        </p:nvSpPr>
        <p:spPr>
          <a:xfrm>
            <a:off x="849883" y="5285317"/>
            <a:ext cx="2136140" cy="3486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50" spc="-25" dirty="0">
                <a:latin typeface="Arial"/>
                <a:cs typeface="Arial"/>
              </a:rPr>
              <a:t>1.- </a:t>
            </a:r>
            <a:r>
              <a:rPr sz="950" spc="-45" dirty="0">
                <a:latin typeface="Arial"/>
                <a:cs typeface="Arial"/>
              </a:rPr>
              <a:t>Asignación</a:t>
            </a:r>
            <a:r>
              <a:rPr sz="950" spc="-75" dirty="0">
                <a:latin typeface="Arial"/>
                <a:cs typeface="Arial"/>
              </a:rPr>
              <a:t> </a:t>
            </a:r>
            <a:r>
              <a:rPr sz="950" spc="-105" dirty="0">
                <a:latin typeface="Arial"/>
                <a:cs typeface="Arial"/>
              </a:rPr>
              <a:t>PCA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25" dirty="0">
                <a:latin typeface="Arial"/>
                <a:cs typeface="Arial"/>
              </a:rPr>
              <a:t>2.-</a:t>
            </a:r>
            <a:r>
              <a:rPr sz="950" spc="190" dirty="0">
                <a:latin typeface="Arial"/>
                <a:cs typeface="Arial"/>
              </a:rPr>
              <a:t> </a:t>
            </a:r>
            <a:r>
              <a:rPr sz="950" spc="-30" dirty="0">
                <a:latin typeface="Arial"/>
                <a:cs typeface="Arial"/>
              </a:rPr>
              <a:t>Priorización</a:t>
            </a:r>
            <a:r>
              <a:rPr sz="950" spc="-8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de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los</a:t>
            </a:r>
            <a:r>
              <a:rPr sz="950" spc="-150" dirty="0">
                <a:latin typeface="Arial"/>
                <a:cs typeface="Arial"/>
              </a:rPr>
              <a:t> </a:t>
            </a:r>
            <a:r>
              <a:rPr sz="950" spc="-40" dirty="0">
                <a:latin typeface="Arial"/>
                <a:cs typeface="Arial"/>
              </a:rPr>
              <a:t>Conceptos</a:t>
            </a:r>
            <a:r>
              <a:rPr sz="950" spc="-14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de</a:t>
            </a:r>
            <a:r>
              <a:rPr sz="950" spc="-105" dirty="0">
                <a:latin typeface="Arial"/>
                <a:cs typeface="Arial"/>
              </a:rPr>
              <a:t> </a:t>
            </a:r>
            <a:r>
              <a:rPr sz="950" spc="-45" dirty="0">
                <a:latin typeface="Arial"/>
                <a:cs typeface="Arial"/>
              </a:rPr>
              <a:t>pago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46" name="object 446"/>
          <p:cNvSpPr txBox="1"/>
          <p:nvPr/>
        </p:nvSpPr>
        <p:spPr>
          <a:xfrm>
            <a:off x="849883" y="5605357"/>
            <a:ext cx="2266315" cy="115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91210">
              <a:lnSpc>
                <a:spcPct val="111600"/>
              </a:lnSpc>
              <a:spcBef>
                <a:spcPts val="95"/>
              </a:spcBef>
            </a:pPr>
            <a:r>
              <a:rPr sz="950" spc="-25" dirty="0">
                <a:latin typeface="Arial"/>
                <a:cs typeface="Arial"/>
              </a:rPr>
              <a:t>3.- Solicitud </a:t>
            </a:r>
            <a:r>
              <a:rPr sz="950" spc="-10" dirty="0">
                <a:latin typeface="Arial"/>
                <a:cs typeface="Arial"/>
              </a:rPr>
              <a:t>de </a:t>
            </a:r>
            <a:r>
              <a:rPr sz="950" spc="-25" dirty="0">
                <a:latin typeface="Arial"/>
                <a:cs typeface="Arial"/>
              </a:rPr>
              <a:t>Certificación  4.- Certificación </a:t>
            </a:r>
            <a:r>
              <a:rPr sz="950" spc="-10" dirty="0">
                <a:latin typeface="Arial"/>
                <a:cs typeface="Arial"/>
              </a:rPr>
              <a:t>por </a:t>
            </a:r>
            <a:r>
              <a:rPr sz="950" dirty="0">
                <a:latin typeface="Arial"/>
                <a:cs typeface="Arial"/>
              </a:rPr>
              <a:t>la </a:t>
            </a:r>
            <a:r>
              <a:rPr sz="950" spc="-75" dirty="0">
                <a:latin typeface="Arial"/>
                <a:cs typeface="Arial"/>
              </a:rPr>
              <a:t>OPP  </a:t>
            </a:r>
            <a:r>
              <a:rPr sz="950" spc="-25" dirty="0">
                <a:latin typeface="Arial"/>
                <a:cs typeface="Arial"/>
              </a:rPr>
              <a:t>5.- </a:t>
            </a:r>
            <a:r>
              <a:rPr sz="950" spc="-40" dirty="0">
                <a:latin typeface="Arial"/>
                <a:cs typeface="Arial"/>
              </a:rPr>
              <a:t>Compromiso</a:t>
            </a:r>
            <a:r>
              <a:rPr sz="950" spc="-75" dirty="0">
                <a:latin typeface="Arial"/>
                <a:cs typeface="Arial"/>
              </a:rPr>
              <a:t> </a:t>
            </a:r>
            <a:r>
              <a:rPr sz="950" spc="-45" dirty="0">
                <a:latin typeface="Arial"/>
                <a:cs typeface="Arial"/>
              </a:rPr>
              <a:t>Anual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25" dirty="0">
                <a:latin typeface="Arial"/>
                <a:cs typeface="Arial"/>
              </a:rPr>
              <a:t>6.-</a:t>
            </a:r>
            <a:r>
              <a:rPr sz="950" spc="200" dirty="0">
                <a:latin typeface="Arial"/>
                <a:cs typeface="Arial"/>
              </a:rPr>
              <a:t> </a:t>
            </a:r>
            <a:r>
              <a:rPr sz="950" spc="-50" dirty="0">
                <a:latin typeface="Arial"/>
                <a:cs typeface="Arial"/>
              </a:rPr>
              <a:t>Devengo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25" dirty="0">
                <a:latin typeface="Arial"/>
                <a:cs typeface="Arial"/>
              </a:rPr>
              <a:t>7.-</a:t>
            </a:r>
            <a:r>
              <a:rPr sz="950" spc="195" dirty="0">
                <a:latin typeface="Arial"/>
                <a:cs typeface="Arial"/>
              </a:rPr>
              <a:t> </a:t>
            </a:r>
            <a:r>
              <a:rPr sz="950" spc="-30" dirty="0">
                <a:latin typeface="Arial"/>
                <a:cs typeface="Arial"/>
              </a:rPr>
              <a:t>Giro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-25" dirty="0">
                <a:latin typeface="Arial"/>
                <a:cs typeface="Arial"/>
              </a:rPr>
              <a:t>8.-</a:t>
            </a:r>
            <a:r>
              <a:rPr sz="950" spc="195" dirty="0">
                <a:latin typeface="Arial"/>
                <a:cs typeface="Arial"/>
              </a:rPr>
              <a:t> </a:t>
            </a:r>
            <a:r>
              <a:rPr sz="950" spc="-70" dirty="0">
                <a:latin typeface="Arial"/>
                <a:cs typeface="Arial"/>
              </a:rPr>
              <a:t>Pago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25" dirty="0">
                <a:latin typeface="Arial"/>
                <a:cs typeface="Arial"/>
              </a:rPr>
              <a:t>9.- Certificación </a:t>
            </a:r>
            <a:r>
              <a:rPr sz="950" spc="-10" dirty="0">
                <a:latin typeface="Arial"/>
                <a:cs typeface="Arial"/>
              </a:rPr>
              <a:t>por </a:t>
            </a:r>
            <a:r>
              <a:rPr sz="950" dirty="0">
                <a:latin typeface="Arial"/>
                <a:cs typeface="Arial"/>
              </a:rPr>
              <a:t>la </a:t>
            </a:r>
            <a:r>
              <a:rPr sz="950" spc="-75" dirty="0">
                <a:latin typeface="Arial"/>
                <a:cs typeface="Arial"/>
              </a:rPr>
              <a:t>OPP </a:t>
            </a:r>
            <a:r>
              <a:rPr sz="950" spc="-15" dirty="0">
                <a:latin typeface="Arial"/>
                <a:cs typeface="Arial"/>
              </a:rPr>
              <a:t>por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35" dirty="0">
                <a:latin typeface="Arial"/>
                <a:cs typeface="Arial"/>
              </a:rPr>
              <a:t>ocasionales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47" name="object 447"/>
          <p:cNvSpPr txBox="1"/>
          <p:nvPr/>
        </p:nvSpPr>
        <p:spPr>
          <a:xfrm>
            <a:off x="849883" y="6733117"/>
            <a:ext cx="1821814" cy="348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600"/>
              </a:lnSpc>
              <a:spcBef>
                <a:spcPts val="95"/>
              </a:spcBef>
            </a:pPr>
            <a:r>
              <a:rPr sz="950" spc="-25" dirty="0">
                <a:latin typeface="Arial"/>
                <a:cs typeface="Arial"/>
              </a:rPr>
              <a:t>10.-</a:t>
            </a:r>
            <a:r>
              <a:rPr sz="950" spc="-75" dirty="0">
                <a:latin typeface="Arial"/>
                <a:cs typeface="Arial"/>
              </a:rPr>
              <a:t> </a:t>
            </a:r>
            <a:r>
              <a:rPr sz="950" spc="-40" dirty="0">
                <a:latin typeface="Arial"/>
                <a:cs typeface="Arial"/>
              </a:rPr>
              <a:t>Compromiso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de</a:t>
            </a:r>
            <a:r>
              <a:rPr sz="950" spc="-114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las</a:t>
            </a:r>
            <a:r>
              <a:rPr sz="950" spc="-175" dirty="0">
                <a:latin typeface="Arial"/>
                <a:cs typeface="Arial"/>
              </a:rPr>
              <a:t> </a:t>
            </a:r>
            <a:r>
              <a:rPr sz="950" spc="-35" dirty="0">
                <a:latin typeface="Arial"/>
                <a:cs typeface="Arial"/>
              </a:rPr>
              <a:t>ocasionales  </a:t>
            </a:r>
            <a:r>
              <a:rPr sz="950" spc="-25" dirty="0">
                <a:latin typeface="Arial"/>
                <a:cs typeface="Arial"/>
              </a:rPr>
              <a:t>11.- </a:t>
            </a:r>
            <a:r>
              <a:rPr sz="950" spc="-50" dirty="0">
                <a:latin typeface="Arial"/>
                <a:cs typeface="Arial"/>
              </a:rPr>
              <a:t>Devengo</a:t>
            </a:r>
            <a:r>
              <a:rPr sz="950" spc="-95" dirty="0">
                <a:latin typeface="Arial"/>
                <a:cs typeface="Arial"/>
              </a:rPr>
              <a:t> </a:t>
            </a:r>
            <a:r>
              <a:rPr sz="950" spc="-40" dirty="0">
                <a:latin typeface="Arial"/>
                <a:cs typeface="Arial"/>
              </a:rPr>
              <a:t>ocasionales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835152" y="5154676"/>
            <a:ext cx="0" cy="1941830"/>
          </a:xfrm>
          <a:custGeom>
            <a:avLst/>
            <a:gdLst/>
            <a:ahLst/>
            <a:cxnLst/>
            <a:rect l="l" t="t" r="r" b="b"/>
            <a:pathLst>
              <a:path h="1941829">
                <a:moveTo>
                  <a:pt x="0" y="0"/>
                </a:moveTo>
                <a:lnTo>
                  <a:pt x="0" y="1941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839724" y="5154676"/>
            <a:ext cx="0" cy="1941830"/>
          </a:xfrm>
          <a:custGeom>
            <a:avLst/>
            <a:gdLst/>
            <a:ahLst/>
            <a:cxnLst/>
            <a:rect l="l" t="t" r="r" b="b"/>
            <a:pathLst>
              <a:path h="1941829">
                <a:moveTo>
                  <a:pt x="0" y="0"/>
                </a:moveTo>
                <a:lnTo>
                  <a:pt x="0" y="1941576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3512820" y="5165344"/>
            <a:ext cx="0" cy="1931035"/>
          </a:xfrm>
          <a:custGeom>
            <a:avLst/>
            <a:gdLst/>
            <a:ahLst/>
            <a:cxnLst/>
            <a:rect l="l" t="t" r="r" b="b"/>
            <a:pathLst>
              <a:path h="1931034">
                <a:moveTo>
                  <a:pt x="0" y="0"/>
                </a:moveTo>
                <a:lnTo>
                  <a:pt x="0" y="19309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3517391" y="5163820"/>
            <a:ext cx="0" cy="1932939"/>
          </a:xfrm>
          <a:custGeom>
            <a:avLst/>
            <a:gdLst/>
            <a:ahLst/>
            <a:cxnLst/>
            <a:rect l="l" t="t" r="r" b="b"/>
            <a:pathLst>
              <a:path h="1932940">
                <a:moveTo>
                  <a:pt x="0" y="0"/>
                </a:moveTo>
                <a:lnTo>
                  <a:pt x="0" y="1932431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845819" y="5154676"/>
            <a:ext cx="2677795" cy="0"/>
          </a:xfrm>
          <a:custGeom>
            <a:avLst/>
            <a:gdLst/>
            <a:ahLst/>
            <a:cxnLst/>
            <a:rect l="l" t="t" r="r" b="b"/>
            <a:pathLst>
              <a:path w="2677795">
                <a:moveTo>
                  <a:pt x="0" y="0"/>
                </a:moveTo>
                <a:lnTo>
                  <a:pt x="2677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844296" y="5159247"/>
            <a:ext cx="2679700" cy="0"/>
          </a:xfrm>
          <a:custGeom>
            <a:avLst/>
            <a:gdLst/>
            <a:ahLst/>
            <a:cxnLst/>
            <a:rect l="l" t="t" r="r" b="b"/>
            <a:pathLst>
              <a:path w="2679700">
                <a:moveTo>
                  <a:pt x="0" y="0"/>
                </a:moveTo>
                <a:lnTo>
                  <a:pt x="2679191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845819" y="7085583"/>
            <a:ext cx="2677795" cy="0"/>
          </a:xfrm>
          <a:custGeom>
            <a:avLst/>
            <a:gdLst/>
            <a:ahLst/>
            <a:cxnLst/>
            <a:rect l="l" t="t" r="r" b="b"/>
            <a:pathLst>
              <a:path w="2677795">
                <a:moveTo>
                  <a:pt x="0" y="0"/>
                </a:moveTo>
                <a:lnTo>
                  <a:pt x="2677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844296" y="7091680"/>
            <a:ext cx="2679700" cy="0"/>
          </a:xfrm>
          <a:custGeom>
            <a:avLst/>
            <a:gdLst/>
            <a:ahLst/>
            <a:cxnLst/>
            <a:rect l="l" t="t" r="r" b="b"/>
            <a:pathLst>
              <a:path w="2679700">
                <a:moveTo>
                  <a:pt x="0" y="0"/>
                </a:moveTo>
                <a:lnTo>
                  <a:pt x="2679191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7702295" y="5419852"/>
            <a:ext cx="360045" cy="262255"/>
          </a:xfrm>
          <a:custGeom>
            <a:avLst/>
            <a:gdLst/>
            <a:ahLst/>
            <a:cxnLst/>
            <a:rect l="l" t="t" r="r" b="b"/>
            <a:pathLst>
              <a:path w="360045" h="262254">
                <a:moveTo>
                  <a:pt x="0" y="262128"/>
                </a:moveTo>
                <a:lnTo>
                  <a:pt x="359664" y="262128"/>
                </a:lnTo>
                <a:lnTo>
                  <a:pt x="359664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 txBox="1"/>
          <p:nvPr/>
        </p:nvSpPr>
        <p:spPr>
          <a:xfrm>
            <a:off x="7781035" y="5452873"/>
            <a:ext cx="114935" cy="36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1530350" cy="109855"/>
          </a:xfrm>
          <a:custGeom>
            <a:avLst/>
            <a:gdLst/>
            <a:ahLst/>
            <a:cxnLst/>
            <a:rect l="l" t="t" r="r" b="b"/>
            <a:pathLst>
              <a:path w="1530350" h="109855">
                <a:moveTo>
                  <a:pt x="0" y="109727"/>
                </a:moveTo>
                <a:lnTo>
                  <a:pt x="1530096" y="109727"/>
                </a:lnTo>
                <a:lnTo>
                  <a:pt x="15300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30096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703" y="680212"/>
            <a:ext cx="8427720" cy="471924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99745">
              <a:lnSpc>
                <a:spcPct val="100000"/>
              </a:lnSpc>
              <a:spcBef>
                <a:spcPts val="320"/>
              </a:spcBef>
              <a:tabLst>
                <a:tab pos="5241925" algn="l"/>
              </a:tabLst>
            </a:pP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PROCESO</a:t>
            </a:r>
            <a:r>
              <a:rPr sz="2800" spc="-5" dirty="0">
                <a:solidFill>
                  <a:srgbClr val="34ED0F"/>
                </a:solidFill>
                <a:latin typeface="Arial"/>
                <a:cs typeface="Arial"/>
              </a:rPr>
              <a:t> DE EJECUCIÓN	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201</a:t>
            </a:r>
            <a:r>
              <a:rPr lang="es-PE" sz="2800" dirty="0" smtClean="0">
                <a:solidFill>
                  <a:srgbClr val="34ED0F"/>
                </a:solidFill>
                <a:latin typeface="Arial"/>
                <a:cs typeface="Arial"/>
              </a:rPr>
              <a:t>9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-</a:t>
            </a:r>
            <a:r>
              <a:rPr sz="2800" spc="-5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Ejemplos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9547" y="1231392"/>
            <a:ext cx="22682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Bienes 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y</a:t>
            </a:r>
            <a:r>
              <a:rPr sz="2000" b="1" spc="-3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Servicios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447" y="2347467"/>
            <a:ext cx="929640" cy="643255"/>
          </a:xfrm>
          <a:custGeom>
            <a:avLst/>
            <a:gdLst/>
            <a:ahLst/>
            <a:cxnLst/>
            <a:rect l="l" t="t" r="r" b="b"/>
            <a:pathLst>
              <a:path w="929639" h="643255">
                <a:moveTo>
                  <a:pt x="106680" y="0"/>
                </a:moveTo>
                <a:lnTo>
                  <a:pt x="65579" y="8524"/>
                </a:lnTo>
                <a:lnTo>
                  <a:pt x="31623" y="31623"/>
                </a:lnTo>
                <a:lnTo>
                  <a:pt x="8524" y="65579"/>
                </a:lnTo>
                <a:lnTo>
                  <a:pt x="0" y="106680"/>
                </a:lnTo>
                <a:lnTo>
                  <a:pt x="0" y="536448"/>
                </a:lnTo>
                <a:lnTo>
                  <a:pt x="8524" y="577548"/>
                </a:lnTo>
                <a:lnTo>
                  <a:pt x="31622" y="611504"/>
                </a:lnTo>
                <a:lnTo>
                  <a:pt x="65579" y="634603"/>
                </a:lnTo>
                <a:lnTo>
                  <a:pt x="106680" y="643128"/>
                </a:lnTo>
                <a:lnTo>
                  <a:pt x="819912" y="643128"/>
                </a:lnTo>
                <a:lnTo>
                  <a:pt x="862774" y="634603"/>
                </a:lnTo>
                <a:lnTo>
                  <a:pt x="897636" y="611505"/>
                </a:lnTo>
                <a:lnTo>
                  <a:pt x="921067" y="577548"/>
                </a:lnTo>
                <a:lnTo>
                  <a:pt x="929640" y="536448"/>
                </a:lnTo>
                <a:lnTo>
                  <a:pt x="929640" y="106680"/>
                </a:lnTo>
                <a:lnTo>
                  <a:pt x="921067" y="65579"/>
                </a:lnTo>
                <a:lnTo>
                  <a:pt x="897635" y="31623"/>
                </a:lnTo>
                <a:lnTo>
                  <a:pt x="862774" y="8524"/>
                </a:lnTo>
                <a:lnTo>
                  <a:pt x="819912" y="0"/>
                </a:lnTo>
                <a:lnTo>
                  <a:pt x="10668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944372" y="2807207"/>
            <a:ext cx="883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60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r>
              <a:rPr sz="1000" b="1" spc="-9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83096" y="1862835"/>
            <a:ext cx="725424" cy="44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89191" y="1847595"/>
            <a:ext cx="713740" cy="433070"/>
          </a:xfrm>
          <a:custGeom>
            <a:avLst/>
            <a:gdLst/>
            <a:ahLst/>
            <a:cxnLst/>
            <a:rect l="l" t="t" r="r" b="b"/>
            <a:pathLst>
              <a:path w="713740" h="433069">
                <a:moveTo>
                  <a:pt x="73152" y="0"/>
                </a:moveTo>
                <a:lnTo>
                  <a:pt x="45005" y="5857"/>
                </a:lnTo>
                <a:lnTo>
                  <a:pt x="21716" y="21716"/>
                </a:lnTo>
                <a:lnTo>
                  <a:pt x="5857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857" y="387810"/>
                </a:lnTo>
                <a:lnTo>
                  <a:pt x="21716" y="411099"/>
                </a:lnTo>
                <a:lnTo>
                  <a:pt x="45005" y="426958"/>
                </a:lnTo>
                <a:lnTo>
                  <a:pt x="73152" y="432815"/>
                </a:lnTo>
                <a:lnTo>
                  <a:pt x="643128" y="432815"/>
                </a:lnTo>
                <a:lnTo>
                  <a:pt x="670798" y="426958"/>
                </a:lnTo>
                <a:lnTo>
                  <a:pt x="693039" y="411099"/>
                </a:lnTo>
                <a:lnTo>
                  <a:pt x="707850" y="387810"/>
                </a:lnTo>
                <a:lnTo>
                  <a:pt x="713232" y="359663"/>
                </a:lnTo>
                <a:lnTo>
                  <a:pt x="713232" y="73151"/>
                </a:lnTo>
                <a:lnTo>
                  <a:pt x="707850" y="45005"/>
                </a:lnTo>
                <a:lnTo>
                  <a:pt x="693038" y="21716"/>
                </a:lnTo>
                <a:lnTo>
                  <a:pt x="670798" y="5857"/>
                </a:lnTo>
                <a:lnTo>
                  <a:pt x="643128" y="0"/>
                </a:lnTo>
                <a:lnTo>
                  <a:pt x="7315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491732" y="1972055"/>
            <a:ext cx="71056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Devengado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31935" y="1920748"/>
            <a:ext cx="759460" cy="283845"/>
          </a:xfrm>
          <a:custGeom>
            <a:avLst/>
            <a:gdLst/>
            <a:ahLst/>
            <a:cxnLst/>
            <a:rect l="l" t="t" r="r" b="b"/>
            <a:pathLst>
              <a:path w="759459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10184" y="283463"/>
                </a:lnTo>
                <a:lnTo>
                  <a:pt x="729376" y="279749"/>
                </a:lnTo>
                <a:lnTo>
                  <a:pt x="744855" y="269747"/>
                </a:lnTo>
                <a:lnTo>
                  <a:pt x="755189" y="255174"/>
                </a:lnTo>
                <a:lnTo>
                  <a:pt x="758952" y="237743"/>
                </a:lnTo>
                <a:lnTo>
                  <a:pt x="758952" y="45719"/>
                </a:lnTo>
                <a:lnTo>
                  <a:pt x="755189" y="28289"/>
                </a:lnTo>
                <a:lnTo>
                  <a:pt x="744855" y="13715"/>
                </a:lnTo>
                <a:lnTo>
                  <a:pt x="729376" y="3714"/>
                </a:lnTo>
                <a:lnTo>
                  <a:pt x="710184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803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8407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7736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7371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6700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6304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5633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5267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45973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42316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356104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31647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249423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21284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14579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106167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0421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0025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9354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8989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8318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7922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7251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6885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11352" y="1558036"/>
            <a:ext cx="749935" cy="490855"/>
          </a:xfrm>
          <a:custGeom>
            <a:avLst/>
            <a:gdLst/>
            <a:ahLst/>
            <a:cxnLst/>
            <a:rect l="l" t="t" r="r" b="b"/>
            <a:pathLst>
              <a:path w="749935" h="490855">
                <a:moveTo>
                  <a:pt x="749808" y="0"/>
                </a:moveTo>
                <a:lnTo>
                  <a:pt x="710184" y="0"/>
                </a:lnTo>
                <a:lnTo>
                  <a:pt x="710184" y="9143"/>
                </a:lnTo>
                <a:lnTo>
                  <a:pt x="749808" y="9143"/>
                </a:lnTo>
                <a:lnTo>
                  <a:pt x="749808" y="0"/>
                </a:lnTo>
                <a:close/>
              </a:path>
              <a:path w="749935" h="490855">
                <a:moveTo>
                  <a:pt x="682751" y="0"/>
                </a:moveTo>
                <a:lnTo>
                  <a:pt x="673607" y="0"/>
                </a:lnTo>
                <a:lnTo>
                  <a:pt x="673607" y="9143"/>
                </a:lnTo>
                <a:lnTo>
                  <a:pt x="682751" y="9143"/>
                </a:lnTo>
                <a:lnTo>
                  <a:pt x="682751" y="0"/>
                </a:lnTo>
                <a:close/>
              </a:path>
              <a:path w="749935" h="490855">
                <a:moveTo>
                  <a:pt x="643128" y="0"/>
                </a:moveTo>
                <a:lnTo>
                  <a:pt x="606551" y="0"/>
                </a:lnTo>
                <a:lnTo>
                  <a:pt x="606551" y="9143"/>
                </a:lnTo>
                <a:lnTo>
                  <a:pt x="643128" y="9143"/>
                </a:lnTo>
                <a:lnTo>
                  <a:pt x="643128" y="0"/>
                </a:lnTo>
                <a:close/>
              </a:path>
              <a:path w="749935" h="490855">
                <a:moveTo>
                  <a:pt x="576072" y="0"/>
                </a:moveTo>
                <a:lnTo>
                  <a:pt x="566928" y="0"/>
                </a:lnTo>
                <a:lnTo>
                  <a:pt x="566928" y="9143"/>
                </a:lnTo>
                <a:lnTo>
                  <a:pt x="576072" y="9143"/>
                </a:lnTo>
                <a:lnTo>
                  <a:pt x="576072" y="0"/>
                </a:lnTo>
                <a:close/>
              </a:path>
              <a:path w="749935" h="490855">
                <a:moveTo>
                  <a:pt x="539495" y="0"/>
                </a:moveTo>
                <a:lnTo>
                  <a:pt x="499872" y="0"/>
                </a:lnTo>
                <a:lnTo>
                  <a:pt x="499872" y="9143"/>
                </a:lnTo>
                <a:lnTo>
                  <a:pt x="539495" y="9143"/>
                </a:lnTo>
                <a:lnTo>
                  <a:pt x="539495" y="0"/>
                </a:lnTo>
                <a:close/>
              </a:path>
              <a:path w="749935" h="490855">
                <a:moveTo>
                  <a:pt x="472439" y="0"/>
                </a:moveTo>
                <a:lnTo>
                  <a:pt x="463295" y="0"/>
                </a:lnTo>
                <a:lnTo>
                  <a:pt x="463295" y="9143"/>
                </a:lnTo>
                <a:lnTo>
                  <a:pt x="472439" y="9143"/>
                </a:lnTo>
                <a:lnTo>
                  <a:pt x="472439" y="0"/>
                </a:lnTo>
                <a:close/>
              </a:path>
              <a:path w="749935" h="490855">
                <a:moveTo>
                  <a:pt x="432816" y="0"/>
                </a:moveTo>
                <a:lnTo>
                  <a:pt x="396239" y="0"/>
                </a:lnTo>
                <a:lnTo>
                  <a:pt x="396239" y="9143"/>
                </a:lnTo>
                <a:lnTo>
                  <a:pt x="432816" y="9143"/>
                </a:lnTo>
                <a:lnTo>
                  <a:pt x="432816" y="0"/>
                </a:lnTo>
                <a:close/>
              </a:path>
              <a:path w="749935" h="490855">
                <a:moveTo>
                  <a:pt x="368807" y="0"/>
                </a:moveTo>
                <a:lnTo>
                  <a:pt x="356616" y="0"/>
                </a:lnTo>
                <a:lnTo>
                  <a:pt x="356616" y="9143"/>
                </a:lnTo>
                <a:lnTo>
                  <a:pt x="368807" y="9143"/>
                </a:lnTo>
                <a:lnTo>
                  <a:pt x="368807" y="0"/>
                </a:lnTo>
                <a:close/>
              </a:path>
              <a:path w="749935" h="490855">
                <a:moveTo>
                  <a:pt x="329184" y="0"/>
                </a:moveTo>
                <a:lnTo>
                  <a:pt x="292607" y="0"/>
                </a:lnTo>
                <a:lnTo>
                  <a:pt x="292607" y="9143"/>
                </a:lnTo>
                <a:lnTo>
                  <a:pt x="329184" y="9143"/>
                </a:lnTo>
                <a:lnTo>
                  <a:pt x="329184" y="0"/>
                </a:lnTo>
                <a:close/>
              </a:path>
              <a:path w="749935" h="490855">
                <a:moveTo>
                  <a:pt x="262128" y="0"/>
                </a:moveTo>
                <a:lnTo>
                  <a:pt x="252984" y="0"/>
                </a:lnTo>
                <a:lnTo>
                  <a:pt x="252984" y="9143"/>
                </a:lnTo>
                <a:lnTo>
                  <a:pt x="262128" y="9143"/>
                </a:lnTo>
                <a:lnTo>
                  <a:pt x="262128" y="0"/>
                </a:lnTo>
                <a:close/>
              </a:path>
              <a:path w="749935" h="490855">
                <a:moveTo>
                  <a:pt x="225551" y="0"/>
                </a:moveTo>
                <a:lnTo>
                  <a:pt x="185928" y="0"/>
                </a:lnTo>
                <a:lnTo>
                  <a:pt x="185928" y="9143"/>
                </a:lnTo>
                <a:lnTo>
                  <a:pt x="225551" y="9143"/>
                </a:lnTo>
                <a:lnTo>
                  <a:pt x="225551" y="0"/>
                </a:lnTo>
                <a:close/>
              </a:path>
              <a:path w="749935" h="490855">
                <a:moveTo>
                  <a:pt x="158495" y="0"/>
                </a:moveTo>
                <a:lnTo>
                  <a:pt x="149351" y="0"/>
                </a:lnTo>
                <a:lnTo>
                  <a:pt x="149351" y="9143"/>
                </a:lnTo>
                <a:lnTo>
                  <a:pt x="158495" y="9143"/>
                </a:lnTo>
                <a:lnTo>
                  <a:pt x="158495" y="0"/>
                </a:lnTo>
                <a:close/>
              </a:path>
              <a:path w="749935" h="490855">
                <a:moveTo>
                  <a:pt x="118872" y="0"/>
                </a:moveTo>
                <a:lnTo>
                  <a:pt x="82295" y="0"/>
                </a:lnTo>
                <a:lnTo>
                  <a:pt x="82295" y="9143"/>
                </a:lnTo>
                <a:lnTo>
                  <a:pt x="118872" y="9143"/>
                </a:lnTo>
                <a:lnTo>
                  <a:pt x="118872" y="0"/>
                </a:lnTo>
                <a:close/>
              </a:path>
              <a:path w="749935" h="490855">
                <a:moveTo>
                  <a:pt x="51815" y="0"/>
                </a:moveTo>
                <a:lnTo>
                  <a:pt x="42671" y="0"/>
                </a:lnTo>
                <a:lnTo>
                  <a:pt x="42671" y="9143"/>
                </a:lnTo>
                <a:lnTo>
                  <a:pt x="51815" y="9143"/>
                </a:lnTo>
                <a:lnTo>
                  <a:pt x="51815" y="0"/>
                </a:lnTo>
                <a:close/>
              </a:path>
              <a:path w="749935" h="490855">
                <a:moveTo>
                  <a:pt x="15238" y="0"/>
                </a:moveTo>
                <a:lnTo>
                  <a:pt x="0" y="0"/>
                </a:lnTo>
                <a:lnTo>
                  <a:pt x="0" y="33527"/>
                </a:lnTo>
                <a:lnTo>
                  <a:pt x="9143" y="33527"/>
                </a:lnTo>
                <a:lnTo>
                  <a:pt x="9143" y="9143"/>
                </a:lnTo>
                <a:lnTo>
                  <a:pt x="6095" y="9143"/>
                </a:lnTo>
                <a:lnTo>
                  <a:pt x="9143" y="3048"/>
                </a:lnTo>
                <a:lnTo>
                  <a:pt x="15238" y="3048"/>
                </a:lnTo>
                <a:lnTo>
                  <a:pt x="15238" y="0"/>
                </a:lnTo>
                <a:close/>
              </a:path>
              <a:path w="749935" h="490855">
                <a:moveTo>
                  <a:pt x="9143" y="3048"/>
                </a:moveTo>
                <a:lnTo>
                  <a:pt x="6095" y="9143"/>
                </a:lnTo>
                <a:lnTo>
                  <a:pt x="9143" y="9143"/>
                </a:lnTo>
                <a:lnTo>
                  <a:pt x="9143" y="3048"/>
                </a:lnTo>
                <a:close/>
              </a:path>
              <a:path w="749935" h="490855">
                <a:moveTo>
                  <a:pt x="15238" y="3048"/>
                </a:moveTo>
                <a:lnTo>
                  <a:pt x="9143" y="3048"/>
                </a:lnTo>
                <a:lnTo>
                  <a:pt x="9143" y="9143"/>
                </a:lnTo>
                <a:lnTo>
                  <a:pt x="15238" y="9143"/>
                </a:lnTo>
                <a:lnTo>
                  <a:pt x="15238" y="3048"/>
                </a:lnTo>
                <a:close/>
              </a:path>
              <a:path w="749935" h="490855">
                <a:moveTo>
                  <a:pt x="9143" y="60960"/>
                </a:moveTo>
                <a:lnTo>
                  <a:pt x="0" y="60960"/>
                </a:lnTo>
                <a:lnTo>
                  <a:pt x="0" y="70103"/>
                </a:lnTo>
                <a:lnTo>
                  <a:pt x="9143" y="70103"/>
                </a:lnTo>
                <a:lnTo>
                  <a:pt x="9143" y="60960"/>
                </a:lnTo>
                <a:close/>
              </a:path>
              <a:path w="749935" h="490855">
                <a:moveTo>
                  <a:pt x="9143" y="100584"/>
                </a:moveTo>
                <a:lnTo>
                  <a:pt x="0" y="100584"/>
                </a:lnTo>
                <a:lnTo>
                  <a:pt x="0" y="137160"/>
                </a:lnTo>
                <a:lnTo>
                  <a:pt x="9143" y="137160"/>
                </a:lnTo>
                <a:lnTo>
                  <a:pt x="9143" y="100584"/>
                </a:lnTo>
                <a:close/>
              </a:path>
              <a:path w="749935" h="490855">
                <a:moveTo>
                  <a:pt x="9143" y="167639"/>
                </a:moveTo>
                <a:lnTo>
                  <a:pt x="0" y="167639"/>
                </a:lnTo>
                <a:lnTo>
                  <a:pt x="0" y="176784"/>
                </a:lnTo>
                <a:lnTo>
                  <a:pt x="9143" y="176784"/>
                </a:lnTo>
                <a:lnTo>
                  <a:pt x="9143" y="167639"/>
                </a:lnTo>
                <a:close/>
              </a:path>
              <a:path w="749935" h="490855">
                <a:moveTo>
                  <a:pt x="9143" y="204215"/>
                </a:moveTo>
                <a:lnTo>
                  <a:pt x="0" y="204215"/>
                </a:lnTo>
                <a:lnTo>
                  <a:pt x="0" y="243839"/>
                </a:lnTo>
                <a:lnTo>
                  <a:pt x="9143" y="243839"/>
                </a:lnTo>
                <a:lnTo>
                  <a:pt x="9143" y="204215"/>
                </a:lnTo>
                <a:close/>
              </a:path>
              <a:path w="749935" h="490855">
                <a:moveTo>
                  <a:pt x="9143" y="271272"/>
                </a:moveTo>
                <a:lnTo>
                  <a:pt x="0" y="271272"/>
                </a:lnTo>
                <a:lnTo>
                  <a:pt x="0" y="280415"/>
                </a:lnTo>
                <a:lnTo>
                  <a:pt x="9143" y="280415"/>
                </a:lnTo>
                <a:lnTo>
                  <a:pt x="9143" y="271272"/>
                </a:lnTo>
                <a:close/>
              </a:path>
              <a:path w="749935" h="490855">
                <a:moveTo>
                  <a:pt x="9143" y="307848"/>
                </a:moveTo>
                <a:lnTo>
                  <a:pt x="0" y="307848"/>
                </a:lnTo>
                <a:lnTo>
                  <a:pt x="0" y="347472"/>
                </a:lnTo>
                <a:lnTo>
                  <a:pt x="9143" y="347472"/>
                </a:lnTo>
                <a:lnTo>
                  <a:pt x="9143" y="307848"/>
                </a:lnTo>
                <a:close/>
              </a:path>
              <a:path w="749935" h="490855">
                <a:moveTo>
                  <a:pt x="9143" y="374903"/>
                </a:moveTo>
                <a:lnTo>
                  <a:pt x="0" y="374903"/>
                </a:lnTo>
                <a:lnTo>
                  <a:pt x="0" y="384048"/>
                </a:lnTo>
                <a:lnTo>
                  <a:pt x="9143" y="384048"/>
                </a:lnTo>
                <a:lnTo>
                  <a:pt x="9143" y="374903"/>
                </a:lnTo>
                <a:close/>
              </a:path>
              <a:path w="749935" h="490855">
                <a:moveTo>
                  <a:pt x="9143" y="414527"/>
                </a:moveTo>
                <a:lnTo>
                  <a:pt x="0" y="414527"/>
                </a:lnTo>
                <a:lnTo>
                  <a:pt x="0" y="451103"/>
                </a:lnTo>
                <a:lnTo>
                  <a:pt x="9143" y="451103"/>
                </a:lnTo>
                <a:lnTo>
                  <a:pt x="9143" y="414527"/>
                </a:lnTo>
                <a:close/>
              </a:path>
              <a:path w="749935" h="490855">
                <a:moveTo>
                  <a:pt x="9143" y="481584"/>
                </a:moveTo>
                <a:lnTo>
                  <a:pt x="0" y="481584"/>
                </a:lnTo>
                <a:lnTo>
                  <a:pt x="0" y="490727"/>
                </a:lnTo>
                <a:lnTo>
                  <a:pt x="9143" y="490727"/>
                </a:lnTo>
                <a:lnTo>
                  <a:pt x="9143" y="481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11352" y="2076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11352" y="2143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11352" y="2182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911352" y="2246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11352" y="2286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11352" y="2353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11352" y="2390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11352" y="2457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911352" y="2496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11352" y="2563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11352" y="2600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911352" y="2667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911352" y="2704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11352" y="2771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911352" y="2810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11352" y="2877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911352" y="2914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11352" y="2981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911352" y="3021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911352" y="3085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911352" y="3124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911352" y="3191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911352" y="3228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911352" y="3295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911352" y="3335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11352" y="3402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11352" y="3438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911352" y="3505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1352" y="3542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911352" y="3609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911352" y="3648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911352" y="3716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1352" y="3752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911352" y="3819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911352" y="3859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911352" y="3923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1352" y="3962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911352" y="4029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911352" y="4066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11352" y="4133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911352" y="4173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911352" y="4240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911352" y="4276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11352" y="4343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11352" y="4380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11352" y="4447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11352" y="4487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1352" y="4554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11352" y="4590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11352" y="4657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352" y="4697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11352" y="47614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9418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10088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1045462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5" y="0"/>
                </a:moveTo>
                <a:lnTo>
                  <a:pt x="0" y="0"/>
                </a:lnTo>
                <a:lnTo>
                  <a:pt x="0" y="9143"/>
                </a:lnTo>
                <a:lnTo>
                  <a:pt x="39625" y="9143"/>
                </a:lnTo>
                <a:lnTo>
                  <a:pt x="39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1112519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2" y="0"/>
                </a:moveTo>
                <a:lnTo>
                  <a:pt x="0" y="0"/>
                </a:lnTo>
                <a:lnTo>
                  <a:pt x="0" y="9143"/>
                </a:lnTo>
                <a:lnTo>
                  <a:pt x="9142" y="9143"/>
                </a:lnTo>
                <a:lnTo>
                  <a:pt x="91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1149096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121615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255775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13228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1359408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1426463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14660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1530096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1569719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16367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16733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17404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17800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18470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8836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19507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19872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20543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093976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1610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97607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2264664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23042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2368295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2407920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24749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25115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25786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6182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6852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7218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27889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8254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8925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913888" y="4724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913888" y="4685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913888" y="4621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913888" y="4581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913888" y="4514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913888" y="4478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913888" y="4410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913888" y="4371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2913888" y="4304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2913888" y="4267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2913888" y="4200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2913888" y="4164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2913888" y="4097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2913888" y="4057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2913888" y="3990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2913888" y="3953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2913888" y="3886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2913888" y="3847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2913888" y="3783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2913888" y="3743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2913888" y="3676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2913888" y="3639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2913888" y="3572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2913888" y="3533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2913888" y="3466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2913888" y="3429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2913888" y="3362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2913888" y="3325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2913888" y="3258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2913888" y="3219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2913888" y="3152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2913888" y="3115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2913888" y="3048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2913888" y="3008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2913888" y="2944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2913888" y="2905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2913888" y="2838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2913888" y="2801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2913888" y="2734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913888" y="26949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2913888" y="26278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2913888" y="25913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2913888" y="25242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2913888" y="2487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2913888" y="2420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2913888" y="2380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2913888" y="23139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2913888" y="2277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2913888" y="22103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2913888" y="21706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2913888" y="2106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2913888" y="20670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2913888" y="19999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2913888" y="1963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2913888" y="1896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2913888" y="18567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2913888" y="1789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913888" y="1753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2913888" y="1686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2913888" y="1649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2913888" y="158241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 txBox="1"/>
          <p:nvPr/>
        </p:nvSpPr>
        <p:spPr>
          <a:xfrm>
            <a:off x="2462276" y="1877569"/>
            <a:ext cx="939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971803" y="1877569"/>
            <a:ext cx="105473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215" marR="508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DGPP  </a:t>
            </a:r>
            <a:r>
              <a:rPr sz="1600" b="1" spc="-5" dirty="0">
                <a:solidFill>
                  <a:srgbClr val="990000"/>
                </a:solidFill>
                <a:latin typeface="Arial"/>
                <a:cs typeface="Arial"/>
              </a:rPr>
              <a:t>D</a:t>
            </a:r>
            <a:r>
              <a:rPr sz="1600" b="1" spc="20" dirty="0">
                <a:solidFill>
                  <a:srgbClr val="990000"/>
                </a:solidFill>
                <a:latin typeface="Arial"/>
                <a:cs typeface="Arial"/>
              </a:rPr>
              <a:t>G</a:t>
            </a:r>
            <a:r>
              <a:rPr sz="1600" b="1" spc="-80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990000"/>
                </a:solidFill>
                <a:latin typeface="Arial"/>
                <a:cs typeface="Arial"/>
              </a:rPr>
              <a:t>E</a:t>
            </a:r>
            <a:r>
              <a:rPr sz="1600" b="1" spc="5" dirty="0">
                <a:solidFill>
                  <a:srgbClr val="990000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  <a:p>
            <a:pPr marR="226695" algn="ctr">
              <a:lnSpc>
                <a:spcPts val="108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Marco</a:t>
            </a:r>
            <a:endParaRPr sz="1000" dirty="0">
              <a:latin typeface="Arial"/>
              <a:cs typeface="Arial"/>
            </a:endParaRPr>
          </a:p>
          <a:p>
            <a:pPr marL="12065" marR="239395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res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es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-35" dirty="0">
                <a:solidFill>
                  <a:srgbClr val="F4F406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l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PIA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-</a:t>
            </a:r>
            <a:r>
              <a:rPr sz="1000" b="1" spc="-5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PIM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72359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199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132319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092695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0286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69890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692200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6885431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68183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67787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671169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667511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66080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65714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6504431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64648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63977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63611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62941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62544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61904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61508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60838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60472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9801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9405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8734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8369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57698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57332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56662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6266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55595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55229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54559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54162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53522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3126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52456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52090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1419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51023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50352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49987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49316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48950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48280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47884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47213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46847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46177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45780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45140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44744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44074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43708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43037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2641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1970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1605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0934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0568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9898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9502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8831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8465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7795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7398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6758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6362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5692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5326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4655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4259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3588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3223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2552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2186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1516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112007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044951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008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2983992" y="157327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2983992" y="16372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2983992" y="16769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2983992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2983992" y="17805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2983992" y="18475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2983992" y="1887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2983992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2983992" y="19908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2983992" y="20579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2983992" y="20944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2983992" y="21615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2983992" y="2201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2983992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2983992" y="23047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2983992" y="23718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2983992" y="2411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2983992" y="2475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2983992" y="2515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2983992" y="25821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2983992" y="2618739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2983992" y="2685795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2983992" y="2725420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2983992" y="27924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2983992" y="2829051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2983992" y="289610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2983992" y="2932683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2983992" y="299973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2983992" y="3039364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2983992" y="31064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2983992" y="3142995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2983992" y="3210051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2983992" y="3249676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2983992" y="33136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2983992" y="335330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2983992" y="34203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2983992" y="3456940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2983992" y="35239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2983992" y="3563620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2983992" y="36306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2983992" y="3667252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2983992" y="3734308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2983992" y="3770884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2983992" y="383794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2983992" y="3877564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2983992" y="39446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2983992" y="3981196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2983992" y="4048252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2983992" y="4087876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2983992" y="41518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2983992" y="419150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2983992" y="42585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2983992" y="4295140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2983992" y="43621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2983992" y="4401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2983992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2983992" y="4505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2983992" y="4572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2983992" y="4609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2983992" y="4676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2983992" y="4715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2983992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2983992" y="4819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2983992" y="4886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2983992" y="4926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2983992" y="4990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2983992" y="5029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2983992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2983992" y="6602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2983992" y="6666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2990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3054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30937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31607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3197351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32644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33040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33710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34076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34747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35112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35783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36179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36850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37216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37886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38282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38922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39319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39989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40355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41026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41422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42092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42458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43129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43494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44165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44561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45232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45598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46268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46664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47304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47701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483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487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49408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49804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504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508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1511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51876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525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529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53614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53980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546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550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55686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56083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567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571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57790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58186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58856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59222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59893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60258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60929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61325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61996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62362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63032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63428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64068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64465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65135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65501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66172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66568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67238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67604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68275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68640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69311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69707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70378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70744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71414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7181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7245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7269480" y="6657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7269480" y="6620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5"/>
                </a:lnTo>
                <a:lnTo>
                  <a:pt x="9144" y="914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7269480" y="655370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4"/>
                </a:lnTo>
                <a:lnTo>
                  <a:pt x="9144" y="3657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7269480" y="6514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7269480" y="6450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7269480" y="6410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7269480" y="6343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7269480" y="6306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7269480" y="6239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7269480" y="6200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7269480" y="6133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7269480" y="6096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7269480" y="6029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7269480" y="5992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7269480" y="5925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7269480" y="5886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7269480" y="5819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7269480" y="5782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7269480" y="5715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7269480" y="5675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7269480" y="5611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7269480" y="5572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269480" y="5505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7269480" y="5468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7269480" y="5401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7269480" y="5361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7269480" y="52948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7269480" y="52583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7269480" y="51912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7269480" y="5154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7269480" y="5087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7269480" y="50479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7269480" y="49809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7269480" y="4944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7269480" y="48773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7269480" y="48376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7269480" y="4773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7269480" y="47340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7269480" y="46669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7269480" y="4630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7269480" y="4563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7269480" y="45237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7269480" y="44566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7269480" y="4423155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0" y="6096"/>
                </a:moveTo>
                <a:lnTo>
                  <a:pt x="9144" y="6096"/>
                </a:lnTo>
                <a:lnTo>
                  <a:pt x="914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7269480" y="25333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7269480" y="2466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7269480" y="2429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7269480" y="2362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7269480" y="2323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7269480" y="2259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7269480" y="2219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7269480" y="2152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7269480" y="2115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7269480" y="2048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7269480" y="2009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7269480" y="1942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7269480" y="1905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7269480" y="1838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7269480" y="1801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7269480" y="1734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7269480" y="1695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7269480" y="1628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7269480" y="159156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96286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95920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95250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94853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94183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93817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931468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927811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921105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917143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910437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906780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9000743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8961119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8897111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88574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87904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87538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86868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86471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85801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85435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8513064" y="1634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8513064" y="17012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8513064" y="174091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8513064" y="180797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8513064" y="184454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8513064" y="191160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8513064" y="1948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8513064" y="2015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8513064" y="205486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8513064" y="212191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8513064" y="215849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8513064" y="22255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8513064" y="226517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8513064" y="23291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8513064" y="2368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8513064" y="243586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8513064" y="24724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8513064" y="25394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8513064" y="44262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8513064" y="44627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8513064" y="45298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8513064" y="45694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8513064" y="46365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8513064" y="46730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8513064" y="4740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8513064" y="47797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8513064" y="48437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8513064" y="48834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8513064" y="49504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8513064" y="49870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8513064" y="5054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8513064" y="50937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8513064" y="51607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8513064" y="51973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8513064" y="52644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8513064" y="53009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8513064" y="5368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8513064" y="54076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8513064" y="54747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8513064" y="55112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8513064" y="5578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8513064" y="56179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8513064" y="56819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8513064" y="57216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8513064" y="57886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8513064" y="5825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8513064" y="5892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8513064" y="59319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8513064" y="59989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8513064" y="60355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8513064" y="61026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8513064" y="6139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8513064" y="6206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8513064" y="62458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8513064" y="63129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8513064" y="63494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/>
          <p:nvPr/>
        </p:nvSpPr>
        <p:spPr>
          <a:xfrm>
            <a:off x="851306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6" name="object 566"/>
          <p:cNvSpPr/>
          <p:nvPr/>
        </p:nvSpPr>
        <p:spPr>
          <a:xfrm>
            <a:off x="8513064" y="64561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8513064" y="6520180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8513064" y="6559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8513064" y="66268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8513064" y="666343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2"/>
                </a:lnTo>
                <a:lnTo>
                  <a:pt x="9143" y="3962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85404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/>
          <p:nvPr/>
        </p:nvSpPr>
        <p:spPr>
          <a:xfrm>
            <a:off x="85801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3" name="object 573"/>
          <p:cNvSpPr/>
          <p:nvPr/>
        </p:nvSpPr>
        <p:spPr>
          <a:xfrm>
            <a:off x="864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574"/>
          <p:cNvSpPr/>
          <p:nvPr/>
        </p:nvSpPr>
        <p:spPr>
          <a:xfrm>
            <a:off x="868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5" name="object 575"/>
          <p:cNvSpPr/>
          <p:nvPr/>
        </p:nvSpPr>
        <p:spPr>
          <a:xfrm>
            <a:off x="87508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6" name="object 576"/>
          <p:cNvSpPr/>
          <p:nvPr/>
        </p:nvSpPr>
        <p:spPr>
          <a:xfrm>
            <a:off x="87904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7" name="object 577"/>
          <p:cNvSpPr/>
          <p:nvPr/>
        </p:nvSpPr>
        <p:spPr>
          <a:xfrm>
            <a:off x="885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8" name="object 578"/>
          <p:cNvSpPr/>
          <p:nvPr/>
        </p:nvSpPr>
        <p:spPr>
          <a:xfrm>
            <a:off x="889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9" name="object 579"/>
          <p:cNvSpPr/>
          <p:nvPr/>
        </p:nvSpPr>
        <p:spPr>
          <a:xfrm>
            <a:off x="89611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0" name="object 580"/>
          <p:cNvSpPr/>
          <p:nvPr/>
        </p:nvSpPr>
        <p:spPr>
          <a:xfrm>
            <a:off x="89976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1" name="object 581"/>
          <p:cNvSpPr/>
          <p:nvPr/>
        </p:nvSpPr>
        <p:spPr>
          <a:xfrm>
            <a:off x="906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2" name="object 582"/>
          <p:cNvSpPr/>
          <p:nvPr/>
        </p:nvSpPr>
        <p:spPr>
          <a:xfrm>
            <a:off x="910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3" name="object 583"/>
          <p:cNvSpPr/>
          <p:nvPr/>
        </p:nvSpPr>
        <p:spPr>
          <a:xfrm>
            <a:off x="91714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4" name="object 584"/>
          <p:cNvSpPr/>
          <p:nvPr/>
        </p:nvSpPr>
        <p:spPr>
          <a:xfrm>
            <a:off x="92080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5" name="object 585"/>
          <p:cNvSpPr/>
          <p:nvPr/>
        </p:nvSpPr>
        <p:spPr>
          <a:xfrm>
            <a:off x="927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6" name="object 586"/>
          <p:cNvSpPr/>
          <p:nvPr/>
        </p:nvSpPr>
        <p:spPr>
          <a:xfrm>
            <a:off x="931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587"/>
          <p:cNvSpPr/>
          <p:nvPr/>
        </p:nvSpPr>
        <p:spPr>
          <a:xfrm>
            <a:off x="93786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8" name="object 588"/>
          <p:cNvSpPr/>
          <p:nvPr/>
        </p:nvSpPr>
        <p:spPr>
          <a:xfrm>
            <a:off x="94183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9" name="object 589"/>
          <p:cNvSpPr/>
          <p:nvPr/>
        </p:nvSpPr>
        <p:spPr>
          <a:xfrm>
            <a:off x="948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0" name="object 590"/>
          <p:cNvSpPr/>
          <p:nvPr/>
        </p:nvSpPr>
        <p:spPr>
          <a:xfrm>
            <a:off x="952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1" name="object 591"/>
          <p:cNvSpPr/>
          <p:nvPr/>
        </p:nvSpPr>
        <p:spPr>
          <a:xfrm>
            <a:off x="95890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2" name="object 592"/>
          <p:cNvSpPr/>
          <p:nvPr/>
        </p:nvSpPr>
        <p:spPr>
          <a:xfrm>
            <a:off x="96286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3" name="object 593"/>
          <p:cNvSpPr/>
          <p:nvPr/>
        </p:nvSpPr>
        <p:spPr>
          <a:xfrm>
            <a:off x="9662159" y="66695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4" name="object 594"/>
          <p:cNvSpPr/>
          <p:nvPr/>
        </p:nvSpPr>
        <p:spPr>
          <a:xfrm>
            <a:off x="9662159" y="6602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595"/>
          <p:cNvSpPr/>
          <p:nvPr/>
        </p:nvSpPr>
        <p:spPr>
          <a:xfrm>
            <a:off x="9662159" y="6565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6" name="object 596"/>
          <p:cNvSpPr/>
          <p:nvPr/>
        </p:nvSpPr>
        <p:spPr>
          <a:xfrm>
            <a:off x="9662159" y="6498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7" name="object 597"/>
          <p:cNvSpPr/>
          <p:nvPr/>
        </p:nvSpPr>
        <p:spPr>
          <a:xfrm>
            <a:off x="9662159" y="6459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8" name="object 598"/>
          <p:cNvSpPr/>
          <p:nvPr/>
        </p:nvSpPr>
        <p:spPr>
          <a:xfrm>
            <a:off x="9662159" y="6392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9" name="object 599"/>
          <p:cNvSpPr/>
          <p:nvPr/>
        </p:nvSpPr>
        <p:spPr>
          <a:xfrm>
            <a:off x="9662159" y="6355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0" name="object 600"/>
          <p:cNvSpPr/>
          <p:nvPr/>
        </p:nvSpPr>
        <p:spPr>
          <a:xfrm>
            <a:off x="9662159" y="6288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7"/>
                </a:lnTo>
                <a:lnTo>
                  <a:pt x="9144" y="36577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1" name="object 601"/>
          <p:cNvSpPr/>
          <p:nvPr/>
        </p:nvSpPr>
        <p:spPr>
          <a:xfrm>
            <a:off x="9662159" y="62489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2" name="object 602"/>
          <p:cNvSpPr/>
          <p:nvPr/>
        </p:nvSpPr>
        <p:spPr>
          <a:xfrm>
            <a:off x="9662159" y="6184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3" name="object 603"/>
          <p:cNvSpPr/>
          <p:nvPr/>
        </p:nvSpPr>
        <p:spPr>
          <a:xfrm>
            <a:off x="9662159" y="6145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4" name="object 604"/>
          <p:cNvSpPr/>
          <p:nvPr/>
        </p:nvSpPr>
        <p:spPr>
          <a:xfrm>
            <a:off x="9662159" y="6078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5" name="object 605"/>
          <p:cNvSpPr/>
          <p:nvPr/>
        </p:nvSpPr>
        <p:spPr>
          <a:xfrm>
            <a:off x="9662159" y="6041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6" name="object 606"/>
          <p:cNvSpPr/>
          <p:nvPr/>
        </p:nvSpPr>
        <p:spPr>
          <a:xfrm>
            <a:off x="9662159" y="5974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7" name="object 607"/>
          <p:cNvSpPr/>
          <p:nvPr/>
        </p:nvSpPr>
        <p:spPr>
          <a:xfrm>
            <a:off x="9662159" y="5934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8" name="object 608"/>
          <p:cNvSpPr/>
          <p:nvPr/>
        </p:nvSpPr>
        <p:spPr>
          <a:xfrm>
            <a:off x="9662159" y="58679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9" name="object 609"/>
          <p:cNvSpPr/>
          <p:nvPr/>
        </p:nvSpPr>
        <p:spPr>
          <a:xfrm>
            <a:off x="9662159" y="5831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0" name="object 610"/>
          <p:cNvSpPr/>
          <p:nvPr/>
        </p:nvSpPr>
        <p:spPr>
          <a:xfrm>
            <a:off x="9662159" y="57642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1" name="object 611"/>
          <p:cNvSpPr/>
          <p:nvPr/>
        </p:nvSpPr>
        <p:spPr>
          <a:xfrm>
            <a:off x="9662159" y="57277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2" name="object 612"/>
          <p:cNvSpPr/>
          <p:nvPr/>
        </p:nvSpPr>
        <p:spPr>
          <a:xfrm>
            <a:off x="9662159" y="56606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3" name="object 613"/>
          <p:cNvSpPr/>
          <p:nvPr/>
        </p:nvSpPr>
        <p:spPr>
          <a:xfrm>
            <a:off x="9662159" y="5621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4" name="object 614"/>
          <p:cNvSpPr/>
          <p:nvPr/>
        </p:nvSpPr>
        <p:spPr>
          <a:xfrm>
            <a:off x="9662159" y="55539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5" name="object 615"/>
          <p:cNvSpPr/>
          <p:nvPr/>
        </p:nvSpPr>
        <p:spPr>
          <a:xfrm>
            <a:off x="9662159" y="55173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6" name="object 616"/>
          <p:cNvSpPr/>
          <p:nvPr/>
        </p:nvSpPr>
        <p:spPr>
          <a:xfrm>
            <a:off x="9662159" y="54503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7" name="object 617"/>
          <p:cNvSpPr/>
          <p:nvPr/>
        </p:nvSpPr>
        <p:spPr>
          <a:xfrm>
            <a:off x="9662159" y="54107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8" name="object 618"/>
          <p:cNvSpPr/>
          <p:nvPr/>
        </p:nvSpPr>
        <p:spPr>
          <a:xfrm>
            <a:off x="9662159" y="53467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9" name="object 619"/>
          <p:cNvSpPr/>
          <p:nvPr/>
        </p:nvSpPr>
        <p:spPr>
          <a:xfrm>
            <a:off x="9662159" y="5307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0" name="object 620"/>
          <p:cNvSpPr/>
          <p:nvPr/>
        </p:nvSpPr>
        <p:spPr>
          <a:xfrm>
            <a:off x="9662159" y="52400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1" name="object 621"/>
          <p:cNvSpPr/>
          <p:nvPr/>
        </p:nvSpPr>
        <p:spPr>
          <a:xfrm>
            <a:off x="9662159" y="52034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2" name="object 622"/>
          <p:cNvSpPr/>
          <p:nvPr/>
        </p:nvSpPr>
        <p:spPr>
          <a:xfrm>
            <a:off x="9662159" y="51363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3" name="object 623"/>
          <p:cNvSpPr/>
          <p:nvPr/>
        </p:nvSpPr>
        <p:spPr>
          <a:xfrm>
            <a:off x="9662159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4" name="object 624"/>
          <p:cNvSpPr/>
          <p:nvPr/>
        </p:nvSpPr>
        <p:spPr>
          <a:xfrm>
            <a:off x="9662159" y="50297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5" name="object 625"/>
          <p:cNvSpPr/>
          <p:nvPr/>
        </p:nvSpPr>
        <p:spPr>
          <a:xfrm>
            <a:off x="9662159" y="49931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6" name="object 626"/>
          <p:cNvSpPr/>
          <p:nvPr/>
        </p:nvSpPr>
        <p:spPr>
          <a:xfrm>
            <a:off x="9662159" y="49260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7" name="object 627"/>
          <p:cNvSpPr/>
          <p:nvPr/>
        </p:nvSpPr>
        <p:spPr>
          <a:xfrm>
            <a:off x="9662159" y="48895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8" name="object 628"/>
          <p:cNvSpPr/>
          <p:nvPr/>
        </p:nvSpPr>
        <p:spPr>
          <a:xfrm>
            <a:off x="9662159" y="48224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9" name="object 629"/>
          <p:cNvSpPr/>
          <p:nvPr/>
        </p:nvSpPr>
        <p:spPr>
          <a:xfrm>
            <a:off x="9662159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0" name="object 630"/>
          <p:cNvSpPr/>
          <p:nvPr/>
        </p:nvSpPr>
        <p:spPr>
          <a:xfrm>
            <a:off x="9662159" y="47157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1" name="object 631"/>
          <p:cNvSpPr/>
          <p:nvPr/>
        </p:nvSpPr>
        <p:spPr>
          <a:xfrm>
            <a:off x="9662159" y="46791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2" name="object 632"/>
          <p:cNvSpPr/>
          <p:nvPr/>
        </p:nvSpPr>
        <p:spPr>
          <a:xfrm>
            <a:off x="9662159" y="46121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3" name="object 633"/>
          <p:cNvSpPr/>
          <p:nvPr/>
        </p:nvSpPr>
        <p:spPr>
          <a:xfrm>
            <a:off x="9662159" y="45725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4" name="object 634"/>
          <p:cNvSpPr/>
          <p:nvPr/>
        </p:nvSpPr>
        <p:spPr>
          <a:xfrm>
            <a:off x="9662159" y="45085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5" name="object 635"/>
          <p:cNvSpPr/>
          <p:nvPr/>
        </p:nvSpPr>
        <p:spPr>
          <a:xfrm>
            <a:off x="9662159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6" name="object 636"/>
          <p:cNvSpPr/>
          <p:nvPr/>
        </p:nvSpPr>
        <p:spPr>
          <a:xfrm>
            <a:off x="9662159" y="44018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7" name="object 637"/>
          <p:cNvSpPr/>
          <p:nvPr/>
        </p:nvSpPr>
        <p:spPr>
          <a:xfrm>
            <a:off x="9662159" y="43652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8" name="object 638"/>
          <p:cNvSpPr/>
          <p:nvPr/>
        </p:nvSpPr>
        <p:spPr>
          <a:xfrm>
            <a:off x="9662159" y="42981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9" name="object 639"/>
          <p:cNvSpPr/>
          <p:nvPr/>
        </p:nvSpPr>
        <p:spPr>
          <a:xfrm>
            <a:off x="9662159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0" name="object 640"/>
          <p:cNvSpPr/>
          <p:nvPr/>
        </p:nvSpPr>
        <p:spPr>
          <a:xfrm>
            <a:off x="9662159" y="41915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1" name="object 641"/>
          <p:cNvSpPr/>
          <p:nvPr/>
        </p:nvSpPr>
        <p:spPr>
          <a:xfrm>
            <a:off x="9662159" y="41549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2" name="object 642"/>
          <p:cNvSpPr/>
          <p:nvPr/>
        </p:nvSpPr>
        <p:spPr>
          <a:xfrm>
            <a:off x="9662159" y="40878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3" name="object 643"/>
          <p:cNvSpPr/>
          <p:nvPr/>
        </p:nvSpPr>
        <p:spPr>
          <a:xfrm>
            <a:off x="9662159" y="4051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4" name="object 644"/>
          <p:cNvSpPr/>
          <p:nvPr/>
        </p:nvSpPr>
        <p:spPr>
          <a:xfrm>
            <a:off x="9662159" y="39842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5" name="object 645"/>
          <p:cNvSpPr/>
          <p:nvPr/>
        </p:nvSpPr>
        <p:spPr>
          <a:xfrm>
            <a:off x="9662159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6" name="object 646"/>
          <p:cNvSpPr/>
          <p:nvPr/>
        </p:nvSpPr>
        <p:spPr>
          <a:xfrm>
            <a:off x="9662159" y="38775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7" name="object 647"/>
          <p:cNvSpPr/>
          <p:nvPr/>
        </p:nvSpPr>
        <p:spPr>
          <a:xfrm>
            <a:off x="9662159" y="38409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8" name="object 648"/>
          <p:cNvSpPr/>
          <p:nvPr/>
        </p:nvSpPr>
        <p:spPr>
          <a:xfrm>
            <a:off x="9662159" y="37739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9" name="object 649"/>
          <p:cNvSpPr/>
          <p:nvPr/>
        </p:nvSpPr>
        <p:spPr>
          <a:xfrm>
            <a:off x="9662159" y="37343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0" name="object 650"/>
          <p:cNvSpPr/>
          <p:nvPr/>
        </p:nvSpPr>
        <p:spPr>
          <a:xfrm>
            <a:off x="9662159" y="36703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1" name="object 651"/>
          <p:cNvSpPr/>
          <p:nvPr/>
        </p:nvSpPr>
        <p:spPr>
          <a:xfrm>
            <a:off x="9662159" y="3630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2" name="object 652"/>
          <p:cNvSpPr/>
          <p:nvPr/>
        </p:nvSpPr>
        <p:spPr>
          <a:xfrm>
            <a:off x="9662159" y="35636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3" name="object 653"/>
          <p:cNvSpPr/>
          <p:nvPr/>
        </p:nvSpPr>
        <p:spPr>
          <a:xfrm>
            <a:off x="9662159" y="35270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4" name="object 654"/>
          <p:cNvSpPr/>
          <p:nvPr/>
        </p:nvSpPr>
        <p:spPr>
          <a:xfrm>
            <a:off x="9662159" y="34599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5" name="object 655"/>
          <p:cNvSpPr/>
          <p:nvPr/>
        </p:nvSpPr>
        <p:spPr>
          <a:xfrm>
            <a:off x="9662159" y="3420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6" name="object 656"/>
          <p:cNvSpPr/>
          <p:nvPr/>
        </p:nvSpPr>
        <p:spPr>
          <a:xfrm>
            <a:off x="9662159" y="33533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7" name="object 657"/>
          <p:cNvSpPr/>
          <p:nvPr/>
        </p:nvSpPr>
        <p:spPr>
          <a:xfrm>
            <a:off x="9662159" y="33167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8" name="object 658"/>
          <p:cNvSpPr/>
          <p:nvPr/>
        </p:nvSpPr>
        <p:spPr>
          <a:xfrm>
            <a:off x="9662159" y="32496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9" name="object 659"/>
          <p:cNvSpPr/>
          <p:nvPr/>
        </p:nvSpPr>
        <p:spPr>
          <a:xfrm>
            <a:off x="9662159" y="32131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0" name="object 660"/>
          <p:cNvSpPr/>
          <p:nvPr/>
        </p:nvSpPr>
        <p:spPr>
          <a:xfrm>
            <a:off x="9662159" y="31460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1" name="object 661"/>
          <p:cNvSpPr/>
          <p:nvPr/>
        </p:nvSpPr>
        <p:spPr>
          <a:xfrm>
            <a:off x="9662159" y="3106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2" name="object 662"/>
          <p:cNvSpPr/>
          <p:nvPr/>
        </p:nvSpPr>
        <p:spPr>
          <a:xfrm>
            <a:off x="9662159" y="30393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3" name="object 663"/>
          <p:cNvSpPr/>
          <p:nvPr/>
        </p:nvSpPr>
        <p:spPr>
          <a:xfrm>
            <a:off x="9662159" y="30027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4" name="object 664"/>
          <p:cNvSpPr/>
          <p:nvPr/>
        </p:nvSpPr>
        <p:spPr>
          <a:xfrm>
            <a:off x="9662159" y="29357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5" name="object 665"/>
          <p:cNvSpPr/>
          <p:nvPr/>
        </p:nvSpPr>
        <p:spPr>
          <a:xfrm>
            <a:off x="9662159" y="28961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6" name="object 666"/>
          <p:cNvSpPr/>
          <p:nvPr/>
        </p:nvSpPr>
        <p:spPr>
          <a:xfrm>
            <a:off x="9662159" y="28321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7" name="object 667"/>
          <p:cNvSpPr/>
          <p:nvPr/>
        </p:nvSpPr>
        <p:spPr>
          <a:xfrm>
            <a:off x="9662159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8" name="object 668"/>
          <p:cNvSpPr/>
          <p:nvPr/>
        </p:nvSpPr>
        <p:spPr>
          <a:xfrm>
            <a:off x="9662159" y="27254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9" name="object 669"/>
          <p:cNvSpPr/>
          <p:nvPr/>
        </p:nvSpPr>
        <p:spPr>
          <a:xfrm>
            <a:off x="9662159" y="26888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0" name="object 670"/>
          <p:cNvSpPr/>
          <p:nvPr/>
        </p:nvSpPr>
        <p:spPr>
          <a:xfrm>
            <a:off x="9662159" y="26217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1" name="object 671"/>
          <p:cNvSpPr/>
          <p:nvPr/>
        </p:nvSpPr>
        <p:spPr>
          <a:xfrm>
            <a:off x="9662159" y="2582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2" name="object 672"/>
          <p:cNvSpPr/>
          <p:nvPr/>
        </p:nvSpPr>
        <p:spPr>
          <a:xfrm>
            <a:off x="9662159" y="25151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3" name="object 673"/>
          <p:cNvSpPr/>
          <p:nvPr/>
        </p:nvSpPr>
        <p:spPr>
          <a:xfrm>
            <a:off x="9662159" y="24785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4" name="object 674"/>
          <p:cNvSpPr/>
          <p:nvPr/>
        </p:nvSpPr>
        <p:spPr>
          <a:xfrm>
            <a:off x="9662159" y="2411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5" name="object 675"/>
          <p:cNvSpPr/>
          <p:nvPr/>
        </p:nvSpPr>
        <p:spPr>
          <a:xfrm>
            <a:off x="9662159" y="2374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6" name="object 676"/>
          <p:cNvSpPr/>
          <p:nvPr/>
        </p:nvSpPr>
        <p:spPr>
          <a:xfrm>
            <a:off x="9662159" y="2307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7" name="object 677"/>
          <p:cNvSpPr/>
          <p:nvPr/>
        </p:nvSpPr>
        <p:spPr>
          <a:xfrm>
            <a:off x="9662159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8" name="object 678"/>
          <p:cNvSpPr/>
          <p:nvPr/>
        </p:nvSpPr>
        <p:spPr>
          <a:xfrm>
            <a:off x="9662159" y="2201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9" name="object 679"/>
          <p:cNvSpPr/>
          <p:nvPr/>
        </p:nvSpPr>
        <p:spPr>
          <a:xfrm>
            <a:off x="9662159" y="2164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0" name="object 680"/>
          <p:cNvSpPr/>
          <p:nvPr/>
        </p:nvSpPr>
        <p:spPr>
          <a:xfrm>
            <a:off x="9662159" y="2097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1" name="object 681"/>
          <p:cNvSpPr/>
          <p:nvPr/>
        </p:nvSpPr>
        <p:spPr>
          <a:xfrm>
            <a:off x="9662159" y="20579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2" name="object 682"/>
          <p:cNvSpPr/>
          <p:nvPr/>
        </p:nvSpPr>
        <p:spPr>
          <a:xfrm>
            <a:off x="9662159" y="1993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3" name="object 683"/>
          <p:cNvSpPr/>
          <p:nvPr/>
        </p:nvSpPr>
        <p:spPr>
          <a:xfrm>
            <a:off x="9662159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4" name="object 684"/>
          <p:cNvSpPr/>
          <p:nvPr/>
        </p:nvSpPr>
        <p:spPr>
          <a:xfrm>
            <a:off x="9662159" y="1887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5" name="object 685"/>
          <p:cNvSpPr/>
          <p:nvPr/>
        </p:nvSpPr>
        <p:spPr>
          <a:xfrm>
            <a:off x="9662159" y="1850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6" name="object 686"/>
          <p:cNvSpPr/>
          <p:nvPr/>
        </p:nvSpPr>
        <p:spPr>
          <a:xfrm>
            <a:off x="9662159" y="1783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7" name="object 687"/>
          <p:cNvSpPr/>
          <p:nvPr/>
        </p:nvSpPr>
        <p:spPr>
          <a:xfrm>
            <a:off x="9662159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8" name="object 688"/>
          <p:cNvSpPr/>
          <p:nvPr/>
        </p:nvSpPr>
        <p:spPr>
          <a:xfrm>
            <a:off x="9662159" y="16769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9" name="object 689"/>
          <p:cNvSpPr/>
          <p:nvPr/>
        </p:nvSpPr>
        <p:spPr>
          <a:xfrm>
            <a:off x="9662159" y="1640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0" name="object 690"/>
          <p:cNvSpPr/>
          <p:nvPr/>
        </p:nvSpPr>
        <p:spPr>
          <a:xfrm>
            <a:off x="2990088" y="2563876"/>
            <a:ext cx="6571615" cy="1859280"/>
          </a:xfrm>
          <a:custGeom>
            <a:avLst/>
            <a:gdLst/>
            <a:ahLst/>
            <a:cxnLst/>
            <a:rect l="l" t="t" r="r" b="b"/>
            <a:pathLst>
              <a:path w="6571615" h="1859279">
                <a:moveTo>
                  <a:pt x="0" y="1859280"/>
                </a:moveTo>
                <a:lnTo>
                  <a:pt x="6571488" y="1859280"/>
                </a:lnTo>
                <a:lnTo>
                  <a:pt x="6571488" y="0"/>
                </a:lnTo>
                <a:lnTo>
                  <a:pt x="0" y="0"/>
                </a:lnTo>
                <a:lnTo>
                  <a:pt x="0" y="18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1" name="object 691"/>
          <p:cNvSpPr txBox="1"/>
          <p:nvPr/>
        </p:nvSpPr>
        <p:spPr>
          <a:xfrm>
            <a:off x="5531206" y="2593848"/>
            <a:ext cx="5848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4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2" name="object 692"/>
          <p:cNvSpPr txBox="1"/>
          <p:nvPr/>
        </p:nvSpPr>
        <p:spPr>
          <a:xfrm>
            <a:off x="7171435" y="2593848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500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3" name="object 693"/>
          <p:cNvSpPr txBox="1"/>
          <p:nvPr/>
        </p:nvSpPr>
        <p:spPr>
          <a:xfrm>
            <a:off x="8393342" y="2593848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500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4" name="object 694"/>
          <p:cNvSpPr txBox="1"/>
          <p:nvPr/>
        </p:nvSpPr>
        <p:spPr>
          <a:xfrm>
            <a:off x="3068827" y="2593848"/>
            <a:ext cx="16154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55 000 000 </a:t>
            </a:r>
            <a:r>
              <a:rPr sz="1000" spc="5" dirty="0">
                <a:latin typeface="Arial"/>
                <a:cs typeface="Arial"/>
              </a:rPr>
              <a:t>B </a:t>
            </a:r>
            <a:r>
              <a:rPr sz="1000" dirty="0">
                <a:latin typeface="Arial"/>
                <a:cs typeface="Arial"/>
              </a:rPr>
              <a:t>a 4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500 000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5" name="object 695"/>
          <p:cNvSpPr txBox="1"/>
          <p:nvPr/>
        </p:nvSpPr>
        <p:spPr>
          <a:xfrm>
            <a:off x="3910076" y="2899867"/>
            <a:ext cx="880110" cy="9398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000" spc="5" dirty="0">
                <a:latin typeface="Arial"/>
                <a:cs typeface="Arial"/>
              </a:rPr>
              <a:t>B </a:t>
            </a:r>
            <a:r>
              <a:rPr sz="800" spc="-5" dirty="0">
                <a:latin typeface="Arial"/>
                <a:cs typeface="Arial"/>
              </a:rPr>
              <a:t>b    </a:t>
            </a:r>
            <a:r>
              <a:rPr sz="1000" dirty="0">
                <a:latin typeface="Arial"/>
                <a:cs typeface="Arial"/>
              </a:rPr>
              <a:t>5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B </a:t>
            </a:r>
            <a:r>
              <a:rPr sz="1000" dirty="0">
                <a:latin typeface="Arial"/>
                <a:cs typeface="Arial"/>
              </a:rPr>
              <a:t>c   5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B </a:t>
            </a:r>
            <a:r>
              <a:rPr sz="1000" dirty="0">
                <a:latin typeface="Arial"/>
                <a:cs typeface="Arial"/>
              </a:rPr>
              <a:t>r </a:t>
            </a:r>
            <a:r>
              <a:rPr sz="1000" spc="-15" dirty="0">
                <a:latin typeface="Arial"/>
                <a:cs typeface="Arial"/>
              </a:rPr>
              <a:t>30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S </a:t>
            </a:r>
            <a:r>
              <a:rPr sz="1000" dirty="0">
                <a:latin typeface="Arial"/>
                <a:cs typeface="Arial"/>
              </a:rPr>
              <a:t>a 3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6" name="object 696"/>
          <p:cNvSpPr txBox="1"/>
          <p:nvPr/>
        </p:nvSpPr>
        <p:spPr>
          <a:xfrm>
            <a:off x="5600824" y="3660648"/>
            <a:ext cx="58547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3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7" name="object 697"/>
          <p:cNvSpPr txBox="1"/>
          <p:nvPr/>
        </p:nvSpPr>
        <p:spPr>
          <a:xfrm>
            <a:off x="7240669" y="3660648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300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8" name="object 698"/>
          <p:cNvSpPr txBox="1"/>
          <p:nvPr/>
        </p:nvSpPr>
        <p:spPr>
          <a:xfrm>
            <a:off x="8500364" y="3660648"/>
            <a:ext cx="4813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5" dirty="0">
                <a:latin typeface="Arial"/>
                <a:cs typeface="Arial"/>
              </a:rPr>
              <a:t>300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9" name="object 699"/>
          <p:cNvSpPr txBox="1"/>
          <p:nvPr/>
        </p:nvSpPr>
        <p:spPr>
          <a:xfrm>
            <a:off x="3068827" y="3738067"/>
            <a:ext cx="1379855" cy="4826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000" spc="-5" dirty="0">
                <a:latin typeface="Arial"/>
                <a:cs typeface="Arial"/>
              </a:rPr>
              <a:t>300 000</a:t>
            </a:r>
            <a:endParaRPr sz="1000" dirty="0">
              <a:latin typeface="Arial"/>
              <a:cs typeface="Arial"/>
            </a:endParaRPr>
          </a:p>
          <a:p>
            <a:pPr marL="85344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S </a:t>
            </a:r>
            <a:r>
              <a:rPr sz="1000" dirty="0">
                <a:latin typeface="Arial"/>
                <a:cs typeface="Arial"/>
              </a:rPr>
              <a:t>r 8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0" name="object 700"/>
          <p:cNvSpPr txBox="1"/>
          <p:nvPr/>
        </p:nvSpPr>
        <p:spPr>
          <a:xfrm>
            <a:off x="4434763" y="4066474"/>
            <a:ext cx="31559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5"/>
              </a:lnSpc>
            </a:pPr>
            <a:r>
              <a:rPr sz="1000" dirty="0">
                <a:latin typeface="Arial"/>
                <a:cs typeface="Arial"/>
              </a:rPr>
              <a:t>0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3060192" y="3917188"/>
            <a:ext cx="646430" cy="73660"/>
          </a:xfrm>
          <a:custGeom>
            <a:avLst/>
            <a:gdLst/>
            <a:ahLst/>
            <a:cxnLst/>
            <a:rect l="l" t="t" r="r" b="b"/>
            <a:pathLst>
              <a:path w="646429" h="73660">
                <a:moveTo>
                  <a:pt x="0" y="0"/>
                </a:moveTo>
                <a:lnTo>
                  <a:pt x="2095" y="14716"/>
                </a:lnTo>
                <a:lnTo>
                  <a:pt x="7619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298704" y="36575"/>
                </a:lnTo>
                <a:lnTo>
                  <a:pt x="308943" y="39719"/>
                </a:lnTo>
                <a:lnTo>
                  <a:pt x="316610" y="48005"/>
                </a:lnTo>
                <a:lnTo>
                  <a:pt x="321421" y="59721"/>
                </a:lnTo>
                <a:lnTo>
                  <a:pt x="323087" y="73151"/>
                </a:lnTo>
                <a:lnTo>
                  <a:pt x="325183" y="59721"/>
                </a:lnTo>
                <a:lnTo>
                  <a:pt x="330707" y="48005"/>
                </a:lnTo>
                <a:lnTo>
                  <a:pt x="338518" y="39719"/>
                </a:lnTo>
                <a:lnTo>
                  <a:pt x="347471" y="36575"/>
                </a:lnTo>
                <a:lnTo>
                  <a:pt x="624840" y="36575"/>
                </a:lnTo>
                <a:lnTo>
                  <a:pt x="633317" y="33861"/>
                </a:lnTo>
                <a:lnTo>
                  <a:pt x="640079" y="26288"/>
                </a:lnTo>
                <a:lnTo>
                  <a:pt x="644556" y="14716"/>
                </a:lnTo>
                <a:lnTo>
                  <a:pt x="646175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2" name="object 702"/>
          <p:cNvSpPr/>
          <p:nvPr/>
        </p:nvSpPr>
        <p:spPr>
          <a:xfrm>
            <a:off x="4983479" y="4435347"/>
            <a:ext cx="1368552" cy="795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3" name="object 703"/>
          <p:cNvSpPr/>
          <p:nvPr/>
        </p:nvSpPr>
        <p:spPr>
          <a:xfrm>
            <a:off x="4989576" y="4420108"/>
            <a:ext cx="1356360" cy="786765"/>
          </a:xfrm>
          <a:custGeom>
            <a:avLst/>
            <a:gdLst/>
            <a:ahLst/>
            <a:cxnLst/>
            <a:rect l="l" t="t" r="r" b="b"/>
            <a:pathLst>
              <a:path w="1356360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25296" y="786384"/>
                </a:lnTo>
                <a:lnTo>
                  <a:pt x="1276635" y="775763"/>
                </a:lnTo>
                <a:lnTo>
                  <a:pt x="1318260" y="747141"/>
                </a:lnTo>
                <a:lnTo>
                  <a:pt x="1346168" y="705373"/>
                </a:lnTo>
                <a:lnTo>
                  <a:pt x="1356360" y="655320"/>
                </a:lnTo>
                <a:lnTo>
                  <a:pt x="1356360" y="131064"/>
                </a:lnTo>
                <a:lnTo>
                  <a:pt x="1346168" y="79724"/>
                </a:lnTo>
                <a:lnTo>
                  <a:pt x="1318260" y="38100"/>
                </a:lnTo>
                <a:lnTo>
                  <a:pt x="1276635" y="10191"/>
                </a:lnTo>
                <a:lnTo>
                  <a:pt x="1225296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4" name="object 704"/>
          <p:cNvSpPr/>
          <p:nvPr/>
        </p:nvSpPr>
        <p:spPr>
          <a:xfrm>
            <a:off x="3489959" y="5419852"/>
            <a:ext cx="1356360" cy="713740"/>
          </a:xfrm>
          <a:custGeom>
            <a:avLst/>
            <a:gdLst/>
            <a:ahLst/>
            <a:cxnLst/>
            <a:rect l="l" t="t" r="r" b="b"/>
            <a:pathLst>
              <a:path w="1356360" h="713739">
                <a:moveTo>
                  <a:pt x="118872" y="0"/>
                </a:moveTo>
                <a:lnTo>
                  <a:pt x="72009" y="9572"/>
                </a:lnTo>
                <a:lnTo>
                  <a:pt x="34289" y="35432"/>
                </a:lnTo>
                <a:lnTo>
                  <a:pt x="9143" y="73294"/>
                </a:lnTo>
                <a:lnTo>
                  <a:pt x="0" y="118872"/>
                </a:lnTo>
                <a:lnTo>
                  <a:pt x="0" y="594360"/>
                </a:lnTo>
                <a:lnTo>
                  <a:pt x="9143" y="641223"/>
                </a:lnTo>
                <a:lnTo>
                  <a:pt x="34289" y="678942"/>
                </a:lnTo>
                <a:lnTo>
                  <a:pt x="72009" y="704088"/>
                </a:lnTo>
                <a:lnTo>
                  <a:pt x="118872" y="713232"/>
                </a:lnTo>
                <a:lnTo>
                  <a:pt x="1237488" y="713232"/>
                </a:lnTo>
                <a:lnTo>
                  <a:pt x="1283065" y="704088"/>
                </a:lnTo>
                <a:lnTo>
                  <a:pt x="1320927" y="678942"/>
                </a:lnTo>
                <a:lnTo>
                  <a:pt x="1346787" y="641223"/>
                </a:lnTo>
                <a:lnTo>
                  <a:pt x="1356360" y="594360"/>
                </a:lnTo>
                <a:lnTo>
                  <a:pt x="1356360" y="118872"/>
                </a:lnTo>
                <a:lnTo>
                  <a:pt x="1346787" y="73294"/>
                </a:lnTo>
                <a:lnTo>
                  <a:pt x="1320927" y="35432"/>
                </a:lnTo>
                <a:lnTo>
                  <a:pt x="1283065" y="9572"/>
                </a:lnTo>
                <a:lnTo>
                  <a:pt x="1237488" y="0"/>
                </a:lnTo>
                <a:lnTo>
                  <a:pt x="11887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5" name="object 705"/>
          <p:cNvSpPr txBox="1"/>
          <p:nvPr/>
        </p:nvSpPr>
        <p:spPr>
          <a:xfrm>
            <a:off x="3477259" y="5455920"/>
            <a:ext cx="13811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6670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encargada  (abastecimientos)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solicita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4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certificación  (PAAC)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3773423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4" y="36575"/>
                </a:lnTo>
                <a:lnTo>
                  <a:pt x="371855" y="36575"/>
                </a:lnTo>
                <a:lnTo>
                  <a:pt x="382095" y="39290"/>
                </a:lnTo>
                <a:lnTo>
                  <a:pt x="389763" y="46862"/>
                </a:lnTo>
                <a:lnTo>
                  <a:pt x="394573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60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432"/>
                </a:lnTo>
                <a:lnTo>
                  <a:pt x="786002" y="25146"/>
                </a:lnTo>
                <a:lnTo>
                  <a:pt x="790813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7" name="object 707"/>
          <p:cNvSpPr/>
          <p:nvPr/>
        </p:nvSpPr>
        <p:spPr>
          <a:xfrm>
            <a:off x="7485888" y="1939035"/>
            <a:ext cx="792479" cy="29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8" name="object 708"/>
          <p:cNvSpPr/>
          <p:nvPr/>
        </p:nvSpPr>
        <p:spPr>
          <a:xfrm>
            <a:off x="7488935" y="1920748"/>
            <a:ext cx="786765" cy="283845"/>
          </a:xfrm>
          <a:custGeom>
            <a:avLst/>
            <a:gdLst/>
            <a:ahLst/>
            <a:cxnLst/>
            <a:rect l="l" t="t" r="r" b="b"/>
            <a:pathLst>
              <a:path w="786765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37616" y="283463"/>
                </a:lnTo>
                <a:lnTo>
                  <a:pt x="756808" y="279749"/>
                </a:lnTo>
                <a:lnTo>
                  <a:pt x="772287" y="269747"/>
                </a:lnTo>
                <a:lnTo>
                  <a:pt x="782621" y="255174"/>
                </a:lnTo>
                <a:lnTo>
                  <a:pt x="786384" y="237743"/>
                </a:lnTo>
                <a:lnTo>
                  <a:pt x="786384" y="45719"/>
                </a:lnTo>
                <a:lnTo>
                  <a:pt x="782621" y="28289"/>
                </a:lnTo>
                <a:lnTo>
                  <a:pt x="772287" y="13715"/>
                </a:lnTo>
                <a:lnTo>
                  <a:pt x="756808" y="3714"/>
                </a:lnTo>
                <a:lnTo>
                  <a:pt x="737616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9" name="object 709"/>
          <p:cNvSpPr txBox="1"/>
          <p:nvPr/>
        </p:nvSpPr>
        <p:spPr>
          <a:xfrm>
            <a:off x="7640828" y="1593362"/>
            <a:ext cx="576580" cy="5721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600" b="1" spc="-5" dirty="0">
                <a:solidFill>
                  <a:srgbClr val="CC0000"/>
                </a:solidFill>
                <a:latin typeface="Arial"/>
                <a:cs typeface="Arial"/>
              </a:rPr>
              <a:t>DN</a:t>
            </a:r>
            <a:r>
              <a:rPr sz="1600" b="1" spc="-20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4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Giro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984248" y="2295651"/>
            <a:ext cx="865632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1" name="object 711"/>
          <p:cNvSpPr/>
          <p:nvPr/>
        </p:nvSpPr>
        <p:spPr>
          <a:xfrm>
            <a:off x="1987295" y="2277364"/>
            <a:ext cx="859790" cy="810895"/>
          </a:xfrm>
          <a:custGeom>
            <a:avLst/>
            <a:gdLst/>
            <a:ahLst/>
            <a:cxnLst/>
            <a:rect l="l" t="t" r="r" b="b"/>
            <a:pathLst>
              <a:path w="859789" h="810894">
                <a:moveTo>
                  <a:pt x="137160" y="0"/>
                </a:moveTo>
                <a:lnTo>
                  <a:pt x="93634" y="6925"/>
                </a:lnTo>
                <a:lnTo>
                  <a:pt x="55961" y="26139"/>
                </a:lnTo>
                <a:lnTo>
                  <a:pt x="26334" y="55302"/>
                </a:lnTo>
                <a:lnTo>
                  <a:pt x="6949" y="92073"/>
                </a:lnTo>
                <a:lnTo>
                  <a:pt x="0" y="134112"/>
                </a:lnTo>
                <a:lnTo>
                  <a:pt x="0" y="676656"/>
                </a:lnTo>
                <a:lnTo>
                  <a:pt x="6949" y="718694"/>
                </a:lnTo>
                <a:lnTo>
                  <a:pt x="26334" y="755465"/>
                </a:lnTo>
                <a:lnTo>
                  <a:pt x="55961" y="784628"/>
                </a:lnTo>
                <a:lnTo>
                  <a:pt x="93634" y="803842"/>
                </a:lnTo>
                <a:lnTo>
                  <a:pt x="137160" y="810768"/>
                </a:lnTo>
                <a:lnTo>
                  <a:pt x="722376" y="810768"/>
                </a:lnTo>
                <a:lnTo>
                  <a:pt x="765901" y="803842"/>
                </a:lnTo>
                <a:lnTo>
                  <a:pt x="803574" y="784628"/>
                </a:lnTo>
                <a:lnTo>
                  <a:pt x="833201" y="755465"/>
                </a:lnTo>
                <a:lnTo>
                  <a:pt x="852586" y="718694"/>
                </a:lnTo>
                <a:lnTo>
                  <a:pt x="859536" y="676656"/>
                </a:lnTo>
                <a:lnTo>
                  <a:pt x="859536" y="134112"/>
                </a:lnTo>
                <a:lnTo>
                  <a:pt x="852586" y="92073"/>
                </a:lnTo>
                <a:lnTo>
                  <a:pt x="833201" y="55302"/>
                </a:lnTo>
                <a:lnTo>
                  <a:pt x="803574" y="26139"/>
                </a:lnTo>
                <a:lnTo>
                  <a:pt x="765901" y="6925"/>
                </a:lnTo>
                <a:lnTo>
                  <a:pt x="722376" y="0"/>
                </a:lnTo>
                <a:lnTo>
                  <a:pt x="13716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2" name="object 712"/>
          <p:cNvSpPr txBox="1"/>
          <p:nvPr/>
        </p:nvSpPr>
        <p:spPr>
          <a:xfrm>
            <a:off x="2126995" y="2362199"/>
            <a:ext cx="58801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PCA</a:t>
            </a:r>
            <a:endParaRPr sz="1000" dirty="0">
              <a:latin typeface="Arial"/>
              <a:cs typeface="Arial"/>
            </a:endParaRPr>
          </a:p>
          <a:p>
            <a:pPr marL="12065" marR="5080" indent="-3810" algn="ctr">
              <a:lnSpc>
                <a:spcPct val="100000"/>
              </a:lnSpc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Bienes y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erv</a:t>
            </a:r>
            <a:r>
              <a:rPr sz="1000" b="1" spc="-20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</a:t>
            </a:r>
            <a:r>
              <a:rPr sz="1000" b="1" spc="-20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3" name="object 713"/>
          <p:cNvSpPr txBox="1"/>
          <p:nvPr/>
        </p:nvSpPr>
        <p:spPr>
          <a:xfrm>
            <a:off x="1977644" y="2819399"/>
            <a:ext cx="846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55 000</a:t>
            </a:r>
            <a:r>
              <a:rPr sz="1000" b="1" spc="-12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6412991" y="4365244"/>
            <a:ext cx="1152143" cy="868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5" name="object 715"/>
          <p:cNvSpPr/>
          <p:nvPr/>
        </p:nvSpPr>
        <p:spPr>
          <a:xfrm>
            <a:off x="6419088" y="4346955"/>
            <a:ext cx="1143000" cy="859790"/>
          </a:xfrm>
          <a:custGeom>
            <a:avLst/>
            <a:gdLst/>
            <a:ahLst/>
            <a:cxnLst/>
            <a:rect l="l" t="t" r="r" b="b"/>
            <a:pathLst>
              <a:path w="1143000" h="859789">
                <a:moveTo>
                  <a:pt x="140208" y="0"/>
                </a:moveTo>
                <a:lnTo>
                  <a:pt x="96365" y="7290"/>
                </a:lnTo>
                <a:lnTo>
                  <a:pt x="57936" y="27602"/>
                </a:lnTo>
                <a:lnTo>
                  <a:pt x="27407" y="58594"/>
                </a:lnTo>
                <a:lnTo>
                  <a:pt x="7266" y="97926"/>
                </a:lnTo>
                <a:lnTo>
                  <a:pt x="0" y="143256"/>
                </a:lnTo>
                <a:lnTo>
                  <a:pt x="0" y="716280"/>
                </a:lnTo>
                <a:lnTo>
                  <a:pt x="7266" y="761609"/>
                </a:lnTo>
                <a:lnTo>
                  <a:pt x="27407" y="800941"/>
                </a:lnTo>
                <a:lnTo>
                  <a:pt x="57936" y="831933"/>
                </a:lnTo>
                <a:lnTo>
                  <a:pt x="96365" y="852245"/>
                </a:lnTo>
                <a:lnTo>
                  <a:pt x="140208" y="859536"/>
                </a:lnTo>
                <a:lnTo>
                  <a:pt x="999743" y="859536"/>
                </a:lnTo>
                <a:lnTo>
                  <a:pt x="1045073" y="852245"/>
                </a:lnTo>
                <a:lnTo>
                  <a:pt x="1084405" y="831933"/>
                </a:lnTo>
                <a:lnTo>
                  <a:pt x="1115397" y="800941"/>
                </a:lnTo>
                <a:lnTo>
                  <a:pt x="1135709" y="761609"/>
                </a:lnTo>
                <a:lnTo>
                  <a:pt x="1143000" y="716280"/>
                </a:lnTo>
                <a:lnTo>
                  <a:pt x="1143000" y="143256"/>
                </a:lnTo>
                <a:lnTo>
                  <a:pt x="1135709" y="97926"/>
                </a:lnTo>
                <a:lnTo>
                  <a:pt x="1115397" y="58594"/>
                </a:lnTo>
                <a:lnTo>
                  <a:pt x="1084405" y="27602"/>
                </a:lnTo>
                <a:lnTo>
                  <a:pt x="1045073" y="7290"/>
                </a:lnTo>
                <a:lnTo>
                  <a:pt x="999743" y="0"/>
                </a:lnTo>
                <a:lnTo>
                  <a:pt x="14020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6" name="object 716"/>
          <p:cNvSpPr txBox="1"/>
          <p:nvPr/>
        </p:nvSpPr>
        <p:spPr>
          <a:xfrm>
            <a:off x="6388100" y="4456176"/>
            <a:ext cx="120904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Financiera</a:t>
            </a:r>
            <a:r>
              <a:rPr sz="1000" b="1" spc="-6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7" name="object 717"/>
          <p:cNvSpPr txBox="1"/>
          <p:nvPr/>
        </p:nvSpPr>
        <p:spPr>
          <a:xfrm>
            <a:off x="6482588" y="4760976"/>
            <a:ext cx="102361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oficina 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rres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n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d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n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8" name="object 718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109</a:t>
            </a:r>
          </a:p>
        </p:txBody>
      </p:sp>
      <p:sp>
        <p:nvSpPr>
          <p:cNvPr id="719" name="object 719"/>
          <p:cNvSpPr/>
          <p:nvPr/>
        </p:nvSpPr>
        <p:spPr>
          <a:xfrm>
            <a:off x="7342631" y="1628139"/>
            <a:ext cx="1088390" cy="5081270"/>
          </a:xfrm>
          <a:custGeom>
            <a:avLst/>
            <a:gdLst/>
            <a:ahLst/>
            <a:cxnLst/>
            <a:rect l="l" t="t" r="r" b="b"/>
            <a:pathLst>
              <a:path w="1088390" h="5081270">
                <a:moveTo>
                  <a:pt x="1082040" y="0"/>
                </a:moveTo>
                <a:lnTo>
                  <a:pt x="1045464" y="0"/>
                </a:lnTo>
                <a:lnTo>
                  <a:pt x="1045464" y="9144"/>
                </a:lnTo>
                <a:lnTo>
                  <a:pt x="1082040" y="9144"/>
                </a:lnTo>
                <a:lnTo>
                  <a:pt x="1082040" y="0"/>
                </a:lnTo>
                <a:close/>
              </a:path>
              <a:path w="1088390" h="5081270">
                <a:moveTo>
                  <a:pt x="1018032" y="0"/>
                </a:moveTo>
                <a:lnTo>
                  <a:pt x="1005840" y="0"/>
                </a:lnTo>
                <a:lnTo>
                  <a:pt x="1005840" y="9144"/>
                </a:lnTo>
                <a:lnTo>
                  <a:pt x="1018032" y="9144"/>
                </a:lnTo>
                <a:lnTo>
                  <a:pt x="1018032" y="0"/>
                </a:lnTo>
                <a:close/>
              </a:path>
              <a:path w="1088390" h="5081270">
                <a:moveTo>
                  <a:pt x="978408" y="0"/>
                </a:moveTo>
                <a:lnTo>
                  <a:pt x="941832" y="0"/>
                </a:lnTo>
                <a:lnTo>
                  <a:pt x="941832" y="9144"/>
                </a:lnTo>
                <a:lnTo>
                  <a:pt x="978408" y="9144"/>
                </a:lnTo>
                <a:lnTo>
                  <a:pt x="978408" y="0"/>
                </a:lnTo>
                <a:close/>
              </a:path>
              <a:path w="1088390" h="5081270">
                <a:moveTo>
                  <a:pt x="911351" y="0"/>
                </a:moveTo>
                <a:lnTo>
                  <a:pt x="902208" y="0"/>
                </a:lnTo>
                <a:lnTo>
                  <a:pt x="902208" y="9144"/>
                </a:lnTo>
                <a:lnTo>
                  <a:pt x="911351" y="9144"/>
                </a:lnTo>
                <a:lnTo>
                  <a:pt x="911351" y="0"/>
                </a:lnTo>
                <a:close/>
              </a:path>
              <a:path w="1088390" h="5081270">
                <a:moveTo>
                  <a:pt x="874776" y="0"/>
                </a:moveTo>
                <a:lnTo>
                  <a:pt x="835151" y="0"/>
                </a:lnTo>
                <a:lnTo>
                  <a:pt x="835151" y="9144"/>
                </a:lnTo>
                <a:lnTo>
                  <a:pt x="874776" y="9144"/>
                </a:lnTo>
                <a:lnTo>
                  <a:pt x="874776" y="0"/>
                </a:lnTo>
                <a:close/>
              </a:path>
              <a:path w="1088390" h="5081270">
                <a:moveTo>
                  <a:pt x="807720" y="0"/>
                </a:moveTo>
                <a:lnTo>
                  <a:pt x="798576" y="0"/>
                </a:lnTo>
                <a:lnTo>
                  <a:pt x="798576" y="9144"/>
                </a:lnTo>
                <a:lnTo>
                  <a:pt x="807720" y="9144"/>
                </a:lnTo>
                <a:lnTo>
                  <a:pt x="807720" y="0"/>
                </a:lnTo>
                <a:close/>
              </a:path>
              <a:path w="1088390" h="5081270">
                <a:moveTo>
                  <a:pt x="768096" y="0"/>
                </a:moveTo>
                <a:lnTo>
                  <a:pt x="731520" y="0"/>
                </a:lnTo>
                <a:lnTo>
                  <a:pt x="731520" y="9144"/>
                </a:lnTo>
                <a:lnTo>
                  <a:pt x="768096" y="9144"/>
                </a:lnTo>
                <a:lnTo>
                  <a:pt x="768096" y="0"/>
                </a:lnTo>
                <a:close/>
              </a:path>
              <a:path w="1088390" h="5081270">
                <a:moveTo>
                  <a:pt x="701040" y="0"/>
                </a:moveTo>
                <a:lnTo>
                  <a:pt x="691896" y="0"/>
                </a:lnTo>
                <a:lnTo>
                  <a:pt x="691896" y="9144"/>
                </a:lnTo>
                <a:lnTo>
                  <a:pt x="701040" y="9144"/>
                </a:lnTo>
                <a:lnTo>
                  <a:pt x="701040" y="0"/>
                </a:lnTo>
                <a:close/>
              </a:path>
              <a:path w="1088390" h="5081270">
                <a:moveTo>
                  <a:pt x="664464" y="0"/>
                </a:moveTo>
                <a:lnTo>
                  <a:pt x="624840" y="0"/>
                </a:lnTo>
                <a:lnTo>
                  <a:pt x="624840" y="9144"/>
                </a:lnTo>
                <a:lnTo>
                  <a:pt x="664464" y="9144"/>
                </a:lnTo>
                <a:lnTo>
                  <a:pt x="664464" y="0"/>
                </a:lnTo>
                <a:close/>
              </a:path>
              <a:path w="1088390" h="5081270">
                <a:moveTo>
                  <a:pt x="597408" y="0"/>
                </a:moveTo>
                <a:lnTo>
                  <a:pt x="588264" y="0"/>
                </a:lnTo>
                <a:lnTo>
                  <a:pt x="588264" y="9144"/>
                </a:lnTo>
                <a:lnTo>
                  <a:pt x="597408" y="9144"/>
                </a:lnTo>
                <a:lnTo>
                  <a:pt x="597408" y="0"/>
                </a:lnTo>
                <a:close/>
              </a:path>
              <a:path w="1088390" h="5081270">
                <a:moveTo>
                  <a:pt x="560832" y="0"/>
                </a:moveTo>
                <a:lnTo>
                  <a:pt x="521208" y="0"/>
                </a:lnTo>
                <a:lnTo>
                  <a:pt x="521208" y="9144"/>
                </a:lnTo>
                <a:lnTo>
                  <a:pt x="560832" y="9144"/>
                </a:lnTo>
                <a:lnTo>
                  <a:pt x="560832" y="0"/>
                </a:lnTo>
                <a:close/>
              </a:path>
              <a:path w="1088390" h="5081270">
                <a:moveTo>
                  <a:pt x="493775" y="0"/>
                </a:moveTo>
                <a:lnTo>
                  <a:pt x="484632" y="0"/>
                </a:lnTo>
                <a:lnTo>
                  <a:pt x="484632" y="9144"/>
                </a:lnTo>
                <a:lnTo>
                  <a:pt x="493775" y="9144"/>
                </a:lnTo>
                <a:lnTo>
                  <a:pt x="493775" y="0"/>
                </a:lnTo>
                <a:close/>
              </a:path>
              <a:path w="1088390" h="5081270">
                <a:moveTo>
                  <a:pt x="454151" y="0"/>
                </a:moveTo>
                <a:lnTo>
                  <a:pt x="417575" y="0"/>
                </a:lnTo>
                <a:lnTo>
                  <a:pt x="417575" y="9144"/>
                </a:lnTo>
                <a:lnTo>
                  <a:pt x="454151" y="9144"/>
                </a:lnTo>
                <a:lnTo>
                  <a:pt x="454151" y="0"/>
                </a:lnTo>
                <a:close/>
              </a:path>
              <a:path w="1088390" h="5081270">
                <a:moveTo>
                  <a:pt x="387096" y="0"/>
                </a:moveTo>
                <a:lnTo>
                  <a:pt x="377951" y="0"/>
                </a:lnTo>
                <a:lnTo>
                  <a:pt x="377951" y="9144"/>
                </a:lnTo>
                <a:lnTo>
                  <a:pt x="387096" y="9144"/>
                </a:lnTo>
                <a:lnTo>
                  <a:pt x="387096" y="0"/>
                </a:lnTo>
                <a:close/>
              </a:path>
              <a:path w="1088390" h="5081270">
                <a:moveTo>
                  <a:pt x="350520" y="0"/>
                </a:moveTo>
                <a:lnTo>
                  <a:pt x="310896" y="0"/>
                </a:lnTo>
                <a:lnTo>
                  <a:pt x="310896" y="9144"/>
                </a:lnTo>
                <a:lnTo>
                  <a:pt x="350520" y="9144"/>
                </a:lnTo>
                <a:lnTo>
                  <a:pt x="350520" y="0"/>
                </a:lnTo>
                <a:close/>
              </a:path>
              <a:path w="1088390" h="5081270">
                <a:moveTo>
                  <a:pt x="283464" y="0"/>
                </a:moveTo>
                <a:lnTo>
                  <a:pt x="274320" y="0"/>
                </a:lnTo>
                <a:lnTo>
                  <a:pt x="274320" y="9144"/>
                </a:lnTo>
                <a:lnTo>
                  <a:pt x="283464" y="9144"/>
                </a:lnTo>
                <a:lnTo>
                  <a:pt x="283464" y="0"/>
                </a:lnTo>
                <a:close/>
              </a:path>
              <a:path w="1088390" h="5081270">
                <a:moveTo>
                  <a:pt x="243840" y="0"/>
                </a:moveTo>
                <a:lnTo>
                  <a:pt x="207264" y="0"/>
                </a:lnTo>
                <a:lnTo>
                  <a:pt x="207264" y="9144"/>
                </a:lnTo>
                <a:lnTo>
                  <a:pt x="243840" y="9144"/>
                </a:lnTo>
                <a:lnTo>
                  <a:pt x="243840" y="0"/>
                </a:lnTo>
                <a:close/>
              </a:path>
              <a:path w="1088390" h="5081270">
                <a:moveTo>
                  <a:pt x="179832" y="0"/>
                </a:moveTo>
                <a:lnTo>
                  <a:pt x="167640" y="0"/>
                </a:lnTo>
                <a:lnTo>
                  <a:pt x="167640" y="9144"/>
                </a:lnTo>
                <a:lnTo>
                  <a:pt x="179832" y="9144"/>
                </a:lnTo>
                <a:lnTo>
                  <a:pt x="179832" y="0"/>
                </a:lnTo>
                <a:close/>
              </a:path>
              <a:path w="1088390" h="5081270">
                <a:moveTo>
                  <a:pt x="140208" y="0"/>
                </a:moveTo>
                <a:lnTo>
                  <a:pt x="103632" y="0"/>
                </a:lnTo>
                <a:lnTo>
                  <a:pt x="103632" y="9144"/>
                </a:lnTo>
                <a:lnTo>
                  <a:pt x="140208" y="9144"/>
                </a:lnTo>
                <a:lnTo>
                  <a:pt x="140208" y="0"/>
                </a:lnTo>
                <a:close/>
              </a:path>
              <a:path w="1088390" h="5081270">
                <a:moveTo>
                  <a:pt x="73151" y="0"/>
                </a:moveTo>
                <a:lnTo>
                  <a:pt x="64008" y="0"/>
                </a:lnTo>
                <a:lnTo>
                  <a:pt x="64008" y="9144"/>
                </a:lnTo>
                <a:lnTo>
                  <a:pt x="73151" y="9144"/>
                </a:lnTo>
                <a:lnTo>
                  <a:pt x="73151" y="0"/>
                </a:lnTo>
                <a:close/>
              </a:path>
              <a:path w="1088390" h="5081270">
                <a:moveTo>
                  <a:pt x="36575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9144"/>
                </a:lnTo>
                <a:lnTo>
                  <a:pt x="3048" y="9144"/>
                </a:lnTo>
                <a:lnTo>
                  <a:pt x="9144" y="6096"/>
                </a:lnTo>
                <a:lnTo>
                  <a:pt x="36575" y="6096"/>
                </a:lnTo>
                <a:lnTo>
                  <a:pt x="36575" y="0"/>
                </a:lnTo>
                <a:close/>
              </a:path>
              <a:path w="1088390" h="5081270">
                <a:moveTo>
                  <a:pt x="9144" y="6096"/>
                </a:moveTo>
                <a:lnTo>
                  <a:pt x="3048" y="9144"/>
                </a:lnTo>
                <a:lnTo>
                  <a:pt x="9144" y="9144"/>
                </a:lnTo>
                <a:lnTo>
                  <a:pt x="9144" y="6096"/>
                </a:lnTo>
                <a:close/>
              </a:path>
              <a:path w="1088390" h="5081270">
                <a:moveTo>
                  <a:pt x="36575" y="6096"/>
                </a:moveTo>
                <a:lnTo>
                  <a:pt x="9144" y="6096"/>
                </a:lnTo>
                <a:lnTo>
                  <a:pt x="9144" y="9144"/>
                </a:lnTo>
                <a:lnTo>
                  <a:pt x="36575" y="9144"/>
                </a:lnTo>
                <a:lnTo>
                  <a:pt x="36575" y="6096"/>
                </a:lnTo>
                <a:close/>
              </a:path>
              <a:path w="1088390" h="5081270">
                <a:moveTo>
                  <a:pt x="9144" y="39624"/>
                </a:moveTo>
                <a:lnTo>
                  <a:pt x="0" y="39624"/>
                </a:lnTo>
                <a:lnTo>
                  <a:pt x="0" y="48768"/>
                </a:lnTo>
                <a:lnTo>
                  <a:pt x="9144" y="48768"/>
                </a:lnTo>
                <a:lnTo>
                  <a:pt x="9144" y="39624"/>
                </a:lnTo>
                <a:close/>
              </a:path>
              <a:path w="1088390" h="5081270">
                <a:moveTo>
                  <a:pt x="9144" y="79248"/>
                </a:moveTo>
                <a:lnTo>
                  <a:pt x="0" y="79248"/>
                </a:lnTo>
                <a:lnTo>
                  <a:pt x="0" y="115824"/>
                </a:lnTo>
                <a:lnTo>
                  <a:pt x="9144" y="115824"/>
                </a:lnTo>
                <a:lnTo>
                  <a:pt x="9144" y="79248"/>
                </a:lnTo>
                <a:close/>
              </a:path>
              <a:path w="1088390" h="5081270">
                <a:moveTo>
                  <a:pt x="9144" y="146304"/>
                </a:moveTo>
                <a:lnTo>
                  <a:pt x="0" y="146304"/>
                </a:lnTo>
                <a:lnTo>
                  <a:pt x="0" y="155448"/>
                </a:lnTo>
                <a:lnTo>
                  <a:pt x="9144" y="155448"/>
                </a:lnTo>
                <a:lnTo>
                  <a:pt x="9144" y="146304"/>
                </a:lnTo>
                <a:close/>
              </a:path>
              <a:path w="1088390" h="5081270">
                <a:moveTo>
                  <a:pt x="9144" y="182880"/>
                </a:moveTo>
                <a:lnTo>
                  <a:pt x="0" y="182880"/>
                </a:lnTo>
                <a:lnTo>
                  <a:pt x="0" y="222504"/>
                </a:lnTo>
                <a:lnTo>
                  <a:pt x="9144" y="222504"/>
                </a:lnTo>
                <a:lnTo>
                  <a:pt x="9144" y="182880"/>
                </a:lnTo>
                <a:close/>
              </a:path>
              <a:path w="1088390" h="5081270">
                <a:moveTo>
                  <a:pt x="9144" y="249936"/>
                </a:moveTo>
                <a:lnTo>
                  <a:pt x="0" y="249936"/>
                </a:lnTo>
                <a:lnTo>
                  <a:pt x="0" y="259080"/>
                </a:lnTo>
                <a:lnTo>
                  <a:pt x="9144" y="259080"/>
                </a:lnTo>
                <a:lnTo>
                  <a:pt x="9144" y="249936"/>
                </a:lnTo>
                <a:close/>
              </a:path>
              <a:path w="1088390" h="5081270">
                <a:moveTo>
                  <a:pt x="9144" y="289560"/>
                </a:moveTo>
                <a:lnTo>
                  <a:pt x="0" y="289560"/>
                </a:lnTo>
                <a:lnTo>
                  <a:pt x="0" y="326136"/>
                </a:lnTo>
                <a:lnTo>
                  <a:pt x="9144" y="326136"/>
                </a:lnTo>
                <a:lnTo>
                  <a:pt x="9144" y="289560"/>
                </a:lnTo>
                <a:close/>
              </a:path>
              <a:path w="1088390" h="5081270">
                <a:moveTo>
                  <a:pt x="9144" y="353568"/>
                </a:moveTo>
                <a:lnTo>
                  <a:pt x="0" y="353568"/>
                </a:lnTo>
                <a:lnTo>
                  <a:pt x="0" y="365760"/>
                </a:lnTo>
                <a:lnTo>
                  <a:pt x="9144" y="365760"/>
                </a:lnTo>
                <a:lnTo>
                  <a:pt x="9144" y="353568"/>
                </a:lnTo>
                <a:close/>
              </a:path>
              <a:path w="1088390" h="5081270">
                <a:moveTo>
                  <a:pt x="9144" y="393192"/>
                </a:moveTo>
                <a:lnTo>
                  <a:pt x="0" y="393192"/>
                </a:lnTo>
                <a:lnTo>
                  <a:pt x="0" y="429768"/>
                </a:lnTo>
                <a:lnTo>
                  <a:pt x="9144" y="429768"/>
                </a:lnTo>
                <a:lnTo>
                  <a:pt x="9144" y="393192"/>
                </a:lnTo>
                <a:close/>
              </a:path>
              <a:path w="1088390" h="5081270">
                <a:moveTo>
                  <a:pt x="9144" y="460248"/>
                </a:moveTo>
                <a:lnTo>
                  <a:pt x="0" y="460248"/>
                </a:lnTo>
                <a:lnTo>
                  <a:pt x="0" y="469392"/>
                </a:lnTo>
                <a:lnTo>
                  <a:pt x="9144" y="469392"/>
                </a:lnTo>
                <a:lnTo>
                  <a:pt x="9144" y="460248"/>
                </a:lnTo>
                <a:close/>
              </a:path>
              <a:path w="1088390" h="5081270">
                <a:moveTo>
                  <a:pt x="9144" y="496824"/>
                </a:moveTo>
                <a:lnTo>
                  <a:pt x="0" y="496824"/>
                </a:lnTo>
                <a:lnTo>
                  <a:pt x="0" y="536448"/>
                </a:lnTo>
                <a:lnTo>
                  <a:pt x="9144" y="536448"/>
                </a:lnTo>
                <a:lnTo>
                  <a:pt x="9144" y="496824"/>
                </a:lnTo>
                <a:close/>
              </a:path>
              <a:path w="1088390" h="5081270">
                <a:moveTo>
                  <a:pt x="9144" y="563880"/>
                </a:moveTo>
                <a:lnTo>
                  <a:pt x="0" y="563880"/>
                </a:lnTo>
                <a:lnTo>
                  <a:pt x="0" y="573024"/>
                </a:lnTo>
                <a:lnTo>
                  <a:pt x="9144" y="573024"/>
                </a:lnTo>
                <a:lnTo>
                  <a:pt x="9144" y="563880"/>
                </a:lnTo>
                <a:close/>
              </a:path>
              <a:path w="1088390" h="5081270">
                <a:moveTo>
                  <a:pt x="9144" y="603504"/>
                </a:moveTo>
                <a:lnTo>
                  <a:pt x="0" y="603504"/>
                </a:lnTo>
                <a:lnTo>
                  <a:pt x="0" y="640080"/>
                </a:lnTo>
                <a:lnTo>
                  <a:pt x="9144" y="640080"/>
                </a:lnTo>
                <a:lnTo>
                  <a:pt x="9144" y="603504"/>
                </a:lnTo>
                <a:close/>
              </a:path>
              <a:path w="1088390" h="5081270">
                <a:moveTo>
                  <a:pt x="9144" y="670560"/>
                </a:moveTo>
                <a:lnTo>
                  <a:pt x="0" y="670560"/>
                </a:lnTo>
                <a:lnTo>
                  <a:pt x="0" y="679704"/>
                </a:lnTo>
                <a:lnTo>
                  <a:pt x="9144" y="679704"/>
                </a:lnTo>
                <a:lnTo>
                  <a:pt x="9144" y="670560"/>
                </a:lnTo>
                <a:close/>
              </a:path>
              <a:path w="1088390" h="5081270">
                <a:moveTo>
                  <a:pt x="9144" y="707136"/>
                </a:moveTo>
                <a:lnTo>
                  <a:pt x="0" y="707136"/>
                </a:lnTo>
                <a:lnTo>
                  <a:pt x="0" y="746760"/>
                </a:lnTo>
                <a:lnTo>
                  <a:pt x="9144" y="746760"/>
                </a:lnTo>
                <a:lnTo>
                  <a:pt x="9144" y="707136"/>
                </a:lnTo>
                <a:close/>
              </a:path>
              <a:path w="1088390" h="5081270">
                <a:moveTo>
                  <a:pt x="9144" y="774192"/>
                </a:moveTo>
                <a:lnTo>
                  <a:pt x="0" y="774192"/>
                </a:lnTo>
                <a:lnTo>
                  <a:pt x="0" y="783336"/>
                </a:lnTo>
                <a:lnTo>
                  <a:pt x="9144" y="783336"/>
                </a:lnTo>
                <a:lnTo>
                  <a:pt x="9144" y="774192"/>
                </a:lnTo>
                <a:close/>
              </a:path>
              <a:path w="1088390" h="5081270">
                <a:moveTo>
                  <a:pt x="9144" y="810768"/>
                </a:moveTo>
                <a:lnTo>
                  <a:pt x="0" y="810768"/>
                </a:lnTo>
                <a:lnTo>
                  <a:pt x="0" y="850392"/>
                </a:lnTo>
                <a:lnTo>
                  <a:pt x="9144" y="850392"/>
                </a:lnTo>
                <a:lnTo>
                  <a:pt x="9144" y="810768"/>
                </a:lnTo>
                <a:close/>
              </a:path>
              <a:path w="1088390" h="5081270">
                <a:moveTo>
                  <a:pt x="9144" y="877824"/>
                </a:moveTo>
                <a:lnTo>
                  <a:pt x="0" y="877824"/>
                </a:lnTo>
                <a:lnTo>
                  <a:pt x="0" y="886968"/>
                </a:lnTo>
                <a:lnTo>
                  <a:pt x="9144" y="886968"/>
                </a:lnTo>
                <a:lnTo>
                  <a:pt x="9144" y="877824"/>
                </a:lnTo>
                <a:close/>
              </a:path>
              <a:path w="1088390" h="5081270">
                <a:moveTo>
                  <a:pt x="9144" y="917448"/>
                </a:moveTo>
                <a:lnTo>
                  <a:pt x="0" y="917448"/>
                </a:lnTo>
                <a:lnTo>
                  <a:pt x="0" y="954024"/>
                </a:lnTo>
                <a:lnTo>
                  <a:pt x="9144" y="954024"/>
                </a:lnTo>
                <a:lnTo>
                  <a:pt x="9144" y="917448"/>
                </a:lnTo>
                <a:close/>
              </a:path>
              <a:path w="1088390" h="5081270">
                <a:moveTo>
                  <a:pt x="9144" y="984504"/>
                </a:moveTo>
                <a:lnTo>
                  <a:pt x="0" y="984504"/>
                </a:lnTo>
                <a:lnTo>
                  <a:pt x="0" y="993648"/>
                </a:lnTo>
                <a:lnTo>
                  <a:pt x="9144" y="993648"/>
                </a:lnTo>
                <a:lnTo>
                  <a:pt x="9144" y="984504"/>
                </a:lnTo>
                <a:close/>
              </a:path>
              <a:path w="1088390" h="5081270">
                <a:moveTo>
                  <a:pt x="9144" y="1021080"/>
                </a:moveTo>
                <a:lnTo>
                  <a:pt x="0" y="1021080"/>
                </a:lnTo>
                <a:lnTo>
                  <a:pt x="0" y="1060704"/>
                </a:lnTo>
                <a:lnTo>
                  <a:pt x="9144" y="1060704"/>
                </a:lnTo>
                <a:lnTo>
                  <a:pt x="9144" y="1021080"/>
                </a:lnTo>
                <a:close/>
              </a:path>
              <a:path w="1088390" h="5081270">
                <a:moveTo>
                  <a:pt x="9144" y="1088136"/>
                </a:moveTo>
                <a:lnTo>
                  <a:pt x="0" y="1088136"/>
                </a:lnTo>
                <a:lnTo>
                  <a:pt x="0" y="1097280"/>
                </a:lnTo>
                <a:lnTo>
                  <a:pt x="9144" y="1097280"/>
                </a:lnTo>
                <a:lnTo>
                  <a:pt x="9144" y="1088136"/>
                </a:lnTo>
                <a:close/>
              </a:path>
              <a:path w="1088390" h="5081270">
                <a:moveTo>
                  <a:pt x="9144" y="1127760"/>
                </a:moveTo>
                <a:lnTo>
                  <a:pt x="0" y="1127760"/>
                </a:lnTo>
                <a:lnTo>
                  <a:pt x="0" y="1164336"/>
                </a:lnTo>
                <a:lnTo>
                  <a:pt x="9144" y="1164336"/>
                </a:lnTo>
                <a:lnTo>
                  <a:pt x="9144" y="1127760"/>
                </a:lnTo>
                <a:close/>
              </a:path>
              <a:path w="1088390" h="5081270">
                <a:moveTo>
                  <a:pt x="9144" y="1191768"/>
                </a:moveTo>
                <a:lnTo>
                  <a:pt x="0" y="1191768"/>
                </a:lnTo>
                <a:lnTo>
                  <a:pt x="0" y="1203960"/>
                </a:lnTo>
                <a:lnTo>
                  <a:pt x="9144" y="1203960"/>
                </a:lnTo>
                <a:lnTo>
                  <a:pt x="9144" y="1191768"/>
                </a:lnTo>
                <a:close/>
              </a:path>
              <a:path w="1088390" h="5081270">
                <a:moveTo>
                  <a:pt x="9144" y="1231392"/>
                </a:moveTo>
                <a:lnTo>
                  <a:pt x="0" y="1231392"/>
                </a:lnTo>
                <a:lnTo>
                  <a:pt x="0" y="1267968"/>
                </a:lnTo>
                <a:lnTo>
                  <a:pt x="9144" y="1267968"/>
                </a:lnTo>
                <a:lnTo>
                  <a:pt x="9144" y="1231392"/>
                </a:lnTo>
                <a:close/>
              </a:path>
              <a:path w="1088390" h="5081270">
                <a:moveTo>
                  <a:pt x="9144" y="1298448"/>
                </a:moveTo>
                <a:lnTo>
                  <a:pt x="0" y="1298448"/>
                </a:lnTo>
                <a:lnTo>
                  <a:pt x="0" y="1307592"/>
                </a:lnTo>
                <a:lnTo>
                  <a:pt x="9144" y="1307592"/>
                </a:lnTo>
                <a:lnTo>
                  <a:pt x="9144" y="1298448"/>
                </a:lnTo>
                <a:close/>
              </a:path>
              <a:path w="1088390" h="5081270">
                <a:moveTo>
                  <a:pt x="9144" y="1335024"/>
                </a:moveTo>
                <a:lnTo>
                  <a:pt x="0" y="1335024"/>
                </a:lnTo>
                <a:lnTo>
                  <a:pt x="0" y="1374648"/>
                </a:lnTo>
                <a:lnTo>
                  <a:pt x="9144" y="1374648"/>
                </a:lnTo>
                <a:lnTo>
                  <a:pt x="9144" y="1335024"/>
                </a:lnTo>
                <a:close/>
              </a:path>
              <a:path w="1088390" h="5081270">
                <a:moveTo>
                  <a:pt x="9144" y="1402080"/>
                </a:moveTo>
                <a:lnTo>
                  <a:pt x="0" y="1402080"/>
                </a:lnTo>
                <a:lnTo>
                  <a:pt x="0" y="1411224"/>
                </a:lnTo>
                <a:lnTo>
                  <a:pt x="9144" y="1411224"/>
                </a:lnTo>
                <a:lnTo>
                  <a:pt x="9144" y="1402080"/>
                </a:lnTo>
                <a:close/>
              </a:path>
              <a:path w="1088390" h="5081270">
                <a:moveTo>
                  <a:pt x="9144" y="1441704"/>
                </a:moveTo>
                <a:lnTo>
                  <a:pt x="0" y="1441704"/>
                </a:lnTo>
                <a:lnTo>
                  <a:pt x="0" y="1478280"/>
                </a:lnTo>
                <a:lnTo>
                  <a:pt x="9144" y="1478280"/>
                </a:lnTo>
                <a:lnTo>
                  <a:pt x="9144" y="1441704"/>
                </a:lnTo>
                <a:close/>
              </a:path>
              <a:path w="1088390" h="5081270">
                <a:moveTo>
                  <a:pt x="9144" y="1508760"/>
                </a:moveTo>
                <a:lnTo>
                  <a:pt x="0" y="1508760"/>
                </a:lnTo>
                <a:lnTo>
                  <a:pt x="0" y="1517904"/>
                </a:lnTo>
                <a:lnTo>
                  <a:pt x="9144" y="1517904"/>
                </a:lnTo>
                <a:lnTo>
                  <a:pt x="9144" y="1508760"/>
                </a:lnTo>
                <a:close/>
              </a:path>
              <a:path w="1088390" h="5081270">
                <a:moveTo>
                  <a:pt x="9144" y="1545336"/>
                </a:moveTo>
                <a:lnTo>
                  <a:pt x="0" y="1545336"/>
                </a:lnTo>
                <a:lnTo>
                  <a:pt x="0" y="1584960"/>
                </a:lnTo>
                <a:lnTo>
                  <a:pt x="9144" y="1584960"/>
                </a:lnTo>
                <a:lnTo>
                  <a:pt x="9144" y="1545336"/>
                </a:lnTo>
                <a:close/>
              </a:path>
              <a:path w="1088390" h="5081270">
                <a:moveTo>
                  <a:pt x="9144" y="1612392"/>
                </a:moveTo>
                <a:lnTo>
                  <a:pt x="0" y="1612392"/>
                </a:lnTo>
                <a:lnTo>
                  <a:pt x="0" y="1621536"/>
                </a:lnTo>
                <a:lnTo>
                  <a:pt x="9144" y="1621536"/>
                </a:lnTo>
                <a:lnTo>
                  <a:pt x="9144" y="1612392"/>
                </a:lnTo>
                <a:close/>
              </a:path>
              <a:path w="1088390" h="5081270">
                <a:moveTo>
                  <a:pt x="9144" y="1648968"/>
                </a:moveTo>
                <a:lnTo>
                  <a:pt x="0" y="1648968"/>
                </a:lnTo>
                <a:lnTo>
                  <a:pt x="0" y="1688592"/>
                </a:lnTo>
                <a:lnTo>
                  <a:pt x="9144" y="1688592"/>
                </a:lnTo>
                <a:lnTo>
                  <a:pt x="9144" y="1648968"/>
                </a:lnTo>
                <a:close/>
              </a:path>
              <a:path w="1088390" h="5081270">
                <a:moveTo>
                  <a:pt x="9144" y="1716024"/>
                </a:moveTo>
                <a:lnTo>
                  <a:pt x="0" y="1716024"/>
                </a:lnTo>
                <a:lnTo>
                  <a:pt x="0" y="1725168"/>
                </a:lnTo>
                <a:lnTo>
                  <a:pt x="9144" y="1725168"/>
                </a:lnTo>
                <a:lnTo>
                  <a:pt x="9144" y="1716024"/>
                </a:lnTo>
                <a:close/>
              </a:path>
              <a:path w="1088390" h="5081270">
                <a:moveTo>
                  <a:pt x="9144" y="1755648"/>
                </a:moveTo>
                <a:lnTo>
                  <a:pt x="0" y="1755648"/>
                </a:lnTo>
                <a:lnTo>
                  <a:pt x="0" y="1792224"/>
                </a:lnTo>
                <a:lnTo>
                  <a:pt x="9144" y="1792224"/>
                </a:lnTo>
                <a:lnTo>
                  <a:pt x="9144" y="1755648"/>
                </a:lnTo>
                <a:close/>
              </a:path>
              <a:path w="1088390" h="5081270">
                <a:moveTo>
                  <a:pt x="9144" y="1822704"/>
                </a:moveTo>
                <a:lnTo>
                  <a:pt x="0" y="1822704"/>
                </a:lnTo>
                <a:lnTo>
                  <a:pt x="0" y="1831848"/>
                </a:lnTo>
                <a:lnTo>
                  <a:pt x="9144" y="1831848"/>
                </a:lnTo>
                <a:lnTo>
                  <a:pt x="9144" y="1822704"/>
                </a:lnTo>
                <a:close/>
              </a:path>
              <a:path w="1088390" h="5081270">
                <a:moveTo>
                  <a:pt x="9144" y="1859280"/>
                </a:moveTo>
                <a:lnTo>
                  <a:pt x="0" y="1859280"/>
                </a:lnTo>
                <a:lnTo>
                  <a:pt x="0" y="1898904"/>
                </a:lnTo>
                <a:lnTo>
                  <a:pt x="9144" y="1898904"/>
                </a:lnTo>
                <a:lnTo>
                  <a:pt x="9144" y="1859280"/>
                </a:lnTo>
                <a:close/>
              </a:path>
              <a:path w="1088390" h="5081270">
                <a:moveTo>
                  <a:pt x="9144" y="1926336"/>
                </a:moveTo>
                <a:lnTo>
                  <a:pt x="0" y="1926336"/>
                </a:lnTo>
                <a:lnTo>
                  <a:pt x="0" y="1935480"/>
                </a:lnTo>
                <a:lnTo>
                  <a:pt x="9144" y="1935480"/>
                </a:lnTo>
                <a:lnTo>
                  <a:pt x="9144" y="1926336"/>
                </a:lnTo>
                <a:close/>
              </a:path>
              <a:path w="1088390" h="5081270">
                <a:moveTo>
                  <a:pt x="9144" y="1965960"/>
                </a:moveTo>
                <a:lnTo>
                  <a:pt x="0" y="1965960"/>
                </a:lnTo>
                <a:lnTo>
                  <a:pt x="0" y="2002536"/>
                </a:lnTo>
                <a:lnTo>
                  <a:pt x="9144" y="2002536"/>
                </a:lnTo>
                <a:lnTo>
                  <a:pt x="9144" y="1965960"/>
                </a:lnTo>
                <a:close/>
              </a:path>
              <a:path w="1088390" h="5081270">
                <a:moveTo>
                  <a:pt x="9144" y="2029968"/>
                </a:moveTo>
                <a:lnTo>
                  <a:pt x="0" y="2029968"/>
                </a:lnTo>
                <a:lnTo>
                  <a:pt x="0" y="2042160"/>
                </a:lnTo>
                <a:lnTo>
                  <a:pt x="9144" y="2042160"/>
                </a:lnTo>
                <a:lnTo>
                  <a:pt x="9144" y="2029968"/>
                </a:lnTo>
                <a:close/>
              </a:path>
              <a:path w="1088390" h="5081270">
                <a:moveTo>
                  <a:pt x="9144" y="2069592"/>
                </a:moveTo>
                <a:lnTo>
                  <a:pt x="0" y="2069592"/>
                </a:lnTo>
                <a:lnTo>
                  <a:pt x="0" y="2106168"/>
                </a:lnTo>
                <a:lnTo>
                  <a:pt x="9144" y="2106168"/>
                </a:lnTo>
                <a:lnTo>
                  <a:pt x="9144" y="2069592"/>
                </a:lnTo>
                <a:close/>
              </a:path>
              <a:path w="1088390" h="5081270">
                <a:moveTo>
                  <a:pt x="9144" y="2136648"/>
                </a:moveTo>
                <a:lnTo>
                  <a:pt x="0" y="2136648"/>
                </a:lnTo>
                <a:lnTo>
                  <a:pt x="0" y="2145792"/>
                </a:lnTo>
                <a:lnTo>
                  <a:pt x="9144" y="2145792"/>
                </a:lnTo>
                <a:lnTo>
                  <a:pt x="9144" y="2136648"/>
                </a:lnTo>
                <a:close/>
              </a:path>
              <a:path w="1088390" h="5081270">
                <a:moveTo>
                  <a:pt x="9144" y="2173224"/>
                </a:moveTo>
                <a:lnTo>
                  <a:pt x="0" y="2173224"/>
                </a:lnTo>
                <a:lnTo>
                  <a:pt x="0" y="2212848"/>
                </a:lnTo>
                <a:lnTo>
                  <a:pt x="9144" y="2212848"/>
                </a:lnTo>
                <a:lnTo>
                  <a:pt x="9144" y="2173224"/>
                </a:lnTo>
                <a:close/>
              </a:path>
              <a:path w="1088390" h="5081270">
                <a:moveTo>
                  <a:pt x="9144" y="2240280"/>
                </a:moveTo>
                <a:lnTo>
                  <a:pt x="0" y="2240280"/>
                </a:lnTo>
                <a:lnTo>
                  <a:pt x="0" y="2249424"/>
                </a:lnTo>
                <a:lnTo>
                  <a:pt x="9144" y="2249424"/>
                </a:lnTo>
                <a:lnTo>
                  <a:pt x="9144" y="2240280"/>
                </a:lnTo>
                <a:close/>
              </a:path>
              <a:path w="1088390" h="5081270">
                <a:moveTo>
                  <a:pt x="9144" y="2279904"/>
                </a:moveTo>
                <a:lnTo>
                  <a:pt x="0" y="2279904"/>
                </a:lnTo>
                <a:lnTo>
                  <a:pt x="0" y="2316480"/>
                </a:lnTo>
                <a:lnTo>
                  <a:pt x="9144" y="2316480"/>
                </a:lnTo>
                <a:lnTo>
                  <a:pt x="9144" y="2279904"/>
                </a:lnTo>
                <a:close/>
              </a:path>
              <a:path w="1088390" h="5081270">
                <a:moveTo>
                  <a:pt x="9144" y="2346960"/>
                </a:moveTo>
                <a:lnTo>
                  <a:pt x="0" y="2346960"/>
                </a:lnTo>
                <a:lnTo>
                  <a:pt x="0" y="2356104"/>
                </a:lnTo>
                <a:lnTo>
                  <a:pt x="9144" y="2356104"/>
                </a:lnTo>
                <a:lnTo>
                  <a:pt x="9144" y="2346960"/>
                </a:lnTo>
                <a:close/>
              </a:path>
              <a:path w="1088390" h="5081270">
                <a:moveTo>
                  <a:pt x="9144" y="2383536"/>
                </a:moveTo>
                <a:lnTo>
                  <a:pt x="0" y="2383536"/>
                </a:lnTo>
                <a:lnTo>
                  <a:pt x="0" y="2423160"/>
                </a:lnTo>
                <a:lnTo>
                  <a:pt x="9144" y="2423160"/>
                </a:lnTo>
                <a:lnTo>
                  <a:pt x="9144" y="2383536"/>
                </a:lnTo>
                <a:close/>
              </a:path>
              <a:path w="1088390" h="5081270">
                <a:moveTo>
                  <a:pt x="9144" y="2450592"/>
                </a:moveTo>
                <a:lnTo>
                  <a:pt x="0" y="2450592"/>
                </a:lnTo>
                <a:lnTo>
                  <a:pt x="0" y="2459736"/>
                </a:lnTo>
                <a:lnTo>
                  <a:pt x="9144" y="2459736"/>
                </a:lnTo>
                <a:lnTo>
                  <a:pt x="9144" y="2450592"/>
                </a:lnTo>
                <a:close/>
              </a:path>
              <a:path w="1088390" h="5081270">
                <a:moveTo>
                  <a:pt x="9144" y="2487168"/>
                </a:moveTo>
                <a:lnTo>
                  <a:pt x="0" y="2487168"/>
                </a:lnTo>
                <a:lnTo>
                  <a:pt x="0" y="2526792"/>
                </a:lnTo>
                <a:lnTo>
                  <a:pt x="9144" y="2526792"/>
                </a:lnTo>
                <a:lnTo>
                  <a:pt x="9144" y="2487168"/>
                </a:lnTo>
                <a:close/>
              </a:path>
              <a:path w="1088390" h="5081270">
                <a:moveTo>
                  <a:pt x="9144" y="2554224"/>
                </a:moveTo>
                <a:lnTo>
                  <a:pt x="0" y="2554224"/>
                </a:lnTo>
                <a:lnTo>
                  <a:pt x="0" y="2563368"/>
                </a:lnTo>
                <a:lnTo>
                  <a:pt x="9144" y="2563368"/>
                </a:lnTo>
                <a:lnTo>
                  <a:pt x="9144" y="2554224"/>
                </a:lnTo>
                <a:close/>
              </a:path>
              <a:path w="1088390" h="5081270">
                <a:moveTo>
                  <a:pt x="9144" y="2593848"/>
                </a:moveTo>
                <a:lnTo>
                  <a:pt x="0" y="2593848"/>
                </a:lnTo>
                <a:lnTo>
                  <a:pt x="0" y="2630424"/>
                </a:lnTo>
                <a:lnTo>
                  <a:pt x="9144" y="2630424"/>
                </a:lnTo>
                <a:lnTo>
                  <a:pt x="9144" y="2593848"/>
                </a:lnTo>
                <a:close/>
              </a:path>
              <a:path w="1088390" h="5081270">
                <a:moveTo>
                  <a:pt x="9144" y="2660904"/>
                </a:moveTo>
                <a:lnTo>
                  <a:pt x="0" y="2660904"/>
                </a:lnTo>
                <a:lnTo>
                  <a:pt x="0" y="2670048"/>
                </a:lnTo>
                <a:lnTo>
                  <a:pt x="9144" y="2670048"/>
                </a:lnTo>
                <a:lnTo>
                  <a:pt x="9144" y="2660904"/>
                </a:lnTo>
                <a:close/>
              </a:path>
              <a:path w="1088390" h="5081270">
                <a:moveTo>
                  <a:pt x="9144" y="2697480"/>
                </a:moveTo>
                <a:lnTo>
                  <a:pt x="0" y="2697480"/>
                </a:lnTo>
                <a:lnTo>
                  <a:pt x="0" y="2737104"/>
                </a:lnTo>
                <a:lnTo>
                  <a:pt x="9144" y="2737104"/>
                </a:lnTo>
                <a:lnTo>
                  <a:pt x="9144" y="2697480"/>
                </a:lnTo>
                <a:close/>
              </a:path>
              <a:path w="1088390" h="5081270">
                <a:moveTo>
                  <a:pt x="9144" y="2764536"/>
                </a:moveTo>
                <a:lnTo>
                  <a:pt x="0" y="2764536"/>
                </a:lnTo>
                <a:lnTo>
                  <a:pt x="0" y="2773680"/>
                </a:lnTo>
                <a:lnTo>
                  <a:pt x="9144" y="2773680"/>
                </a:lnTo>
                <a:lnTo>
                  <a:pt x="9144" y="2764536"/>
                </a:lnTo>
                <a:close/>
              </a:path>
              <a:path w="1088390" h="5081270">
                <a:moveTo>
                  <a:pt x="9144" y="2804160"/>
                </a:moveTo>
                <a:lnTo>
                  <a:pt x="0" y="2804160"/>
                </a:lnTo>
                <a:lnTo>
                  <a:pt x="0" y="2840736"/>
                </a:lnTo>
                <a:lnTo>
                  <a:pt x="9144" y="2840736"/>
                </a:lnTo>
                <a:lnTo>
                  <a:pt x="9144" y="2804160"/>
                </a:lnTo>
                <a:close/>
              </a:path>
              <a:path w="1088390" h="5081270">
                <a:moveTo>
                  <a:pt x="9144" y="2868168"/>
                </a:moveTo>
                <a:lnTo>
                  <a:pt x="0" y="2868168"/>
                </a:lnTo>
                <a:lnTo>
                  <a:pt x="0" y="2880360"/>
                </a:lnTo>
                <a:lnTo>
                  <a:pt x="9144" y="2880360"/>
                </a:lnTo>
                <a:lnTo>
                  <a:pt x="9144" y="2868168"/>
                </a:lnTo>
                <a:close/>
              </a:path>
              <a:path w="1088390" h="5081270">
                <a:moveTo>
                  <a:pt x="9144" y="2907792"/>
                </a:moveTo>
                <a:lnTo>
                  <a:pt x="0" y="2907792"/>
                </a:lnTo>
                <a:lnTo>
                  <a:pt x="0" y="2944368"/>
                </a:lnTo>
                <a:lnTo>
                  <a:pt x="9144" y="2944368"/>
                </a:lnTo>
                <a:lnTo>
                  <a:pt x="9144" y="2907792"/>
                </a:lnTo>
                <a:close/>
              </a:path>
              <a:path w="1088390" h="5081270">
                <a:moveTo>
                  <a:pt x="9144" y="2974848"/>
                </a:moveTo>
                <a:lnTo>
                  <a:pt x="0" y="2974848"/>
                </a:lnTo>
                <a:lnTo>
                  <a:pt x="0" y="2983992"/>
                </a:lnTo>
                <a:lnTo>
                  <a:pt x="9144" y="2983992"/>
                </a:lnTo>
                <a:lnTo>
                  <a:pt x="9144" y="2974848"/>
                </a:lnTo>
                <a:close/>
              </a:path>
              <a:path w="1088390" h="5081270">
                <a:moveTo>
                  <a:pt x="9144" y="3011424"/>
                </a:moveTo>
                <a:lnTo>
                  <a:pt x="0" y="3011424"/>
                </a:lnTo>
                <a:lnTo>
                  <a:pt x="0" y="3051048"/>
                </a:lnTo>
                <a:lnTo>
                  <a:pt x="9144" y="3051048"/>
                </a:lnTo>
                <a:lnTo>
                  <a:pt x="9144" y="3011424"/>
                </a:lnTo>
                <a:close/>
              </a:path>
              <a:path w="1088390" h="5081270">
                <a:moveTo>
                  <a:pt x="9144" y="3078480"/>
                </a:moveTo>
                <a:lnTo>
                  <a:pt x="0" y="3078480"/>
                </a:lnTo>
                <a:lnTo>
                  <a:pt x="0" y="3087624"/>
                </a:lnTo>
                <a:lnTo>
                  <a:pt x="9144" y="3087624"/>
                </a:lnTo>
                <a:lnTo>
                  <a:pt x="9144" y="3078480"/>
                </a:lnTo>
                <a:close/>
              </a:path>
              <a:path w="1088390" h="5081270">
                <a:moveTo>
                  <a:pt x="9144" y="3118104"/>
                </a:moveTo>
                <a:lnTo>
                  <a:pt x="0" y="3118104"/>
                </a:lnTo>
                <a:lnTo>
                  <a:pt x="0" y="3154680"/>
                </a:lnTo>
                <a:lnTo>
                  <a:pt x="9144" y="3154680"/>
                </a:lnTo>
                <a:lnTo>
                  <a:pt x="9144" y="3118104"/>
                </a:lnTo>
                <a:close/>
              </a:path>
              <a:path w="1088390" h="5081270">
                <a:moveTo>
                  <a:pt x="9144" y="3185160"/>
                </a:moveTo>
                <a:lnTo>
                  <a:pt x="0" y="3185160"/>
                </a:lnTo>
                <a:lnTo>
                  <a:pt x="0" y="3194304"/>
                </a:lnTo>
                <a:lnTo>
                  <a:pt x="9144" y="3194304"/>
                </a:lnTo>
                <a:lnTo>
                  <a:pt x="9144" y="3185160"/>
                </a:lnTo>
                <a:close/>
              </a:path>
              <a:path w="1088390" h="5081270">
                <a:moveTo>
                  <a:pt x="9144" y="3221736"/>
                </a:moveTo>
                <a:lnTo>
                  <a:pt x="0" y="3221736"/>
                </a:lnTo>
                <a:lnTo>
                  <a:pt x="0" y="3261360"/>
                </a:lnTo>
                <a:lnTo>
                  <a:pt x="9144" y="3261360"/>
                </a:lnTo>
                <a:lnTo>
                  <a:pt x="9144" y="3221736"/>
                </a:lnTo>
                <a:close/>
              </a:path>
              <a:path w="1088390" h="5081270">
                <a:moveTo>
                  <a:pt x="9144" y="3288792"/>
                </a:moveTo>
                <a:lnTo>
                  <a:pt x="0" y="3288792"/>
                </a:lnTo>
                <a:lnTo>
                  <a:pt x="0" y="3297936"/>
                </a:lnTo>
                <a:lnTo>
                  <a:pt x="9144" y="3297936"/>
                </a:lnTo>
                <a:lnTo>
                  <a:pt x="9144" y="3288792"/>
                </a:lnTo>
                <a:close/>
              </a:path>
              <a:path w="1088390" h="5081270">
                <a:moveTo>
                  <a:pt x="9144" y="3325368"/>
                </a:moveTo>
                <a:lnTo>
                  <a:pt x="0" y="3325368"/>
                </a:lnTo>
                <a:lnTo>
                  <a:pt x="0" y="3364992"/>
                </a:lnTo>
                <a:lnTo>
                  <a:pt x="9144" y="3364992"/>
                </a:lnTo>
                <a:lnTo>
                  <a:pt x="9144" y="3325368"/>
                </a:lnTo>
                <a:close/>
              </a:path>
              <a:path w="1088390" h="5081270">
                <a:moveTo>
                  <a:pt x="9144" y="3392424"/>
                </a:moveTo>
                <a:lnTo>
                  <a:pt x="0" y="3392424"/>
                </a:lnTo>
                <a:lnTo>
                  <a:pt x="0" y="3401568"/>
                </a:lnTo>
                <a:lnTo>
                  <a:pt x="9144" y="3401568"/>
                </a:lnTo>
                <a:lnTo>
                  <a:pt x="9144" y="3392424"/>
                </a:lnTo>
                <a:close/>
              </a:path>
              <a:path w="1088390" h="5081270">
                <a:moveTo>
                  <a:pt x="9144" y="3432048"/>
                </a:moveTo>
                <a:lnTo>
                  <a:pt x="0" y="3432048"/>
                </a:lnTo>
                <a:lnTo>
                  <a:pt x="0" y="3468624"/>
                </a:lnTo>
                <a:lnTo>
                  <a:pt x="9144" y="3468624"/>
                </a:lnTo>
                <a:lnTo>
                  <a:pt x="9144" y="3432048"/>
                </a:lnTo>
                <a:close/>
              </a:path>
              <a:path w="1088390" h="5081270">
                <a:moveTo>
                  <a:pt x="9144" y="3499104"/>
                </a:moveTo>
                <a:lnTo>
                  <a:pt x="0" y="3499104"/>
                </a:lnTo>
                <a:lnTo>
                  <a:pt x="0" y="3508248"/>
                </a:lnTo>
                <a:lnTo>
                  <a:pt x="9144" y="3508248"/>
                </a:lnTo>
                <a:lnTo>
                  <a:pt x="9144" y="3499104"/>
                </a:lnTo>
                <a:close/>
              </a:path>
              <a:path w="1088390" h="5081270">
                <a:moveTo>
                  <a:pt x="9144" y="3535679"/>
                </a:moveTo>
                <a:lnTo>
                  <a:pt x="0" y="3535679"/>
                </a:lnTo>
                <a:lnTo>
                  <a:pt x="0" y="3575304"/>
                </a:lnTo>
                <a:lnTo>
                  <a:pt x="9144" y="3575304"/>
                </a:lnTo>
                <a:lnTo>
                  <a:pt x="9144" y="3535679"/>
                </a:lnTo>
                <a:close/>
              </a:path>
              <a:path w="1088390" h="5081270">
                <a:moveTo>
                  <a:pt x="9144" y="3602736"/>
                </a:moveTo>
                <a:lnTo>
                  <a:pt x="0" y="3602736"/>
                </a:lnTo>
                <a:lnTo>
                  <a:pt x="0" y="3611879"/>
                </a:lnTo>
                <a:lnTo>
                  <a:pt x="9144" y="3611879"/>
                </a:lnTo>
                <a:lnTo>
                  <a:pt x="9144" y="3602736"/>
                </a:lnTo>
                <a:close/>
              </a:path>
              <a:path w="1088390" h="5081270">
                <a:moveTo>
                  <a:pt x="9144" y="3642360"/>
                </a:moveTo>
                <a:lnTo>
                  <a:pt x="0" y="3642360"/>
                </a:lnTo>
                <a:lnTo>
                  <a:pt x="0" y="3678936"/>
                </a:lnTo>
                <a:lnTo>
                  <a:pt x="9144" y="3678936"/>
                </a:lnTo>
                <a:lnTo>
                  <a:pt x="9144" y="3642360"/>
                </a:lnTo>
                <a:close/>
              </a:path>
              <a:path w="1088390" h="5081270">
                <a:moveTo>
                  <a:pt x="9144" y="3706368"/>
                </a:moveTo>
                <a:lnTo>
                  <a:pt x="0" y="3706368"/>
                </a:lnTo>
                <a:lnTo>
                  <a:pt x="0" y="3718560"/>
                </a:lnTo>
                <a:lnTo>
                  <a:pt x="9144" y="3718560"/>
                </a:lnTo>
                <a:lnTo>
                  <a:pt x="9144" y="3706368"/>
                </a:lnTo>
                <a:close/>
              </a:path>
              <a:path w="1088390" h="5081270">
                <a:moveTo>
                  <a:pt x="9144" y="3745992"/>
                </a:moveTo>
                <a:lnTo>
                  <a:pt x="0" y="3745992"/>
                </a:lnTo>
                <a:lnTo>
                  <a:pt x="0" y="3782568"/>
                </a:lnTo>
                <a:lnTo>
                  <a:pt x="9144" y="3782568"/>
                </a:lnTo>
                <a:lnTo>
                  <a:pt x="9144" y="3745992"/>
                </a:lnTo>
                <a:close/>
              </a:path>
              <a:path w="1088390" h="5081270">
                <a:moveTo>
                  <a:pt x="9144" y="3813048"/>
                </a:moveTo>
                <a:lnTo>
                  <a:pt x="0" y="3813048"/>
                </a:lnTo>
                <a:lnTo>
                  <a:pt x="0" y="3822192"/>
                </a:lnTo>
                <a:lnTo>
                  <a:pt x="9144" y="3822192"/>
                </a:lnTo>
                <a:lnTo>
                  <a:pt x="9144" y="3813048"/>
                </a:lnTo>
                <a:close/>
              </a:path>
              <a:path w="1088390" h="5081270">
                <a:moveTo>
                  <a:pt x="9144" y="3849624"/>
                </a:moveTo>
                <a:lnTo>
                  <a:pt x="0" y="3849624"/>
                </a:lnTo>
                <a:lnTo>
                  <a:pt x="0" y="3889248"/>
                </a:lnTo>
                <a:lnTo>
                  <a:pt x="9144" y="3889248"/>
                </a:lnTo>
                <a:lnTo>
                  <a:pt x="9144" y="3849624"/>
                </a:lnTo>
                <a:close/>
              </a:path>
              <a:path w="1088390" h="5081270">
                <a:moveTo>
                  <a:pt x="9144" y="3916679"/>
                </a:moveTo>
                <a:lnTo>
                  <a:pt x="0" y="3916679"/>
                </a:lnTo>
                <a:lnTo>
                  <a:pt x="0" y="3925824"/>
                </a:lnTo>
                <a:lnTo>
                  <a:pt x="9144" y="3925824"/>
                </a:lnTo>
                <a:lnTo>
                  <a:pt x="9144" y="3916679"/>
                </a:lnTo>
                <a:close/>
              </a:path>
              <a:path w="1088390" h="5081270">
                <a:moveTo>
                  <a:pt x="9144" y="3956304"/>
                </a:moveTo>
                <a:lnTo>
                  <a:pt x="0" y="3956304"/>
                </a:lnTo>
                <a:lnTo>
                  <a:pt x="0" y="3992879"/>
                </a:lnTo>
                <a:lnTo>
                  <a:pt x="9144" y="3992879"/>
                </a:lnTo>
                <a:lnTo>
                  <a:pt x="9144" y="3956304"/>
                </a:lnTo>
                <a:close/>
              </a:path>
              <a:path w="1088390" h="5081270">
                <a:moveTo>
                  <a:pt x="9144" y="4023360"/>
                </a:moveTo>
                <a:lnTo>
                  <a:pt x="0" y="4023360"/>
                </a:lnTo>
                <a:lnTo>
                  <a:pt x="0" y="4032504"/>
                </a:lnTo>
                <a:lnTo>
                  <a:pt x="9144" y="4032504"/>
                </a:lnTo>
                <a:lnTo>
                  <a:pt x="9144" y="4023360"/>
                </a:lnTo>
                <a:close/>
              </a:path>
              <a:path w="1088390" h="5081270">
                <a:moveTo>
                  <a:pt x="9144" y="4059936"/>
                </a:moveTo>
                <a:lnTo>
                  <a:pt x="0" y="4059936"/>
                </a:lnTo>
                <a:lnTo>
                  <a:pt x="0" y="4099560"/>
                </a:lnTo>
                <a:lnTo>
                  <a:pt x="9144" y="4099560"/>
                </a:lnTo>
                <a:lnTo>
                  <a:pt x="9144" y="4059936"/>
                </a:lnTo>
                <a:close/>
              </a:path>
              <a:path w="1088390" h="5081270">
                <a:moveTo>
                  <a:pt x="9144" y="4126992"/>
                </a:moveTo>
                <a:lnTo>
                  <a:pt x="0" y="4126992"/>
                </a:lnTo>
                <a:lnTo>
                  <a:pt x="0" y="4136136"/>
                </a:lnTo>
                <a:lnTo>
                  <a:pt x="9144" y="4136136"/>
                </a:lnTo>
                <a:lnTo>
                  <a:pt x="9144" y="4126992"/>
                </a:lnTo>
                <a:close/>
              </a:path>
              <a:path w="1088390" h="5081270">
                <a:moveTo>
                  <a:pt x="9144" y="4163568"/>
                </a:moveTo>
                <a:lnTo>
                  <a:pt x="0" y="4163568"/>
                </a:lnTo>
                <a:lnTo>
                  <a:pt x="0" y="4203192"/>
                </a:lnTo>
                <a:lnTo>
                  <a:pt x="9144" y="4203192"/>
                </a:lnTo>
                <a:lnTo>
                  <a:pt x="9144" y="4163568"/>
                </a:lnTo>
                <a:close/>
              </a:path>
              <a:path w="1088390" h="5081270">
                <a:moveTo>
                  <a:pt x="9144" y="4230624"/>
                </a:moveTo>
                <a:lnTo>
                  <a:pt x="0" y="4230624"/>
                </a:lnTo>
                <a:lnTo>
                  <a:pt x="0" y="4239768"/>
                </a:lnTo>
                <a:lnTo>
                  <a:pt x="9144" y="4239768"/>
                </a:lnTo>
                <a:lnTo>
                  <a:pt x="9144" y="4230624"/>
                </a:lnTo>
                <a:close/>
              </a:path>
              <a:path w="1088390" h="5081270">
                <a:moveTo>
                  <a:pt x="9144" y="4270248"/>
                </a:moveTo>
                <a:lnTo>
                  <a:pt x="0" y="4270248"/>
                </a:lnTo>
                <a:lnTo>
                  <a:pt x="0" y="4306824"/>
                </a:lnTo>
                <a:lnTo>
                  <a:pt x="9144" y="4306824"/>
                </a:lnTo>
                <a:lnTo>
                  <a:pt x="9144" y="4270248"/>
                </a:lnTo>
                <a:close/>
              </a:path>
              <a:path w="1088390" h="5081270">
                <a:moveTo>
                  <a:pt x="9144" y="4337304"/>
                </a:moveTo>
                <a:lnTo>
                  <a:pt x="0" y="4337304"/>
                </a:lnTo>
                <a:lnTo>
                  <a:pt x="0" y="4346448"/>
                </a:lnTo>
                <a:lnTo>
                  <a:pt x="9144" y="4346448"/>
                </a:lnTo>
                <a:lnTo>
                  <a:pt x="9144" y="4337304"/>
                </a:lnTo>
                <a:close/>
              </a:path>
              <a:path w="1088390" h="5081270">
                <a:moveTo>
                  <a:pt x="9144" y="4373880"/>
                </a:moveTo>
                <a:lnTo>
                  <a:pt x="0" y="4373880"/>
                </a:lnTo>
                <a:lnTo>
                  <a:pt x="0" y="4413504"/>
                </a:lnTo>
                <a:lnTo>
                  <a:pt x="9144" y="4413504"/>
                </a:lnTo>
                <a:lnTo>
                  <a:pt x="9144" y="4373880"/>
                </a:lnTo>
                <a:close/>
              </a:path>
              <a:path w="1088390" h="5081270">
                <a:moveTo>
                  <a:pt x="9144" y="4440936"/>
                </a:moveTo>
                <a:lnTo>
                  <a:pt x="0" y="4440936"/>
                </a:lnTo>
                <a:lnTo>
                  <a:pt x="0" y="4450080"/>
                </a:lnTo>
                <a:lnTo>
                  <a:pt x="9144" y="4450080"/>
                </a:lnTo>
                <a:lnTo>
                  <a:pt x="9144" y="4440936"/>
                </a:lnTo>
                <a:close/>
              </a:path>
              <a:path w="1088390" h="5081270">
                <a:moveTo>
                  <a:pt x="9144" y="4480560"/>
                </a:moveTo>
                <a:lnTo>
                  <a:pt x="0" y="4480560"/>
                </a:lnTo>
                <a:lnTo>
                  <a:pt x="0" y="4517136"/>
                </a:lnTo>
                <a:lnTo>
                  <a:pt x="9144" y="4517136"/>
                </a:lnTo>
                <a:lnTo>
                  <a:pt x="9144" y="4480560"/>
                </a:lnTo>
                <a:close/>
              </a:path>
              <a:path w="1088390" h="5081270">
                <a:moveTo>
                  <a:pt x="9144" y="4544568"/>
                </a:moveTo>
                <a:lnTo>
                  <a:pt x="0" y="4544568"/>
                </a:lnTo>
                <a:lnTo>
                  <a:pt x="0" y="4556760"/>
                </a:lnTo>
                <a:lnTo>
                  <a:pt x="9144" y="4556760"/>
                </a:lnTo>
                <a:lnTo>
                  <a:pt x="9144" y="4544568"/>
                </a:lnTo>
                <a:close/>
              </a:path>
              <a:path w="1088390" h="5081270">
                <a:moveTo>
                  <a:pt x="9144" y="4584192"/>
                </a:moveTo>
                <a:lnTo>
                  <a:pt x="0" y="4584192"/>
                </a:lnTo>
                <a:lnTo>
                  <a:pt x="0" y="4620768"/>
                </a:lnTo>
                <a:lnTo>
                  <a:pt x="9144" y="4620768"/>
                </a:lnTo>
                <a:lnTo>
                  <a:pt x="9144" y="4584192"/>
                </a:lnTo>
                <a:close/>
              </a:path>
              <a:path w="1088390" h="5081270">
                <a:moveTo>
                  <a:pt x="9144" y="4651248"/>
                </a:moveTo>
                <a:lnTo>
                  <a:pt x="0" y="4651248"/>
                </a:lnTo>
                <a:lnTo>
                  <a:pt x="0" y="4660392"/>
                </a:lnTo>
                <a:lnTo>
                  <a:pt x="9144" y="4660392"/>
                </a:lnTo>
                <a:lnTo>
                  <a:pt x="9144" y="4651248"/>
                </a:lnTo>
                <a:close/>
              </a:path>
              <a:path w="1088390" h="5081270">
                <a:moveTo>
                  <a:pt x="9144" y="4687824"/>
                </a:moveTo>
                <a:lnTo>
                  <a:pt x="0" y="4687824"/>
                </a:lnTo>
                <a:lnTo>
                  <a:pt x="0" y="4727448"/>
                </a:lnTo>
                <a:lnTo>
                  <a:pt x="9144" y="4727448"/>
                </a:lnTo>
                <a:lnTo>
                  <a:pt x="9144" y="4687824"/>
                </a:lnTo>
                <a:close/>
              </a:path>
              <a:path w="1088390" h="5081270">
                <a:moveTo>
                  <a:pt x="9144" y="4754880"/>
                </a:moveTo>
                <a:lnTo>
                  <a:pt x="0" y="4754880"/>
                </a:lnTo>
                <a:lnTo>
                  <a:pt x="0" y="4764024"/>
                </a:lnTo>
                <a:lnTo>
                  <a:pt x="9144" y="4764024"/>
                </a:lnTo>
                <a:lnTo>
                  <a:pt x="9144" y="4754880"/>
                </a:lnTo>
                <a:close/>
              </a:path>
              <a:path w="1088390" h="5081270">
                <a:moveTo>
                  <a:pt x="9144" y="4794504"/>
                </a:moveTo>
                <a:lnTo>
                  <a:pt x="0" y="4794504"/>
                </a:lnTo>
                <a:lnTo>
                  <a:pt x="0" y="4831080"/>
                </a:lnTo>
                <a:lnTo>
                  <a:pt x="9144" y="4831080"/>
                </a:lnTo>
                <a:lnTo>
                  <a:pt x="9144" y="4794504"/>
                </a:lnTo>
                <a:close/>
              </a:path>
              <a:path w="1088390" h="5081270">
                <a:moveTo>
                  <a:pt x="9144" y="4861560"/>
                </a:moveTo>
                <a:lnTo>
                  <a:pt x="0" y="4861560"/>
                </a:lnTo>
                <a:lnTo>
                  <a:pt x="0" y="4870704"/>
                </a:lnTo>
                <a:lnTo>
                  <a:pt x="9144" y="4870704"/>
                </a:lnTo>
                <a:lnTo>
                  <a:pt x="9144" y="4861560"/>
                </a:lnTo>
                <a:close/>
              </a:path>
              <a:path w="1088390" h="5081270">
                <a:moveTo>
                  <a:pt x="9144" y="4898136"/>
                </a:moveTo>
                <a:lnTo>
                  <a:pt x="0" y="4898136"/>
                </a:lnTo>
                <a:lnTo>
                  <a:pt x="0" y="4937760"/>
                </a:lnTo>
                <a:lnTo>
                  <a:pt x="9144" y="4937760"/>
                </a:lnTo>
                <a:lnTo>
                  <a:pt x="9144" y="4898136"/>
                </a:lnTo>
                <a:close/>
              </a:path>
              <a:path w="1088390" h="5081270">
                <a:moveTo>
                  <a:pt x="9144" y="4965192"/>
                </a:moveTo>
                <a:lnTo>
                  <a:pt x="0" y="4965192"/>
                </a:lnTo>
                <a:lnTo>
                  <a:pt x="0" y="4974336"/>
                </a:lnTo>
                <a:lnTo>
                  <a:pt x="9144" y="4974336"/>
                </a:lnTo>
                <a:lnTo>
                  <a:pt x="9144" y="4965192"/>
                </a:lnTo>
                <a:close/>
              </a:path>
              <a:path w="1088390" h="5081270">
                <a:moveTo>
                  <a:pt x="9144" y="5001769"/>
                </a:moveTo>
                <a:lnTo>
                  <a:pt x="0" y="5001769"/>
                </a:lnTo>
                <a:lnTo>
                  <a:pt x="0" y="5041392"/>
                </a:lnTo>
                <a:lnTo>
                  <a:pt x="9144" y="5041392"/>
                </a:lnTo>
                <a:lnTo>
                  <a:pt x="9144" y="5001769"/>
                </a:lnTo>
                <a:close/>
              </a:path>
              <a:path w="1088390" h="5081270">
                <a:moveTo>
                  <a:pt x="9144" y="5068824"/>
                </a:moveTo>
                <a:lnTo>
                  <a:pt x="0" y="5068824"/>
                </a:lnTo>
                <a:lnTo>
                  <a:pt x="0" y="5081016"/>
                </a:lnTo>
                <a:lnTo>
                  <a:pt x="6096" y="5081016"/>
                </a:lnTo>
                <a:lnTo>
                  <a:pt x="6096" y="5074920"/>
                </a:lnTo>
                <a:lnTo>
                  <a:pt x="3048" y="5071872"/>
                </a:lnTo>
                <a:lnTo>
                  <a:pt x="9144" y="5071872"/>
                </a:lnTo>
                <a:lnTo>
                  <a:pt x="9144" y="5068824"/>
                </a:lnTo>
                <a:close/>
              </a:path>
              <a:path w="1088390" h="5081270">
                <a:moveTo>
                  <a:pt x="9144" y="5071872"/>
                </a:moveTo>
                <a:lnTo>
                  <a:pt x="6096" y="5071872"/>
                </a:lnTo>
                <a:lnTo>
                  <a:pt x="6096" y="5074920"/>
                </a:lnTo>
                <a:lnTo>
                  <a:pt x="9144" y="5077969"/>
                </a:lnTo>
                <a:lnTo>
                  <a:pt x="9144" y="5071872"/>
                </a:lnTo>
                <a:close/>
              </a:path>
              <a:path w="1088390" h="5081270">
                <a:moveTo>
                  <a:pt x="6096" y="5071872"/>
                </a:moveTo>
                <a:lnTo>
                  <a:pt x="3048" y="5071872"/>
                </a:lnTo>
                <a:lnTo>
                  <a:pt x="6096" y="5074920"/>
                </a:lnTo>
                <a:lnTo>
                  <a:pt x="6096" y="5071872"/>
                </a:lnTo>
                <a:close/>
              </a:path>
              <a:path w="1088390" h="5081270">
                <a:moveTo>
                  <a:pt x="73151" y="5071872"/>
                </a:moveTo>
                <a:lnTo>
                  <a:pt x="33527" y="5071872"/>
                </a:lnTo>
                <a:lnTo>
                  <a:pt x="33527" y="5081016"/>
                </a:lnTo>
                <a:lnTo>
                  <a:pt x="73151" y="5081016"/>
                </a:lnTo>
                <a:lnTo>
                  <a:pt x="73151" y="5071872"/>
                </a:lnTo>
                <a:close/>
              </a:path>
              <a:path w="1088390" h="5081270">
                <a:moveTo>
                  <a:pt x="109727" y="5071872"/>
                </a:moveTo>
                <a:lnTo>
                  <a:pt x="100584" y="5071872"/>
                </a:lnTo>
                <a:lnTo>
                  <a:pt x="100584" y="5081016"/>
                </a:lnTo>
                <a:lnTo>
                  <a:pt x="109727" y="5081016"/>
                </a:lnTo>
                <a:lnTo>
                  <a:pt x="109727" y="5071872"/>
                </a:lnTo>
                <a:close/>
              </a:path>
              <a:path w="1088390" h="5081270">
                <a:moveTo>
                  <a:pt x="176784" y="5071872"/>
                </a:moveTo>
                <a:lnTo>
                  <a:pt x="137160" y="5071872"/>
                </a:lnTo>
                <a:lnTo>
                  <a:pt x="137160" y="5081016"/>
                </a:lnTo>
                <a:lnTo>
                  <a:pt x="176784" y="5081016"/>
                </a:lnTo>
                <a:lnTo>
                  <a:pt x="176784" y="5071872"/>
                </a:lnTo>
                <a:close/>
              </a:path>
              <a:path w="1088390" h="5081270">
                <a:moveTo>
                  <a:pt x="213360" y="5071872"/>
                </a:moveTo>
                <a:lnTo>
                  <a:pt x="204216" y="5071872"/>
                </a:lnTo>
                <a:lnTo>
                  <a:pt x="204216" y="5081016"/>
                </a:lnTo>
                <a:lnTo>
                  <a:pt x="213360" y="5081016"/>
                </a:lnTo>
                <a:lnTo>
                  <a:pt x="213360" y="5071872"/>
                </a:lnTo>
                <a:close/>
              </a:path>
              <a:path w="1088390" h="5081270">
                <a:moveTo>
                  <a:pt x="280416" y="5071872"/>
                </a:moveTo>
                <a:lnTo>
                  <a:pt x="243840" y="5071872"/>
                </a:lnTo>
                <a:lnTo>
                  <a:pt x="243840" y="5081016"/>
                </a:lnTo>
                <a:lnTo>
                  <a:pt x="280416" y="5081016"/>
                </a:lnTo>
                <a:lnTo>
                  <a:pt x="280416" y="5071872"/>
                </a:lnTo>
                <a:close/>
              </a:path>
              <a:path w="1088390" h="5081270">
                <a:moveTo>
                  <a:pt x="320040" y="5071872"/>
                </a:moveTo>
                <a:lnTo>
                  <a:pt x="310896" y="5071872"/>
                </a:lnTo>
                <a:lnTo>
                  <a:pt x="310896" y="5081016"/>
                </a:lnTo>
                <a:lnTo>
                  <a:pt x="320040" y="5081016"/>
                </a:lnTo>
                <a:lnTo>
                  <a:pt x="320040" y="5071872"/>
                </a:lnTo>
                <a:close/>
              </a:path>
              <a:path w="1088390" h="5081270">
                <a:moveTo>
                  <a:pt x="387096" y="5071872"/>
                </a:moveTo>
                <a:lnTo>
                  <a:pt x="347472" y="5071872"/>
                </a:lnTo>
                <a:lnTo>
                  <a:pt x="347472" y="5081016"/>
                </a:lnTo>
                <a:lnTo>
                  <a:pt x="387096" y="5081016"/>
                </a:lnTo>
                <a:lnTo>
                  <a:pt x="387096" y="5071872"/>
                </a:lnTo>
                <a:close/>
              </a:path>
              <a:path w="1088390" h="5081270">
                <a:moveTo>
                  <a:pt x="423672" y="5071872"/>
                </a:moveTo>
                <a:lnTo>
                  <a:pt x="414527" y="5071872"/>
                </a:lnTo>
                <a:lnTo>
                  <a:pt x="414527" y="5081016"/>
                </a:lnTo>
                <a:lnTo>
                  <a:pt x="423672" y="5081016"/>
                </a:lnTo>
                <a:lnTo>
                  <a:pt x="423672" y="5071872"/>
                </a:lnTo>
                <a:close/>
              </a:path>
              <a:path w="1088390" h="5081270">
                <a:moveTo>
                  <a:pt x="490727" y="5071872"/>
                </a:moveTo>
                <a:lnTo>
                  <a:pt x="454151" y="5071872"/>
                </a:lnTo>
                <a:lnTo>
                  <a:pt x="454151" y="5081016"/>
                </a:lnTo>
                <a:lnTo>
                  <a:pt x="490727" y="5081016"/>
                </a:lnTo>
                <a:lnTo>
                  <a:pt x="490727" y="5071872"/>
                </a:lnTo>
                <a:close/>
              </a:path>
              <a:path w="1088390" h="5081270">
                <a:moveTo>
                  <a:pt x="530351" y="5071872"/>
                </a:moveTo>
                <a:lnTo>
                  <a:pt x="518160" y="5071872"/>
                </a:lnTo>
                <a:lnTo>
                  <a:pt x="518160" y="5081016"/>
                </a:lnTo>
                <a:lnTo>
                  <a:pt x="530351" y="5081016"/>
                </a:lnTo>
                <a:lnTo>
                  <a:pt x="530351" y="5071872"/>
                </a:lnTo>
                <a:close/>
              </a:path>
              <a:path w="1088390" h="5081270">
                <a:moveTo>
                  <a:pt x="594360" y="5071872"/>
                </a:moveTo>
                <a:lnTo>
                  <a:pt x="557784" y="5071872"/>
                </a:lnTo>
                <a:lnTo>
                  <a:pt x="557784" y="5081016"/>
                </a:lnTo>
                <a:lnTo>
                  <a:pt x="594360" y="5081016"/>
                </a:lnTo>
                <a:lnTo>
                  <a:pt x="594360" y="5071872"/>
                </a:lnTo>
                <a:close/>
              </a:path>
              <a:path w="1088390" h="5081270">
                <a:moveTo>
                  <a:pt x="633984" y="5071872"/>
                </a:moveTo>
                <a:lnTo>
                  <a:pt x="624840" y="5071872"/>
                </a:lnTo>
                <a:lnTo>
                  <a:pt x="624840" y="5081016"/>
                </a:lnTo>
                <a:lnTo>
                  <a:pt x="633984" y="5081016"/>
                </a:lnTo>
                <a:lnTo>
                  <a:pt x="633984" y="5071872"/>
                </a:lnTo>
                <a:close/>
              </a:path>
              <a:path w="1088390" h="5081270">
                <a:moveTo>
                  <a:pt x="701040" y="5071872"/>
                </a:moveTo>
                <a:lnTo>
                  <a:pt x="661416" y="5071872"/>
                </a:lnTo>
                <a:lnTo>
                  <a:pt x="661416" y="5081016"/>
                </a:lnTo>
                <a:lnTo>
                  <a:pt x="701040" y="5081016"/>
                </a:lnTo>
                <a:lnTo>
                  <a:pt x="701040" y="5071872"/>
                </a:lnTo>
                <a:close/>
              </a:path>
              <a:path w="1088390" h="5081270">
                <a:moveTo>
                  <a:pt x="737616" y="5071872"/>
                </a:moveTo>
                <a:lnTo>
                  <a:pt x="728472" y="5071872"/>
                </a:lnTo>
                <a:lnTo>
                  <a:pt x="728472" y="5081016"/>
                </a:lnTo>
                <a:lnTo>
                  <a:pt x="737616" y="5081016"/>
                </a:lnTo>
                <a:lnTo>
                  <a:pt x="737616" y="5071872"/>
                </a:lnTo>
                <a:close/>
              </a:path>
              <a:path w="1088390" h="5081270">
                <a:moveTo>
                  <a:pt x="804672" y="5071872"/>
                </a:moveTo>
                <a:lnTo>
                  <a:pt x="768096" y="5071872"/>
                </a:lnTo>
                <a:lnTo>
                  <a:pt x="768096" y="5081016"/>
                </a:lnTo>
                <a:lnTo>
                  <a:pt x="804672" y="5081016"/>
                </a:lnTo>
                <a:lnTo>
                  <a:pt x="804672" y="5071872"/>
                </a:lnTo>
                <a:close/>
              </a:path>
              <a:path w="1088390" h="5081270">
                <a:moveTo>
                  <a:pt x="844296" y="5071872"/>
                </a:moveTo>
                <a:lnTo>
                  <a:pt x="835151" y="5071872"/>
                </a:lnTo>
                <a:lnTo>
                  <a:pt x="835151" y="5081016"/>
                </a:lnTo>
                <a:lnTo>
                  <a:pt x="844296" y="5081016"/>
                </a:lnTo>
                <a:lnTo>
                  <a:pt x="844296" y="5071872"/>
                </a:lnTo>
                <a:close/>
              </a:path>
              <a:path w="1088390" h="5081270">
                <a:moveTo>
                  <a:pt x="911351" y="5071872"/>
                </a:moveTo>
                <a:lnTo>
                  <a:pt x="871727" y="5071872"/>
                </a:lnTo>
                <a:lnTo>
                  <a:pt x="871727" y="5081016"/>
                </a:lnTo>
                <a:lnTo>
                  <a:pt x="911351" y="5081016"/>
                </a:lnTo>
                <a:lnTo>
                  <a:pt x="911351" y="5071872"/>
                </a:lnTo>
                <a:close/>
              </a:path>
              <a:path w="1088390" h="5081270">
                <a:moveTo>
                  <a:pt x="947927" y="5071872"/>
                </a:moveTo>
                <a:lnTo>
                  <a:pt x="938784" y="5071872"/>
                </a:lnTo>
                <a:lnTo>
                  <a:pt x="938784" y="5081016"/>
                </a:lnTo>
                <a:lnTo>
                  <a:pt x="947927" y="5081016"/>
                </a:lnTo>
                <a:lnTo>
                  <a:pt x="947927" y="5071872"/>
                </a:lnTo>
                <a:close/>
              </a:path>
              <a:path w="1088390" h="5081270">
                <a:moveTo>
                  <a:pt x="1014984" y="5071872"/>
                </a:moveTo>
                <a:lnTo>
                  <a:pt x="975360" y="5071872"/>
                </a:lnTo>
                <a:lnTo>
                  <a:pt x="975360" y="5081016"/>
                </a:lnTo>
                <a:lnTo>
                  <a:pt x="1014984" y="5081016"/>
                </a:lnTo>
                <a:lnTo>
                  <a:pt x="1014984" y="5071872"/>
                </a:lnTo>
                <a:close/>
              </a:path>
              <a:path w="1088390" h="5081270">
                <a:moveTo>
                  <a:pt x="1051560" y="5071872"/>
                </a:moveTo>
                <a:lnTo>
                  <a:pt x="1042416" y="5071872"/>
                </a:lnTo>
                <a:lnTo>
                  <a:pt x="1042416" y="5081016"/>
                </a:lnTo>
                <a:lnTo>
                  <a:pt x="1051560" y="5081016"/>
                </a:lnTo>
                <a:lnTo>
                  <a:pt x="1051560" y="5071872"/>
                </a:lnTo>
                <a:close/>
              </a:path>
              <a:path w="1088390" h="5081270">
                <a:moveTo>
                  <a:pt x="1088136" y="5071872"/>
                </a:moveTo>
                <a:lnTo>
                  <a:pt x="1082040" y="5071872"/>
                </a:lnTo>
                <a:lnTo>
                  <a:pt x="1082040" y="5081016"/>
                </a:lnTo>
                <a:lnTo>
                  <a:pt x="1088136" y="5081016"/>
                </a:lnTo>
                <a:lnTo>
                  <a:pt x="1088136" y="5071872"/>
                </a:lnTo>
                <a:close/>
              </a:path>
              <a:path w="1088390" h="5081270">
                <a:moveTo>
                  <a:pt x="1088136" y="5041392"/>
                </a:moveTo>
                <a:lnTo>
                  <a:pt x="1078992" y="5041392"/>
                </a:lnTo>
                <a:lnTo>
                  <a:pt x="1078992" y="5077969"/>
                </a:lnTo>
                <a:lnTo>
                  <a:pt x="1082040" y="5071872"/>
                </a:lnTo>
                <a:lnTo>
                  <a:pt x="1088136" y="5071872"/>
                </a:lnTo>
                <a:lnTo>
                  <a:pt x="1088136" y="5041392"/>
                </a:lnTo>
                <a:close/>
              </a:path>
              <a:path w="1088390" h="5081270">
                <a:moveTo>
                  <a:pt x="1088136" y="5001769"/>
                </a:moveTo>
                <a:lnTo>
                  <a:pt x="1078992" y="5001769"/>
                </a:lnTo>
                <a:lnTo>
                  <a:pt x="1078992" y="5013960"/>
                </a:lnTo>
                <a:lnTo>
                  <a:pt x="1088136" y="5013960"/>
                </a:lnTo>
                <a:lnTo>
                  <a:pt x="1088136" y="5001769"/>
                </a:lnTo>
                <a:close/>
              </a:path>
              <a:path w="1088390" h="5081270">
                <a:moveTo>
                  <a:pt x="1088136" y="4937760"/>
                </a:moveTo>
                <a:lnTo>
                  <a:pt x="1078992" y="4937760"/>
                </a:lnTo>
                <a:lnTo>
                  <a:pt x="1078992" y="4974336"/>
                </a:lnTo>
                <a:lnTo>
                  <a:pt x="1088136" y="4974336"/>
                </a:lnTo>
                <a:lnTo>
                  <a:pt x="1088136" y="4937760"/>
                </a:lnTo>
                <a:close/>
              </a:path>
              <a:path w="1088390" h="5081270">
                <a:moveTo>
                  <a:pt x="1088136" y="4898136"/>
                </a:moveTo>
                <a:lnTo>
                  <a:pt x="1078992" y="4898136"/>
                </a:lnTo>
                <a:lnTo>
                  <a:pt x="1078992" y="4907280"/>
                </a:lnTo>
                <a:lnTo>
                  <a:pt x="1088136" y="4907280"/>
                </a:lnTo>
                <a:lnTo>
                  <a:pt x="1088136" y="4898136"/>
                </a:lnTo>
                <a:close/>
              </a:path>
              <a:path w="1088390" h="5081270">
                <a:moveTo>
                  <a:pt x="1088136" y="4831080"/>
                </a:moveTo>
                <a:lnTo>
                  <a:pt x="1078992" y="4831080"/>
                </a:lnTo>
                <a:lnTo>
                  <a:pt x="1078992" y="4870704"/>
                </a:lnTo>
                <a:lnTo>
                  <a:pt x="1088136" y="4870704"/>
                </a:lnTo>
                <a:lnTo>
                  <a:pt x="1088136" y="4831080"/>
                </a:lnTo>
                <a:close/>
              </a:path>
              <a:path w="1088390" h="5081270">
                <a:moveTo>
                  <a:pt x="1088136" y="4794504"/>
                </a:moveTo>
                <a:lnTo>
                  <a:pt x="1078992" y="4794504"/>
                </a:lnTo>
                <a:lnTo>
                  <a:pt x="1078992" y="4803648"/>
                </a:lnTo>
                <a:lnTo>
                  <a:pt x="1088136" y="4803648"/>
                </a:lnTo>
                <a:lnTo>
                  <a:pt x="1088136" y="4794504"/>
                </a:lnTo>
                <a:close/>
              </a:path>
              <a:path w="1088390" h="5081270">
                <a:moveTo>
                  <a:pt x="1088136" y="4727448"/>
                </a:moveTo>
                <a:lnTo>
                  <a:pt x="1078992" y="4727448"/>
                </a:lnTo>
                <a:lnTo>
                  <a:pt x="1078992" y="4764024"/>
                </a:lnTo>
                <a:lnTo>
                  <a:pt x="1088136" y="4764024"/>
                </a:lnTo>
                <a:lnTo>
                  <a:pt x="1088136" y="4727448"/>
                </a:lnTo>
                <a:close/>
              </a:path>
              <a:path w="1088390" h="5081270">
                <a:moveTo>
                  <a:pt x="1088136" y="4687824"/>
                </a:moveTo>
                <a:lnTo>
                  <a:pt x="1078992" y="4687824"/>
                </a:lnTo>
                <a:lnTo>
                  <a:pt x="1078992" y="4696969"/>
                </a:lnTo>
                <a:lnTo>
                  <a:pt x="1088136" y="4696969"/>
                </a:lnTo>
                <a:lnTo>
                  <a:pt x="1088136" y="4687824"/>
                </a:lnTo>
                <a:close/>
              </a:path>
              <a:path w="1088390" h="5081270">
                <a:moveTo>
                  <a:pt x="1088136" y="4620768"/>
                </a:moveTo>
                <a:lnTo>
                  <a:pt x="1078992" y="4620768"/>
                </a:lnTo>
                <a:lnTo>
                  <a:pt x="1078992" y="4660392"/>
                </a:lnTo>
                <a:lnTo>
                  <a:pt x="1088136" y="4660392"/>
                </a:lnTo>
                <a:lnTo>
                  <a:pt x="1088136" y="4620768"/>
                </a:lnTo>
                <a:close/>
              </a:path>
              <a:path w="1088390" h="5081270">
                <a:moveTo>
                  <a:pt x="1088136" y="4584192"/>
                </a:moveTo>
                <a:lnTo>
                  <a:pt x="1078992" y="4584192"/>
                </a:lnTo>
                <a:lnTo>
                  <a:pt x="1078992" y="4593336"/>
                </a:lnTo>
                <a:lnTo>
                  <a:pt x="1088136" y="4593336"/>
                </a:lnTo>
                <a:lnTo>
                  <a:pt x="1088136" y="4584192"/>
                </a:lnTo>
                <a:close/>
              </a:path>
              <a:path w="1088390" h="5081270">
                <a:moveTo>
                  <a:pt x="1088136" y="4517136"/>
                </a:moveTo>
                <a:lnTo>
                  <a:pt x="1078992" y="4517136"/>
                </a:lnTo>
                <a:lnTo>
                  <a:pt x="1078992" y="4556760"/>
                </a:lnTo>
                <a:lnTo>
                  <a:pt x="1088136" y="4556760"/>
                </a:lnTo>
                <a:lnTo>
                  <a:pt x="1088136" y="4517136"/>
                </a:lnTo>
                <a:close/>
              </a:path>
              <a:path w="1088390" h="5081270">
                <a:moveTo>
                  <a:pt x="1088136" y="4480560"/>
                </a:moveTo>
                <a:lnTo>
                  <a:pt x="1078992" y="4480560"/>
                </a:lnTo>
                <a:lnTo>
                  <a:pt x="1078992" y="4489704"/>
                </a:lnTo>
                <a:lnTo>
                  <a:pt x="1088136" y="4489704"/>
                </a:lnTo>
                <a:lnTo>
                  <a:pt x="1088136" y="4480560"/>
                </a:lnTo>
                <a:close/>
              </a:path>
              <a:path w="1088390" h="5081270">
                <a:moveTo>
                  <a:pt x="1088136" y="4413504"/>
                </a:moveTo>
                <a:lnTo>
                  <a:pt x="1078992" y="4413504"/>
                </a:lnTo>
                <a:lnTo>
                  <a:pt x="1078992" y="4450080"/>
                </a:lnTo>
                <a:lnTo>
                  <a:pt x="1088136" y="4450080"/>
                </a:lnTo>
                <a:lnTo>
                  <a:pt x="1088136" y="4413504"/>
                </a:lnTo>
                <a:close/>
              </a:path>
              <a:path w="1088390" h="5081270">
                <a:moveTo>
                  <a:pt x="1088136" y="4373880"/>
                </a:moveTo>
                <a:lnTo>
                  <a:pt x="1078992" y="4373880"/>
                </a:lnTo>
                <a:lnTo>
                  <a:pt x="1078992" y="4383024"/>
                </a:lnTo>
                <a:lnTo>
                  <a:pt x="1088136" y="4383024"/>
                </a:lnTo>
                <a:lnTo>
                  <a:pt x="1088136" y="4373880"/>
                </a:lnTo>
                <a:close/>
              </a:path>
              <a:path w="1088390" h="5081270">
                <a:moveTo>
                  <a:pt x="1088136" y="4306824"/>
                </a:moveTo>
                <a:lnTo>
                  <a:pt x="1078992" y="4306824"/>
                </a:lnTo>
                <a:lnTo>
                  <a:pt x="1078992" y="4346448"/>
                </a:lnTo>
                <a:lnTo>
                  <a:pt x="1088136" y="4346448"/>
                </a:lnTo>
                <a:lnTo>
                  <a:pt x="1088136" y="4306824"/>
                </a:lnTo>
                <a:close/>
              </a:path>
              <a:path w="1088390" h="5081270">
                <a:moveTo>
                  <a:pt x="1088136" y="4270248"/>
                </a:moveTo>
                <a:lnTo>
                  <a:pt x="1078992" y="4270248"/>
                </a:lnTo>
                <a:lnTo>
                  <a:pt x="1078992" y="4279392"/>
                </a:lnTo>
                <a:lnTo>
                  <a:pt x="1088136" y="4279392"/>
                </a:lnTo>
                <a:lnTo>
                  <a:pt x="1088136" y="4270248"/>
                </a:lnTo>
                <a:close/>
              </a:path>
              <a:path w="1088390" h="5081270">
                <a:moveTo>
                  <a:pt x="1088136" y="4203192"/>
                </a:moveTo>
                <a:lnTo>
                  <a:pt x="1078992" y="4203192"/>
                </a:lnTo>
                <a:lnTo>
                  <a:pt x="1078992" y="4239768"/>
                </a:lnTo>
                <a:lnTo>
                  <a:pt x="1088136" y="4239768"/>
                </a:lnTo>
                <a:lnTo>
                  <a:pt x="1088136" y="4203192"/>
                </a:lnTo>
                <a:close/>
              </a:path>
              <a:path w="1088390" h="5081270">
                <a:moveTo>
                  <a:pt x="1088136" y="4163568"/>
                </a:moveTo>
                <a:lnTo>
                  <a:pt x="1078992" y="4163568"/>
                </a:lnTo>
                <a:lnTo>
                  <a:pt x="1078992" y="4175760"/>
                </a:lnTo>
                <a:lnTo>
                  <a:pt x="1088136" y="4175760"/>
                </a:lnTo>
                <a:lnTo>
                  <a:pt x="1088136" y="4163568"/>
                </a:lnTo>
                <a:close/>
              </a:path>
              <a:path w="1088390" h="5081270">
                <a:moveTo>
                  <a:pt x="1088136" y="4099560"/>
                </a:moveTo>
                <a:lnTo>
                  <a:pt x="1078992" y="4099560"/>
                </a:lnTo>
                <a:lnTo>
                  <a:pt x="1078992" y="4136136"/>
                </a:lnTo>
                <a:lnTo>
                  <a:pt x="1088136" y="4136136"/>
                </a:lnTo>
                <a:lnTo>
                  <a:pt x="1088136" y="4099560"/>
                </a:lnTo>
                <a:close/>
              </a:path>
              <a:path w="1088390" h="5081270">
                <a:moveTo>
                  <a:pt x="1088136" y="4059936"/>
                </a:moveTo>
                <a:lnTo>
                  <a:pt x="1078992" y="4059936"/>
                </a:lnTo>
                <a:lnTo>
                  <a:pt x="1078992" y="4069079"/>
                </a:lnTo>
                <a:lnTo>
                  <a:pt x="1088136" y="4069079"/>
                </a:lnTo>
                <a:lnTo>
                  <a:pt x="1088136" y="4059936"/>
                </a:lnTo>
                <a:close/>
              </a:path>
              <a:path w="1088390" h="5081270">
                <a:moveTo>
                  <a:pt x="1088136" y="3992879"/>
                </a:moveTo>
                <a:lnTo>
                  <a:pt x="1078992" y="3992879"/>
                </a:lnTo>
                <a:lnTo>
                  <a:pt x="1078992" y="4032504"/>
                </a:lnTo>
                <a:lnTo>
                  <a:pt x="1088136" y="4032504"/>
                </a:lnTo>
                <a:lnTo>
                  <a:pt x="1088136" y="3992879"/>
                </a:lnTo>
                <a:close/>
              </a:path>
              <a:path w="1088390" h="5081270">
                <a:moveTo>
                  <a:pt x="1088136" y="3956304"/>
                </a:moveTo>
                <a:lnTo>
                  <a:pt x="1078992" y="3956304"/>
                </a:lnTo>
                <a:lnTo>
                  <a:pt x="1078992" y="3965448"/>
                </a:lnTo>
                <a:lnTo>
                  <a:pt x="1088136" y="3965448"/>
                </a:lnTo>
                <a:lnTo>
                  <a:pt x="1088136" y="3956304"/>
                </a:lnTo>
                <a:close/>
              </a:path>
              <a:path w="1088390" h="5081270">
                <a:moveTo>
                  <a:pt x="1088136" y="3889248"/>
                </a:moveTo>
                <a:lnTo>
                  <a:pt x="1078992" y="3889248"/>
                </a:lnTo>
                <a:lnTo>
                  <a:pt x="1078992" y="3925824"/>
                </a:lnTo>
                <a:lnTo>
                  <a:pt x="1088136" y="3925824"/>
                </a:lnTo>
                <a:lnTo>
                  <a:pt x="1088136" y="3889248"/>
                </a:lnTo>
                <a:close/>
              </a:path>
              <a:path w="1088390" h="5081270">
                <a:moveTo>
                  <a:pt x="1088136" y="3849624"/>
                </a:moveTo>
                <a:lnTo>
                  <a:pt x="1078992" y="3849624"/>
                </a:lnTo>
                <a:lnTo>
                  <a:pt x="1078992" y="3858768"/>
                </a:lnTo>
                <a:lnTo>
                  <a:pt x="1088136" y="3858768"/>
                </a:lnTo>
                <a:lnTo>
                  <a:pt x="1088136" y="3849624"/>
                </a:lnTo>
                <a:close/>
              </a:path>
              <a:path w="1088390" h="5081270">
                <a:moveTo>
                  <a:pt x="1088136" y="3782568"/>
                </a:moveTo>
                <a:lnTo>
                  <a:pt x="1078992" y="3782568"/>
                </a:lnTo>
                <a:lnTo>
                  <a:pt x="1078992" y="3822192"/>
                </a:lnTo>
                <a:lnTo>
                  <a:pt x="1088136" y="3822192"/>
                </a:lnTo>
                <a:lnTo>
                  <a:pt x="1088136" y="3782568"/>
                </a:lnTo>
                <a:close/>
              </a:path>
              <a:path w="1088390" h="5081270">
                <a:moveTo>
                  <a:pt x="1088136" y="3745992"/>
                </a:moveTo>
                <a:lnTo>
                  <a:pt x="1078992" y="3745992"/>
                </a:lnTo>
                <a:lnTo>
                  <a:pt x="1078992" y="3755136"/>
                </a:lnTo>
                <a:lnTo>
                  <a:pt x="1088136" y="3755136"/>
                </a:lnTo>
                <a:lnTo>
                  <a:pt x="1088136" y="3745992"/>
                </a:lnTo>
                <a:close/>
              </a:path>
              <a:path w="1088390" h="5081270">
                <a:moveTo>
                  <a:pt x="1088136" y="3678936"/>
                </a:moveTo>
                <a:lnTo>
                  <a:pt x="1078992" y="3678936"/>
                </a:lnTo>
                <a:lnTo>
                  <a:pt x="1078992" y="3718560"/>
                </a:lnTo>
                <a:lnTo>
                  <a:pt x="1088136" y="3718560"/>
                </a:lnTo>
                <a:lnTo>
                  <a:pt x="1088136" y="3678936"/>
                </a:lnTo>
                <a:close/>
              </a:path>
              <a:path w="1088390" h="5081270">
                <a:moveTo>
                  <a:pt x="1088136" y="3642360"/>
                </a:moveTo>
                <a:lnTo>
                  <a:pt x="1078992" y="3642360"/>
                </a:lnTo>
                <a:lnTo>
                  <a:pt x="1078992" y="3651504"/>
                </a:lnTo>
                <a:lnTo>
                  <a:pt x="1088136" y="3651504"/>
                </a:lnTo>
                <a:lnTo>
                  <a:pt x="1088136" y="3642360"/>
                </a:lnTo>
                <a:close/>
              </a:path>
              <a:path w="1088390" h="5081270">
                <a:moveTo>
                  <a:pt x="1088136" y="3575304"/>
                </a:moveTo>
                <a:lnTo>
                  <a:pt x="1078992" y="3575304"/>
                </a:lnTo>
                <a:lnTo>
                  <a:pt x="1078992" y="3611879"/>
                </a:lnTo>
                <a:lnTo>
                  <a:pt x="1088136" y="3611879"/>
                </a:lnTo>
                <a:lnTo>
                  <a:pt x="1088136" y="3575304"/>
                </a:lnTo>
                <a:close/>
              </a:path>
              <a:path w="1088390" h="5081270">
                <a:moveTo>
                  <a:pt x="1088136" y="3535679"/>
                </a:moveTo>
                <a:lnTo>
                  <a:pt x="1078992" y="3535679"/>
                </a:lnTo>
                <a:lnTo>
                  <a:pt x="1078992" y="3544824"/>
                </a:lnTo>
                <a:lnTo>
                  <a:pt x="1088136" y="3544824"/>
                </a:lnTo>
                <a:lnTo>
                  <a:pt x="1088136" y="3535679"/>
                </a:lnTo>
                <a:close/>
              </a:path>
              <a:path w="1088390" h="5081270">
                <a:moveTo>
                  <a:pt x="1088136" y="3468624"/>
                </a:moveTo>
                <a:lnTo>
                  <a:pt x="1078992" y="3468624"/>
                </a:lnTo>
                <a:lnTo>
                  <a:pt x="1078992" y="3508248"/>
                </a:lnTo>
                <a:lnTo>
                  <a:pt x="1088136" y="3508248"/>
                </a:lnTo>
                <a:lnTo>
                  <a:pt x="1088136" y="3468624"/>
                </a:lnTo>
                <a:close/>
              </a:path>
              <a:path w="1088390" h="5081270">
                <a:moveTo>
                  <a:pt x="1088136" y="3432048"/>
                </a:moveTo>
                <a:lnTo>
                  <a:pt x="1078992" y="3432048"/>
                </a:lnTo>
                <a:lnTo>
                  <a:pt x="1078992" y="3441192"/>
                </a:lnTo>
                <a:lnTo>
                  <a:pt x="1088136" y="3441192"/>
                </a:lnTo>
                <a:lnTo>
                  <a:pt x="1088136" y="3432048"/>
                </a:lnTo>
                <a:close/>
              </a:path>
              <a:path w="1088390" h="5081270">
                <a:moveTo>
                  <a:pt x="1088136" y="3364992"/>
                </a:moveTo>
                <a:lnTo>
                  <a:pt x="1078992" y="3364992"/>
                </a:lnTo>
                <a:lnTo>
                  <a:pt x="1078992" y="3401568"/>
                </a:lnTo>
                <a:lnTo>
                  <a:pt x="1088136" y="3401568"/>
                </a:lnTo>
                <a:lnTo>
                  <a:pt x="1088136" y="3364992"/>
                </a:lnTo>
                <a:close/>
              </a:path>
              <a:path w="1088390" h="5081270">
                <a:moveTo>
                  <a:pt x="1088136" y="3325368"/>
                </a:moveTo>
                <a:lnTo>
                  <a:pt x="1078992" y="3325368"/>
                </a:lnTo>
                <a:lnTo>
                  <a:pt x="1078992" y="3337560"/>
                </a:lnTo>
                <a:lnTo>
                  <a:pt x="1088136" y="3337560"/>
                </a:lnTo>
                <a:lnTo>
                  <a:pt x="1088136" y="3325368"/>
                </a:lnTo>
                <a:close/>
              </a:path>
              <a:path w="1088390" h="5081270">
                <a:moveTo>
                  <a:pt x="1088136" y="3261360"/>
                </a:moveTo>
                <a:lnTo>
                  <a:pt x="1078992" y="3261360"/>
                </a:lnTo>
                <a:lnTo>
                  <a:pt x="1078992" y="3297936"/>
                </a:lnTo>
                <a:lnTo>
                  <a:pt x="1088136" y="3297936"/>
                </a:lnTo>
                <a:lnTo>
                  <a:pt x="1088136" y="3261360"/>
                </a:lnTo>
                <a:close/>
              </a:path>
              <a:path w="1088390" h="5081270">
                <a:moveTo>
                  <a:pt x="1088136" y="3221736"/>
                </a:moveTo>
                <a:lnTo>
                  <a:pt x="1078992" y="3221736"/>
                </a:lnTo>
                <a:lnTo>
                  <a:pt x="1078992" y="3230880"/>
                </a:lnTo>
                <a:lnTo>
                  <a:pt x="1088136" y="3230880"/>
                </a:lnTo>
                <a:lnTo>
                  <a:pt x="1088136" y="3221736"/>
                </a:lnTo>
                <a:close/>
              </a:path>
              <a:path w="1088390" h="5081270">
                <a:moveTo>
                  <a:pt x="1088136" y="3154680"/>
                </a:moveTo>
                <a:lnTo>
                  <a:pt x="1078992" y="3154680"/>
                </a:lnTo>
                <a:lnTo>
                  <a:pt x="1078992" y="3194304"/>
                </a:lnTo>
                <a:lnTo>
                  <a:pt x="1088136" y="3194304"/>
                </a:lnTo>
                <a:lnTo>
                  <a:pt x="1088136" y="3154680"/>
                </a:lnTo>
                <a:close/>
              </a:path>
              <a:path w="1088390" h="5081270">
                <a:moveTo>
                  <a:pt x="1088136" y="3118104"/>
                </a:moveTo>
                <a:lnTo>
                  <a:pt x="1078992" y="3118104"/>
                </a:lnTo>
                <a:lnTo>
                  <a:pt x="1078992" y="3127248"/>
                </a:lnTo>
                <a:lnTo>
                  <a:pt x="1088136" y="3127248"/>
                </a:lnTo>
                <a:lnTo>
                  <a:pt x="1088136" y="3118104"/>
                </a:lnTo>
                <a:close/>
              </a:path>
              <a:path w="1088390" h="5081270">
                <a:moveTo>
                  <a:pt x="1088136" y="3051048"/>
                </a:moveTo>
                <a:lnTo>
                  <a:pt x="1078992" y="3051048"/>
                </a:lnTo>
                <a:lnTo>
                  <a:pt x="1078992" y="3087624"/>
                </a:lnTo>
                <a:lnTo>
                  <a:pt x="1088136" y="3087624"/>
                </a:lnTo>
                <a:lnTo>
                  <a:pt x="1088136" y="3051048"/>
                </a:lnTo>
                <a:close/>
              </a:path>
              <a:path w="1088390" h="5081270">
                <a:moveTo>
                  <a:pt x="1088136" y="3011424"/>
                </a:moveTo>
                <a:lnTo>
                  <a:pt x="1078992" y="3011424"/>
                </a:lnTo>
                <a:lnTo>
                  <a:pt x="1078992" y="3020568"/>
                </a:lnTo>
                <a:lnTo>
                  <a:pt x="1088136" y="3020568"/>
                </a:lnTo>
                <a:lnTo>
                  <a:pt x="1088136" y="3011424"/>
                </a:lnTo>
                <a:close/>
              </a:path>
              <a:path w="1088390" h="5081270">
                <a:moveTo>
                  <a:pt x="1088136" y="2944368"/>
                </a:moveTo>
                <a:lnTo>
                  <a:pt x="1078992" y="2944368"/>
                </a:lnTo>
                <a:lnTo>
                  <a:pt x="1078992" y="2983992"/>
                </a:lnTo>
                <a:lnTo>
                  <a:pt x="1088136" y="2983992"/>
                </a:lnTo>
                <a:lnTo>
                  <a:pt x="1088136" y="2944368"/>
                </a:lnTo>
                <a:close/>
              </a:path>
              <a:path w="1088390" h="5081270">
                <a:moveTo>
                  <a:pt x="1088136" y="2907792"/>
                </a:moveTo>
                <a:lnTo>
                  <a:pt x="1078992" y="2907792"/>
                </a:lnTo>
                <a:lnTo>
                  <a:pt x="1078992" y="2916936"/>
                </a:lnTo>
                <a:lnTo>
                  <a:pt x="1088136" y="2916936"/>
                </a:lnTo>
                <a:lnTo>
                  <a:pt x="1088136" y="2907792"/>
                </a:lnTo>
                <a:close/>
              </a:path>
              <a:path w="1088390" h="5081270">
                <a:moveTo>
                  <a:pt x="1088136" y="2840736"/>
                </a:moveTo>
                <a:lnTo>
                  <a:pt x="1078992" y="2840736"/>
                </a:lnTo>
                <a:lnTo>
                  <a:pt x="1078992" y="2880360"/>
                </a:lnTo>
                <a:lnTo>
                  <a:pt x="1088136" y="2880360"/>
                </a:lnTo>
                <a:lnTo>
                  <a:pt x="1088136" y="2840736"/>
                </a:lnTo>
                <a:close/>
              </a:path>
              <a:path w="1088390" h="5081270">
                <a:moveTo>
                  <a:pt x="1088136" y="2804160"/>
                </a:moveTo>
                <a:lnTo>
                  <a:pt x="1078992" y="2804160"/>
                </a:lnTo>
                <a:lnTo>
                  <a:pt x="1078992" y="2813304"/>
                </a:lnTo>
                <a:lnTo>
                  <a:pt x="1088136" y="2813304"/>
                </a:lnTo>
                <a:lnTo>
                  <a:pt x="1088136" y="2804160"/>
                </a:lnTo>
                <a:close/>
              </a:path>
              <a:path w="1088390" h="5081270">
                <a:moveTo>
                  <a:pt x="1088136" y="2737104"/>
                </a:moveTo>
                <a:lnTo>
                  <a:pt x="1078992" y="2737104"/>
                </a:lnTo>
                <a:lnTo>
                  <a:pt x="1078992" y="2773680"/>
                </a:lnTo>
                <a:lnTo>
                  <a:pt x="1088136" y="2773680"/>
                </a:lnTo>
                <a:lnTo>
                  <a:pt x="1088136" y="2737104"/>
                </a:lnTo>
                <a:close/>
              </a:path>
              <a:path w="1088390" h="5081270">
                <a:moveTo>
                  <a:pt x="1088136" y="2697480"/>
                </a:moveTo>
                <a:lnTo>
                  <a:pt x="1078992" y="2697480"/>
                </a:lnTo>
                <a:lnTo>
                  <a:pt x="1078992" y="2706624"/>
                </a:lnTo>
                <a:lnTo>
                  <a:pt x="1088136" y="2706624"/>
                </a:lnTo>
                <a:lnTo>
                  <a:pt x="1088136" y="2697480"/>
                </a:lnTo>
                <a:close/>
              </a:path>
              <a:path w="1088390" h="5081270">
                <a:moveTo>
                  <a:pt x="1088136" y="2630424"/>
                </a:moveTo>
                <a:lnTo>
                  <a:pt x="1078992" y="2630424"/>
                </a:lnTo>
                <a:lnTo>
                  <a:pt x="1078992" y="2670048"/>
                </a:lnTo>
                <a:lnTo>
                  <a:pt x="1088136" y="2670048"/>
                </a:lnTo>
                <a:lnTo>
                  <a:pt x="1088136" y="2630424"/>
                </a:lnTo>
                <a:close/>
              </a:path>
              <a:path w="1088390" h="5081270">
                <a:moveTo>
                  <a:pt x="1088136" y="2593848"/>
                </a:moveTo>
                <a:lnTo>
                  <a:pt x="1078992" y="2593848"/>
                </a:lnTo>
                <a:lnTo>
                  <a:pt x="1078992" y="2602992"/>
                </a:lnTo>
                <a:lnTo>
                  <a:pt x="1088136" y="2602992"/>
                </a:lnTo>
                <a:lnTo>
                  <a:pt x="1088136" y="2593848"/>
                </a:lnTo>
                <a:close/>
              </a:path>
              <a:path w="1088390" h="5081270">
                <a:moveTo>
                  <a:pt x="1088136" y="2526792"/>
                </a:moveTo>
                <a:lnTo>
                  <a:pt x="1078992" y="2526792"/>
                </a:lnTo>
                <a:lnTo>
                  <a:pt x="1078992" y="2563368"/>
                </a:lnTo>
                <a:lnTo>
                  <a:pt x="1088136" y="2563368"/>
                </a:lnTo>
                <a:lnTo>
                  <a:pt x="1088136" y="2526792"/>
                </a:lnTo>
                <a:close/>
              </a:path>
              <a:path w="1088390" h="5081270">
                <a:moveTo>
                  <a:pt x="1088136" y="2487168"/>
                </a:moveTo>
                <a:lnTo>
                  <a:pt x="1078992" y="2487168"/>
                </a:lnTo>
                <a:lnTo>
                  <a:pt x="1078992" y="2499360"/>
                </a:lnTo>
                <a:lnTo>
                  <a:pt x="1088136" y="2499360"/>
                </a:lnTo>
                <a:lnTo>
                  <a:pt x="1088136" y="2487168"/>
                </a:lnTo>
                <a:close/>
              </a:path>
              <a:path w="1088390" h="5081270">
                <a:moveTo>
                  <a:pt x="1088136" y="2423160"/>
                </a:moveTo>
                <a:lnTo>
                  <a:pt x="1078992" y="2423160"/>
                </a:lnTo>
                <a:lnTo>
                  <a:pt x="1078992" y="2459736"/>
                </a:lnTo>
                <a:lnTo>
                  <a:pt x="1088136" y="2459736"/>
                </a:lnTo>
                <a:lnTo>
                  <a:pt x="1088136" y="2423160"/>
                </a:lnTo>
                <a:close/>
              </a:path>
              <a:path w="1088390" h="5081270">
                <a:moveTo>
                  <a:pt x="1088136" y="2383536"/>
                </a:moveTo>
                <a:lnTo>
                  <a:pt x="1078992" y="2383536"/>
                </a:lnTo>
                <a:lnTo>
                  <a:pt x="1078992" y="2392680"/>
                </a:lnTo>
                <a:lnTo>
                  <a:pt x="1088136" y="2392680"/>
                </a:lnTo>
                <a:lnTo>
                  <a:pt x="1088136" y="2383536"/>
                </a:lnTo>
                <a:close/>
              </a:path>
              <a:path w="1088390" h="5081270">
                <a:moveTo>
                  <a:pt x="1088136" y="2316480"/>
                </a:moveTo>
                <a:lnTo>
                  <a:pt x="1078992" y="2316480"/>
                </a:lnTo>
                <a:lnTo>
                  <a:pt x="1078992" y="2356104"/>
                </a:lnTo>
                <a:lnTo>
                  <a:pt x="1088136" y="2356104"/>
                </a:lnTo>
                <a:lnTo>
                  <a:pt x="1088136" y="2316480"/>
                </a:lnTo>
                <a:close/>
              </a:path>
              <a:path w="1088390" h="5081270">
                <a:moveTo>
                  <a:pt x="1088136" y="2279904"/>
                </a:moveTo>
                <a:lnTo>
                  <a:pt x="1078992" y="2279904"/>
                </a:lnTo>
                <a:lnTo>
                  <a:pt x="1078992" y="2289048"/>
                </a:lnTo>
                <a:lnTo>
                  <a:pt x="1088136" y="2289048"/>
                </a:lnTo>
                <a:lnTo>
                  <a:pt x="1088136" y="2279904"/>
                </a:lnTo>
                <a:close/>
              </a:path>
              <a:path w="1088390" h="5081270">
                <a:moveTo>
                  <a:pt x="1088136" y="2212848"/>
                </a:moveTo>
                <a:lnTo>
                  <a:pt x="1078992" y="2212848"/>
                </a:lnTo>
                <a:lnTo>
                  <a:pt x="1078992" y="2249424"/>
                </a:lnTo>
                <a:lnTo>
                  <a:pt x="1088136" y="2249424"/>
                </a:lnTo>
                <a:lnTo>
                  <a:pt x="1088136" y="2212848"/>
                </a:lnTo>
                <a:close/>
              </a:path>
              <a:path w="1088390" h="5081270">
                <a:moveTo>
                  <a:pt x="1088136" y="2173224"/>
                </a:moveTo>
                <a:lnTo>
                  <a:pt x="1078992" y="2173224"/>
                </a:lnTo>
                <a:lnTo>
                  <a:pt x="1078992" y="2182368"/>
                </a:lnTo>
                <a:lnTo>
                  <a:pt x="1088136" y="2182368"/>
                </a:lnTo>
                <a:lnTo>
                  <a:pt x="1088136" y="2173224"/>
                </a:lnTo>
                <a:close/>
              </a:path>
              <a:path w="1088390" h="5081270">
                <a:moveTo>
                  <a:pt x="1088136" y="2106168"/>
                </a:moveTo>
                <a:lnTo>
                  <a:pt x="1078992" y="2106168"/>
                </a:lnTo>
                <a:lnTo>
                  <a:pt x="1078992" y="2145792"/>
                </a:lnTo>
                <a:lnTo>
                  <a:pt x="1088136" y="2145792"/>
                </a:lnTo>
                <a:lnTo>
                  <a:pt x="1088136" y="2106168"/>
                </a:lnTo>
                <a:close/>
              </a:path>
              <a:path w="1088390" h="5081270">
                <a:moveTo>
                  <a:pt x="1088136" y="2069592"/>
                </a:moveTo>
                <a:lnTo>
                  <a:pt x="1078992" y="2069592"/>
                </a:lnTo>
                <a:lnTo>
                  <a:pt x="1078992" y="2078736"/>
                </a:lnTo>
                <a:lnTo>
                  <a:pt x="1088136" y="2078736"/>
                </a:lnTo>
                <a:lnTo>
                  <a:pt x="1088136" y="2069592"/>
                </a:lnTo>
                <a:close/>
              </a:path>
              <a:path w="1088390" h="5081270">
                <a:moveTo>
                  <a:pt x="1088136" y="2002536"/>
                </a:moveTo>
                <a:lnTo>
                  <a:pt x="1078992" y="2002536"/>
                </a:lnTo>
                <a:lnTo>
                  <a:pt x="1078992" y="2042160"/>
                </a:lnTo>
                <a:lnTo>
                  <a:pt x="1088136" y="2042160"/>
                </a:lnTo>
                <a:lnTo>
                  <a:pt x="1088136" y="2002536"/>
                </a:lnTo>
                <a:close/>
              </a:path>
              <a:path w="1088390" h="5081270">
                <a:moveTo>
                  <a:pt x="1088136" y="1965960"/>
                </a:moveTo>
                <a:lnTo>
                  <a:pt x="1078992" y="1965960"/>
                </a:lnTo>
                <a:lnTo>
                  <a:pt x="1078992" y="1975104"/>
                </a:lnTo>
                <a:lnTo>
                  <a:pt x="1088136" y="1975104"/>
                </a:lnTo>
                <a:lnTo>
                  <a:pt x="1088136" y="1965960"/>
                </a:lnTo>
                <a:close/>
              </a:path>
              <a:path w="1088390" h="5081270">
                <a:moveTo>
                  <a:pt x="1088136" y="1898904"/>
                </a:moveTo>
                <a:lnTo>
                  <a:pt x="1078992" y="1898904"/>
                </a:lnTo>
                <a:lnTo>
                  <a:pt x="1078992" y="1935480"/>
                </a:lnTo>
                <a:lnTo>
                  <a:pt x="1088136" y="1935480"/>
                </a:lnTo>
                <a:lnTo>
                  <a:pt x="1088136" y="1898904"/>
                </a:lnTo>
                <a:close/>
              </a:path>
              <a:path w="1088390" h="5081270">
                <a:moveTo>
                  <a:pt x="1088136" y="1859280"/>
                </a:moveTo>
                <a:lnTo>
                  <a:pt x="1078992" y="1859280"/>
                </a:lnTo>
                <a:lnTo>
                  <a:pt x="1078992" y="1868424"/>
                </a:lnTo>
                <a:lnTo>
                  <a:pt x="1088136" y="1868424"/>
                </a:lnTo>
                <a:lnTo>
                  <a:pt x="1088136" y="1859280"/>
                </a:lnTo>
                <a:close/>
              </a:path>
              <a:path w="1088390" h="5081270">
                <a:moveTo>
                  <a:pt x="1088136" y="1792224"/>
                </a:moveTo>
                <a:lnTo>
                  <a:pt x="1078992" y="1792224"/>
                </a:lnTo>
                <a:lnTo>
                  <a:pt x="1078992" y="1831848"/>
                </a:lnTo>
                <a:lnTo>
                  <a:pt x="1088136" y="1831848"/>
                </a:lnTo>
                <a:lnTo>
                  <a:pt x="1088136" y="1792224"/>
                </a:lnTo>
                <a:close/>
              </a:path>
              <a:path w="1088390" h="5081270">
                <a:moveTo>
                  <a:pt x="1088136" y="1755648"/>
                </a:moveTo>
                <a:lnTo>
                  <a:pt x="1078992" y="1755648"/>
                </a:lnTo>
                <a:lnTo>
                  <a:pt x="1078992" y="1764792"/>
                </a:lnTo>
                <a:lnTo>
                  <a:pt x="1088136" y="1764792"/>
                </a:lnTo>
                <a:lnTo>
                  <a:pt x="1088136" y="1755648"/>
                </a:lnTo>
                <a:close/>
              </a:path>
              <a:path w="1088390" h="5081270">
                <a:moveTo>
                  <a:pt x="1088136" y="1688592"/>
                </a:moveTo>
                <a:lnTo>
                  <a:pt x="1078992" y="1688592"/>
                </a:lnTo>
                <a:lnTo>
                  <a:pt x="1078992" y="1725168"/>
                </a:lnTo>
                <a:lnTo>
                  <a:pt x="1088136" y="1725168"/>
                </a:lnTo>
                <a:lnTo>
                  <a:pt x="1088136" y="1688592"/>
                </a:lnTo>
                <a:close/>
              </a:path>
              <a:path w="1088390" h="5081270">
                <a:moveTo>
                  <a:pt x="1088136" y="1648968"/>
                </a:moveTo>
                <a:lnTo>
                  <a:pt x="1078992" y="1648968"/>
                </a:lnTo>
                <a:lnTo>
                  <a:pt x="1078992" y="1661160"/>
                </a:lnTo>
                <a:lnTo>
                  <a:pt x="1088136" y="1661160"/>
                </a:lnTo>
                <a:lnTo>
                  <a:pt x="1088136" y="1648968"/>
                </a:lnTo>
                <a:close/>
              </a:path>
              <a:path w="1088390" h="5081270">
                <a:moveTo>
                  <a:pt x="1088136" y="1584960"/>
                </a:moveTo>
                <a:lnTo>
                  <a:pt x="1078992" y="1584960"/>
                </a:lnTo>
                <a:lnTo>
                  <a:pt x="1078992" y="1621536"/>
                </a:lnTo>
                <a:lnTo>
                  <a:pt x="1088136" y="1621536"/>
                </a:lnTo>
                <a:lnTo>
                  <a:pt x="1088136" y="1584960"/>
                </a:lnTo>
                <a:close/>
              </a:path>
              <a:path w="1088390" h="5081270">
                <a:moveTo>
                  <a:pt x="1088136" y="1545336"/>
                </a:moveTo>
                <a:lnTo>
                  <a:pt x="1078992" y="1545336"/>
                </a:lnTo>
                <a:lnTo>
                  <a:pt x="1078992" y="1554480"/>
                </a:lnTo>
                <a:lnTo>
                  <a:pt x="1088136" y="1554480"/>
                </a:lnTo>
                <a:lnTo>
                  <a:pt x="1088136" y="1545336"/>
                </a:lnTo>
                <a:close/>
              </a:path>
              <a:path w="1088390" h="5081270">
                <a:moveTo>
                  <a:pt x="1088136" y="1478280"/>
                </a:moveTo>
                <a:lnTo>
                  <a:pt x="1078992" y="1478280"/>
                </a:lnTo>
                <a:lnTo>
                  <a:pt x="1078992" y="1517904"/>
                </a:lnTo>
                <a:lnTo>
                  <a:pt x="1088136" y="1517904"/>
                </a:lnTo>
                <a:lnTo>
                  <a:pt x="1088136" y="1478280"/>
                </a:lnTo>
                <a:close/>
              </a:path>
              <a:path w="1088390" h="5081270">
                <a:moveTo>
                  <a:pt x="1088136" y="1441704"/>
                </a:moveTo>
                <a:lnTo>
                  <a:pt x="1078992" y="1441704"/>
                </a:lnTo>
                <a:lnTo>
                  <a:pt x="1078992" y="1450848"/>
                </a:lnTo>
                <a:lnTo>
                  <a:pt x="1088136" y="1450848"/>
                </a:lnTo>
                <a:lnTo>
                  <a:pt x="1088136" y="1441704"/>
                </a:lnTo>
                <a:close/>
              </a:path>
              <a:path w="1088390" h="5081270">
                <a:moveTo>
                  <a:pt x="1088136" y="1374648"/>
                </a:moveTo>
                <a:lnTo>
                  <a:pt x="1078992" y="1374648"/>
                </a:lnTo>
                <a:lnTo>
                  <a:pt x="1078992" y="1411224"/>
                </a:lnTo>
                <a:lnTo>
                  <a:pt x="1088136" y="1411224"/>
                </a:lnTo>
                <a:lnTo>
                  <a:pt x="1088136" y="1374648"/>
                </a:lnTo>
                <a:close/>
              </a:path>
              <a:path w="1088390" h="5081270">
                <a:moveTo>
                  <a:pt x="1088136" y="1335024"/>
                </a:moveTo>
                <a:lnTo>
                  <a:pt x="1078992" y="1335024"/>
                </a:lnTo>
                <a:lnTo>
                  <a:pt x="1078992" y="1344168"/>
                </a:lnTo>
                <a:lnTo>
                  <a:pt x="1088136" y="1344168"/>
                </a:lnTo>
                <a:lnTo>
                  <a:pt x="1088136" y="1335024"/>
                </a:lnTo>
                <a:close/>
              </a:path>
              <a:path w="1088390" h="5081270">
                <a:moveTo>
                  <a:pt x="1088136" y="1267968"/>
                </a:moveTo>
                <a:lnTo>
                  <a:pt x="1078992" y="1267968"/>
                </a:lnTo>
                <a:lnTo>
                  <a:pt x="1078992" y="1307592"/>
                </a:lnTo>
                <a:lnTo>
                  <a:pt x="1088136" y="1307592"/>
                </a:lnTo>
                <a:lnTo>
                  <a:pt x="1088136" y="1267968"/>
                </a:lnTo>
                <a:close/>
              </a:path>
              <a:path w="1088390" h="5081270">
                <a:moveTo>
                  <a:pt x="1088136" y="1231392"/>
                </a:moveTo>
                <a:lnTo>
                  <a:pt x="1078992" y="1231392"/>
                </a:lnTo>
                <a:lnTo>
                  <a:pt x="1078992" y="1240536"/>
                </a:lnTo>
                <a:lnTo>
                  <a:pt x="1088136" y="1240536"/>
                </a:lnTo>
                <a:lnTo>
                  <a:pt x="1088136" y="1231392"/>
                </a:lnTo>
                <a:close/>
              </a:path>
              <a:path w="1088390" h="5081270">
                <a:moveTo>
                  <a:pt x="1088136" y="1164336"/>
                </a:moveTo>
                <a:lnTo>
                  <a:pt x="1078992" y="1164336"/>
                </a:lnTo>
                <a:lnTo>
                  <a:pt x="1078992" y="1203960"/>
                </a:lnTo>
                <a:lnTo>
                  <a:pt x="1088136" y="1203960"/>
                </a:lnTo>
                <a:lnTo>
                  <a:pt x="1088136" y="1164336"/>
                </a:lnTo>
                <a:close/>
              </a:path>
              <a:path w="1088390" h="5081270">
                <a:moveTo>
                  <a:pt x="1088136" y="1127760"/>
                </a:moveTo>
                <a:lnTo>
                  <a:pt x="1078992" y="1127760"/>
                </a:lnTo>
                <a:lnTo>
                  <a:pt x="1078992" y="1136904"/>
                </a:lnTo>
                <a:lnTo>
                  <a:pt x="1088136" y="1136904"/>
                </a:lnTo>
                <a:lnTo>
                  <a:pt x="1088136" y="1127760"/>
                </a:lnTo>
                <a:close/>
              </a:path>
              <a:path w="1088390" h="5081270">
                <a:moveTo>
                  <a:pt x="1088136" y="1060704"/>
                </a:moveTo>
                <a:lnTo>
                  <a:pt x="1078992" y="1060704"/>
                </a:lnTo>
                <a:lnTo>
                  <a:pt x="1078992" y="1097280"/>
                </a:lnTo>
                <a:lnTo>
                  <a:pt x="1088136" y="1097280"/>
                </a:lnTo>
                <a:lnTo>
                  <a:pt x="1088136" y="1060704"/>
                </a:lnTo>
                <a:close/>
              </a:path>
              <a:path w="1088390" h="5081270">
                <a:moveTo>
                  <a:pt x="1088136" y="1021080"/>
                </a:moveTo>
                <a:lnTo>
                  <a:pt x="1078992" y="1021080"/>
                </a:lnTo>
                <a:lnTo>
                  <a:pt x="1078992" y="1030224"/>
                </a:lnTo>
                <a:lnTo>
                  <a:pt x="1088136" y="1030224"/>
                </a:lnTo>
                <a:lnTo>
                  <a:pt x="1088136" y="1021080"/>
                </a:lnTo>
                <a:close/>
              </a:path>
              <a:path w="1088390" h="5081270">
                <a:moveTo>
                  <a:pt x="1088136" y="954024"/>
                </a:moveTo>
                <a:lnTo>
                  <a:pt x="1078992" y="954024"/>
                </a:lnTo>
                <a:lnTo>
                  <a:pt x="1078992" y="993648"/>
                </a:lnTo>
                <a:lnTo>
                  <a:pt x="1088136" y="993648"/>
                </a:lnTo>
                <a:lnTo>
                  <a:pt x="1088136" y="954024"/>
                </a:lnTo>
                <a:close/>
              </a:path>
              <a:path w="1088390" h="5081270">
                <a:moveTo>
                  <a:pt x="1088136" y="917448"/>
                </a:moveTo>
                <a:lnTo>
                  <a:pt x="1078992" y="917448"/>
                </a:lnTo>
                <a:lnTo>
                  <a:pt x="1078992" y="926592"/>
                </a:lnTo>
                <a:lnTo>
                  <a:pt x="1088136" y="926592"/>
                </a:lnTo>
                <a:lnTo>
                  <a:pt x="1088136" y="917448"/>
                </a:lnTo>
                <a:close/>
              </a:path>
              <a:path w="1088390" h="5081270">
                <a:moveTo>
                  <a:pt x="1088136" y="850392"/>
                </a:moveTo>
                <a:lnTo>
                  <a:pt x="1078992" y="850392"/>
                </a:lnTo>
                <a:lnTo>
                  <a:pt x="1078992" y="886968"/>
                </a:lnTo>
                <a:lnTo>
                  <a:pt x="1088136" y="886968"/>
                </a:lnTo>
                <a:lnTo>
                  <a:pt x="1088136" y="850392"/>
                </a:lnTo>
                <a:close/>
              </a:path>
              <a:path w="1088390" h="5081270">
                <a:moveTo>
                  <a:pt x="1088136" y="810768"/>
                </a:moveTo>
                <a:lnTo>
                  <a:pt x="1078992" y="810768"/>
                </a:lnTo>
                <a:lnTo>
                  <a:pt x="1078992" y="822960"/>
                </a:lnTo>
                <a:lnTo>
                  <a:pt x="1088136" y="822960"/>
                </a:lnTo>
                <a:lnTo>
                  <a:pt x="1088136" y="810768"/>
                </a:lnTo>
                <a:close/>
              </a:path>
              <a:path w="1088390" h="5081270">
                <a:moveTo>
                  <a:pt x="1088136" y="746760"/>
                </a:moveTo>
                <a:lnTo>
                  <a:pt x="1078992" y="746760"/>
                </a:lnTo>
                <a:lnTo>
                  <a:pt x="1078992" y="783336"/>
                </a:lnTo>
                <a:lnTo>
                  <a:pt x="1088136" y="783336"/>
                </a:lnTo>
                <a:lnTo>
                  <a:pt x="1088136" y="746760"/>
                </a:lnTo>
                <a:close/>
              </a:path>
              <a:path w="1088390" h="5081270">
                <a:moveTo>
                  <a:pt x="1088136" y="707136"/>
                </a:moveTo>
                <a:lnTo>
                  <a:pt x="1078992" y="707136"/>
                </a:lnTo>
                <a:lnTo>
                  <a:pt x="1078992" y="716280"/>
                </a:lnTo>
                <a:lnTo>
                  <a:pt x="1088136" y="716280"/>
                </a:lnTo>
                <a:lnTo>
                  <a:pt x="1088136" y="707136"/>
                </a:lnTo>
                <a:close/>
              </a:path>
              <a:path w="1088390" h="5081270">
                <a:moveTo>
                  <a:pt x="1088136" y="640080"/>
                </a:moveTo>
                <a:lnTo>
                  <a:pt x="1078992" y="640080"/>
                </a:lnTo>
                <a:lnTo>
                  <a:pt x="1078992" y="679704"/>
                </a:lnTo>
                <a:lnTo>
                  <a:pt x="1088136" y="679704"/>
                </a:lnTo>
                <a:lnTo>
                  <a:pt x="1088136" y="640080"/>
                </a:lnTo>
                <a:close/>
              </a:path>
              <a:path w="1088390" h="5081270">
                <a:moveTo>
                  <a:pt x="1088136" y="603504"/>
                </a:moveTo>
                <a:lnTo>
                  <a:pt x="1078992" y="603504"/>
                </a:lnTo>
                <a:lnTo>
                  <a:pt x="1078992" y="612648"/>
                </a:lnTo>
                <a:lnTo>
                  <a:pt x="1088136" y="612648"/>
                </a:lnTo>
                <a:lnTo>
                  <a:pt x="1088136" y="603504"/>
                </a:lnTo>
                <a:close/>
              </a:path>
              <a:path w="1088390" h="5081270">
                <a:moveTo>
                  <a:pt x="1088136" y="536448"/>
                </a:moveTo>
                <a:lnTo>
                  <a:pt x="1078992" y="536448"/>
                </a:lnTo>
                <a:lnTo>
                  <a:pt x="1078992" y="573024"/>
                </a:lnTo>
                <a:lnTo>
                  <a:pt x="1088136" y="573024"/>
                </a:lnTo>
                <a:lnTo>
                  <a:pt x="1088136" y="536448"/>
                </a:lnTo>
                <a:close/>
              </a:path>
              <a:path w="1088390" h="5081270">
                <a:moveTo>
                  <a:pt x="1088136" y="496824"/>
                </a:moveTo>
                <a:lnTo>
                  <a:pt x="1078992" y="496824"/>
                </a:lnTo>
                <a:lnTo>
                  <a:pt x="1078992" y="505968"/>
                </a:lnTo>
                <a:lnTo>
                  <a:pt x="1088136" y="505968"/>
                </a:lnTo>
                <a:lnTo>
                  <a:pt x="1088136" y="496824"/>
                </a:lnTo>
                <a:close/>
              </a:path>
              <a:path w="1088390" h="5081270">
                <a:moveTo>
                  <a:pt x="1088136" y="429768"/>
                </a:moveTo>
                <a:lnTo>
                  <a:pt x="1078992" y="429768"/>
                </a:lnTo>
                <a:lnTo>
                  <a:pt x="1078992" y="469392"/>
                </a:lnTo>
                <a:lnTo>
                  <a:pt x="1088136" y="469392"/>
                </a:lnTo>
                <a:lnTo>
                  <a:pt x="1088136" y="429768"/>
                </a:lnTo>
                <a:close/>
              </a:path>
              <a:path w="1088390" h="5081270">
                <a:moveTo>
                  <a:pt x="1088136" y="393192"/>
                </a:moveTo>
                <a:lnTo>
                  <a:pt x="1078992" y="393192"/>
                </a:lnTo>
                <a:lnTo>
                  <a:pt x="1078992" y="402336"/>
                </a:lnTo>
                <a:lnTo>
                  <a:pt x="1088136" y="402336"/>
                </a:lnTo>
                <a:lnTo>
                  <a:pt x="1088136" y="393192"/>
                </a:lnTo>
                <a:close/>
              </a:path>
              <a:path w="1088390" h="5081270">
                <a:moveTo>
                  <a:pt x="1088136" y="326136"/>
                </a:moveTo>
                <a:lnTo>
                  <a:pt x="1078992" y="326136"/>
                </a:lnTo>
                <a:lnTo>
                  <a:pt x="1078992" y="365760"/>
                </a:lnTo>
                <a:lnTo>
                  <a:pt x="1088136" y="365760"/>
                </a:lnTo>
                <a:lnTo>
                  <a:pt x="1088136" y="326136"/>
                </a:lnTo>
                <a:close/>
              </a:path>
              <a:path w="1088390" h="5081270">
                <a:moveTo>
                  <a:pt x="1088136" y="289560"/>
                </a:moveTo>
                <a:lnTo>
                  <a:pt x="1078992" y="289560"/>
                </a:lnTo>
                <a:lnTo>
                  <a:pt x="1078992" y="298704"/>
                </a:lnTo>
                <a:lnTo>
                  <a:pt x="1088136" y="298704"/>
                </a:lnTo>
                <a:lnTo>
                  <a:pt x="1088136" y="289560"/>
                </a:lnTo>
                <a:close/>
              </a:path>
              <a:path w="1088390" h="5081270">
                <a:moveTo>
                  <a:pt x="1088136" y="222504"/>
                </a:moveTo>
                <a:lnTo>
                  <a:pt x="1078992" y="222504"/>
                </a:lnTo>
                <a:lnTo>
                  <a:pt x="1078992" y="259080"/>
                </a:lnTo>
                <a:lnTo>
                  <a:pt x="1088136" y="259080"/>
                </a:lnTo>
                <a:lnTo>
                  <a:pt x="1088136" y="222504"/>
                </a:lnTo>
                <a:close/>
              </a:path>
              <a:path w="1088390" h="5081270">
                <a:moveTo>
                  <a:pt x="1088136" y="182880"/>
                </a:moveTo>
                <a:lnTo>
                  <a:pt x="1078992" y="182880"/>
                </a:lnTo>
                <a:lnTo>
                  <a:pt x="1078992" y="192024"/>
                </a:lnTo>
                <a:lnTo>
                  <a:pt x="1088136" y="192024"/>
                </a:lnTo>
                <a:lnTo>
                  <a:pt x="1088136" y="182880"/>
                </a:lnTo>
                <a:close/>
              </a:path>
              <a:path w="1088390" h="5081270">
                <a:moveTo>
                  <a:pt x="1088136" y="115824"/>
                </a:moveTo>
                <a:lnTo>
                  <a:pt x="1078992" y="115824"/>
                </a:lnTo>
                <a:lnTo>
                  <a:pt x="1078992" y="155448"/>
                </a:lnTo>
                <a:lnTo>
                  <a:pt x="1088136" y="155448"/>
                </a:lnTo>
                <a:lnTo>
                  <a:pt x="1088136" y="115824"/>
                </a:lnTo>
                <a:close/>
              </a:path>
              <a:path w="1088390" h="5081270">
                <a:moveTo>
                  <a:pt x="1088136" y="79248"/>
                </a:moveTo>
                <a:lnTo>
                  <a:pt x="1078992" y="79248"/>
                </a:lnTo>
                <a:lnTo>
                  <a:pt x="1078992" y="88392"/>
                </a:lnTo>
                <a:lnTo>
                  <a:pt x="1088136" y="88392"/>
                </a:lnTo>
                <a:lnTo>
                  <a:pt x="1088136" y="79248"/>
                </a:lnTo>
                <a:close/>
              </a:path>
              <a:path w="1088390" h="5081270">
                <a:moveTo>
                  <a:pt x="1088136" y="12192"/>
                </a:moveTo>
                <a:lnTo>
                  <a:pt x="1078992" y="12192"/>
                </a:lnTo>
                <a:lnTo>
                  <a:pt x="1078992" y="48768"/>
                </a:lnTo>
                <a:lnTo>
                  <a:pt x="1088136" y="48768"/>
                </a:lnTo>
                <a:lnTo>
                  <a:pt x="1088136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0" name="object 720"/>
          <p:cNvSpPr/>
          <p:nvPr/>
        </p:nvSpPr>
        <p:spPr>
          <a:xfrm>
            <a:off x="3483864" y="4438396"/>
            <a:ext cx="1438656" cy="795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1" name="object 721"/>
          <p:cNvSpPr/>
          <p:nvPr/>
        </p:nvSpPr>
        <p:spPr>
          <a:xfrm>
            <a:off x="3489959" y="4420108"/>
            <a:ext cx="1426845" cy="786765"/>
          </a:xfrm>
          <a:custGeom>
            <a:avLst/>
            <a:gdLst/>
            <a:ahLst/>
            <a:cxnLst/>
            <a:rect l="l" t="t" r="r" b="b"/>
            <a:pathLst>
              <a:path w="1426845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95400" y="786384"/>
                </a:lnTo>
                <a:lnTo>
                  <a:pt x="1346739" y="775763"/>
                </a:lnTo>
                <a:lnTo>
                  <a:pt x="1388364" y="747141"/>
                </a:lnTo>
                <a:lnTo>
                  <a:pt x="1416272" y="705373"/>
                </a:lnTo>
                <a:lnTo>
                  <a:pt x="1426464" y="655320"/>
                </a:lnTo>
                <a:lnTo>
                  <a:pt x="1426464" y="131064"/>
                </a:lnTo>
                <a:lnTo>
                  <a:pt x="1416272" y="79724"/>
                </a:lnTo>
                <a:lnTo>
                  <a:pt x="1388364" y="38100"/>
                </a:lnTo>
                <a:lnTo>
                  <a:pt x="1346739" y="10191"/>
                </a:lnTo>
                <a:lnTo>
                  <a:pt x="1295400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2" name="object 722"/>
          <p:cNvSpPr txBox="1"/>
          <p:nvPr/>
        </p:nvSpPr>
        <p:spPr>
          <a:xfrm>
            <a:off x="3396996" y="4492752"/>
            <a:ext cx="29083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OPP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la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UE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 </a:t>
            </a:r>
            <a:r>
              <a:rPr sz="1500" b="1" spc="7" baseline="33333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500" b="1" baseline="33333" dirty="0">
                <a:solidFill>
                  <a:srgbClr val="F4F406"/>
                </a:solidFill>
                <a:latin typeface="Arial"/>
                <a:cs typeface="Arial"/>
              </a:rPr>
              <a:t>oficina</a:t>
            </a:r>
            <a:r>
              <a:rPr sz="1500" b="1" spc="150" baseline="33333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500" b="1" spc="-7" baseline="33333" dirty="0">
                <a:solidFill>
                  <a:srgbClr val="F4F406"/>
                </a:solidFill>
                <a:latin typeface="Arial"/>
                <a:cs typeface="Arial"/>
              </a:rPr>
              <a:t>encargada</a:t>
            </a:r>
            <a:endParaRPr sz="1500" baseline="33333" dirty="0">
              <a:latin typeface="Arial"/>
              <a:cs typeface="Arial"/>
            </a:endParaRPr>
          </a:p>
        </p:txBody>
      </p:sp>
      <p:sp>
        <p:nvSpPr>
          <p:cNvPr id="723" name="object 723"/>
          <p:cNvSpPr txBox="1"/>
          <p:nvPr/>
        </p:nvSpPr>
        <p:spPr>
          <a:xfrm>
            <a:off x="3641852" y="4645152"/>
            <a:ext cx="112395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7310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existencia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recursos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</a:t>
            </a:r>
            <a:r>
              <a:rPr sz="1000" b="1" spc="-8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cada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bien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5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servicio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3773423" y="1704339"/>
            <a:ext cx="792480" cy="502920"/>
          </a:xfrm>
          <a:custGeom>
            <a:avLst/>
            <a:gdLst/>
            <a:ahLst/>
            <a:cxnLst/>
            <a:rect l="l" t="t" r="r" b="b"/>
            <a:pathLst>
              <a:path w="792479" h="502919">
                <a:moveTo>
                  <a:pt x="85343" y="0"/>
                </a:moveTo>
                <a:lnTo>
                  <a:pt x="52720" y="6905"/>
                </a:lnTo>
                <a:lnTo>
                  <a:pt x="25526" y="25526"/>
                </a:lnTo>
                <a:lnTo>
                  <a:pt x="6905" y="52720"/>
                </a:lnTo>
                <a:lnTo>
                  <a:pt x="0" y="85344"/>
                </a:lnTo>
                <a:lnTo>
                  <a:pt x="0" y="420624"/>
                </a:lnTo>
                <a:lnTo>
                  <a:pt x="6905" y="452770"/>
                </a:lnTo>
                <a:lnTo>
                  <a:pt x="25526" y="478917"/>
                </a:lnTo>
                <a:lnTo>
                  <a:pt x="52720" y="496490"/>
                </a:lnTo>
                <a:lnTo>
                  <a:pt x="85343" y="502920"/>
                </a:lnTo>
                <a:lnTo>
                  <a:pt x="710184" y="502920"/>
                </a:lnTo>
                <a:lnTo>
                  <a:pt x="742330" y="496490"/>
                </a:lnTo>
                <a:lnTo>
                  <a:pt x="768476" y="478916"/>
                </a:lnTo>
                <a:lnTo>
                  <a:pt x="786050" y="452770"/>
                </a:lnTo>
                <a:lnTo>
                  <a:pt x="792479" y="420624"/>
                </a:lnTo>
                <a:lnTo>
                  <a:pt x="792479" y="85344"/>
                </a:lnTo>
                <a:lnTo>
                  <a:pt x="786050" y="52720"/>
                </a:lnTo>
                <a:lnTo>
                  <a:pt x="768476" y="25526"/>
                </a:lnTo>
                <a:lnTo>
                  <a:pt x="742330" y="6905"/>
                </a:lnTo>
                <a:lnTo>
                  <a:pt x="710184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5" name="object 725"/>
          <p:cNvSpPr txBox="1"/>
          <p:nvPr/>
        </p:nvSpPr>
        <p:spPr>
          <a:xfrm>
            <a:off x="3879596" y="1758696"/>
            <a:ext cx="582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UE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iza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6809231" y="2271267"/>
            <a:ext cx="76200" cy="259079"/>
          </a:xfrm>
          <a:custGeom>
            <a:avLst/>
            <a:gdLst/>
            <a:ahLst/>
            <a:cxnLst/>
            <a:rect l="l" t="t" r="r" b="b"/>
            <a:pathLst>
              <a:path w="76200" h="259080">
                <a:moveTo>
                  <a:pt x="33527" y="182880"/>
                </a:moveTo>
                <a:lnTo>
                  <a:pt x="0" y="182880"/>
                </a:lnTo>
                <a:lnTo>
                  <a:pt x="36575" y="259080"/>
                </a:lnTo>
                <a:lnTo>
                  <a:pt x="68275" y="198120"/>
                </a:lnTo>
                <a:lnTo>
                  <a:pt x="36575" y="198120"/>
                </a:lnTo>
                <a:lnTo>
                  <a:pt x="33527" y="195072"/>
                </a:lnTo>
                <a:lnTo>
                  <a:pt x="33527" y="182880"/>
                </a:lnTo>
                <a:close/>
              </a:path>
              <a:path w="76200" h="259080">
                <a:moveTo>
                  <a:pt x="36575" y="0"/>
                </a:moveTo>
                <a:lnTo>
                  <a:pt x="33527" y="6096"/>
                </a:lnTo>
                <a:lnTo>
                  <a:pt x="33527" y="195072"/>
                </a:lnTo>
                <a:lnTo>
                  <a:pt x="36575" y="198120"/>
                </a:lnTo>
                <a:lnTo>
                  <a:pt x="42672" y="195072"/>
                </a:lnTo>
                <a:lnTo>
                  <a:pt x="42672" y="6096"/>
                </a:lnTo>
                <a:lnTo>
                  <a:pt x="36575" y="0"/>
                </a:lnTo>
                <a:close/>
              </a:path>
              <a:path w="76200" h="259080">
                <a:moveTo>
                  <a:pt x="76200" y="182880"/>
                </a:moveTo>
                <a:lnTo>
                  <a:pt x="42672" y="182880"/>
                </a:lnTo>
                <a:lnTo>
                  <a:pt x="42672" y="195072"/>
                </a:lnTo>
                <a:lnTo>
                  <a:pt x="36575" y="198120"/>
                </a:lnTo>
                <a:lnTo>
                  <a:pt x="68275" y="198120"/>
                </a:lnTo>
                <a:lnTo>
                  <a:pt x="7620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7" name="object 727"/>
          <p:cNvSpPr/>
          <p:nvPr/>
        </p:nvSpPr>
        <p:spPr>
          <a:xfrm>
            <a:off x="4163567" y="4206747"/>
            <a:ext cx="76200" cy="1493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8" name="object 728"/>
          <p:cNvSpPr/>
          <p:nvPr/>
        </p:nvSpPr>
        <p:spPr>
          <a:xfrm>
            <a:off x="2840735" y="2667507"/>
            <a:ext cx="185927" cy="76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9" name="object 729"/>
          <p:cNvSpPr/>
          <p:nvPr/>
        </p:nvSpPr>
        <p:spPr>
          <a:xfrm>
            <a:off x="1840992" y="2667507"/>
            <a:ext cx="149351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0" name="object 730"/>
          <p:cNvSpPr/>
          <p:nvPr/>
        </p:nvSpPr>
        <p:spPr>
          <a:xfrm>
            <a:off x="4163567" y="2198116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3528" y="216408"/>
                </a:moveTo>
                <a:lnTo>
                  <a:pt x="0" y="216408"/>
                </a:lnTo>
                <a:lnTo>
                  <a:pt x="39624" y="292608"/>
                </a:lnTo>
                <a:lnTo>
                  <a:pt x="67421" y="234696"/>
                </a:lnTo>
                <a:lnTo>
                  <a:pt x="39624" y="234696"/>
                </a:lnTo>
                <a:lnTo>
                  <a:pt x="33528" y="228600"/>
                </a:lnTo>
                <a:lnTo>
                  <a:pt x="33528" y="216408"/>
                </a:lnTo>
                <a:close/>
              </a:path>
              <a:path w="76200" h="292735">
                <a:moveTo>
                  <a:pt x="39624" y="0"/>
                </a:moveTo>
                <a:lnTo>
                  <a:pt x="33528" y="6096"/>
                </a:lnTo>
                <a:lnTo>
                  <a:pt x="33528" y="228600"/>
                </a:lnTo>
                <a:lnTo>
                  <a:pt x="39624" y="234696"/>
                </a:lnTo>
                <a:lnTo>
                  <a:pt x="45720" y="228600"/>
                </a:lnTo>
                <a:lnTo>
                  <a:pt x="45720" y="6096"/>
                </a:lnTo>
                <a:lnTo>
                  <a:pt x="39624" y="0"/>
                </a:lnTo>
                <a:close/>
              </a:path>
              <a:path w="76200" h="292735">
                <a:moveTo>
                  <a:pt x="76200" y="216408"/>
                </a:moveTo>
                <a:lnTo>
                  <a:pt x="45720" y="216408"/>
                </a:lnTo>
                <a:lnTo>
                  <a:pt x="45720" y="228600"/>
                </a:lnTo>
                <a:lnTo>
                  <a:pt x="39624" y="234696"/>
                </a:lnTo>
                <a:lnTo>
                  <a:pt x="67421" y="234696"/>
                </a:lnTo>
                <a:lnTo>
                  <a:pt x="76200" y="216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1" name="object 731"/>
          <p:cNvSpPr/>
          <p:nvPr/>
        </p:nvSpPr>
        <p:spPr>
          <a:xfrm>
            <a:off x="4163567" y="5240020"/>
            <a:ext cx="76200" cy="185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2" name="object 732"/>
          <p:cNvSpPr/>
          <p:nvPr/>
        </p:nvSpPr>
        <p:spPr>
          <a:xfrm>
            <a:off x="5132832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1666" y="14716"/>
                </a:lnTo>
                <a:lnTo>
                  <a:pt x="6476" y="26288"/>
                </a:lnTo>
                <a:lnTo>
                  <a:pt x="14144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719"/>
                </a:lnTo>
                <a:lnTo>
                  <a:pt x="388619" y="48005"/>
                </a:lnTo>
                <a:lnTo>
                  <a:pt x="394144" y="59721"/>
                </a:lnTo>
                <a:lnTo>
                  <a:pt x="396239" y="73151"/>
                </a:lnTo>
                <a:lnTo>
                  <a:pt x="397906" y="59721"/>
                </a:lnTo>
                <a:lnTo>
                  <a:pt x="402716" y="48005"/>
                </a:lnTo>
                <a:lnTo>
                  <a:pt x="410384" y="39719"/>
                </a:lnTo>
                <a:lnTo>
                  <a:pt x="420623" y="36575"/>
                </a:lnTo>
                <a:lnTo>
                  <a:pt x="768095" y="36575"/>
                </a:lnTo>
                <a:lnTo>
                  <a:pt x="777049" y="33861"/>
                </a:lnTo>
                <a:lnTo>
                  <a:pt x="784860" y="26288"/>
                </a:lnTo>
                <a:lnTo>
                  <a:pt x="790384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3" name="object 733"/>
          <p:cNvSpPr/>
          <p:nvPr/>
        </p:nvSpPr>
        <p:spPr>
          <a:xfrm>
            <a:off x="5522976" y="4206747"/>
            <a:ext cx="76200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4" name="object 734"/>
          <p:cNvSpPr/>
          <p:nvPr/>
        </p:nvSpPr>
        <p:spPr>
          <a:xfrm>
            <a:off x="5126735" y="1939035"/>
            <a:ext cx="795527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5" name="object 735"/>
          <p:cNvSpPr/>
          <p:nvPr/>
        </p:nvSpPr>
        <p:spPr>
          <a:xfrm>
            <a:off x="5132832" y="1920748"/>
            <a:ext cx="783590" cy="429895"/>
          </a:xfrm>
          <a:custGeom>
            <a:avLst/>
            <a:gdLst/>
            <a:ahLst/>
            <a:cxnLst/>
            <a:rect l="l" t="t" r="r" b="b"/>
            <a:pathLst>
              <a:path w="783589" h="429894">
                <a:moveTo>
                  <a:pt x="70103" y="0"/>
                </a:moveTo>
                <a:lnTo>
                  <a:pt x="42433" y="5381"/>
                </a:lnTo>
                <a:lnTo>
                  <a:pt x="20193" y="20192"/>
                </a:lnTo>
                <a:lnTo>
                  <a:pt x="5381" y="42433"/>
                </a:lnTo>
                <a:lnTo>
                  <a:pt x="0" y="70103"/>
                </a:lnTo>
                <a:lnTo>
                  <a:pt x="0" y="359663"/>
                </a:lnTo>
                <a:lnTo>
                  <a:pt x="5381" y="387334"/>
                </a:lnTo>
                <a:lnTo>
                  <a:pt x="20192" y="409574"/>
                </a:lnTo>
                <a:lnTo>
                  <a:pt x="42433" y="424386"/>
                </a:lnTo>
                <a:lnTo>
                  <a:pt x="70103" y="429767"/>
                </a:lnTo>
                <a:lnTo>
                  <a:pt x="713231" y="429767"/>
                </a:lnTo>
                <a:lnTo>
                  <a:pt x="740902" y="424386"/>
                </a:lnTo>
                <a:lnTo>
                  <a:pt x="763142" y="409575"/>
                </a:lnTo>
                <a:lnTo>
                  <a:pt x="777954" y="387334"/>
                </a:lnTo>
                <a:lnTo>
                  <a:pt x="783335" y="359663"/>
                </a:lnTo>
                <a:lnTo>
                  <a:pt x="783335" y="70103"/>
                </a:lnTo>
                <a:lnTo>
                  <a:pt x="777954" y="42433"/>
                </a:lnTo>
                <a:lnTo>
                  <a:pt x="763142" y="20193"/>
                </a:lnTo>
                <a:lnTo>
                  <a:pt x="740902" y="5381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6" name="object 736"/>
          <p:cNvSpPr txBox="1"/>
          <p:nvPr/>
        </p:nvSpPr>
        <p:spPr>
          <a:xfrm>
            <a:off x="4854955" y="1517905"/>
            <a:ext cx="1076325" cy="7797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100330">
              <a:lnSpc>
                <a:spcPts val="1939"/>
              </a:lnSpc>
              <a:spcBef>
                <a:spcPts val="15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 -  UE</a:t>
            </a:r>
            <a:endParaRPr sz="1600" dirty="0">
              <a:latin typeface="Arial"/>
              <a:cs typeface="Arial"/>
            </a:endParaRPr>
          </a:p>
          <a:p>
            <a:pPr marL="264795" algn="ctr">
              <a:lnSpc>
                <a:spcPts val="8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Compromiso</a:t>
            </a:r>
            <a:endParaRPr sz="1000" dirty="0">
              <a:latin typeface="Arial"/>
              <a:cs typeface="Arial"/>
            </a:endParaRPr>
          </a:p>
          <a:p>
            <a:pPr marL="264795" algn="ctr">
              <a:lnSpc>
                <a:spcPct val="1000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Anual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5522976" y="2344420"/>
            <a:ext cx="76200" cy="1493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8" name="object 738"/>
          <p:cNvSpPr/>
          <p:nvPr/>
        </p:nvSpPr>
        <p:spPr>
          <a:xfrm>
            <a:off x="4696967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9" name="object 739"/>
          <p:cNvSpPr/>
          <p:nvPr/>
        </p:nvSpPr>
        <p:spPr>
          <a:xfrm>
            <a:off x="4696967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2"/>
                </a:lnTo>
                <a:lnTo>
                  <a:pt x="195072" y="42672"/>
                </a:lnTo>
                <a:lnTo>
                  <a:pt x="201168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201168" y="39624"/>
                </a:lnTo>
                <a:lnTo>
                  <a:pt x="195072" y="42672"/>
                </a:lnTo>
                <a:lnTo>
                  <a:pt x="252730" y="42672"/>
                </a:lnTo>
                <a:lnTo>
                  <a:pt x="259080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0" name="object 740"/>
          <p:cNvSpPr/>
          <p:nvPr/>
        </p:nvSpPr>
        <p:spPr>
          <a:xfrm>
            <a:off x="4696967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1" name="object 741"/>
          <p:cNvSpPr/>
          <p:nvPr/>
        </p:nvSpPr>
        <p:spPr>
          <a:xfrm>
            <a:off x="469696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2" name="object 742"/>
          <p:cNvSpPr/>
          <p:nvPr/>
        </p:nvSpPr>
        <p:spPr>
          <a:xfrm>
            <a:off x="6409944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2095" y="39719"/>
                </a:lnTo>
                <a:lnTo>
                  <a:pt x="389762" y="48005"/>
                </a:lnTo>
                <a:lnTo>
                  <a:pt x="394573" y="59721"/>
                </a:lnTo>
                <a:lnTo>
                  <a:pt x="396239" y="73151"/>
                </a:lnTo>
                <a:lnTo>
                  <a:pt x="398335" y="59721"/>
                </a:lnTo>
                <a:lnTo>
                  <a:pt x="403859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861"/>
                </a:lnTo>
                <a:lnTo>
                  <a:pt x="786002" y="26288"/>
                </a:lnTo>
                <a:lnTo>
                  <a:pt x="790813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3" name="object 743"/>
          <p:cNvSpPr/>
          <p:nvPr/>
        </p:nvSpPr>
        <p:spPr>
          <a:xfrm>
            <a:off x="6056376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4" name="object 744"/>
          <p:cNvSpPr/>
          <p:nvPr/>
        </p:nvSpPr>
        <p:spPr>
          <a:xfrm>
            <a:off x="6056376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0479"/>
                </a:lnTo>
                <a:close/>
              </a:path>
              <a:path w="256539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5" name="object 745"/>
          <p:cNvSpPr/>
          <p:nvPr/>
        </p:nvSpPr>
        <p:spPr>
          <a:xfrm>
            <a:off x="7232904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1" y="42671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6" name="object 746"/>
          <p:cNvSpPr/>
          <p:nvPr/>
        </p:nvSpPr>
        <p:spPr>
          <a:xfrm>
            <a:off x="7808976" y="2201164"/>
            <a:ext cx="76200" cy="256540"/>
          </a:xfrm>
          <a:custGeom>
            <a:avLst/>
            <a:gdLst/>
            <a:ahLst/>
            <a:cxnLst/>
            <a:rect l="l" t="t" r="r" b="b"/>
            <a:pathLst>
              <a:path w="76200" h="256539">
                <a:moveTo>
                  <a:pt x="33527" y="179832"/>
                </a:moveTo>
                <a:lnTo>
                  <a:pt x="0" y="179832"/>
                </a:lnTo>
                <a:lnTo>
                  <a:pt x="36575" y="256032"/>
                </a:lnTo>
                <a:lnTo>
                  <a:pt x="66690" y="198120"/>
                </a:lnTo>
                <a:lnTo>
                  <a:pt x="36575" y="198120"/>
                </a:lnTo>
                <a:lnTo>
                  <a:pt x="33527" y="192024"/>
                </a:lnTo>
                <a:lnTo>
                  <a:pt x="33527" y="179832"/>
                </a:lnTo>
                <a:close/>
              </a:path>
              <a:path w="76200" h="256539">
                <a:moveTo>
                  <a:pt x="36575" y="0"/>
                </a:moveTo>
                <a:lnTo>
                  <a:pt x="33527" y="3048"/>
                </a:lnTo>
                <a:lnTo>
                  <a:pt x="33527" y="192024"/>
                </a:lnTo>
                <a:lnTo>
                  <a:pt x="36575" y="198120"/>
                </a:lnTo>
                <a:lnTo>
                  <a:pt x="42672" y="192024"/>
                </a:lnTo>
                <a:lnTo>
                  <a:pt x="42672" y="3048"/>
                </a:lnTo>
                <a:lnTo>
                  <a:pt x="36575" y="0"/>
                </a:lnTo>
                <a:close/>
              </a:path>
              <a:path w="76200" h="256539">
                <a:moveTo>
                  <a:pt x="76200" y="179832"/>
                </a:moveTo>
                <a:lnTo>
                  <a:pt x="42672" y="179832"/>
                </a:lnTo>
                <a:lnTo>
                  <a:pt x="42672" y="192024"/>
                </a:lnTo>
                <a:lnTo>
                  <a:pt x="36575" y="198120"/>
                </a:lnTo>
                <a:lnTo>
                  <a:pt x="66690" y="198120"/>
                </a:lnTo>
                <a:lnTo>
                  <a:pt x="76200" y="179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7" name="object 747"/>
          <p:cNvSpPr/>
          <p:nvPr/>
        </p:nvSpPr>
        <p:spPr>
          <a:xfrm>
            <a:off x="7232904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0479"/>
                </a:lnTo>
                <a:close/>
              </a:path>
              <a:path w="256540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8" name="object 748"/>
          <p:cNvSpPr/>
          <p:nvPr/>
        </p:nvSpPr>
        <p:spPr>
          <a:xfrm>
            <a:off x="7482840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19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719"/>
                </a:lnTo>
                <a:lnTo>
                  <a:pt x="388620" y="48005"/>
                </a:lnTo>
                <a:lnTo>
                  <a:pt x="394144" y="59721"/>
                </a:lnTo>
                <a:lnTo>
                  <a:pt x="396239" y="73151"/>
                </a:lnTo>
                <a:lnTo>
                  <a:pt x="398335" y="59721"/>
                </a:lnTo>
                <a:lnTo>
                  <a:pt x="403859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5" y="36575"/>
                </a:lnTo>
                <a:lnTo>
                  <a:pt x="777049" y="33861"/>
                </a:lnTo>
                <a:lnTo>
                  <a:pt x="784859" y="26288"/>
                </a:lnTo>
                <a:lnTo>
                  <a:pt x="790384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9" name="object 749"/>
          <p:cNvSpPr/>
          <p:nvPr/>
        </p:nvSpPr>
        <p:spPr>
          <a:xfrm>
            <a:off x="8631935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4" y="36575"/>
                </a:lnTo>
                <a:lnTo>
                  <a:pt x="371856" y="36575"/>
                </a:lnTo>
                <a:lnTo>
                  <a:pt x="380809" y="39719"/>
                </a:lnTo>
                <a:lnTo>
                  <a:pt x="388620" y="48005"/>
                </a:lnTo>
                <a:lnTo>
                  <a:pt x="394144" y="59721"/>
                </a:lnTo>
                <a:lnTo>
                  <a:pt x="396240" y="73151"/>
                </a:lnTo>
                <a:lnTo>
                  <a:pt x="398335" y="59721"/>
                </a:lnTo>
                <a:lnTo>
                  <a:pt x="403860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7049" y="33861"/>
                </a:lnTo>
                <a:lnTo>
                  <a:pt x="784860" y="26288"/>
                </a:lnTo>
                <a:lnTo>
                  <a:pt x="790384" y="14716"/>
                </a:lnTo>
                <a:lnTo>
                  <a:pt x="79248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0" name="object 750"/>
          <p:cNvSpPr/>
          <p:nvPr/>
        </p:nvSpPr>
        <p:spPr>
          <a:xfrm>
            <a:off x="8412480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29" y="33527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79" y="42671"/>
                </a:lnTo>
                <a:lnTo>
                  <a:pt x="182879" y="33527"/>
                </a:lnTo>
                <a:close/>
              </a:path>
              <a:path w="259079" h="76200">
                <a:moveTo>
                  <a:pt x="252729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79" y="36575"/>
                </a:lnTo>
                <a:lnTo>
                  <a:pt x="252729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1" name="object 751"/>
          <p:cNvSpPr/>
          <p:nvPr/>
        </p:nvSpPr>
        <p:spPr>
          <a:xfrm>
            <a:off x="8412480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79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2" name="object 752"/>
          <p:cNvSpPr/>
          <p:nvPr/>
        </p:nvSpPr>
        <p:spPr>
          <a:xfrm>
            <a:off x="4416552" y="3920235"/>
            <a:ext cx="856488" cy="2773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3" name="object 753"/>
          <p:cNvSpPr/>
          <p:nvPr/>
        </p:nvSpPr>
        <p:spPr>
          <a:xfrm>
            <a:off x="4696967" y="352399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1"/>
                </a:lnTo>
                <a:lnTo>
                  <a:pt x="195072" y="42671"/>
                </a:lnTo>
                <a:lnTo>
                  <a:pt x="201168" y="39624"/>
                </a:lnTo>
                <a:lnTo>
                  <a:pt x="195072" y="33527"/>
                </a:lnTo>
                <a:lnTo>
                  <a:pt x="247356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9624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47356" y="33527"/>
                </a:moveTo>
                <a:lnTo>
                  <a:pt x="195072" y="33527"/>
                </a:lnTo>
                <a:lnTo>
                  <a:pt x="201168" y="39624"/>
                </a:lnTo>
                <a:lnTo>
                  <a:pt x="195072" y="42671"/>
                </a:lnTo>
                <a:lnTo>
                  <a:pt x="252730" y="42671"/>
                </a:lnTo>
                <a:lnTo>
                  <a:pt x="259080" y="39624"/>
                </a:lnTo>
                <a:lnTo>
                  <a:pt x="24735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4" name="object 754"/>
          <p:cNvSpPr/>
          <p:nvPr/>
        </p:nvSpPr>
        <p:spPr>
          <a:xfrm>
            <a:off x="4696967" y="3810508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5" name="object 755"/>
          <p:cNvSpPr/>
          <p:nvPr/>
        </p:nvSpPr>
        <p:spPr>
          <a:xfrm>
            <a:off x="4983479" y="5505196"/>
            <a:ext cx="1511808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6" name="object 756"/>
          <p:cNvSpPr/>
          <p:nvPr/>
        </p:nvSpPr>
        <p:spPr>
          <a:xfrm>
            <a:off x="4989576" y="5489955"/>
            <a:ext cx="1499870" cy="573405"/>
          </a:xfrm>
          <a:custGeom>
            <a:avLst/>
            <a:gdLst/>
            <a:ahLst/>
            <a:cxnLst/>
            <a:rect l="l" t="t" r="r" b="b"/>
            <a:pathLst>
              <a:path w="1499870" h="573404">
                <a:moveTo>
                  <a:pt x="94487" y="0"/>
                </a:moveTo>
                <a:lnTo>
                  <a:pt x="57864" y="7524"/>
                </a:lnTo>
                <a:lnTo>
                  <a:pt x="27812" y="28194"/>
                </a:lnTo>
                <a:lnTo>
                  <a:pt x="7477" y="59150"/>
                </a:lnTo>
                <a:lnTo>
                  <a:pt x="0" y="97536"/>
                </a:lnTo>
                <a:lnTo>
                  <a:pt x="0" y="478536"/>
                </a:lnTo>
                <a:lnTo>
                  <a:pt x="7477" y="515159"/>
                </a:lnTo>
                <a:lnTo>
                  <a:pt x="27812" y="545211"/>
                </a:lnTo>
                <a:lnTo>
                  <a:pt x="57864" y="565546"/>
                </a:lnTo>
                <a:lnTo>
                  <a:pt x="94487" y="573024"/>
                </a:lnTo>
                <a:lnTo>
                  <a:pt x="1405127" y="573024"/>
                </a:lnTo>
                <a:lnTo>
                  <a:pt x="1441751" y="565546"/>
                </a:lnTo>
                <a:lnTo>
                  <a:pt x="1471802" y="545211"/>
                </a:lnTo>
                <a:lnTo>
                  <a:pt x="1492138" y="515159"/>
                </a:lnTo>
                <a:lnTo>
                  <a:pt x="1499615" y="478536"/>
                </a:lnTo>
                <a:lnTo>
                  <a:pt x="1499615" y="97536"/>
                </a:lnTo>
                <a:lnTo>
                  <a:pt x="1492138" y="59150"/>
                </a:lnTo>
                <a:lnTo>
                  <a:pt x="1471802" y="28194"/>
                </a:lnTo>
                <a:lnTo>
                  <a:pt x="1441751" y="7524"/>
                </a:lnTo>
                <a:lnTo>
                  <a:pt x="1405127" y="0"/>
                </a:lnTo>
                <a:lnTo>
                  <a:pt x="94487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7" name="object 757"/>
          <p:cNvSpPr txBox="1"/>
          <p:nvPr/>
        </p:nvSpPr>
        <p:spPr>
          <a:xfrm>
            <a:off x="5004308" y="5687567"/>
            <a:ext cx="14801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 marR="5080" indent="-28067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firma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contrato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cada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bien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servicio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5522976" y="5240020"/>
            <a:ext cx="76200" cy="1859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9" name="object 759"/>
          <p:cNvSpPr/>
          <p:nvPr/>
        </p:nvSpPr>
        <p:spPr>
          <a:xfrm>
            <a:off x="6056376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9682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8"/>
                </a:lnTo>
                <a:close/>
              </a:path>
              <a:path w="256539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2" y="42672"/>
                </a:lnTo>
                <a:lnTo>
                  <a:pt x="256032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0" name="object 760"/>
          <p:cNvSpPr/>
          <p:nvPr/>
        </p:nvSpPr>
        <p:spPr>
          <a:xfrm>
            <a:off x="7232904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9681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8"/>
                </a:lnTo>
                <a:close/>
              </a:path>
              <a:path w="256540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1" y="42672"/>
                </a:lnTo>
                <a:lnTo>
                  <a:pt x="256031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1" name="object 761"/>
          <p:cNvSpPr/>
          <p:nvPr/>
        </p:nvSpPr>
        <p:spPr>
          <a:xfrm>
            <a:off x="8412480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52729" y="42672"/>
                </a:lnTo>
                <a:lnTo>
                  <a:pt x="195072" y="42672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2672"/>
                </a:lnTo>
                <a:lnTo>
                  <a:pt x="252729" y="42672"/>
                </a:lnTo>
                <a:lnTo>
                  <a:pt x="259079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2" name="object 762"/>
          <p:cNvSpPr/>
          <p:nvPr/>
        </p:nvSpPr>
        <p:spPr>
          <a:xfrm>
            <a:off x="6056376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3" name="object 763"/>
          <p:cNvSpPr/>
          <p:nvPr/>
        </p:nvSpPr>
        <p:spPr>
          <a:xfrm>
            <a:off x="7232904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4" name="object 764"/>
          <p:cNvSpPr/>
          <p:nvPr/>
        </p:nvSpPr>
        <p:spPr>
          <a:xfrm>
            <a:off x="844600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5" name="object 765"/>
          <p:cNvSpPr/>
          <p:nvPr/>
        </p:nvSpPr>
        <p:spPr>
          <a:xfrm>
            <a:off x="6056376" y="352399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9682" y="42671"/>
                </a:lnTo>
                <a:lnTo>
                  <a:pt x="192024" y="42671"/>
                </a:lnTo>
                <a:lnTo>
                  <a:pt x="198120" y="39624"/>
                </a:lnTo>
                <a:lnTo>
                  <a:pt x="192024" y="33527"/>
                </a:lnTo>
                <a:lnTo>
                  <a:pt x="244308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9624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4308" y="33527"/>
                </a:moveTo>
                <a:lnTo>
                  <a:pt x="192024" y="33527"/>
                </a:lnTo>
                <a:lnTo>
                  <a:pt x="198120" y="39624"/>
                </a:lnTo>
                <a:lnTo>
                  <a:pt x="192024" y="42671"/>
                </a:lnTo>
                <a:lnTo>
                  <a:pt x="249682" y="42671"/>
                </a:lnTo>
                <a:lnTo>
                  <a:pt x="256032" y="39624"/>
                </a:lnTo>
                <a:lnTo>
                  <a:pt x="244308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6" name="object 766"/>
          <p:cNvSpPr/>
          <p:nvPr/>
        </p:nvSpPr>
        <p:spPr>
          <a:xfrm>
            <a:off x="6056376" y="3810508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7" name="object 767"/>
          <p:cNvSpPr/>
          <p:nvPr/>
        </p:nvSpPr>
        <p:spPr>
          <a:xfrm>
            <a:off x="8446007" y="352399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1"/>
                </a:lnTo>
                <a:lnTo>
                  <a:pt x="195072" y="42671"/>
                </a:lnTo>
                <a:lnTo>
                  <a:pt x="198120" y="39624"/>
                </a:lnTo>
                <a:lnTo>
                  <a:pt x="195072" y="33527"/>
                </a:lnTo>
                <a:lnTo>
                  <a:pt x="247356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9624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47356" y="33527"/>
                </a:moveTo>
                <a:lnTo>
                  <a:pt x="195072" y="33527"/>
                </a:lnTo>
                <a:lnTo>
                  <a:pt x="198120" y="39624"/>
                </a:lnTo>
                <a:lnTo>
                  <a:pt x="195072" y="42671"/>
                </a:lnTo>
                <a:lnTo>
                  <a:pt x="252730" y="42671"/>
                </a:lnTo>
                <a:lnTo>
                  <a:pt x="259080" y="39624"/>
                </a:lnTo>
                <a:lnTo>
                  <a:pt x="24735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8" name="object 768"/>
          <p:cNvSpPr/>
          <p:nvPr/>
        </p:nvSpPr>
        <p:spPr>
          <a:xfrm>
            <a:off x="7232904" y="352399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9682" y="42671"/>
                </a:lnTo>
                <a:lnTo>
                  <a:pt x="192024" y="42671"/>
                </a:lnTo>
                <a:lnTo>
                  <a:pt x="198120" y="39624"/>
                </a:lnTo>
                <a:lnTo>
                  <a:pt x="192024" y="33527"/>
                </a:lnTo>
                <a:lnTo>
                  <a:pt x="244308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9624"/>
                </a:lnTo>
                <a:lnTo>
                  <a:pt x="3048" y="42671"/>
                </a:lnTo>
                <a:lnTo>
                  <a:pt x="179831" y="42671"/>
                </a:lnTo>
                <a:lnTo>
                  <a:pt x="179831" y="33527"/>
                </a:lnTo>
                <a:close/>
              </a:path>
              <a:path w="256540" h="76200">
                <a:moveTo>
                  <a:pt x="244308" y="33527"/>
                </a:moveTo>
                <a:lnTo>
                  <a:pt x="192024" y="33527"/>
                </a:lnTo>
                <a:lnTo>
                  <a:pt x="198120" y="39624"/>
                </a:lnTo>
                <a:lnTo>
                  <a:pt x="192024" y="42671"/>
                </a:lnTo>
                <a:lnTo>
                  <a:pt x="249682" y="42671"/>
                </a:lnTo>
                <a:lnTo>
                  <a:pt x="256031" y="39624"/>
                </a:lnTo>
                <a:lnTo>
                  <a:pt x="244308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9" name="object 769"/>
          <p:cNvSpPr/>
          <p:nvPr/>
        </p:nvSpPr>
        <p:spPr>
          <a:xfrm>
            <a:off x="7199376" y="373735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3331" y="45720"/>
                </a:lnTo>
                <a:lnTo>
                  <a:pt x="192024" y="45720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5720"/>
                </a:lnTo>
                <a:lnTo>
                  <a:pt x="179831" y="45720"/>
                </a:lnTo>
                <a:lnTo>
                  <a:pt x="179831" y="33528"/>
                </a:lnTo>
                <a:close/>
              </a:path>
              <a:path w="256540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5720"/>
                </a:lnTo>
                <a:lnTo>
                  <a:pt x="243331" y="45720"/>
                </a:lnTo>
                <a:lnTo>
                  <a:pt x="256031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0" name="object 770"/>
          <p:cNvSpPr/>
          <p:nvPr/>
        </p:nvSpPr>
        <p:spPr>
          <a:xfrm>
            <a:off x="8446007" y="373735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6380" y="45720"/>
                </a:lnTo>
                <a:lnTo>
                  <a:pt x="195072" y="45720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5720"/>
                </a:lnTo>
                <a:lnTo>
                  <a:pt x="182880" y="45720"/>
                </a:lnTo>
                <a:lnTo>
                  <a:pt x="182880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5720"/>
                </a:lnTo>
                <a:lnTo>
                  <a:pt x="246380" y="45720"/>
                </a:lnTo>
                <a:lnTo>
                  <a:pt x="259080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1" name="object 771"/>
          <p:cNvSpPr/>
          <p:nvPr/>
        </p:nvSpPr>
        <p:spPr>
          <a:xfrm>
            <a:off x="2273807" y="3133851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2" name="object 772"/>
          <p:cNvSpPr txBox="1"/>
          <p:nvPr/>
        </p:nvSpPr>
        <p:spPr>
          <a:xfrm>
            <a:off x="2352548" y="3166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  <p:sp>
        <p:nvSpPr>
          <p:cNvPr id="773" name="object 773"/>
          <p:cNvSpPr txBox="1"/>
          <p:nvPr/>
        </p:nvSpPr>
        <p:spPr>
          <a:xfrm>
            <a:off x="3565652" y="188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2</a:t>
            </a:r>
          </a:p>
        </p:txBody>
      </p:sp>
      <p:sp>
        <p:nvSpPr>
          <p:cNvPr id="774" name="object 774"/>
          <p:cNvSpPr txBox="1"/>
          <p:nvPr/>
        </p:nvSpPr>
        <p:spPr>
          <a:xfrm>
            <a:off x="3282188" y="566928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3</a:t>
            </a:r>
          </a:p>
        </p:txBody>
      </p:sp>
      <p:sp>
        <p:nvSpPr>
          <p:cNvPr id="775" name="object 775"/>
          <p:cNvSpPr txBox="1"/>
          <p:nvPr/>
        </p:nvSpPr>
        <p:spPr>
          <a:xfrm>
            <a:off x="3282188" y="473964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4</a:t>
            </a:r>
          </a:p>
        </p:txBody>
      </p:sp>
      <p:sp>
        <p:nvSpPr>
          <p:cNvPr id="776" name="object 776"/>
          <p:cNvSpPr txBox="1"/>
          <p:nvPr/>
        </p:nvSpPr>
        <p:spPr>
          <a:xfrm>
            <a:off x="6567931" y="569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5</a:t>
            </a:r>
          </a:p>
        </p:txBody>
      </p:sp>
      <p:sp>
        <p:nvSpPr>
          <p:cNvPr id="777" name="object 777"/>
          <p:cNvSpPr txBox="1"/>
          <p:nvPr/>
        </p:nvSpPr>
        <p:spPr>
          <a:xfrm>
            <a:off x="5010403" y="4568952"/>
            <a:ext cx="1349375" cy="1145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7465" indent="3175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compromete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el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monto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total previsto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cada</a:t>
            </a:r>
            <a:r>
              <a:rPr sz="1000" b="1" spc="-5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contrato</a:t>
            </a:r>
            <a:endParaRPr sz="1000" dirty="0">
              <a:latin typeface="Arial"/>
              <a:cs typeface="Arial"/>
            </a:endParaRPr>
          </a:p>
          <a:p>
            <a:pPr marR="27940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bien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8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servicio</a:t>
            </a:r>
            <a:endParaRPr sz="1000" dirty="0">
              <a:latin typeface="Arial"/>
              <a:cs typeface="Arial"/>
            </a:endParaRPr>
          </a:p>
          <a:p>
            <a:pPr marR="38100" algn="r">
              <a:lnSpc>
                <a:spcPct val="100000"/>
              </a:lnSpc>
              <a:spcBef>
                <a:spcPts val="670"/>
              </a:spcBef>
            </a:pPr>
            <a:r>
              <a:rPr sz="1100" dirty="0">
                <a:latin typeface="Verdana"/>
                <a:cs typeface="Verdana"/>
              </a:rPr>
              <a:t>6</a:t>
            </a:r>
          </a:p>
          <a:p>
            <a:pPr marL="125095">
              <a:lnSpc>
                <a:spcPct val="100000"/>
              </a:lnSpc>
              <a:spcBef>
                <a:spcPts val="819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</a:t>
            </a:r>
            <a:r>
              <a:rPr sz="1000" b="1" spc="-8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responsable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78" name="object 778"/>
          <p:cNvSpPr txBox="1"/>
          <p:nvPr/>
        </p:nvSpPr>
        <p:spPr>
          <a:xfrm>
            <a:off x="6365747" y="4596385"/>
            <a:ext cx="1412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con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conformidad</a:t>
            </a:r>
            <a:r>
              <a:rPr sz="1000" b="1" spc="23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650" baseline="-37878" dirty="0">
                <a:latin typeface="Verdana"/>
                <a:cs typeface="Verdana"/>
              </a:rPr>
              <a:t>7</a:t>
            </a:r>
          </a:p>
        </p:txBody>
      </p:sp>
      <p:sp>
        <p:nvSpPr>
          <p:cNvPr id="779" name="object 779"/>
          <p:cNvSpPr txBox="1"/>
          <p:nvPr/>
        </p:nvSpPr>
        <p:spPr>
          <a:xfrm>
            <a:off x="8137652" y="231038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8</a:t>
            </a:r>
          </a:p>
        </p:txBody>
      </p:sp>
      <p:sp>
        <p:nvSpPr>
          <p:cNvPr id="780" name="object 780"/>
          <p:cNvSpPr txBox="1"/>
          <p:nvPr/>
        </p:nvSpPr>
        <p:spPr>
          <a:xfrm>
            <a:off x="8567419" y="1661161"/>
            <a:ext cx="922655" cy="79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</a:t>
            </a:r>
            <a:r>
              <a:rPr sz="16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40" dirty="0">
                <a:solidFill>
                  <a:srgbClr val="CC0000"/>
                </a:solidFill>
                <a:latin typeface="Arial"/>
                <a:cs typeface="Arial"/>
              </a:rPr>
              <a:t>UE</a:t>
            </a:r>
            <a:r>
              <a:rPr sz="1200" spc="-40" dirty="0">
                <a:solidFill>
                  <a:srgbClr val="F4F406"/>
                </a:solidFill>
                <a:latin typeface="Arial"/>
                <a:cs typeface="Arial"/>
              </a:rPr>
              <a:t>Pago</a:t>
            </a:r>
            <a:endParaRPr sz="1200" dirty="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910"/>
              </a:spcBef>
            </a:pPr>
            <a:r>
              <a:rPr sz="1100" dirty="0">
                <a:latin typeface="Verdana"/>
                <a:cs typeface="Verdana"/>
              </a:rPr>
              <a:t>9</a:t>
            </a:r>
          </a:p>
        </p:txBody>
      </p:sp>
      <p:sp>
        <p:nvSpPr>
          <p:cNvPr id="781" name="object 781"/>
          <p:cNvSpPr/>
          <p:nvPr/>
        </p:nvSpPr>
        <p:spPr>
          <a:xfrm>
            <a:off x="841247" y="5105908"/>
            <a:ext cx="2432685" cy="1475740"/>
          </a:xfrm>
          <a:custGeom>
            <a:avLst/>
            <a:gdLst/>
            <a:ahLst/>
            <a:cxnLst/>
            <a:rect l="l" t="t" r="r" b="b"/>
            <a:pathLst>
              <a:path w="2432685" h="1475740">
                <a:moveTo>
                  <a:pt x="0" y="1475231"/>
                </a:moveTo>
                <a:lnTo>
                  <a:pt x="2432304" y="1475231"/>
                </a:lnTo>
                <a:lnTo>
                  <a:pt x="2432304" y="0"/>
                </a:lnTo>
                <a:lnTo>
                  <a:pt x="0" y="0"/>
                </a:lnTo>
                <a:lnTo>
                  <a:pt x="0" y="1475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2" name="object 782"/>
          <p:cNvSpPr txBox="1"/>
          <p:nvPr/>
        </p:nvSpPr>
        <p:spPr>
          <a:xfrm>
            <a:off x="855980" y="5094702"/>
            <a:ext cx="374015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Pasos</a:t>
            </a:r>
            <a:r>
              <a:rPr sz="950" u="sng" spc="-2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5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783" name="object 783"/>
          <p:cNvSpPr txBox="1"/>
          <p:nvPr/>
        </p:nvSpPr>
        <p:spPr>
          <a:xfrm>
            <a:off x="855980" y="5239822"/>
            <a:ext cx="2227580" cy="13271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950" spc="-15" dirty="0">
                <a:latin typeface="Arial"/>
                <a:cs typeface="Arial"/>
              </a:rPr>
              <a:t>1.- </a:t>
            </a:r>
            <a:r>
              <a:rPr sz="950" spc="-40" dirty="0">
                <a:latin typeface="Arial"/>
                <a:cs typeface="Arial"/>
              </a:rPr>
              <a:t>Asignación</a:t>
            </a:r>
            <a:r>
              <a:rPr sz="950" spc="-135" dirty="0">
                <a:latin typeface="Arial"/>
                <a:cs typeface="Arial"/>
              </a:rPr>
              <a:t> </a:t>
            </a:r>
            <a:r>
              <a:rPr sz="950" spc="-95" dirty="0">
                <a:latin typeface="Arial"/>
                <a:cs typeface="Arial"/>
              </a:rPr>
              <a:t>PCA</a:t>
            </a:r>
            <a:endParaRPr sz="950" dirty="0">
              <a:latin typeface="Arial"/>
              <a:cs typeface="Arial"/>
            </a:endParaRPr>
          </a:p>
          <a:p>
            <a:pPr marL="12700" marR="5080">
              <a:lnSpc>
                <a:spcPct val="111600"/>
              </a:lnSpc>
              <a:spcBef>
                <a:spcPts val="25"/>
              </a:spcBef>
            </a:pPr>
            <a:r>
              <a:rPr sz="950" spc="-15" dirty="0">
                <a:latin typeface="Arial"/>
                <a:cs typeface="Arial"/>
              </a:rPr>
              <a:t>2.-</a:t>
            </a:r>
            <a:r>
              <a:rPr sz="950" spc="17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Priorización</a:t>
            </a:r>
            <a:r>
              <a:rPr sz="950" spc="-8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de</a:t>
            </a:r>
            <a:r>
              <a:rPr sz="950" spc="-9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Contratos</a:t>
            </a:r>
            <a:r>
              <a:rPr sz="950" spc="-150" dirty="0">
                <a:latin typeface="Arial"/>
                <a:cs typeface="Arial"/>
              </a:rPr>
              <a:t> </a:t>
            </a:r>
            <a:r>
              <a:rPr sz="950" spc="-50" dirty="0">
                <a:latin typeface="Arial"/>
                <a:cs typeface="Arial"/>
              </a:rPr>
              <a:t>B/</a:t>
            </a:r>
            <a:r>
              <a:rPr sz="950" spc="-1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Spor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la</a:t>
            </a:r>
            <a:r>
              <a:rPr sz="950" spc="-135" dirty="0">
                <a:latin typeface="Arial"/>
                <a:cs typeface="Arial"/>
              </a:rPr>
              <a:t> </a:t>
            </a:r>
            <a:r>
              <a:rPr sz="950" spc="-30" dirty="0">
                <a:latin typeface="Arial"/>
                <a:cs typeface="Arial"/>
              </a:rPr>
              <a:t>UE  </a:t>
            </a:r>
            <a:r>
              <a:rPr sz="950" spc="-15" dirty="0">
                <a:latin typeface="Arial"/>
                <a:cs typeface="Arial"/>
              </a:rPr>
              <a:t>3.- </a:t>
            </a:r>
            <a:r>
              <a:rPr sz="950" spc="-25" dirty="0">
                <a:latin typeface="Arial"/>
                <a:cs typeface="Arial"/>
              </a:rPr>
              <a:t>Solicitud </a:t>
            </a:r>
            <a:r>
              <a:rPr sz="950" spc="-10" dirty="0">
                <a:latin typeface="Arial"/>
                <a:cs typeface="Arial"/>
              </a:rPr>
              <a:t>de</a:t>
            </a:r>
            <a:r>
              <a:rPr sz="950" spc="-18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Certificación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15" dirty="0">
                <a:latin typeface="Arial"/>
                <a:cs typeface="Arial"/>
              </a:rPr>
              <a:t>4.- </a:t>
            </a:r>
            <a:r>
              <a:rPr sz="950" spc="-25" dirty="0">
                <a:latin typeface="Arial"/>
                <a:cs typeface="Arial"/>
              </a:rPr>
              <a:t>Certificación </a:t>
            </a:r>
            <a:r>
              <a:rPr sz="950" spc="-10" dirty="0">
                <a:latin typeface="Arial"/>
                <a:cs typeface="Arial"/>
              </a:rPr>
              <a:t>por </a:t>
            </a:r>
            <a:r>
              <a:rPr sz="950" spc="5" dirty="0">
                <a:latin typeface="Arial"/>
                <a:cs typeface="Arial"/>
              </a:rPr>
              <a:t>la </a:t>
            </a:r>
            <a:r>
              <a:rPr sz="950" spc="-65" dirty="0">
                <a:latin typeface="Arial"/>
                <a:cs typeface="Arial"/>
              </a:rPr>
              <a:t>OPP</a:t>
            </a:r>
            <a:endParaRPr sz="950" dirty="0">
              <a:latin typeface="Arial"/>
              <a:cs typeface="Arial"/>
            </a:endParaRPr>
          </a:p>
          <a:p>
            <a:pPr marL="12700" marR="60960">
              <a:lnSpc>
                <a:spcPct val="111600"/>
              </a:lnSpc>
              <a:spcBef>
                <a:spcPts val="25"/>
              </a:spcBef>
            </a:pPr>
            <a:r>
              <a:rPr sz="950" spc="-15" dirty="0">
                <a:latin typeface="Arial"/>
                <a:cs typeface="Arial"/>
              </a:rPr>
              <a:t>6.- </a:t>
            </a:r>
            <a:r>
              <a:rPr sz="950" spc="-35" dirty="0">
                <a:latin typeface="Arial"/>
                <a:cs typeface="Arial"/>
              </a:rPr>
              <a:t>Compromiso </a:t>
            </a:r>
            <a:r>
              <a:rPr sz="950" spc="-40" dirty="0">
                <a:latin typeface="Arial"/>
                <a:cs typeface="Arial"/>
              </a:rPr>
              <a:t>Anual </a:t>
            </a:r>
            <a:r>
              <a:rPr sz="950" spc="-10" dirty="0">
                <a:latin typeface="Arial"/>
                <a:cs typeface="Arial"/>
              </a:rPr>
              <a:t>por </a:t>
            </a:r>
            <a:r>
              <a:rPr sz="950" spc="-65" dirty="0">
                <a:latin typeface="Arial"/>
                <a:cs typeface="Arial"/>
              </a:rPr>
              <a:t>Cada </a:t>
            </a:r>
            <a:r>
              <a:rPr sz="950" spc="-15" dirty="0">
                <a:latin typeface="Arial"/>
                <a:cs typeface="Arial"/>
              </a:rPr>
              <a:t>Contrato  7.-</a:t>
            </a:r>
            <a:r>
              <a:rPr sz="950" spc="185" dirty="0">
                <a:latin typeface="Arial"/>
                <a:cs typeface="Arial"/>
              </a:rPr>
              <a:t> </a:t>
            </a:r>
            <a:r>
              <a:rPr sz="950" spc="-45" dirty="0">
                <a:latin typeface="Arial"/>
                <a:cs typeface="Arial"/>
              </a:rPr>
              <a:t>Devengo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15" dirty="0">
                <a:latin typeface="Arial"/>
                <a:cs typeface="Arial"/>
              </a:rPr>
              <a:t>8.-</a:t>
            </a:r>
            <a:r>
              <a:rPr sz="950" spc="18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Giro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15" dirty="0">
                <a:latin typeface="Arial"/>
                <a:cs typeface="Arial"/>
              </a:rPr>
              <a:t>9.-</a:t>
            </a:r>
            <a:r>
              <a:rPr sz="950" spc="185" dirty="0">
                <a:latin typeface="Arial"/>
                <a:cs typeface="Arial"/>
              </a:rPr>
              <a:t> </a:t>
            </a:r>
            <a:r>
              <a:rPr sz="950" spc="-70" dirty="0">
                <a:latin typeface="Arial"/>
                <a:cs typeface="Arial"/>
              </a:rPr>
              <a:t>Pago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784" name="object 784"/>
          <p:cNvSpPr/>
          <p:nvPr/>
        </p:nvSpPr>
        <p:spPr>
          <a:xfrm>
            <a:off x="841247" y="5105908"/>
            <a:ext cx="0" cy="1472565"/>
          </a:xfrm>
          <a:custGeom>
            <a:avLst/>
            <a:gdLst/>
            <a:ahLst/>
            <a:cxnLst/>
            <a:rect l="l" t="t" r="r" b="b"/>
            <a:pathLst>
              <a:path h="1472565">
                <a:moveTo>
                  <a:pt x="0" y="0"/>
                </a:moveTo>
                <a:lnTo>
                  <a:pt x="0" y="147237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5" name="object 785"/>
          <p:cNvSpPr/>
          <p:nvPr/>
        </p:nvSpPr>
        <p:spPr>
          <a:xfrm>
            <a:off x="847344" y="5105908"/>
            <a:ext cx="0" cy="1472565"/>
          </a:xfrm>
          <a:custGeom>
            <a:avLst/>
            <a:gdLst/>
            <a:ahLst/>
            <a:cxnLst/>
            <a:rect l="l" t="t" r="r" b="b"/>
            <a:pathLst>
              <a:path h="1472565">
                <a:moveTo>
                  <a:pt x="0" y="0"/>
                </a:moveTo>
                <a:lnTo>
                  <a:pt x="0" y="1472184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6" name="object 786"/>
          <p:cNvSpPr/>
          <p:nvPr/>
        </p:nvSpPr>
        <p:spPr>
          <a:xfrm>
            <a:off x="3259645" y="5116576"/>
            <a:ext cx="0" cy="1461770"/>
          </a:xfrm>
          <a:custGeom>
            <a:avLst/>
            <a:gdLst/>
            <a:ahLst/>
            <a:cxnLst/>
            <a:rect l="l" t="t" r="r" b="b"/>
            <a:pathLst>
              <a:path h="1461770">
                <a:moveTo>
                  <a:pt x="0" y="0"/>
                </a:moveTo>
                <a:lnTo>
                  <a:pt x="0" y="14617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7" name="object 787"/>
          <p:cNvSpPr/>
          <p:nvPr/>
        </p:nvSpPr>
        <p:spPr>
          <a:xfrm>
            <a:off x="3264408" y="5118100"/>
            <a:ext cx="0" cy="1460500"/>
          </a:xfrm>
          <a:custGeom>
            <a:avLst/>
            <a:gdLst/>
            <a:ahLst/>
            <a:cxnLst/>
            <a:rect l="l" t="t" r="r" b="b"/>
            <a:pathLst>
              <a:path h="1460500">
                <a:moveTo>
                  <a:pt x="0" y="0"/>
                </a:moveTo>
                <a:lnTo>
                  <a:pt x="0" y="1459992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8" name="object 788"/>
          <p:cNvSpPr/>
          <p:nvPr/>
        </p:nvSpPr>
        <p:spPr>
          <a:xfrm>
            <a:off x="851916" y="5105908"/>
            <a:ext cx="2418715" cy="0"/>
          </a:xfrm>
          <a:custGeom>
            <a:avLst/>
            <a:gdLst/>
            <a:ahLst/>
            <a:cxnLst/>
            <a:rect l="l" t="t" r="r" b="b"/>
            <a:pathLst>
              <a:path w="2418715">
                <a:moveTo>
                  <a:pt x="0" y="0"/>
                </a:moveTo>
                <a:lnTo>
                  <a:pt x="241839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9" name="object 789"/>
          <p:cNvSpPr/>
          <p:nvPr/>
        </p:nvSpPr>
        <p:spPr>
          <a:xfrm>
            <a:off x="853439" y="5112003"/>
            <a:ext cx="2417445" cy="0"/>
          </a:xfrm>
          <a:custGeom>
            <a:avLst/>
            <a:gdLst/>
            <a:ahLst/>
            <a:cxnLst/>
            <a:rect l="l" t="t" r="r" b="b"/>
            <a:pathLst>
              <a:path w="2417445">
                <a:moveTo>
                  <a:pt x="0" y="0"/>
                </a:moveTo>
                <a:lnTo>
                  <a:pt x="2417064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0" name="object 790"/>
          <p:cNvSpPr/>
          <p:nvPr/>
        </p:nvSpPr>
        <p:spPr>
          <a:xfrm>
            <a:off x="851916" y="6567423"/>
            <a:ext cx="2418715" cy="0"/>
          </a:xfrm>
          <a:custGeom>
            <a:avLst/>
            <a:gdLst/>
            <a:ahLst/>
            <a:cxnLst/>
            <a:rect l="l" t="t" r="r" b="b"/>
            <a:pathLst>
              <a:path w="2418715">
                <a:moveTo>
                  <a:pt x="0" y="0"/>
                </a:moveTo>
                <a:lnTo>
                  <a:pt x="241839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1" name="object 791"/>
          <p:cNvSpPr/>
          <p:nvPr/>
        </p:nvSpPr>
        <p:spPr>
          <a:xfrm>
            <a:off x="853439" y="6573519"/>
            <a:ext cx="2417445" cy="0"/>
          </a:xfrm>
          <a:custGeom>
            <a:avLst/>
            <a:gdLst/>
            <a:ahLst/>
            <a:cxnLst/>
            <a:rect l="l" t="t" r="r" b="b"/>
            <a:pathLst>
              <a:path w="2417445">
                <a:moveTo>
                  <a:pt x="0" y="0"/>
                </a:moveTo>
                <a:lnTo>
                  <a:pt x="2417064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28344" y="2036573"/>
            <a:ext cx="2892552" cy="95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608836" y="1903171"/>
            <a:ext cx="213106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3405" marR="5080" indent="-561340">
              <a:lnSpc>
                <a:spcPct val="15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PRESUPUES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O  (DGPP)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3744" y="3548381"/>
            <a:ext cx="2831591" cy="95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120644" y="3418027"/>
            <a:ext cx="1901825" cy="1031240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TESORERÍA</a:t>
            </a:r>
            <a:endParaRPr sz="2200" dirty="0">
              <a:latin typeface="Arial"/>
              <a:cs typeface="Arial"/>
            </a:endParaRPr>
          </a:p>
          <a:p>
            <a:pPr marL="929640">
              <a:lnSpc>
                <a:spcPct val="100000"/>
              </a:lnSpc>
              <a:spcBef>
                <a:spcPts val="1320"/>
              </a:spcBef>
            </a:pP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(DGTE)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50535" y="3548381"/>
            <a:ext cx="2828544" cy="95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217667" y="3584449"/>
            <a:ext cx="249047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ENDEU</a:t>
            </a:r>
            <a:r>
              <a:rPr sz="2200" b="1" spc="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b="1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1488" y="5203445"/>
            <a:ext cx="2889504" cy="954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942835" y="5073091"/>
            <a:ext cx="215201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6580" marR="5080" indent="-563880">
              <a:lnSpc>
                <a:spcPct val="15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00" b="1" spc="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  (DGCP)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83608" y="2265172"/>
            <a:ext cx="619125" cy="929640"/>
          </a:xfrm>
          <a:custGeom>
            <a:avLst/>
            <a:gdLst/>
            <a:ahLst/>
            <a:cxnLst/>
            <a:rect l="l" t="t" r="r" b="b"/>
            <a:pathLst>
              <a:path w="619125" h="929639">
                <a:moveTo>
                  <a:pt x="618743" y="627888"/>
                </a:moveTo>
                <a:lnTo>
                  <a:pt x="112775" y="627888"/>
                </a:lnTo>
                <a:lnTo>
                  <a:pt x="365759" y="929639"/>
                </a:lnTo>
                <a:lnTo>
                  <a:pt x="618743" y="627888"/>
                </a:lnTo>
                <a:close/>
              </a:path>
              <a:path w="619125" h="929639">
                <a:moveTo>
                  <a:pt x="164591" y="0"/>
                </a:moveTo>
                <a:lnTo>
                  <a:pt x="60959" y="0"/>
                </a:lnTo>
                <a:lnTo>
                  <a:pt x="39624" y="3048"/>
                </a:lnTo>
                <a:lnTo>
                  <a:pt x="21336" y="9143"/>
                </a:lnTo>
                <a:lnTo>
                  <a:pt x="0" y="12191"/>
                </a:lnTo>
                <a:lnTo>
                  <a:pt x="21336" y="21336"/>
                </a:lnTo>
                <a:lnTo>
                  <a:pt x="42671" y="24383"/>
                </a:lnTo>
                <a:lnTo>
                  <a:pt x="60959" y="33527"/>
                </a:lnTo>
                <a:lnTo>
                  <a:pt x="79247" y="39624"/>
                </a:lnTo>
                <a:lnTo>
                  <a:pt x="115824" y="57912"/>
                </a:lnTo>
                <a:lnTo>
                  <a:pt x="131063" y="70103"/>
                </a:lnTo>
                <a:lnTo>
                  <a:pt x="149351" y="79248"/>
                </a:lnTo>
                <a:lnTo>
                  <a:pt x="195071" y="121919"/>
                </a:lnTo>
                <a:lnTo>
                  <a:pt x="219455" y="155448"/>
                </a:lnTo>
                <a:lnTo>
                  <a:pt x="234695" y="192024"/>
                </a:lnTo>
                <a:lnTo>
                  <a:pt x="237743" y="210312"/>
                </a:lnTo>
                <a:lnTo>
                  <a:pt x="237743" y="627888"/>
                </a:lnTo>
                <a:lnTo>
                  <a:pt x="487679" y="627888"/>
                </a:lnTo>
                <a:lnTo>
                  <a:pt x="487679" y="237743"/>
                </a:lnTo>
                <a:lnTo>
                  <a:pt x="481583" y="213360"/>
                </a:lnTo>
                <a:lnTo>
                  <a:pt x="475488" y="182879"/>
                </a:lnTo>
                <a:lnTo>
                  <a:pt x="448055" y="137160"/>
                </a:lnTo>
                <a:lnTo>
                  <a:pt x="405383" y="94487"/>
                </a:lnTo>
                <a:lnTo>
                  <a:pt x="350519" y="57912"/>
                </a:lnTo>
                <a:lnTo>
                  <a:pt x="298703" y="33527"/>
                </a:lnTo>
                <a:lnTo>
                  <a:pt x="274319" y="21336"/>
                </a:lnTo>
                <a:lnTo>
                  <a:pt x="192024" y="3048"/>
                </a:lnTo>
                <a:lnTo>
                  <a:pt x="16459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483608" y="2265172"/>
            <a:ext cx="619125" cy="929640"/>
          </a:xfrm>
          <a:custGeom>
            <a:avLst/>
            <a:gdLst/>
            <a:ahLst/>
            <a:cxnLst/>
            <a:rect l="l" t="t" r="r" b="b"/>
            <a:pathLst>
              <a:path w="619125" h="929639">
                <a:moveTo>
                  <a:pt x="112775" y="627888"/>
                </a:moveTo>
                <a:lnTo>
                  <a:pt x="237743" y="627888"/>
                </a:lnTo>
                <a:lnTo>
                  <a:pt x="237743" y="234695"/>
                </a:lnTo>
                <a:lnTo>
                  <a:pt x="237743" y="210312"/>
                </a:lnTo>
                <a:lnTo>
                  <a:pt x="219455" y="155448"/>
                </a:lnTo>
                <a:lnTo>
                  <a:pt x="195071" y="121919"/>
                </a:lnTo>
                <a:lnTo>
                  <a:pt x="176783" y="103631"/>
                </a:lnTo>
                <a:lnTo>
                  <a:pt x="164591" y="91439"/>
                </a:lnTo>
                <a:lnTo>
                  <a:pt x="149351" y="79248"/>
                </a:lnTo>
                <a:lnTo>
                  <a:pt x="131063" y="70103"/>
                </a:lnTo>
                <a:lnTo>
                  <a:pt x="115824" y="57912"/>
                </a:lnTo>
                <a:lnTo>
                  <a:pt x="97536" y="48767"/>
                </a:lnTo>
                <a:lnTo>
                  <a:pt x="79247" y="39624"/>
                </a:lnTo>
                <a:lnTo>
                  <a:pt x="60959" y="33527"/>
                </a:lnTo>
                <a:lnTo>
                  <a:pt x="42671" y="24383"/>
                </a:lnTo>
                <a:lnTo>
                  <a:pt x="21336" y="21336"/>
                </a:lnTo>
                <a:lnTo>
                  <a:pt x="0" y="12191"/>
                </a:lnTo>
                <a:lnTo>
                  <a:pt x="21336" y="9143"/>
                </a:lnTo>
                <a:lnTo>
                  <a:pt x="39624" y="3048"/>
                </a:lnTo>
                <a:lnTo>
                  <a:pt x="60959" y="0"/>
                </a:lnTo>
                <a:lnTo>
                  <a:pt x="85343" y="0"/>
                </a:lnTo>
                <a:lnTo>
                  <a:pt x="106679" y="0"/>
                </a:lnTo>
                <a:lnTo>
                  <a:pt x="134112" y="0"/>
                </a:lnTo>
                <a:lnTo>
                  <a:pt x="164591" y="0"/>
                </a:lnTo>
                <a:lnTo>
                  <a:pt x="192024" y="3048"/>
                </a:lnTo>
                <a:lnTo>
                  <a:pt x="219455" y="9143"/>
                </a:lnTo>
                <a:lnTo>
                  <a:pt x="246887" y="15239"/>
                </a:lnTo>
                <a:lnTo>
                  <a:pt x="274319" y="21336"/>
                </a:lnTo>
                <a:lnTo>
                  <a:pt x="298703" y="33527"/>
                </a:lnTo>
                <a:lnTo>
                  <a:pt x="329183" y="45719"/>
                </a:lnTo>
                <a:lnTo>
                  <a:pt x="350519" y="57912"/>
                </a:lnTo>
                <a:lnTo>
                  <a:pt x="377951" y="76200"/>
                </a:lnTo>
                <a:lnTo>
                  <a:pt x="405383" y="94487"/>
                </a:lnTo>
                <a:lnTo>
                  <a:pt x="423671" y="112775"/>
                </a:lnTo>
                <a:lnTo>
                  <a:pt x="448055" y="137160"/>
                </a:lnTo>
                <a:lnTo>
                  <a:pt x="463295" y="158495"/>
                </a:lnTo>
                <a:lnTo>
                  <a:pt x="475488" y="182879"/>
                </a:lnTo>
                <a:lnTo>
                  <a:pt x="481583" y="213360"/>
                </a:lnTo>
                <a:lnTo>
                  <a:pt x="487679" y="237743"/>
                </a:lnTo>
                <a:lnTo>
                  <a:pt x="487679" y="265175"/>
                </a:lnTo>
                <a:lnTo>
                  <a:pt x="487679" y="627888"/>
                </a:lnTo>
                <a:lnTo>
                  <a:pt x="618743" y="627888"/>
                </a:lnTo>
                <a:lnTo>
                  <a:pt x="365759" y="929639"/>
                </a:lnTo>
                <a:lnTo>
                  <a:pt x="112775" y="62788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110728" y="3993388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4" y="630936"/>
                </a:moveTo>
                <a:lnTo>
                  <a:pt x="112775" y="630936"/>
                </a:lnTo>
                <a:lnTo>
                  <a:pt x="368807" y="932688"/>
                </a:lnTo>
                <a:lnTo>
                  <a:pt x="618744" y="630936"/>
                </a:lnTo>
                <a:close/>
              </a:path>
              <a:path w="619125" h="932814">
                <a:moveTo>
                  <a:pt x="164592" y="0"/>
                </a:moveTo>
                <a:lnTo>
                  <a:pt x="60960" y="0"/>
                </a:lnTo>
                <a:lnTo>
                  <a:pt x="39624" y="3048"/>
                </a:lnTo>
                <a:lnTo>
                  <a:pt x="21336" y="9144"/>
                </a:lnTo>
                <a:lnTo>
                  <a:pt x="0" y="12191"/>
                </a:lnTo>
                <a:lnTo>
                  <a:pt x="24383" y="21336"/>
                </a:lnTo>
                <a:lnTo>
                  <a:pt x="79248" y="39624"/>
                </a:lnTo>
                <a:lnTo>
                  <a:pt x="115824" y="57912"/>
                </a:lnTo>
                <a:lnTo>
                  <a:pt x="131064" y="70103"/>
                </a:lnTo>
                <a:lnTo>
                  <a:pt x="149351" y="79248"/>
                </a:lnTo>
                <a:lnTo>
                  <a:pt x="179831" y="103632"/>
                </a:lnTo>
                <a:lnTo>
                  <a:pt x="195072" y="121920"/>
                </a:lnTo>
                <a:lnTo>
                  <a:pt x="207264" y="140208"/>
                </a:lnTo>
                <a:lnTo>
                  <a:pt x="219455" y="155448"/>
                </a:lnTo>
                <a:lnTo>
                  <a:pt x="228600" y="176784"/>
                </a:lnTo>
                <a:lnTo>
                  <a:pt x="234696" y="192024"/>
                </a:lnTo>
                <a:lnTo>
                  <a:pt x="237744" y="213360"/>
                </a:lnTo>
                <a:lnTo>
                  <a:pt x="237744" y="630936"/>
                </a:lnTo>
                <a:lnTo>
                  <a:pt x="487679" y="630936"/>
                </a:lnTo>
                <a:lnTo>
                  <a:pt x="487679" y="237744"/>
                </a:lnTo>
                <a:lnTo>
                  <a:pt x="484631" y="213360"/>
                </a:lnTo>
                <a:lnTo>
                  <a:pt x="463296" y="158496"/>
                </a:lnTo>
                <a:lnTo>
                  <a:pt x="423672" y="112775"/>
                </a:lnTo>
                <a:lnTo>
                  <a:pt x="377951" y="76200"/>
                </a:lnTo>
                <a:lnTo>
                  <a:pt x="350520" y="60960"/>
                </a:lnTo>
                <a:lnTo>
                  <a:pt x="329183" y="45720"/>
                </a:lnTo>
                <a:lnTo>
                  <a:pt x="298703" y="33527"/>
                </a:lnTo>
                <a:lnTo>
                  <a:pt x="274320" y="24384"/>
                </a:lnTo>
                <a:lnTo>
                  <a:pt x="246888" y="15239"/>
                </a:lnTo>
                <a:lnTo>
                  <a:pt x="192024" y="3048"/>
                </a:lnTo>
                <a:lnTo>
                  <a:pt x="16459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10728" y="3993388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2775" y="630936"/>
                </a:moveTo>
                <a:lnTo>
                  <a:pt x="237744" y="630936"/>
                </a:lnTo>
                <a:lnTo>
                  <a:pt x="237744" y="234696"/>
                </a:lnTo>
                <a:lnTo>
                  <a:pt x="237744" y="213360"/>
                </a:lnTo>
                <a:lnTo>
                  <a:pt x="234696" y="192024"/>
                </a:lnTo>
                <a:lnTo>
                  <a:pt x="228600" y="176784"/>
                </a:lnTo>
                <a:lnTo>
                  <a:pt x="219455" y="155448"/>
                </a:lnTo>
                <a:lnTo>
                  <a:pt x="207264" y="140208"/>
                </a:lnTo>
                <a:lnTo>
                  <a:pt x="195072" y="121920"/>
                </a:lnTo>
                <a:lnTo>
                  <a:pt x="179831" y="103632"/>
                </a:lnTo>
                <a:lnTo>
                  <a:pt x="164592" y="91439"/>
                </a:lnTo>
                <a:lnTo>
                  <a:pt x="149351" y="79248"/>
                </a:lnTo>
                <a:lnTo>
                  <a:pt x="131064" y="70103"/>
                </a:lnTo>
                <a:lnTo>
                  <a:pt x="115824" y="57912"/>
                </a:lnTo>
                <a:lnTo>
                  <a:pt x="97536" y="48767"/>
                </a:lnTo>
                <a:lnTo>
                  <a:pt x="79248" y="39624"/>
                </a:lnTo>
                <a:lnTo>
                  <a:pt x="60960" y="33527"/>
                </a:lnTo>
                <a:lnTo>
                  <a:pt x="42672" y="27432"/>
                </a:lnTo>
                <a:lnTo>
                  <a:pt x="24383" y="21336"/>
                </a:lnTo>
                <a:lnTo>
                  <a:pt x="0" y="12191"/>
                </a:lnTo>
                <a:lnTo>
                  <a:pt x="21336" y="9144"/>
                </a:lnTo>
                <a:lnTo>
                  <a:pt x="39624" y="3048"/>
                </a:lnTo>
                <a:lnTo>
                  <a:pt x="60960" y="0"/>
                </a:lnTo>
                <a:lnTo>
                  <a:pt x="85344" y="0"/>
                </a:lnTo>
                <a:lnTo>
                  <a:pt x="106679" y="0"/>
                </a:lnTo>
                <a:lnTo>
                  <a:pt x="134112" y="0"/>
                </a:lnTo>
                <a:lnTo>
                  <a:pt x="164592" y="0"/>
                </a:lnTo>
                <a:lnTo>
                  <a:pt x="192024" y="3048"/>
                </a:lnTo>
                <a:lnTo>
                  <a:pt x="219455" y="9144"/>
                </a:lnTo>
                <a:lnTo>
                  <a:pt x="246888" y="15239"/>
                </a:lnTo>
                <a:lnTo>
                  <a:pt x="274320" y="24384"/>
                </a:lnTo>
                <a:lnTo>
                  <a:pt x="298703" y="33527"/>
                </a:lnTo>
                <a:lnTo>
                  <a:pt x="329183" y="45720"/>
                </a:lnTo>
                <a:lnTo>
                  <a:pt x="350520" y="60960"/>
                </a:lnTo>
                <a:lnTo>
                  <a:pt x="377951" y="76200"/>
                </a:lnTo>
                <a:lnTo>
                  <a:pt x="423672" y="112775"/>
                </a:lnTo>
                <a:lnTo>
                  <a:pt x="463296" y="158496"/>
                </a:lnTo>
                <a:lnTo>
                  <a:pt x="484631" y="213360"/>
                </a:lnTo>
                <a:lnTo>
                  <a:pt x="487679" y="237744"/>
                </a:lnTo>
                <a:lnTo>
                  <a:pt x="487679" y="265175"/>
                </a:lnTo>
                <a:lnTo>
                  <a:pt x="487679" y="630936"/>
                </a:lnTo>
                <a:lnTo>
                  <a:pt x="618744" y="630936"/>
                </a:lnTo>
                <a:lnTo>
                  <a:pt x="368807" y="932688"/>
                </a:lnTo>
                <a:lnTo>
                  <a:pt x="112775" y="63093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45411" y="923544"/>
            <a:ext cx="5561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66FF33"/>
                </a:solidFill>
              </a:rPr>
              <a:t>Sistemas </a:t>
            </a:r>
            <a:r>
              <a:rPr spc="5" dirty="0">
                <a:solidFill>
                  <a:srgbClr val="66FF33"/>
                </a:solidFill>
              </a:rPr>
              <a:t>que </a:t>
            </a:r>
            <a:r>
              <a:rPr dirty="0">
                <a:solidFill>
                  <a:srgbClr val="66FF33"/>
                </a:solidFill>
              </a:rPr>
              <a:t>lo</a:t>
            </a:r>
            <a:r>
              <a:rPr spc="-100" dirty="0">
                <a:solidFill>
                  <a:srgbClr val="66FF33"/>
                </a:solidFill>
              </a:rPr>
              <a:t> </a:t>
            </a:r>
            <a:r>
              <a:rPr dirty="0">
                <a:solidFill>
                  <a:srgbClr val="66FF33"/>
                </a:solidFill>
              </a:rPr>
              <a:t>integran: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703" y="680212"/>
            <a:ext cx="8427720" cy="471924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99745">
              <a:lnSpc>
                <a:spcPct val="100000"/>
              </a:lnSpc>
              <a:spcBef>
                <a:spcPts val="320"/>
              </a:spcBef>
              <a:tabLst>
                <a:tab pos="5241925" algn="l"/>
              </a:tabLst>
            </a:pP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PROCESO</a:t>
            </a:r>
            <a:r>
              <a:rPr sz="2800" spc="-5" dirty="0">
                <a:solidFill>
                  <a:srgbClr val="34ED0F"/>
                </a:solidFill>
                <a:latin typeface="Arial"/>
                <a:cs typeface="Arial"/>
              </a:rPr>
              <a:t> DE EJECUCIÓN	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201</a:t>
            </a:r>
            <a:r>
              <a:rPr lang="es-PE" sz="2800" dirty="0" smtClean="0">
                <a:solidFill>
                  <a:srgbClr val="34ED0F"/>
                </a:solidFill>
                <a:latin typeface="Arial"/>
                <a:cs typeface="Arial"/>
              </a:rPr>
              <a:t>9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-</a:t>
            </a:r>
            <a:r>
              <a:rPr sz="2800" spc="-5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Ejemplos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7447" y="2920492"/>
            <a:ext cx="929640" cy="643255"/>
          </a:xfrm>
          <a:custGeom>
            <a:avLst/>
            <a:gdLst/>
            <a:ahLst/>
            <a:cxnLst/>
            <a:rect l="l" t="t" r="r" b="b"/>
            <a:pathLst>
              <a:path w="929639" h="643254">
                <a:moveTo>
                  <a:pt x="106680" y="0"/>
                </a:moveTo>
                <a:lnTo>
                  <a:pt x="65579" y="8096"/>
                </a:lnTo>
                <a:lnTo>
                  <a:pt x="31623" y="30479"/>
                </a:lnTo>
                <a:lnTo>
                  <a:pt x="8524" y="64293"/>
                </a:lnTo>
                <a:lnTo>
                  <a:pt x="0" y="106680"/>
                </a:lnTo>
                <a:lnTo>
                  <a:pt x="0" y="536448"/>
                </a:lnTo>
                <a:lnTo>
                  <a:pt x="8524" y="577548"/>
                </a:lnTo>
                <a:lnTo>
                  <a:pt x="31622" y="611504"/>
                </a:lnTo>
                <a:lnTo>
                  <a:pt x="65579" y="634603"/>
                </a:lnTo>
                <a:lnTo>
                  <a:pt x="106680" y="643128"/>
                </a:lnTo>
                <a:lnTo>
                  <a:pt x="819912" y="643128"/>
                </a:lnTo>
                <a:lnTo>
                  <a:pt x="862774" y="634603"/>
                </a:lnTo>
                <a:lnTo>
                  <a:pt x="897636" y="611505"/>
                </a:lnTo>
                <a:lnTo>
                  <a:pt x="921067" y="577548"/>
                </a:lnTo>
                <a:lnTo>
                  <a:pt x="929640" y="536448"/>
                </a:lnTo>
                <a:lnTo>
                  <a:pt x="929640" y="106680"/>
                </a:lnTo>
                <a:lnTo>
                  <a:pt x="921067" y="64293"/>
                </a:lnTo>
                <a:lnTo>
                  <a:pt x="897635" y="30479"/>
                </a:lnTo>
                <a:lnTo>
                  <a:pt x="862774" y="8096"/>
                </a:lnTo>
                <a:lnTo>
                  <a:pt x="819912" y="0"/>
                </a:lnTo>
                <a:lnTo>
                  <a:pt x="10668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71803" y="2919983"/>
            <a:ext cx="82041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Marco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res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es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-35" dirty="0">
                <a:solidFill>
                  <a:srgbClr val="F4F406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l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PIA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-</a:t>
            </a:r>
            <a:r>
              <a:rPr sz="1000" b="1" spc="-5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PIM</a:t>
            </a:r>
            <a:endParaRPr sz="10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100</a:t>
            </a:r>
            <a:r>
              <a:rPr sz="1000" b="1" spc="-8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3096" y="2100579"/>
            <a:ext cx="725424" cy="44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489191" y="2085339"/>
            <a:ext cx="713740" cy="433070"/>
          </a:xfrm>
          <a:custGeom>
            <a:avLst/>
            <a:gdLst/>
            <a:ahLst/>
            <a:cxnLst/>
            <a:rect l="l" t="t" r="r" b="b"/>
            <a:pathLst>
              <a:path w="713740" h="433069">
                <a:moveTo>
                  <a:pt x="73152" y="0"/>
                </a:moveTo>
                <a:lnTo>
                  <a:pt x="45005" y="5857"/>
                </a:lnTo>
                <a:lnTo>
                  <a:pt x="21716" y="21716"/>
                </a:lnTo>
                <a:lnTo>
                  <a:pt x="5857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857" y="387810"/>
                </a:lnTo>
                <a:lnTo>
                  <a:pt x="21716" y="411099"/>
                </a:lnTo>
                <a:lnTo>
                  <a:pt x="45005" y="426958"/>
                </a:lnTo>
                <a:lnTo>
                  <a:pt x="73152" y="432815"/>
                </a:lnTo>
                <a:lnTo>
                  <a:pt x="643128" y="432815"/>
                </a:lnTo>
                <a:lnTo>
                  <a:pt x="670798" y="426958"/>
                </a:lnTo>
                <a:lnTo>
                  <a:pt x="693039" y="411099"/>
                </a:lnTo>
                <a:lnTo>
                  <a:pt x="707850" y="387810"/>
                </a:lnTo>
                <a:lnTo>
                  <a:pt x="713232" y="359663"/>
                </a:lnTo>
                <a:lnTo>
                  <a:pt x="713232" y="73151"/>
                </a:lnTo>
                <a:lnTo>
                  <a:pt x="707850" y="45005"/>
                </a:lnTo>
                <a:lnTo>
                  <a:pt x="693038" y="21716"/>
                </a:lnTo>
                <a:lnTo>
                  <a:pt x="670798" y="5857"/>
                </a:lnTo>
                <a:lnTo>
                  <a:pt x="643128" y="0"/>
                </a:lnTo>
                <a:lnTo>
                  <a:pt x="7315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510019" y="2209799"/>
            <a:ext cx="6731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D</a:t>
            </a:r>
            <a:r>
              <a:rPr sz="1000" spc="-35" dirty="0">
                <a:solidFill>
                  <a:srgbClr val="F4F406"/>
                </a:solidFill>
                <a:latin typeface="Arial"/>
                <a:cs typeface="Arial"/>
              </a:rPr>
              <a:t>e</a:t>
            </a:r>
            <a:r>
              <a:rPr sz="1000" spc="45" dirty="0">
                <a:solidFill>
                  <a:srgbClr val="F4F406"/>
                </a:solidFill>
                <a:latin typeface="Arial"/>
                <a:cs typeface="Arial"/>
              </a:rPr>
              <a:t>v</a:t>
            </a:r>
            <a:r>
              <a:rPr sz="1000" spc="-10" dirty="0">
                <a:solidFill>
                  <a:srgbClr val="F4F406"/>
                </a:solidFill>
                <a:latin typeface="Arial"/>
                <a:cs typeface="Arial"/>
              </a:rPr>
              <a:t>enga</a:t>
            </a:r>
            <a:r>
              <a:rPr sz="1000" spc="-35" dirty="0">
                <a:solidFill>
                  <a:srgbClr val="F4F406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1935" y="2158492"/>
            <a:ext cx="759460" cy="283845"/>
          </a:xfrm>
          <a:custGeom>
            <a:avLst/>
            <a:gdLst/>
            <a:ahLst/>
            <a:cxnLst/>
            <a:rect l="l" t="t" r="r" b="b"/>
            <a:pathLst>
              <a:path w="759459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20"/>
                </a:lnTo>
                <a:lnTo>
                  <a:pt x="0" y="237744"/>
                </a:lnTo>
                <a:lnTo>
                  <a:pt x="3762" y="255174"/>
                </a:lnTo>
                <a:lnTo>
                  <a:pt x="14097" y="269748"/>
                </a:lnTo>
                <a:lnTo>
                  <a:pt x="29575" y="279749"/>
                </a:lnTo>
                <a:lnTo>
                  <a:pt x="48768" y="283463"/>
                </a:lnTo>
                <a:lnTo>
                  <a:pt x="710184" y="283463"/>
                </a:lnTo>
                <a:lnTo>
                  <a:pt x="729376" y="279749"/>
                </a:lnTo>
                <a:lnTo>
                  <a:pt x="744855" y="269748"/>
                </a:lnTo>
                <a:lnTo>
                  <a:pt x="755189" y="255174"/>
                </a:lnTo>
                <a:lnTo>
                  <a:pt x="758952" y="237744"/>
                </a:lnTo>
                <a:lnTo>
                  <a:pt x="758952" y="45720"/>
                </a:lnTo>
                <a:lnTo>
                  <a:pt x="755189" y="28289"/>
                </a:lnTo>
                <a:lnTo>
                  <a:pt x="744855" y="13716"/>
                </a:lnTo>
                <a:lnTo>
                  <a:pt x="729376" y="3714"/>
                </a:lnTo>
                <a:lnTo>
                  <a:pt x="710184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8803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407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7736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7371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6700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6304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5633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5267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45973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42316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356104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31647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249423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21284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14579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106167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0421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0025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9354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8989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8318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7922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7251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6885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911352" y="1558036"/>
            <a:ext cx="749935" cy="490855"/>
          </a:xfrm>
          <a:custGeom>
            <a:avLst/>
            <a:gdLst/>
            <a:ahLst/>
            <a:cxnLst/>
            <a:rect l="l" t="t" r="r" b="b"/>
            <a:pathLst>
              <a:path w="749935" h="490855">
                <a:moveTo>
                  <a:pt x="749808" y="0"/>
                </a:moveTo>
                <a:lnTo>
                  <a:pt x="710184" y="0"/>
                </a:lnTo>
                <a:lnTo>
                  <a:pt x="710184" y="9143"/>
                </a:lnTo>
                <a:lnTo>
                  <a:pt x="749808" y="9143"/>
                </a:lnTo>
                <a:lnTo>
                  <a:pt x="749808" y="0"/>
                </a:lnTo>
                <a:close/>
              </a:path>
              <a:path w="749935" h="490855">
                <a:moveTo>
                  <a:pt x="682751" y="0"/>
                </a:moveTo>
                <a:lnTo>
                  <a:pt x="673607" y="0"/>
                </a:lnTo>
                <a:lnTo>
                  <a:pt x="673607" y="9143"/>
                </a:lnTo>
                <a:lnTo>
                  <a:pt x="682751" y="9143"/>
                </a:lnTo>
                <a:lnTo>
                  <a:pt x="682751" y="0"/>
                </a:lnTo>
                <a:close/>
              </a:path>
              <a:path w="749935" h="490855">
                <a:moveTo>
                  <a:pt x="643128" y="0"/>
                </a:moveTo>
                <a:lnTo>
                  <a:pt x="606551" y="0"/>
                </a:lnTo>
                <a:lnTo>
                  <a:pt x="606551" y="9143"/>
                </a:lnTo>
                <a:lnTo>
                  <a:pt x="643128" y="9143"/>
                </a:lnTo>
                <a:lnTo>
                  <a:pt x="643128" y="0"/>
                </a:lnTo>
                <a:close/>
              </a:path>
              <a:path w="749935" h="490855">
                <a:moveTo>
                  <a:pt x="576072" y="0"/>
                </a:moveTo>
                <a:lnTo>
                  <a:pt x="566928" y="0"/>
                </a:lnTo>
                <a:lnTo>
                  <a:pt x="566928" y="9143"/>
                </a:lnTo>
                <a:lnTo>
                  <a:pt x="576072" y="9143"/>
                </a:lnTo>
                <a:lnTo>
                  <a:pt x="576072" y="0"/>
                </a:lnTo>
                <a:close/>
              </a:path>
              <a:path w="749935" h="490855">
                <a:moveTo>
                  <a:pt x="539495" y="0"/>
                </a:moveTo>
                <a:lnTo>
                  <a:pt x="499872" y="0"/>
                </a:lnTo>
                <a:lnTo>
                  <a:pt x="499872" y="9143"/>
                </a:lnTo>
                <a:lnTo>
                  <a:pt x="539495" y="9143"/>
                </a:lnTo>
                <a:lnTo>
                  <a:pt x="539495" y="0"/>
                </a:lnTo>
                <a:close/>
              </a:path>
              <a:path w="749935" h="490855">
                <a:moveTo>
                  <a:pt x="472439" y="0"/>
                </a:moveTo>
                <a:lnTo>
                  <a:pt x="463295" y="0"/>
                </a:lnTo>
                <a:lnTo>
                  <a:pt x="463295" y="9143"/>
                </a:lnTo>
                <a:lnTo>
                  <a:pt x="472439" y="9143"/>
                </a:lnTo>
                <a:lnTo>
                  <a:pt x="472439" y="0"/>
                </a:lnTo>
                <a:close/>
              </a:path>
              <a:path w="749935" h="490855">
                <a:moveTo>
                  <a:pt x="432816" y="0"/>
                </a:moveTo>
                <a:lnTo>
                  <a:pt x="396239" y="0"/>
                </a:lnTo>
                <a:lnTo>
                  <a:pt x="396239" y="9143"/>
                </a:lnTo>
                <a:lnTo>
                  <a:pt x="432816" y="9143"/>
                </a:lnTo>
                <a:lnTo>
                  <a:pt x="432816" y="0"/>
                </a:lnTo>
                <a:close/>
              </a:path>
              <a:path w="749935" h="490855">
                <a:moveTo>
                  <a:pt x="368807" y="0"/>
                </a:moveTo>
                <a:lnTo>
                  <a:pt x="356616" y="0"/>
                </a:lnTo>
                <a:lnTo>
                  <a:pt x="356616" y="9143"/>
                </a:lnTo>
                <a:lnTo>
                  <a:pt x="368807" y="9143"/>
                </a:lnTo>
                <a:lnTo>
                  <a:pt x="368807" y="0"/>
                </a:lnTo>
                <a:close/>
              </a:path>
              <a:path w="749935" h="490855">
                <a:moveTo>
                  <a:pt x="329184" y="0"/>
                </a:moveTo>
                <a:lnTo>
                  <a:pt x="292607" y="0"/>
                </a:lnTo>
                <a:lnTo>
                  <a:pt x="292607" y="9143"/>
                </a:lnTo>
                <a:lnTo>
                  <a:pt x="329184" y="9143"/>
                </a:lnTo>
                <a:lnTo>
                  <a:pt x="329184" y="0"/>
                </a:lnTo>
                <a:close/>
              </a:path>
              <a:path w="749935" h="490855">
                <a:moveTo>
                  <a:pt x="262128" y="0"/>
                </a:moveTo>
                <a:lnTo>
                  <a:pt x="252984" y="0"/>
                </a:lnTo>
                <a:lnTo>
                  <a:pt x="252984" y="9143"/>
                </a:lnTo>
                <a:lnTo>
                  <a:pt x="262128" y="9143"/>
                </a:lnTo>
                <a:lnTo>
                  <a:pt x="262128" y="0"/>
                </a:lnTo>
                <a:close/>
              </a:path>
              <a:path w="749935" h="490855">
                <a:moveTo>
                  <a:pt x="225551" y="0"/>
                </a:moveTo>
                <a:lnTo>
                  <a:pt x="185928" y="0"/>
                </a:lnTo>
                <a:lnTo>
                  <a:pt x="185928" y="9143"/>
                </a:lnTo>
                <a:lnTo>
                  <a:pt x="225551" y="9143"/>
                </a:lnTo>
                <a:lnTo>
                  <a:pt x="225551" y="0"/>
                </a:lnTo>
                <a:close/>
              </a:path>
              <a:path w="749935" h="490855">
                <a:moveTo>
                  <a:pt x="158495" y="0"/>
                </a:moveTo>
                <a:lnTo>
                  <a:pt x="149351" y="0"/>
                </a:lnTo>
                <a:lnTo>
                  <a:pt x="149351" y="9143"/>
                </a:lnTo>
                <a:lnTo>
                  <a:pt x="158495" y="9143"/>
                </a:lnTo>
                <a:lnTo>
                  <a:pt x="158495" y="0"/>
                </a:lnTo>
                <a:close/>
              </a:path>
              <a:path w="749935" h="490855">
                <a:moveTo>
                  <a:pt x="118872" y="0"/>
                </a:moveTo>
                <a:lnTo>
                  <a:pt x="82295" y="0"/>
                </a:lnTo>
                <a:lnTo>
                  <a:pt x="82295" y="9143"/>
                </a:lnTo>
                <a:lnTo>
                  <a:pt x="118872" y="9143"/>
                </a:lnTo>
                <a:lnTo>
                  <a:pt x="118872" y="0"/>
                </a:lnTo>
                <a:close/>
              </a:path>
              <a:path w="749935" h="490855">
                <a:moveTo>
                  <a:pt x="51815" y="0"/>
                </a:moveTo>
                <a:lnTo>
                  <a:pt x="42671" y="0"/>
                </a:lnTo>
                <a:lnTo>
                  <a:pt x="42671" y="9143"/>
                </a:lnTo>
                <a:lnTo>
                  <a:pt x="51815" y="9143"/>
                </a:lnTo>
                <a:lnTo>
                  <a:pt x="51815" y="0"/>
                </a:lnTo>
                <a:close/>
              </a:path>
              <a:path w="749935" h="490855">
                <a:moveTo>
                  <a:pt x="15238" y="0"/>
                </a:moveTo>
                <a:lnTo>
                  <a:pt x="0" y="0"/>
                </a:lnTo>
                <a:lnTo>
                  <a:pt x="0" y="33527"/>
                </a:lnTo>
                <a:lnTo>
                  <a:pt x="9143" y="33527"/>
                </a:lnTo>
                <a:lnTo>
                  <a:pt x="9143" y="9143"/>
                </a:lnTo>
                <a:lnTo>
                  <a:pt x="6095" y="9143"/>
                </a:lnTo>
                <a:lnTo>
                  <a:pt x="9143" y="3048"/>
                </a:lnTo>
                <a:lnTo>
                  <a:pt x="15238" y="3048"/>
                </a:lnTo>
                <a:lnTo>
                  <a:pt x="15238" y="0"/>
                </a:lnTo>
                <a:close/>
              </a:path>
              <a:path w="749935" h="490855">
                <a:moveTo>
                  <a:pt x="9143" y="3048"/>
                </a:moveTo>
                <a:lnTo>
                  <a:pt x="6095" y="9143"/>
                </a:lnTo>
                <a:lnTo>
                  <a:pt x="9143" y="9143"/>
                </a:lnTo>
                <a:lnTo>
                  <a:pt x="9143" y="3048"/>
                </a:lnTo>
                <a:close/>
              </a:path>
              <a:path w="749935" h="490855">
                <a:moveTo>
                  <a:pt x="15238" y="3048"/>
                </a:moveTo>
                <a:lnTo>
                  <a:pt x="9143" y="3048"/>
                </a:lnTo>
                <a:lnTo>
                  <a:pt x="9143" y="9143"/>
                </a:lnTo>
                <a:lnTo>
                  <a:pt x="15238" y="9143"/>
                </a:lnTo>
                <a:lnTo>
                  <a:pt x="15238" y="3048"/>
                </a:lnTo>
                <a:close/>
              </a:path>
              <a:path w="749935" h="490855">
                <a:moveTo>
                  <a:pt x="9143" y="60960"/>
                </a:moveTo>
                <a:lnTo>
                  <a:pt x="0" y="60960"/>
                </a:lnTo>
                <a:lnTo>
                  <a:pt x="0" y="70103"/>
                </a:lnTo>
                <a:lnTo>
                  <a:pt x="9143" y="70103"/>
                </a:lnTo>
                <a:lnTo>
                  <a:pt x="9143" y="60960"/>
                </a:lnTo>
                <a:close/>
              </a:path>
              <a:path w="749935" h="490855">
                <a:moveTo>
                  <a:pt x="9143" y="100584"/>
                </a:moveTo>
                <a:lnTo>
                  <a:pt x="0" y="100584"/>
                </a:lnTo>
                <a:lnTo>
                  <a:pt x="0" y="137160"/>
                </a:lnTo>
                <a:lnTo>
                  <a:pt x="9143" y="137160"/>
                </a:lnTo>
                <a:lnTo>
                  <a:pt x="9143" y="100584"/>
                </a:lnTo>
                <a:close/>
              </a:path>
              <a:path w="749935" h="490855">
                <a:moveTo>
                  <a:pt x="9143" y="167639"/>
                </a:moveTo>
                <a:lnTo>
                  <a:pt x="0" y="167639"/>
                </a:lnTo>
                <a:lnTo>
                  <a:pt x="0" y="176784"/>
                </a:lnTo>
                <a:lnTo>
                  <a:pt x="9143" y="176784"/>
                </a:lnTo>
                <a:lnTo>
                  <a:pt x="9143" y="167639"/>
                </a:lnTo>
                <a:close/>
              </a:path>
              <a:path w="749935" h="490855">
                <a:moveTo>
                  <a:pt x="9143" y="204215"/>
                </a:moveTo>
                <a:lnTo>
                  <a:pt x="0" y="204215"/>
                </a:lnTo>
                <a:lnTo>
                  <a:pt x="0" y="243839"/>
                </a:lnTo>
                <a:lnTo>
                  <a:pt x="9143" y="243839"/>
                </a:lnTo>
                <a:lnTo>
                  <a:pt x="9143" y="204215"/>
                </a:lnTo>
                <a:close/>
              </a:path>
              <a:path w="749935" h="490855">
                <a:moveTo>
                  <a:pt x="9143" y="271272"/>
                </a:moveTo>
                <a:lnTo>
                  <a:pt x="0" y="271272"/>
                </a:lnTo>
                <a:lnTo>
                  <a:pt x="0" y="280415"/>
                </a:lnTo>
                <a:lnTo>
                  <a:pt x="9143" y="280415"/>
                </a:lnTo>
                <a:lnTo>
                  <a:pt x="9143" y="271272"/>
                </a:lnTo>
                <a:close/>
              </a:path>
              <a:path w="749935" h="490855">
                <a:moveTo>
                  <a:pt x="9143" y="307848"/>
                </a:moveTo>
                <a:lnTo>
                  <a:pt x="0" y="307848"/>
                </a:lnTo>
                <a:lnTo>
                  <a:pt x="0" y="347472"/>
                </a:lnTo>
                <a:lnTo>
                  <a:pt x="9143" y="347472"/>
                </a:lnTo>
                <a:lnTo>
                  <a:pt x="9143" y="307848"/>
                </a:lnTo>
                <a:close/>
              </a:path>
              <a:path w="749935" h="490855">
                <a:moveTo>
                  <a:pt x="9143" y="374903"/>
                </a:moveTo>
                <a:lnTo>
                  <a:pt x="0" y="374903"/>
                </a:lnTo>
                <a:lnTo>
                  <a:pt x="0" y="384048"/>
                </a:lnTo>
                <a:lnTo>
                  <a:pt x="9143" y="384048"/>
                </a:lnTo>
                <a:lnTo>
                  <a:pt x="9143" y="374903"/>
                </a:lnTo>
                <a:close/>
              </a:path>
              <a:path w="749935" h="490855">
                <a:moveTo>
                  <a:pt x="9143" y="414527"/>
                </a:moveTo>
                <a:lnTo>
                  <a:pt x="0" y="414527"/>
                </a:lnTo>
                <a:lnTo>
                  <a:pt x="0" y="451103"/>
                </a:lnTo>
                <a:lnTo>
                  <a:pt x="9143" y="451103"/>
                </a:lnTo>
                <a:lnTo>
                  <a:pt x="9143" y="414527"/>
                </a:lnTo>
                <a:close/>
              </a:path>
              <a:path w="749935" h="490855">
                <a:moveTo>
                  <a:pt x="9143" y="481584"/>
                </a:moveTo>
                <a:lnTo>
                  <a:pt x="0" y="481584"/>
                </a:lnTo>
                <a:lnTo>
                  <a:pt x="0" y="490727"/>
                </a:lnTo>
                <a:lnTo>
                  <a:pt x="9143" y="490727"/>
                </a:lnTo>
                <a:lnTo>
                  <a:pt x="9143" y="481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11352" y="2076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11352" y="2143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11352" y="2182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11352" y="2246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911352" y="2286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11352" y="2353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11352" y="2390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11352" y="2457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11352" y="2496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911352" y="2563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11352" y="2600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11352" y="2667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911352" y="2704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911352" y="2771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11352" y="2810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911352" y="2877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11352" y="2914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911352" y="2981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11352" y="3021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911352" y="3085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911352" y="3124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911352" y="3191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911352" y="3228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911352" y="3295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911352" y="3335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911352" y="3402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11352" y="3438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11352" y="3505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911352" y="3542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1352" y="3609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911352" y="3648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911352" y="3716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911352" y="3752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1352" y="3819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911352" y="3859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911352" y="3923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911352" y="3962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1352" y="4029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911352" y="4066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911352" y="4133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11352" y="4173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911352" y="4240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911352" y="4276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911352" y="4343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11352" y="4380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11352" y="4447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11352" y="4487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11352" y="4554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1352" y="4590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11352" y="4657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11352" y="4697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352" y="47614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418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10088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1045462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5" y="0"/>
                </a:moveTo>
                <a:lnTo>
                  <a:pt x="0" y="0"/>
                </a:lnTo>
                <a:lnTo>
                  <a:pt x="0" y="9143"/>
                </a:lnTo>
                <a:lnTo>
                  <a:pt x="39625" y="9143"/>
                </a:lnTo>
                <a:lnTo>
                  <a:pt x="39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1112519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2" y="0"/>
                </a:moveTo>
                <a:lnTo>
                  <a:pt x="0" y="0"/>
                </a:lnTo>
                <a:lnTo>
                  <a:pt x="0" y="9143"/>
                </a:lnTo>
                <a:lnTo>
                  <a:pt x="9142" y="9143"/>
                </a:lnTo>
                <a:lnTo>
                  <a:pt x="91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1149096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121615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1255775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3228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1359408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1426463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14660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1530096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1569719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16367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16733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17404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17800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18470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18836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9507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19872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20543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2093976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1610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197607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264664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23042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2368295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2407920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24749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25115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25786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26182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6852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7218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7889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28254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8925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913888" y="4724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913888" y="4685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913888" y="4621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913888" y="4581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913888" y="4514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913888" y="4478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913888" y="4410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913888" y="4371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913888" y="4304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2913888" y="4267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2913888" y="4200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2913888" y="4164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2913888" y="4097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2913888" y="4057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2913888" y="3990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2913888" y="3953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2913888" y="3886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2913888" y="3847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2913888" y="3783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2913888" y="3743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2913888" y="3676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2913888" y="3639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2913888" y="3572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2913888" y="3533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2913888" y="3466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2913888" y="3429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2913888" y="3362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2913888" y="3325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2913888" y="3258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2913888" y="3219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2913888" y="3152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2913888" y="3115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2913888" y="3048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2913888" y="3008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2913888" y="2944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2913888" y="2905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2913888" y="2838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2913888" y="2801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2913888" y="2734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2913888" y="26949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913888" y="26278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2913888" y="25913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2913888" y="25242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2913888" y="2487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2913888" y="2420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2913888" y="2380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2913888" y="23139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2913888" y="2277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2913888" y="22103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2913888" y="21706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2913888" y="2106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2913888" y="20670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2913888" y="19999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2913888" y="1963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2913888" y="1896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2913888" y="18567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2913888" y="1789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2913888" y="1753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913888" y="1686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2913888" y="1649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2913888" y="158241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 txBox="1"/>
          <p:nvPr/>
        </p:nvSpPr>
        <p:spPr>
          <a:xfrm>
            <a:off x="1209547" y="1231392"/>
            <a:ext cx="2266950" cy="1160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281430" algn="l"/>
              </a:tabLst>
            </a:pPr>
            <a:r>
              <a:rPr sz="2000" b="1" spc="-20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34ED0F"/>
                </a:solidFill>
                <a:latin typeface="Arial"/>
                <a:cs typeface="Arial"/>
              </a:rPr>
              <a:t>r</a:t>
            </a:r>
            <a:r>
              <a:rPr sz="2000" b="1" spc="10" dirty="0">
                <a:solidFill>
                  <a:srgbClr val="34ED0F"/>
                </a:solidFill>
                <a:latin typeface="Arial"/>
                <a:cs typeface="Arial"/>
              </a:rPr>
              <a:t>v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34ED0F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34ED0F"/>
                </a:solidFill>
                <a:latin typeface="Arial"/>
                <a:cs typeface="Arial"/>
              </a:rPr>
              <a:t>B</a:t>
            </a: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ás</a:t>
            </a:r>
            <a:r>
              <a:rPr sz="2000" b="1" spc="15" dirty="0">
                <a:solidFill>
                  <a:srgbClr val="34ED0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50" dirty="0">
              <a:latin typeface="Times New Roman"/>
              <a:cs typeface="Times New Roman"/>
            </a:endParaRPr>
          </a:p>
          <a:p>
            <a:pPr marL="85725" marR="925194">
              <a:lnSpc>
                <a:spcPct val="100000"/>
              </a:lnSpc>
              <a:tabLst>
                <a:tab pos="1264920" algn="l"/>
              </a:tabLst>
            </a:pPr>
            <a:r>
              <a:rPr sz="1600" b="1" spc="-5" dirty="0">
                <a:solidFill>
                  <a:srgbClr val="990000"/>
                </a:solidFill>
                <a:latin typeface="Arial"/>
                <a:cs typeface="Arial"/>
              </a:rPr>
              <a:t>D</a:t>
            </a: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G</a:t>
            </a:r>
            <a:r>
              <a:rPr sz="1600" b="1" spc="10" dirty="0">
                <a:solidFill>
                  <a:srgbClr val="990000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990000"/>
                </a:solidFill>
                <a:latin typeface="Arial"/>
                <a:cs typeface="Arial"/>
              </a:rPr>
              <a:t>P</a:t>
            </a: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	-  </a:t>
            </a:r>
            <a:r>
              <a:rPr sz="1600" b="1" spc="-10" dirty="0">
                <a:solidFill>
                  <a:srgbClr val="990000"/>
                </a:solidFill>
                <a:latin typeface="Arial"/>
                <a:cs typeface="Arial"/>
              </a:rPr>
              <a:t>DGAES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72359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199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132319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092695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0286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69890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692200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6885431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68183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67787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671169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667511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66080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65714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6504431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64648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63977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63611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62941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62544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61904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61508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60838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60472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9801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9405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8734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8369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7698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7332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56662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56266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55595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5229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54559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54162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53522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53126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52456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2090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51419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51023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0352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49987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49316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48950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48280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47884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47213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46847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46177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45780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45140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44744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44074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43708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43037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42641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41970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1605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0934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0568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39898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39502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8831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8465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7795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7398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6758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6362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5692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5326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4655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4259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3588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3223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2552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2186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1516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112007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044951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008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2983992" y="157327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2983992" y="16372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2983992" y="16769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2983992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2983992" y="17805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2983992" y="18475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2983992" y="1887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2983992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2983992" y="19908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2983992" y="20579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2983992" y="20944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2983992" y="21615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2983992" y="2201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2983992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2983992" y="23047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2983992" y="23718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2983992" y="2411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2983992" y="2475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2983992" y="2515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2983992" y="2582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2983992" y="26187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2983992" y="26857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2983992" y="2725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2983992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2983992" y="2829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2983992" y="289610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2983992" y="2932683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2983992" y="299973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2983992" y="3039364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2983992" y="31064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2983992" y="3142995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2983992" y="3210051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2983992" y="3249676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2983992" y="33136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2983992" y="335330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2983992" y="34203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2983992" y="3456940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2983992" y="35239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2983992" y="3563620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2983992" y="36306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2983992" y="3667252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2983992" y="3734308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2983992" y="3770884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2983992" y="3837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2983992" y="3877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2983992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2983992" y="3981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2983992" y="4048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2983992" y="4087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2983992" y="4151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2983992" y="4191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2983992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2983992" y="4295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2983992" y="4362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2983992" y="4401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2983992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2983992" y="4505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2983992" y="4572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2983992" y="4609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2983992" y="4676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2983992" y="4715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2983992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2983992" y="4819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2983992" y="4886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2983992" y="4926076"/>
            <a:ext cx="9525" cy="24765"/>
          </a:xfrm>
          <a:custGeom>
            <a:avLst/>
            <a:gdLst/>
            <a:ahLst/>
            <a:cxnLst/>
            <a:rect l="l" t="t" r="r" b="b"/>
            <a:pathLst>
              <a:path w="9525" h="24764">
                <a:moveTo>
                  <a:pt x="0" y="24383"/>
                </a:moveTo>
                <a:lnTo>
                  <a:pt x="9143" y="24383"/>
                </a:lnTo>
                <a:lnTo>
                  <a:pt x="9143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34076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34747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35112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35783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36179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36850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37216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37886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38282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38922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39319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39989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40355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1026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1422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2092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2458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3129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494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4165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4561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45232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45598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46268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46664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47304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47701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483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487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49408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49804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504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508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51511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51876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525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529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53614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53980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546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550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55686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56083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567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571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57790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58186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58856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9222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59893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60258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60929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61325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61996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62362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63032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63428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64068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64465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65135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65501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66172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66568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67238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67604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68275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68640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69311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69707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70378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70744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71414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7181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7245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7269480" y="6657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7269480" y="6620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5"/>
                </a:lnTo>
                <a:lnTo>
                  <a:pt x="9144" y="914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7269480" y="655370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4"/>
                </a:lnTo>
                <a:lnTo>
                  <a:pt x="9144" y="3657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7269480" y="6514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7269480" y="6450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7269480" y="6410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7269480" y="6343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7269480" y="6306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7269480" y="6239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7269480" y="6200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7269480" y="6133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7269480" y="6096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7269480" y="6029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7269480" y="5992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7269480" y="5925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7269480" y="5886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7269480" y="5819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7269480" y="5782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7269480" y="5715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7269480" y="5675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7269480" y="5611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7269480" y="5572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7269480" y="5505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7269480" y="5468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7269480" y="5401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7269480" y="5361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7269480" y="52948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7269480" y="52583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7269480" y="51912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7269480" y="5154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7269480" y="5087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7269480" y="50479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7269480" y="49809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7269480" y="4944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7269480" y="48773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7269480" y="48376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7269480" y="4773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269480" y="47340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7269480" y="46669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7269480" y="4630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7269480" y="4563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7269480" y="45237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7269480" y="44566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7269480" y="44201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7269480" y="43530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7269480" y="4316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7269480" y="4249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7269480" y="4209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7269480" y="41427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7269480" y="4106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7269480" y="40391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7269480" y="39994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7269480" y="3935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7269480" y="3895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7269480" y="3831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0" y="36575"/>
                </a:moveTo>
                <a:lnTo>
                  <a:pt x="9144" y="36575"/>
                </a:lnTo>
                <a:lnTo>
                  <a:pt x="9144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7269480" y="2886964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0" y="6096"/>
                </a:moveTo>
                <a:lnTo>
                  <a:pt x="9144" y="6096"/>
                </a:lnTo>
                <a:lnTo>
                  <a:pt x="914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7269480" y="28473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7269480" y="27802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7269480" y="27437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7269480" y="26766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7269480" y="2640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7269480" y="2573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7269480" y="25333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7269480" y="2466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7269480" y="2429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7269480" y="2362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7269480" y="2323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7269480" y="2259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7269480" y="2219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7269480" y="2152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7269480" y="2115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7269480" y="2048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7269480" y="2009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7269480" y="1942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7269480" y="1905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7269480" y="1838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7269480" y="1801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7269480" y="1734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7269480" y="1695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7269480" y="1628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7269480" y="159156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96286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95920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95250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94853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94183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93817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931468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927811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921105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917143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910437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906780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9000743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8961119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8897111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88574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87904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87538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86868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86471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85801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85435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8513064" y="1634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8513064" y="17012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8513064" y="174091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8513064" y="180797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8513064" y="184454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8513064" y="191160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8513064" y="1948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8513064" y="2015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8513064" y="205486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8513064" y="212191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8513064" y="215849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8513064" y="22255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8513064" y="226517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8513064" y="23291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8513064" y="2368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8513064" y="243586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8513064" y="24724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8513064" y="25394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8513064" y="257911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8513064" y="264617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8513064" y="268274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8513064" y="274980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8513064" y="27863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8513064" y="28534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8513064" y="38348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8513064" y="3901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8513064" y="39415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8513064" y="40055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8513064" y="40452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8513064" y="41122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8513064" y="41488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8513064" y="42158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8513064" y="42555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8513064" y="43225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8513064" y="43591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8513064" y="44262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8513064" y="44627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8513064" y="45298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8513064" y="45694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8513064" y="46365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8513064" y="46730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8513064" y="4740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8513064" y="47797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8513064" y="48437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8513064" y="48834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8513064" y="49504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8513064" y="49870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8513064" y="5054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8513064" y="50937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8513064" y="51607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8513064" y="51973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8513064" y="52644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8513064" y="53009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/>
          <p:nvPr/>
        </p:nvSpPr>
        <p:spPr>
          <a:xfrm>
            <a:off x="8513064" y="5368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6" name="object 566"/>
          <p:cNvSpPr/>
          <p:nvPr/>
        </p:nvSpPr>
        <p:spPr>
          <a:xfrm>
            <a:off x="8513064" y="54076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8513064" y="54747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8513064" y="55112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8513064" y="5578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8513064" y="56179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8513064" y="56819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/>
          <p:nvPr/>
        </p:nvSpPr>
        <p:spPr>
          <a:xfrm>
            <a:off x="8513064" y="57216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3" name="object 573"/>
          <p:cNvSpPr/>
          <p:nvPr/>
        </p:nvSpPr>
        <p:spPr>
          <a:xfrm>
            <a:off x="8513064" y="57886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574"/>
          <p:cNvSpPr/>
          <p:nvPr/>
        </p:nvSpPr>
        <p:spPr>
          <a:xfrm>
            <a:off x="8513064" y="5825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5" name="object 575"/>
          <p:cNvSpPr/>
          <p:nvPr/>
        </p:nvSpPr>
        <p:spPr>
          <a:xfrm>
            <a:off x="8513064" y="5892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6" name="object 576"/>
          <p:cNvSpPr/>
          <p:nvPr/>
        </p:nvSpPr>
        <p:spPr>
          <a:xfrm>
            <a:off x="8513064" y="59319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7" name="object 577"/>
          <p:cNvSpPr/>
          <p:nvPr/>
        </p:nvSpPr>
        <p:spPr>
          <a:xfrm>
            <a:off x="8513064" y="59989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8" name="object 578"/>
          <p:cNvSpPr/>
          <p:nvPr/>
        </p:nvSpPr>
        <p:spPr>
          <a:xfrm>
            <a:off x="8513064" y="60355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9" name="object 579"/>
          <p:cNvSpPr/>
          <p:nvPr/>
        </p:nvSpPr>
        <p:spPr>
          <a:xfrm>
            <a:off x="8513064" y="61026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0" name="object 580"/>
          <p:cNvSpPr/>
          <p:nvPr/>
        </p:nvSpPr>
        <p:spPr>
          <a:xfrm>
            <a:off x="8513064" y="6139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1" name="object 581"/>
          <p:cNvSpPr/>
          <p:nvPr/>
        </p:nvSpPr>
        <p:spPr>
          <a:xfrm>
            <a:off x="8513064" y="6206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2" name="object 582"/>
          <p:cNvSpPr/>
          <p:nvPr/>
        </p:nvSpPr>
        <p:spPr>
          <a:xfrm>
            <a:off x="8513064" y="62458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3" name="object 583"/>
          <p:cNvSpPr/>
          <p:nvPr/>
        </p:nvSpPr>
        <p:spPr>
          <a:xfrm>
            <a:off x="8513064" y="63129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4" name="object 584"/>
          <p:cNvSpPr/>
          <p:nvPr/>
        </p:nvSpPr>
        <p:spPr>
          <a:xfrm>
            <a:off x="8513064" y="63494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5" name="object 585"/>
          <p:cNvSpPr/>
          <p:nvPr/>
        </p:nvSpPr>
        <p:spPr>
          <a:xfrm>
            <a:off x="851306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6" name="object 586"/>
          <p:cNvSpPr/>
          <p:nvPr/>
        </p:nvSpPr>
        <p:spPr>
          <a:xfrm>
            <a:off x="8513064" y="64561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587"/>
          <p:cNvSpPr/>
          <p:nvPr/>
        </p:nvSpPr>
        <p:spPr>
          <a:xfrm>
            <a:off x="8513064" y="6520180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8" name="object 588"/>
          <p:cNvSpPr/>
          <p:nvPr/>
        </p:nvSpPr>
        <p:spPr>
          <a:xfrm>
            <a:off x="8513064" y="6559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9" name="object 589"/>
          <p:cNvSpPr/>
          <p:nvPr/>
        </p:nvSpPr>
        <p:spPr>
          <a:xfrm>
            <a:off x="8513064" y="66268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0" name="object 590"/>
          <p:cNvSpPr/>
          <p:nvPr/>
        </p:nvSpPr>
        <p:spPr>
          <a:xfrm>
            <a:off x="8513064" y="666343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2"/>
                </a:lnTo>
                <a:lnTo>
                  <a:pt x="9143" y="3962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1" name="object 591"/>
          <p:cNvSpPr/>
          <p:nvPr/>
        </p:nvSpPr>
        <p:spPr>
          <a:xfrm>
            <a:off x="85404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2" name="object 592"/>
          <p:cNvSpPr/>
          <p:nvPr/>
        </p:nvSpPr>
        <p:spPr>
          <a:xfrm>
            <a:off x="85801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3" name="object 593"/>
          <p:cNvSpPr/>
          <p:nvPr/>
        </p:nvSpPr>
        <p:spPr>
          <a:xfrm>
            <a:off x="864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4" name="object 594"/>
          <p:cNvSpPr/>
          <p:nvPr/>
        </p:nvSpPr>
        <p:spPr>
          <a:xfrm>
            <a:off x="868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595"/>
          <p:cNvSpPr/>
          <p:nvPr/>
        </p:nvSpPr>
        <p:spPr>
          <a:xfrm>
            <a:off x="87508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6" name="object 596"/>
          <p:cNvSpPr/>
          <p:nvPr/>
        </p:nvSpPr>
        <p:spPr>
          <a:xfrm>
            <a:off x="87904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7" name="object 597"/>
          <p:cNvSpPr/>
          <p:nvPr/>
        </p:nvSpPr>
        <p:spPr>
          <a:xfrm>
            <a:off x="885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8" name="object 598"/>
          <p:cNvSpPr/>
          <p:nvPr/>
        </p:nvSpPr>
        <p:spPr>
          <a:xfrm>
            <a:off x="889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9" name="object 599"/>
          <p:cNvSpPr/>
          <p:nvPr/>
        </p:nvSpPr>
        <p:spPr>
          <a:xfrm>
            <a:off x="89611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0" name="object 600"/>
          <p:cNvSpPr/>
          <p:nvPr/>
        </p:nvSpPr>
        <p:spPr>
          <a:xfrm>
            <a:off x="89976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1" name="object 601"/>
          <p:cNvSpPr/>
          <p:nvPr/>
        </p:nvSpPr>
        <p:spPr>
          <a:xfrm>
            <a:off x="906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2" name="object 602"/>
          <p:cNvSpPr/>
          <p:nvPr/>
        </p:nvSpPr>
        <p:spPr>
          <a:xfrm>
            <a:off x="910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3" name="object 603"/>
          <p:cNvSpPr/>
          <p:nvPr/>
        </p:nvSpPr>
        <p:spPr>
          <a:xfrm>
            <a:off x="91714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4" name="object 604"/>
          <p:cNvSpPr/>
          <p:nvPr/>
        </p:nvSpPr>
        <p:spPr>
          <a:xfrm>
            <a:off x="92080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5" name="object 605"/>
          <p:cNvSpPr/>
          <p:nvPr/>
        </p:nvSpPr>
        <p:spPr>
          <a:xfrm>
            <a:off x="927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6" name="object 606"/>
          <p:cNvSpPr/>
          <p:nvPr/>
        </p:nvSpPr>
        <p:spPr>
          <a:xfrm>
            <a:off x="931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7" name="object 607"/>
          <p:cNvSpPr/>
          <p:nvPr/>
        </p:nvSpPr>
        <p:spPr>
          <a:xfrm>
            <a:off x="93786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8" name="object 608"/>
          <p:cNvSpPr/>
          <p:nvPr/>
        </p:nvSpPr>
        <p:spPr>
          <a:xfrm>
            <a:off x="94183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9" name="object 609"/>
          <p:cNvSpPr/>
          <p:nvPr/>
        </p:nvSpPr>
        <p:spPr>
          <a:xfrm>
            <a:off x="948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0" name="object 610"/>
          <p:cNvSpPr/>
          <p:nvPr/>
        </p:nvSpPr>
        <p:spPr>
          <a:xfrm>
            <a:off x="952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1" name="object 611"/>
          <p:cNvSpPr/>
          <p:nvPr/>
        </p:nvSpPr>
        <p:spPr>
          <a:xfrm>
            <a:off x="95890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2" name="object 612"/>
          <p:cNvSpPr/>
          <p:nvPr/>
        </p:nvSpPr>
        <p:spPr>
          <a:xfrm>
            <a:off x="96286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3" name="object 613"/>
          <p:cNvSpPr/>
          <p:nvPr/>
        </p:nvSpPr>
        <p:spPr>
          <a:xfrm>
            <a:off x="9662159" y="66695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4" name="object 614"/>
          <p:cNvSpPr/>
          <p:nvPr/>
        </p:nvSpPr>
        <p:spPr>
          <a:xfrm>
            <a:off x="9662159" y="6602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5" name="object 615"/>
          <p:cNvSpPr/>
          <p:nvPr/>
        </p:nvSpPr>
        <p:spPr>
          <a:xfrm>
            <a:off x="9662159" y="6565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6" name="object 616"/>
          <p:cNvSpPr/>
          <p:nvPr/>
        </p:nvSpPr>
        <p:spPr>
          <a:xfrm>
            <a:off x="9662159" y="6498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7" name="object 617"/>
          <p:cNvSpPr/>
          <p:nvPr/>
        </p:nvSpPr>
        <p:spPr>
          <a:xfrm>
            <a:off x="9662159" y="6459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8" name="object 618"/>
          <p:cNvSpPr/>
          <p:nvPr/>
        </p:nvSpPr>
        <p:spPr>
          <a:xfrm>
            <a:off x="9662159" y="6392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9" name="object 619"/>
          <p:cNvSpPr/>
          <p:nvPr/>
        </p:nvSpPr>
        <p:spPr>
          <a:xfrm>
            <a:off x="9662159" y="6355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0" name="object 620"/>
          <p:cNvSpPr/>
          <p:nvPr/>
        </p:nvSpPr>
        <p:spPr>
          <a:xfrm>
            <a:off x="9662159" y="6288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7"/>
                </a:lnTo>
                <a:lnTo>
                  <a:pt x="9144" y="36577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1" name="object 621"/>
          <p:cNvSpPr/>
          <p:nvPr/>
        </p:nvSpPr>
        <p:spPr>
          <a:xfrm>
            <a:off x="9662159" y="62489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2" name="object 622"/>
          <p:cNvSpPr/>
          <p:nvPr/>
        </p:nvSpPr>
        <p:spPr>
          <a:xfrm>
            <a:off x="9662159" y="6184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3" name="object 623"/>
          <p:cNvSpPr/>
          <p:nvPr/>
        </p:nvSpPr>
        <p:spPr>
          <a:xfrm>
            <a:off x="9662159" y="6145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4" name="object 624"/>
          <p:cNvSpPr/>
          <p:nvPr/>
        </p:nvSpPr>
        <p:spPr>
          <a:xfrm>
            <a:off x="9662159" y="6078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5" name="object 625"/>
          <p:cNvSpPr/>
          <p:nvPr/>
        </p:nvSpPr>
        <p:spPr>
          <a:xfrm>
            <a:off x="9662159" y="6041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6" name="object 626"/>
          <p:cNvSpPr/>
          <p:nvPr/>
        </p:nvSpPr>
        <p:spPr>
          <a:xfrm>
            <a:off x="9662159" y="5974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7" name="object 627"/>
          <p:cNvSpPr/>
          <p:nvPr/>
        </p:nvSpPr>
        <p:spPr>
          <a:xfrm>
            <a:off x="9662159" y="5934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8" name="object 628"/>
          <p:cNvSpPr/>
          <p:nvPr/>
        </p:nvSpPr>
        <p:spPr>
          <a:xfrm>
            <a:off x="9662159" y="58679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9" name="object 629"/>
          <p:cNvSpPr/>
          <p:nvPr/>
        </p:nvSpPr>
        <p:spPr>
          <a:xfrm>
            <a:off x="9662159" y="5831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0" name="object 630"/>
          <p:cNvSpPr/>
          <p:nvPr/>
        </p:nvSpPr>
        <p:spPr>
          <a:xfrm>
            <a:off x="9662159" y="57642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1" name="object 631"/>
          <p:cNvSpPr/>
          <p:nvPr/>
        </p:nvSpPr>
        <p:spPr>
          <a:xfrm>
            <a:off x="9662159" y="57277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2" name="object 632"/>
          <p:cNvSpPr/>
          <p:nvPr/>
        </p:nvSpPr>
        <p:spPr>
          <a:xfrm>
            <a:off x="9662159" y="56606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3" name="object 633"/>
          <p:cNvSpPr/>
          <p:nvPr/>
        </p:nvSpPr>
        <p:spPr>
          <a:xfrm>
            <a:off x="9662159" y="5621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4" name="object 634"/>
          <p:cNvSpPr/>
          <p:nvPr/>
        </p:nvSpPr>
        <p:spPr>
          <a:xfrm>
            <a:off x="9662159" y="55539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5" name="object 635"/>
          <p:cNvSpPr/>
          <p:nvPr/>
        </p:nvSpPr>
        <p:spPr>
          <a:xfrm>
            <a:off x="9662159" y="55173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6" name="object 636"/>
          <p:cNvSpPr/>
          <p:nvPr/>
        </p:nvSpPr>
        <p:spPr>
          <a:xfrm>
            <a:off x="9662159" y="54503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7" name="object 637"/>
          <p:cNvSpPr/>
          <p:nvPr/>
        </p:nvSpPr>
        <p:spPr>
          <a:xfrm>
            <a:off x="9662159" y="54107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8" name="object 638"/>
          <p:cNvSpPr/>
          <p:nvPr/>
        </p:nvSpPr>
        <p:spPr>
          <a:xfrm>
            <a:off x="9662159" y="53467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9" name="object 639"/>
          <p:cNvSpPr/>
          <p:nvPr/>
        </p:nvSpPr>
        <p:spPr>
          <a:xfrm>
            <a:off x="9662159" y="5307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0" name="object 640"/>
          <p:cNvSpPr/>
          <p:nvPr/>
        </p:nvSpPr>
        <p:spPr>
          <a:xfrm>
            <a:off x="9662159" y="52400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1" name="object 641"/>
          <p:cNvSpPr/>
          <p:nvPr/>
        </p:nvSpPr>
        <p:spPr>
          <a:xfrm>
            <a:off x="9662159" y="52034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2" name="object 642"/>
          <p:cNvSpPr/>
          <p:nvPr/>
        </p:nvSpPr>
        <p:spPr>
          <a:xfrm>
            <a:off x="9662159" y="51363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3" name="object 643"/>
          <p:cNvSpPr/>
          <p:nvPr/>
        </p:nvSpPr>
        <p:spPr>
          <a:xfrm>
            <a:off x="9662159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4" name="object 644"/>
          <p:cNvSpPr/>
          <p:nvPr/>
        </p:nvSpPr>
        <p:spPr>
          <a:xfrm>
            <a:off x="9662159" y="50297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5" name="object 645"/>
          <p:cNvSpPr/>
          <p:nvPr/>
        </p:nvSpPr>
        <p:spPr>
          <a:xfrm>
            <a:off x="9662159" y="49931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6" name="object 646"/>
          <p:cNvSpPr/>
          <p:nvPr/>
        </p:nvSpPr>
        <p:spPr>
          <a:xfrm>
            <a:off x="9662159" y="49260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7" name="object 647"/>
          <p:cNvSpPr/>
          <p:nvPr/>
        </p:nvSpPr>
        <p:spPr>
          <a:xfrm>
            <a:off x="9662159" y="48895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8" name="object 648"/>
          <p:cNvSpPr/>
          <p:nvPr/>
        </p:nvSpPr>
        <p:spPr>
          <a:xfrm>
            <a:off x="9662159" y="48224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9" name="object 649"/>
          <p:cNvSpPr/>
          <p:nvPr/>
        </p:nvSpPr>
        <p:spPr>
          <a:xfrm>
            <a:off x="9662159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0" name="object 650"/>
          <p:cNvSpPr/>
          <p:nvPr/>
        </p:nvSpPr>
        <p:spPr>
          <a:xfrm>
            <a:off x="9662159" y="47157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1" name="object 651"/>
          <p:cNvSpPr/>
          <p:nvPr/>
        </p:nvSpPr>
        <p:spPr>
          <a:xfrm>
            <a:off x="9662159" y="46791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2" name="object 652"/>
          <p:cNvSpPr/>
          <p:nvPr/>
        </p:nvSpPr>
        <p:spPr>
          <a:xfrm>
            <a:off x="9662159" y="46121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3" name="object 653"/>
          <p:cNvSpPr/>
          <p:nvPr/>
        </p:nvSpPr>
        <p:spPr>
          <a:xfrm>
            <a:off x="9662159" y="45725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4" name="object 654"/>
          <p:cNvSpPr/>
          <p:nvPr/>
        </p:nvSpPr>
        <p:spPr>
          <a:xfrm>
            <a:off x="9662159" y="45085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5" name="object 655"/>
          <p:cNvSpPr/>
          <p:nvPr/>
        </p:nvSpPr>
        <p:spPr>
          <a:xfrm>
            <a:off x="9662159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6" name="object 656"/>
          <p:cNvSpPr/>
          <p:nvPr/>
        </p:nvSpPr>
        <p:spPr>
          <a:xfrm>
            <a:off x="9662159" y="44018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7" name="object 657"/>
          <p:cNvSpPr/>
          <p:nvPr/>
        </p:nvSpPr>
        <p:spPr>
          <a:xfrm>
            <a:off x="9662159" y="43652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8" name="object 658"/>
          <p:cNvSpPr/>
          <p:nvPr/>
        </p:nvSpPr>
        <p:spPr>
          <a:xfrm>
            <a:off x="9662159" y="42981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9" name="object 659"/>
          <p:cNvSpPr/>
          <p:nvPr/>
        </p:nvSpPr>
        <p:spPr>
          <a:xfrm>
            <a:off x="9662159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0" name="object 660"/>
          <p:cNvSpPr/>
          <p:nvPr/>
        </p:nvSpPr>
        <p:spPr>
          <a:xfrm>
            <a:off x="9662159" y="41915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1" name="object 661"/>
          <p:cNvSpPr/>
          <p:nvPr/>
        </p:nvSpPr>
        <p:spPr>
          <a:xfrm>
            <a:off x="9662159" y="41549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2" name="object 662"/>
          <p:cNvSpPr/>
          <p:nvPr/>
        </p:nvSpPr>
        <p:spPr>
          <a:xfrm>
            <a:off x="9662159" y="40878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3" name="object 663"/>
          <p:cNvSpPr/>
          <p:nvPr/>
        </p:nvSpPr>
        <p:spPr>
          <a:xfrm>
            <a:off x="9662159" y="4051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4" name="object 664"/>
          <p:cNvSpPr/>
          <p:nvPr/>
        </p:nvSpPr>
        <p:spPr>
          <a:xfrm>
            <a:off x="9662159" y="39842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5" name="object 665"/>
          <p:cNvSpPr/>
          <p:nvPr/>
        </p:nvSpPr>
        <p:spPr>
          <a:xfrm>
            <a:off x="9662159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6" name="object 666"/>
          <p:cNvSpPr/>
          <p:nvPr/>
        </p:nvSpPr>
        <p:spPr>
          <a:xfrm>
            <a:off x="9662159" y="38775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7" name="object 667"/>
          <p:cNvSpPr/>
          <p:nvPr/>
        </p:nvSpPr>
        <p:spPr>
          <a:xfrm>
            <a:off x="9662159" y="38409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8" name="object 668"/>
          <p:cNvSpPr/>
          <p:nvPr/>
        </p:nvSpPr>
        <p:spPr>
          <a:xfrm>
            <a:off x="9662159" y="37739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9" name="object 669"/>
          <p:cNvSpPr/>
          <p:nvPr/>
        </p:nvSpPr>
        <p:spPr>
          <a:xfrm>
            <a:off x="9662159" y="37343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0" name="object 670"/>
          <p:cNvSpPr/>
          <p:nvPr/>
        </p:nvSpPr>
        <p:spPr>
          <a:xfrm>
            <a:off x="9662159" y="36703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1" name="object 671"/>
          <p:cNvSpPr/>
          <p:nvPr/>
        </p:nvSpPr>
        <p:spPr>
          <a:xfrm>
            <a:off x="9662159" y="3630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2" name="object 672"/>
          <p:cNvSpPr/>
          <p:nvPr/>
        </p:nvSpPr>
        <p:spPr>
          <a:xfrm>
            <a:off x="9662159" y="35636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3" name="object 673"/>
          <p:cNvSpPr/>
          <p:nvPr/>
        </p:nvSpPr>
        <p:spPr>
          <a:xfrm>
            <a:off x="9662159" y="35270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4" name="object 674"/>
          <p:cNvSpPr/>
          <p:nvPr/>
        </p:nvSpPr>
        <p:spPr>
          <a:xfrm>
            <a:off x="9662159" y="34599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5" name="object 675"/>
          <p:cNvSpPr/>
          <p:nvPr/>
        </p:nvSpPr>
        <p:spPr>
          <a:xfrm>
            <a:off x="9662159" y="3420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6" name="object 676"/>
          <p:cNvSpPr/>
          <p:nvPr/>
        </p:nvSpPr>
        <p:spPr>
          <a:xfrm>
            <a:off x="9662159" y="33533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7" name="object 677"/>
          <p:cNvSpPr/>
          <p:nvPr/>
        </p:nvSpPr>
        <p:spPr>
          <a:xfrm>
            <a:off x="9662159" y="33167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8" name="object 678"/>
          <p:cNvSpPr/>
          <p:nvPr/>
        </p:nvSpPr>
        <p:spPr>
          <a:xfrm>
            <a:off x="9662159" y="32496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9" name="object 679"/>
          <p:cNvSpPr/>
          <p:nvPr/>
        </p:nvSpPr>
        <p:spPr>
          <a:xfrm>
            <a:off x="9662159" y="32131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0" name="object 680"/>
          <p:cNvSpPr/>
          <p:nvPr/>
        </p:nvSpPr>
        <p:spPr>
          <a:xfrm>
            <a:off x="9662159" y="31460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1" name="object 681"/>
          <p:cNvSpPr/>
          <p:nvPr/>
        </p:nvSpPr>
        <p:spPr>
          <a:xfrm>
            <a:off x="9662159" y="3106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2" name="object 682"/>
          <p:cNvSpPr/>
          <p:nvPr/>
        </p:nvSpPr>
        <p:spPr>
          <a:xfrm>
            <a:off x="9662159" y="30393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3" name="object 683"/>
          <p:cNvSpPr/>
          <p:nvPr/>
        </p:nvSpPr>
        <p:spPr>
          <a:xfrm>
            <a:off x="9662159" y="30027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4" name="object 684"/>
          <p:cNvSpPr/>
          <p:nvPr/>
        </p:nvSpPr>
        <p:spPr>
          <a:xfrm>
            <a:off x="9662159" y="29357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5" name="object 685"/>
          <p:cNvSpPr/>
          <p:nvPr/>
        </p:nvSpPr>
        <p:spPr>
          <a:xfrm>
            <a:off x="9662159" y="28961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6" name="object 686"/>
          <p:cNvSpPr/>
          <p:nvPr/>
        </p:nvSpPr>
        <p:spPr>
          <a:xfrm>
            <a:off x="9662159" y="28321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7" name="object 687"/>
          <p:cNvSpPr/>
          <p:nvPr/>
        </p:nvSpPr>
        <p:spPr>
          <a:xfrm>
            <a:off x="9662159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8" name="object 688"/>
          <p:cNvSpPr/>
          <p:nvPr/>
        </p:nvSpPr>
        <p:spPr>
          <a:xfrm>
            <a:off x="9662159" y="27254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9" name="object 689"/>
          <p:cNvSpPr/>
          <p:nvPr/>
        </p:nvSpPr>
        <p:spPr>
          <a:xfrm>
            <a:off x="9662159" y="26888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0" name="object 690"/>
          <p:cNvSpPr/>
          <p:nvPr/>
        </p:nvSpPr>
        <p:spPr>
          <a:xfrm>
            <a:off x="9662159" y="26217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1" name="object 691"/>
          <p:cNvSpPr/>
          <p:nvPr/>
        </p:nvSpPr>
        <p:spPr>
          <a:xfrm>
            <a:off x="9662159" y="2582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2" name="object 692"/>
          <p:cNvSpPr/>
          <p:nvPr/>
        </p:nvSpPr>
        <p:spPr>
          <a:xfrm>
            <a:off x="9662159" y="25151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3" name="object 693"/>
          <p:cNvSpPr/>
          <p:nvPr/>
        </p:nvSpPr>
        <p:spPr>
          <a:xfrm>
            <a:off x="9662159" y="24785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4" name="object 694"/>
          <p:cNvSpPr/>
          <p:nvPr/>
        </p:nvSpPr>
        <p:spPr>
          <a:xfrm>
            <a:off x="9662159" y="2411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5" name="object 695"/>
          <p:cNvSpPr/>
          <p:nvPr/>
        </p:nvSpPr>
        <p:spPr>
          <a:xfrm>
            <a:off x="9662159" y="2374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6" name="object 696"/>
          <p:cNvSpPr/>
          <p:nvPr/>
        </p:nvSpPr>
        <p:spPr>
          <a:xfrm>
            <a:off x="9662159" y="2307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7" name="object 697"/>
          <p:cNvSpPr/>
          <p:nvPr/>
        </p:nvSpPr>
        <p:spPr>
          <a:xfrm>
            <a:off x="9662159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8" name="object 698"/>
          <p:cNvSpPr/>
          <p:nvPr/>
        </p:nvSpPr>
        <p:spPr>
          <a:xfrm>
            <a:off x="9662159" y="2201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9" name="object 699"/>
          <p:cNvSpPr/>
          <p:nvPr/>
        </p:nvSpPr>
        <p:spPr>
          <a:xfrm>
            <a:off x="9662159" y="2164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0" name="object 700"/>
          <p:cNvSpPr/>
          <p:nvPr/>
        </p:nvSpPr>
        <p:spPr>
          <a:xfrm>
            <a:off x="9662159" y="2097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1" name="object 701"/>
          <p:cNvSpPr/>
          <p:nvPr/>
        </p:nvSpPr>
        <p:spPr>
          <a:xfrm>
            <a:off x="9662159" y="20579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2" name="object 702"/>
          <p:cNvSpPr/>
          <p:nvPr/>
        </p:nvSpPr>
        <p:spPr>
          <a:xfrm>
            <a:off x="9662159" y="1993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3" name="object 703"/>
          <p:cNvSpPr/>
          <p:nvPr/>
        </p:nvSpPr>
        <p:spPr>
          <a:xfrm>
            <a:off x="9662159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4" name="object 704"/>
          <p:cNvSpPr/>
          <p:nvPr/>
        </p:nvSpPr>
        <p:spPr>
          <a:xfrm>
            <a:off x="9662159" y="1887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5" name="object 705"/>
          <p:cNvSpPr/>
          <p:nvPr/>
        </p:nvSpPr>
        <p:spPr>
          <a:xfrm>
            <a:off x="9662159" y="1850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6" name="object 706"/>
          <p:cNvSpPr/>
          <p:nvPr/>
        </p:nvSpPr>
        <p:spPr>
          <a:xfrm>
            <a:off x="9662159" y="1783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7" name="object 707"/>
          <p:cNvSpPr/>
          <p:nvPr/>
        </p:nvSpPr>
        <p:spPr>
          <a:xfrm>
            <a:off x="9662159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8" name="object 708"/>
          <p:cNvSpPr/>
          <p:nvPr/>
        </p:nvSpPr>
        <p:spPr>
          <a:xfrm>
            <a:off x="9662159" y="16769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9" name="object 709"/>
          <p:cNvSpPr/>
          <p:nvPr/>
        </p:nvSpPr>
        <p:spPr>
          <a:xfrm>
            <a:off x="9662159" y="1640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0" name="object 710"/>
          <p:cNvSpPr/>
          <p:nvPr/>
        </p:nvSpPr>
        <p:spPr>
          <a:xfrm>
            <a:off x="2990088" y="2893060"/>
            <a:ext cx="6571615" cy="939165"/>
          </a:xfrm>
          <a:custGeom>
            <a:avLst/>
            <a:gdLst/>
            <a:ahLst/>
            <a:cxnLst/>
            <a:rect l="l" t="t" r="r" b="b"/>
            <a:pathLst>
              <a:path w="6571615" h="939164">
                <a:moveTo>
                  <a:pt x="0" y="938784"/>
                </a:moveTo>
                <a:lnTo>
                  <a:pt x="6571488" y="938784"/>
                </a:lnTo>
                <a:lnTo>
                  <a:pt x="6571488" y="0"/>
                </a:lnTo>
                <a:lnTo>
                  <a:pt x="0" y="0"/>
                </a:lnTo>
                <a:lnTo>
                  <a:pt x="0" y="9387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1" name="object 711"/>
          <p:cNvSpPr txBox="1"/>
          <p:nvPr/>
        </p:nvSpPr>
        <p:spPr>
          <a:xfrm>
            <a:off x="4083592" y="3151631"/>
            <a:ext cx="410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95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2" name="object 712"/>
          <p:cNvSpPr txBox="1"/>
          <p:nvPr/>
        </p:nvSpPr>
        <p:spPr>
          <a:xfrm>
            <a:off x="5726684" y="3151631"/>
            <a:ext cx="410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95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3" name="object 713"/>
          <p:cNvSpPr txBox="1"/>
          <p:nvPr/>
        </p:nvSpPr>
        <p:spPr>
          <a:xfrm>
            <a:off x="7228333" y="3151631"/>
            <a:ext cx="34099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8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4" name="object 714"/>
          <p:cNvSpPr txBox="1"/>
          <p:nvPr/>
        </p:nvSpPr>
        <p:spPr>
          <a:xfrm>
            <a:off x="8521700" y="3151631"/>
            <a:ext cx="34099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8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5" name="object 715"/>
          <p:cNvSpPr txBox="1"/>
          <p:nvPr/>
        </p:nvSpPr>
        <p:spPr>
          <a:xfrm>
            <a:off x="3068827" y="3151631"/>
            <a:ext cx="6946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95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8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3060192" y="3633723"/>
            <a:ext cx="646430" cy="73660"/>
          </a:xfrm>
          <a:custGeom>
            <a:avLst/>
            <a:gdLst/>
            <a:ahLst/>
            <a:cxnLst/>
            <a:rect l="l" t="t" r="r" b="b"/>
            <a:pathLst>
              <a:path w="646429" h="73660">
                <a:moveTo>
                  <a:pt x="0" y="0"/>
                </a:moveTo>
                <a:lnTo>
                  <a:pt x="2095" y="14716"/>
                </a:lnTo>
                <a:lnTo>
                  <a:pt x="7619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298704" y="36575"/>
                </a:lnTo>
                <a:lnTo>
                  <a:pt x="308943" y="39290"/>
                </a:lnTo>
                <a:lnTo>
                  <a:pt x="316610" y="46862"/>
                </a:lnTo>
                <a:lnTo>
                  <a:pt x="321421" y="58435"/>
                </a:lnTo>
                <a:lnTo>
                  <a:pt x="323087" y="73151"/>
                </a:lnTo>
                <a:lnTo>
                  <a:pt x="325183" y="58435"/>
                </a:lnTo>
                <a:lnTo>
                  <a:pt x="330707" y="46862"/>
                </a:lnTo>
                <a:lnTo>
                  <a:pt x="338518" y="39290"/>
                </a:lnTo>
                <a:lnTo>
                  <a:pt x="347471" y="36575"/>
                </a:lnTo>
                <a:lnTo>
                  <a:pt x="624840" y="36575"/>
                </a:lnTo>
                <a:lnTo>
                  <a:pt x="633317" y="33861"/>
                </a:lnTo>
                <a:lnTo>
                  <a:pt x="640079" y="26288"/>
                </a:lnTo>
                <a:lnTo>
                  <a:pt x="644556" y="14716"/>
                </a:lnTo>
                <a:lnTo>
                  <a:pt x="646175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7" name="object 717"/>
          <p:cNvSpPr/>
          <p:nvPr/>
        </p:nvSpPr>
        <p:spPr>
          <a:xfrm>
            <a:off x="4983479" y="4435347"/>
            <a:ext cx="1368552" cy="795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8" name="object 718"/>
          <p:cNvSpPr/>
          <p:nvPr/>
        </p:nvSpPr>
        <p:spPr>
          <a:xfrm>
            <a:off x="4989576" y="4420108"/>
            <a:ext cx="1356360" cy="786765"/>
          </a:xfrm>
          <a:custGeom>
            <a:avLst/>
            <a:gdLst/>
            <a:ahLst/>
            <a:cxnLst/>
            <a:rect l="l" t="t" r="r" b="b"/>
            <a:pathLst>
              <a:path w="1356360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25296" y="786384"/>
                </a:lnTo>
                <a:lnTo>
                  <a:pt x="1276635" y="775763"/>
                </a:lnTo>
                <a:lnTo>
                  <a:pt x="1318260" y="747141"/>
                </a:lnTo>
                <a:lnTo>
                  <a:pt x="1346168" y="705373"/>
                </a:lnTo>
                <a:lnTo>
                  <a:pt x="1356360" y="655320"/>
                </a:lnTo>
                <a:lnTo>
                  <a:pt x="1356360" y="131064"/>
                </a:lnTo>
                <a:lnTo>
                  <a:pt x="1346168" y="79724"/>
                </a:lnTo>
                <a:lnTo>
                  <a:pt x="1318260" y="38100"/>
                </a:lnTo>
                <a:lnTo>
                  <a:pt x="1276635" y="10191"/>
                </a:lnTo>
                <a:lnTo>
                  <a:pt x="1225296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9" name="object 719"/>
          <p:cNvSpPr/>
          <p:nvPr/>
        </p:nvSpPr>
        <p:spPr>
          <a:xfrm>
            <a:off x="3489959" y="5419852"/>
            <a:ext cx="1356360" cy="643255"/>
          </a:xfrm>
          <a:custGeom>
            <a:avLst/>
            <a:gdLst/>
            <a:ahLst/>
            <a:cxnLst/>
            <a:rect l="l" t="t" r="r" b="b"/>
            <a:pathLst>
              <a:path w="1356360" h="643254">
                <a:moveTo>
                  <a:pt x="106679" y="0"/>
                </a:moveTo>
                <a:lnTo>
                  <a:pt x="64293" y="8524"/>
                </a:lnTo>
                <a:lnTo>
                  <a:pt x="30480" y="31622"/>
                </a:lnTo>
                <a:lnTo>
                  <a:pt x="8096" y="65579"/>
                </a:lnTo>
                <a:lnTo>
                  <a:pt x="0" y="106680"/>
                </a:lnTo>
                <a:lnTo>
                  <a:pt x="0" y="536448"/>
                </a:lnTo>
                <a:lnTo>
                  <a:pt x="8096" y="577548"/>
                </a:lnTo>
                <a:lnTo>
                  <a:pt x="30479" y="611505"/>
                </a:lnTo>
                <a:lnTo>
                  <a:pt x="64293" y="634603"/>
                </a:lnTo>
                <a:lnTo>
                  <a:pt x="106679" y="643128"/>
                </a:lnTo>
                <a:lnTo>
                  <a:pt x="1249679" y="643128"/>
                </a:lnTo>
                <a:lnTo>
                  <a:pt x="1290780" y="634603"/>
                </a:lnTo>
                <a:lnTo>
                  <a:pt x="1324736" y="611505"/>
                </a:lnTo>
                <a:lnTo>
                  <a:pt x="1347835" y="577548"/>
                </a:lnTo>
                <a:lnTo>
                  <a:pt x="1356360" y="536448"/>
                </a:lnTo>
                <a:lnTo>
                  <a:pt x="1356360" y="106680"/>
                </a:lnTo>
                <a:lnTo>
                  <a:pt x="1347835" y="65579"/>
                </a:lnTo>
                <a:lnTo>
                  <a:pt x="1324737" y="31622"/>
                </a:lnTo>
                <a:lnTo>
                  <a:pt x="1290780" y="8524"/>
                </a:lnTo>
                <a:lnTo>
                  <a:pt x="1249679" y="0"/>
                </a:lnTo>
                <a:lnTo>
                  <a:pt x="106679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0" name="object 720"/>
          <p:cNvSpPr txBox="1"/>
          <p:nvPr/>
        </p:nvSpPr>
        <p:spPr>
          <a:xfrm>
            <a:off x="3480308" y="5498591"/>
            <a:ext cx="138112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32384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encargada  (abastecimientos)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solicita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4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certificación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3773423" y="3633723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4" y="36575"/>
                </a:lnTo>
                <a:lnTo>
                  <a:pt x="371855" y="36575"/>
                </a:lnTo>
                <a:lnTo>
                  <a:pt x="382095" y="39290"/>
                </a:lnTo>
                <a:lnTo>
                  <a:pt x="389763" y="46862"/>
                </a:lnTo>
                <a:lnTo>
                  <a:pt x="394573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60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861"/>
                </a:lnTo>
                <a:lnTo>
                  <a:pt x="786002" y="26288"/>
                </a:lnTo>
                <a:lnTo>
                  <a:pt x="790813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2" name="object 722"/>
          <p:cNvSpPr/>
          <p:nvPr/>
        </p:nvSpPr>
        <p:spPr>
          <a:xfrm>
            <a:off x="7485888" y="2176779"/>
            <a:ext cx="792479" cy="295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3" name="object 723"/>
          <p:cNvSpPr/>
          <p:nvPr/>
        </p:nvSpPr>
        <p:spPr>
          <a:xfrm>
            <a:off x="7488935" y="2158492"/>
            <a:ext cx="786765" cy="283845"/>
          </a:xfrm>
          <a:custGeom>
            <a:avLst/>
            <a:gdLst/>
            <a:ahLst/>
            <a:cxnLst/>
            <a:rect l="l" t="t" r="r" b="b"/>
            <a:pathLst>
              <a:path w="786765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20"/>
                </a:lnTo>
                <a:lnTo>
                  <a:pt x="0" y="237744"/>
                </a:lnTo>
                <a:lnTo>
                  <a:pt x="3762" y="255174"/>
                </a:lnTo>
                <a:lnTo>
                  <a:pt x="14097" y="269748"/>
                </a:lnTo>
                <a:lnTo>
                  <a:pt x="29575" y="279749"/>
                </a:lnTo>
                <a:lnTo>
                  <a:pt x="48768" y="283463"/>
                </a:lnTo>
                <a:lnTo>
                  <a:pt x="737616" y="283463"/>
                </a:lnTo>
                <a:lnTo>
                  <a:pt x="756808" y="279749"/>
                </a:lnTo>
                <a:lnTo>
                  <a:pt x="772287" y="269748"/>
                </a:lnTo>
                <a:lnTo>
                  <a:pt x="782621" y="255174"/>
                </a:lnTo>
                <a:lnTo>
                  <a:pt x="786384" y="237744"/>
                </a:lnTo>
                <a:lnTo>
                  <a:pt x="786384" y="45720"/>
                </a:lnTo>
                <a:lnTo>
                  <a:pt x="782621" y="28289"/>
                </a:lnTo>
                <a:lnTo>
                  <a:pt x="772287" y="13716"/>
                </a:lnTo>
                <a:lnTo>
                  <a:pt x="756808" y="3714"/>
                </a:lnTo>
                <a:lnTo>
                  <a:pt x="737616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4" name="object 724"/>
          <p:cNvSpPr txBox="1"/>
          <p:nvPr/>
        </p:nvSpPr>
        <p:spPr>
          <a:xfrm>
            <a:off x="7726171" y="2194559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4F406"/>
                </a:solidFill>
                <a:latin typeface="Arial"/>
                <a:cs typeface="Arial"/>
              </a:rPr>
              <a:t>G</a:t>
            </a:r>
            <a:r>
              <a:rPr sz="1200" spc="15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200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spc="-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25" name="object 725"/>
          <p:cNvSpPr txBox="1"/>
          <p:nvPr/>
        </p:nvSpPr>
        <p:spPr>
          <a:xfrm>
            <a:off x="7640828" y="1661161"/>
            <a:ext cx="5765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CC0000"/>
                </a:solidFill>
                <a:latin typeface="Arial"/>
                <a:cs typeface="Arial"/>
              </a:rPr>
              <a:t>DN</a:t>
            </a:r>
            <a:r>
              <a:rPr sz="1600" b="1" spc="-20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984248" y="2911348"/>
            <a:ext cx="865632" cy="822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7" name="object 727"/>
          <p:cNvSpPr/>
          <p:nvPr/>
        </p:nvSpPr>
        <p:spPr>
          <a:xfrm>
            <a:off x="1987295" y="2893060"/>
            <a:ext cx="859790" cy="814069"/>
          </a:xfrm>
          <a:custGeom>
            <a:avLst/>
            <a:gdLst/>
            <a:ahLst/>
            <a:cxnLst/>
            <a:rect l="l" t="t" r="r" b="b"/>
            <a:pathLst>
              <a:path w="859789" h="814070">
                <a:moveTo>
                  <a:pt x="137160" y="0"/>
                </a:moveTo>
                <a:lnTo>
                  <a:pt x="93634" y="6949"/>
                </a:lnTo>
                <a:lnTo>
                  <a:pt x="55961" y="26334"/>
                </a:lnTo>
                <a:lnTo>
                  <a:pt x="26334" y="55961"/>
                </a:lnTo>
                <a:lnTo>
                  <a:pt x="6949" y="93634"/>
                </a:lnTo>
                <a:lnTo>
                  <a:pt x="0" y="137160"/>
                </a:lnTo>
                <a:lnTo>
                  <a:pt x="0" y="676655"/>
                </a:lnTo>
                <a:lnTo>
                  <a:pt x="6949" y="720181"/>
                </a:lnTo>
                <a:lnTo>
                  <a:pt x="26334" y="757854"/>
                </a:lnTo>
                <a:lnTo>
                  <a:pt x="55961" y="787481"/>
                </a:lnTo>
                <a:lnTo>
                  <a:pt x="93634" y="806866"/>
                </a:lnTo>
                <a:lnTo>
                  <a:pt x="137160" y="813815"/>
                </a:lnTo>
                <a:lnTo>
                  <a:pt x="722376" y="813815"/>
                </a:lnTo>
                <a:lnTo>
                  <a:pt x="765901" y="806866"/>
                </a:lnTo>
                <a:lnTo>
                  <a:pt x="803574" y="787481"/>
                </a:lnTo>
                <a:lnTo>
                  <a:pt x="833201" y="757854"/>
                </a:lnTo>
                <a:lnTo>
                  <a:pt x="852586" y="720181"/>
                </a:lnTo>
                <a:lnTo>
                  <a:pt x="859536" y="676655"/>
                </a:lnTo>
                <a:lnTo>
                  <a:pt x="859536" y="137160"/>
                </a:lnTo>
                <a:lnTo>
                  <a:pt x="852586" y="93634"/>
                </a:lnTo>
                <a:lnTo>
                  <a:pt x="833201" y="55961"/>
                </a:lnTo>
                <a:lnTo>
                  <a:pt x="803574" y="26334"/>
                </a:lnTo>
                <a:lnTo>
                  <a:pt x="765901" y="6949"/>
                </a:lnTo>
                <a:lnTo>
                  <a:pt x="722376" y="0"/>
                </a:lnTo>
                <a:lnTo>
                  <a:pt x="13716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8" name="object 728"/>
          <p:cNvSpPr txBox="1"/>
          <p:nvPr/>
        </p:nvSpPr>
        <p:spPr>
          <a:xfrm>
            <a:off x="2084323" y="2980943"/>
            <a:ext cx="6362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PCA</a:t>
            </a:r>
            <a:endParaRPr sz="1000" dirty="0">
              <a:latin typeface="Arial"/>
              <a:cs typeface="Arial"/>
            </a:endParaRPr>
          </a:p>
          <a:p>
            <a:pPr marL="12700" marR="5080" indent="36195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erv</a:t>
            </a:r>
            <a:r>
              <a:rPr sz="1000" b="1" spc="-20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</a:t>
            </a:r>
            <a:r>
              <a:rPr sz="1000" b="1" spc="-20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  Básicos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95</a:t>
            </a:r>
            <a:r>
              <a:rPr sz="1000" b="1" spc="-114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6412991" y="4365244"/>
            <a:ext cx="1152143" cy="868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0" name="object 730"/>
          <p:cNvSpPr/>
          <p:nvPr/>
        </p:nvSpPr>
        <p:spPr>
          <a:xfrm>
            <a:off x="6419088" y="4346955"/>
            <a:ext cx="1143000" cy="859790"/>
          </a:xfrm>
          <a:custGeom>
            <a:avLst/>
            <a:gdLst/>
            <a:ahLst/>
            <a:cxnLst/>
            <a:rect l="l" t="t" r="r" b="b"/>
            <a:pathLst>
              <a:path w="1143000" h="859789">
                <a:moveTo>
                  <a:pt x="140208" y="0"/>
                </a:moveTo>
                <a:lnTo>
                  <a:pt x="96365" y="7290"/>
                </a:lnTo>
                <a:lnTo>
                  <a:pt x="57936" y="27602"/>
                </a:lnTo>
                <a:lnTo>
                  <a:pt x="27407" y="58594"/>
                </a:lnTo>
                <a:lnTo>
                  <a:pt x="7266" y="97926"/>
                </a:lnTo>
                <a:lnTo>
                  <a:pt x="0" y="143256"/>
                </a:lnTo>
                <a:lnTo>
                  <a:pt x="0" y="716280"/>
                </a:lnTo>
                <a:lnTo>
                  <a:pt x="7266" y="761609"/>
                </a:lnTo>
                <a:lnTo>
                  <a:pt x="27407" y="800941"/>
                </a:lnTo>
                <a:lnTo>
                  <a:pt x="57936" y="831933"/>
                </a:lnTo>
                <a:lnTo>
                  <a:pt x="96365" y="852245"/>
                </a:lnTo>
                <a:lnTo>
                  <a:pt x="140208" y="859536"/>
                </a:lnTo>
                <a:lnTo>
                  <a:pt x="999743" y="859536"/>
                </a:lnTo>
                <a:lnTo>
                  <a:pt x="1045073" y="852245"/>
                </a:lnTo>
                <a:lnTo>
                  <a:pt x="1084405" y="831933"/>
                </a:lnTo>
                <a:lnTo>
                  <a:pt x="1115397" y="800941"/>
                </a:lnTo>
                <a:lnTo>
                  <a:pt x="1135709" y="761609"/>
                </a:lnTo>
                <a:lnTo>
                  <a:pt x="1143000" y="716280"/>
                </a:lnTo>
                <a:lnTo>
                  <a:pt x="1143000" y="143256"/>
                </a:lnTo>
                <a:lnTo>
                  <a:pt x="1135709" y="97926"/>
                </a:lnTo>
                <a:lnTo>
                  <a:pt x="1115397" y="58594"/>
                </a:lnTo>
                <a:lnTo>
                  <a:pt x="1084405" y="27602"/>
                </a:lnTo>
                <a:lnTo>
                  <a:pt x="1045073" y="7290"/>
                </a:lnTo>
                <a:lnTo>
                  <a:pt x="999743" y="0"/>
                </a:lnTo>
                <a:lnTo>
                  <a:pt x="14020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1" name="object 731"/>
          <p:cNvSpPr txBox="1"/>
          <p:nvPr/>
        </p:nvSpPr>
        <p:spPr>
          <a:xfrm>
            <a:off x="6388100" y="4456176"/>
            <a:ext cx="120904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 marR="5080" indent="-262255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Financiera</a:t>
            </a:r>
            <a:r>
              <a:rPr sz="1000" b="1" spc="-6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con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los  recibos  mensuales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32" name="object 732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110</a:t>
            </a:r>
          </a:p>
        </p:txBody>
      </p:sp>
      <p:sp>
        <p:nvSpPr>
          <p:cNvPr id="733" name="object 733"/>
          <p:cNvSpPr txBox="1"/>
          <p:nvPr/>
        </p:nvSpPr>
        <p:spPr>
          <a:xfrm>
            <a:off x="8567419" y="1661161"/>
            <a:ext cx="922655" cy="741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</a:t>
            </a:r>
            <a:r>
              <a:rPr sz="16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-  UE</a:t>
            </a:r>
            <a:endParaRPr sz="1600" dirty="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355"/>
              </a:spcBef>
            </a:pPr>
            <a:r>
              <a:rPr sz="1200" spc="-5" dirty="0">
                <a:solidFill>
                  <a:srgbClr val="F4F406"/>
                </a:solidFill>
                <a:latin typeface="Arial"/>
                <a:cs typeface="Arial"/>
              </a:rPr>
              <a:t>Pago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7342631" y="1628139"/>
            <a:ext cx="1088390" cy="5081270"/>
          </a:xfrm>
          <a:custGeom>
            <a:avLst/>
            <a:gdLst/>
            <a:ahLst/>
            <a:cxnLst/>
            <a:rect l="l" t="t" r="r" b="b"/>
            <a:pathLst>
              <a:path w="1088390" h="5081270">
                <a:moveTo>
                  <a:pt x="1082040" y="0"/>
                </a:moveTo>
                <a:lnTo>
                  <a:pt x="1045464" y="0"/>
                </a:lnTo>
                <a:lnTo>
                  <a:pt x="1045464" y="9144"/>
                </a:lnTo>
                <a:lnTo>
                  <a:pt x="1082040" y="9144"/>
                </a:lnTo>
                <a:lnTo>
                  <a:pt x="1082040" y="0"/>
                </a:lnTo>
                <a:close/>
              </a:path>
              <a:path w="1088390" h="5081270">
                <a:moveTo>
                  <a:pt x="1018032" y="0"/>
                </a:moveTo>
                <a:lnTo>
                  <a:pt x="1005840" y="0"/>
                </a:lnTo>
                <a:lnTo>
                  <a:pt x="1005840" y="9144"/>
                </a:lnTo>
                <a:lnTo>
                  <a:pt x="1018032" y="9144"/>
                </a:lnTo>
                <a:lnTo>
                  <a:pt x="1018032" y="0"/>
                </a:lnTo>
                <a:close/>
              </a:path>
              <a:path w="1088390" h="5081270">
                <a:moveTo>
                  <a:pt x="978408" y="0"/>
                </a:moveTo>
                <a:lnTo>
                  <a:pt x="941832" y="0"/>
                </a:lnTo>
                <a:lnTo>
                  <a:pt x="941832" y="9144"/>
                </a:lnTo>
                <a:lnTo>
                  <a:pt x="978408" y="9144"/>
                </a:lnTo>
                <a:lnTo>
                  <a:pt x="978408" y="0"/>
                </a:lnTo>
                <a:close/>
              </a:path>
              <a:path w="1088390" h="5081270">
                <a:moveTo>
                  <a:pt x="911351" y="0"/>
                </a:moveTo>
                <a:lnTo>
                  <a:pt x="902208" y="0"/>
                </a:lnTo>
                <a:lnTo>
                  <a:pt x="902208" y="9144"/>
                </a:lnTo>
                <a:lnTo>
                  <a:pt x="911351" y="9144"/>
                </a:lnTo>
                <a:lnTo>
                  <a:pt x="911351" y="0"/>
                </a:lnTo>
                <a:close/>
              </a:path>
              <a:path w="1088390" h="5081270">
                <a:moveTo>
                  <a:pt x="874776" y="0"/>
                </a:moveTo>
                <a:lnTo>
                  <a:pt x="835151" y="0"/>
                </a:lnTo>
                <a:lnTo>
                  <a:pt x="835151" y="9144"/>
                </a:lnTo>
                <a:lnTo>
                  <a:pt x="874776" y="9144"/>
                </a:lnTo>
                <a:lnTo>
                  <a:pt x="874776" y="0"/>
                </a:lnTo>
                <a:close/>
              </a:path>
              <a:path w="1088390" h="5081270">
                <a:moveTo>
                  <a:pt x="807720" y="0"/>
                </a:moveTo>
                <a:lnTo>
                  <a:pt x="798576" y="0"/>
                </a:lnTo>
                <a:lnTo>
                  <a:pt x="798576" y="9144"/>
                </a:lnTo>
                <a:lnTo>
                  <a:pt x="807720" y="9144"/>
                </a:lnTo>
                <a:lnTo>
                  <a:pt x="807720" y="0"/>
                </a:lnTo>
                <a:close/>
              </a:path>
              <a:path w="1088390" h="5081270">
                <a:moveTo>
                  <a:pt x="768096" y="0"/>
                </a:moveTo>
                <a:lnTo>
                  <a:pt x="731520" y="0"/>
                </a:lnTo>
                <a:lnTo>
                  <a:pt x="731520" y="9144"/>
                </a:lnTo>
                <a:lnTo>
                  <a:pt x="768096" y="9144"/>
                </a:lnTo>
                <a:lnTo>
                  <a:pt x="768096" y="0"/>
                </a:lnTo>
                <a:close/>
              </a:path>
              <a:path w="1088390" h="5081270">
                <a:moveTo>
                  <a:pt x="701040" y="0"/>
                </a:moveTo>
                <a:lnTo>
                  <a:pt x="691896" y="0"/>
                </a:lnTo>
                <a:lnTo>
                  <a:pt x="691896" y="9144"/>
                </a:lnTo>
                <a:lnTo>
                  <a:pt x="701040" y="9144"/>
                </a:lnTo>
                <a:lnTo>
                  <a:pt x="701040" y="0"/>
                </a:lnTo>
                <a:close/>
              </a:path>
              <a:path w="1088390" h="5081270">
                <a:moveTo>
                  <a:pt x="664464" y="0"/>
                </a:moveTo>
                <a:lnTo>
                  <a:pt x="624840" y="0"/>
                </a:lnTo>
                <a:lnTo>
                  <a:pt x="624840" y="9144"/>
                </a:lnTo>
                <a:lnTo>
                  <a:pt x="664464" y="9144"/>
                </a:lnTo>
                <a:lnTo>
                  <a:pt x="664464" y="0"/>
                </a:lnTo>
                <a:close/>
              </a:path>
              <a:path w="1088390" h="5081270">
                <a:moveTo>
                  <a:pt x="597408" y="0"/>
                </a:moveTo>
                <a:lnTo>
                  <a:pt x="588264" y="0"/>
                </a:lnTo>
                <a:lnTo>
                  <a:pt x="588264" y="9144"/>
                </a:lnTo>
                <a:lnTo>
                  <a:pt x="597408" y="9144"/>
                </a:lnTo>
                <a:lnTo>
                  <a:pt x="597408" y="0"/>
                </a:lnTo>
                <a:close/>
              </a:path>
              <a:path w="1088390" h="5081270">
                <a:moveTo>
                  <a:pt x="560832" y="0"/>
                </a:moveTo>
                <a:lnTo>
                  <a:pt x="521208" y="0"/>
                </a:lnTo>
                <a:lnTo>
                  <a:pt x="521208" y="9144"/>
                </a:lnTo>
                <a:lnTo>
                  <a:pt x="560832" y="9144"/>
                </a:lnTo>
                <a:lnTo>
                  <a:pt x="560832" y="0"/>
                </a:lnTo>
                <a:close/>
              </a:path>
              <a:path w="1088390" h="5081270">
                <a:moveTo>
                  <a:pt x="493775" y="0"/>
                </a:moveTo>
                <a:lnTo>
                  <a:pt x="484632" y="0"/>
                </a:lnTo>
                <a:lnTo>
                  <a:pt x="484632" y="9144"/>
                </a:lnTo>
                <a:lnTo>
                  <a:pt x="493775" y="9144"/>
                </a:lnTo>
                <a:lnTo>
                  <a:pt x="493775" y="0"/>
                </a:lnTo>
                <a:close/>
              </a:path>
              <a:path w="1088390" h="5081270">
                <a:moveTo>
                  <a:pt x="454151" y="0"/>
                </a:moveTo>
                <a:lnTo>
                  <a:pt x="417575" y="0"/>
                </a:lnTo>
                <a:lnTo>
                  <a:pt x="417575" y="9144"/>
                </a:lnTo>
                <a:lnTo>
                  <a:pt x="454151" y="9144"/>
                </a:lnTo>
                <a:lnTo>
                  <a:pt x="454151" y="0"/>
                </a:lnTo>
                <a:close/>
              </a:path>
              <a:path w="1088390" h="5081270">
                <a:moveTo>
                  <a:pt x="387096" y="0"/>
                </a:moveTo>
                <a:lnTo>
                  <a:pt x="377951" y="0"/>
                </a:lnTo>
                <a:lnTo>
                  <a:pt x="377951" y="9144"/>
                </a:lnTo>
                <a:lnTo>
                  <a:pt x="387096" y="9144"/>
                </a:lnTo>
                <a:lnTo>
                  <a:pt x="387096" y="0"/>
                </a:lnTo>
                <a:close/>
              </a:path>
              <a:path w="1088390" h="5081270">
                <a:moveTo>
                  <a:pt x="350520" y="0"/>
                </a:moveTo>
                <a:lnTo>
                  <a:pt x="310896" y="0"/>
                </a:lnTo>
                <a:lnTo>
                  <a:pt x="310896" y="9144"/>
                </a:lnTo>
                <a:lnTo>
                  <a:pt x="350520" y="9144"/>
                </a:lnTo>
                <a:lnTo>
                  <a:pt x="350520" y="0"/>
                </a:lnTo>
                <a:close/>
              </a:path>
              <a:path w="1088390" h="5081270">
                <a:moveTo>
                  <a:pt x="283464" y="0"/>
                </a:moveTo>
                <a:lnTo>
                  <a:pt x="274320" y="0"/>
                </a:lnTo>
                <a:lnTo>
                  <a:pt x="274320" y="9144"/>
                </a:lnTo>
                <a:lnTo>
                  <a:pt x="283464" y="9144"/>
                </a:lnTo>
                <a:lnTo>
                  <a:pt x="283464" y="0"/>
                </a:lnTo>
                <a:close/>
              </a:path>
              <a:path w="1088390" h="5081270">
                <a:moveTo>
                  <a:pt x="243840" y="0"/>
                </a:moveTo>
                <a:lnTo>
                  <a:pt x="207264" y="0"/>
                </a:lnTo>
                <a:lnTo>
                  <a:pt x="207264" y="9144"/>
                </a:lnTo>
                <a:lnTo>
                  <a:pt x="243840" y="9144"/>
                </a:lnTo>
                <a:lnTo>
                  <a:pt x="243840" y="0"/>
                </a:lnTo>
                <a:close/>
              </a:path>
              <a:path w="1088390" h="5081270">
                <a:moveTo>
                  <a:pt x="179832" y="0"/>
                </a:moveTo>
                <a:lnTo>
                  <a:pt x="167640" y="0"/>
                </a:lnTo>
                <a:lnTo>
                  <a:pt x="167640" y="9144"/>
                </a:lnTo>
                <a:lnTo>
                  <a:pt x="179832" y="9144"/>
                </a:lnTo>
                <a:lnTo>
                  <a:pt x="179832" y="0"/>
                </a:lnTo>
                <a:close/>
              </a:path>
              <a:path w="1088390" h="5081270">
                <a:moveTo>
                  <a:pt x="140208" y="0"/>
                </a:moveTo>
                <a:lnTo>
                  <a:pt x="103632" y="0"/>
                </a:lnTo>
                <a:lnTo>
                  <a:pt x="103632" y="9144"/>
                </a:lnTo>
                <a:lnTo>
                  <a:pt x="140208" y="9144"/>
                </a:lnTo>
                <a:lnTo>
                  <a:pt x="140208" y="0"/>
                </a:lnTo>
                <a:close/>
              </a:path>
              <a:path w="1088390" h="5081270">
                <a:moveTo>
                  <a:pt x="73151" y="0"/>
                </a:moveTo>
                <a:lnTo>
                  <a:pt x="64008" y="0"/>
                </a:lnTo>
                <a:lnTo>
                  <a:pt x="64008" y="9144"/>
                </a:lnTo>
                <a:lnTo>
                  <a:pt x="73151" y="9144"/>
                </a:lnTo>
                <a:lnTo>
                  <a:pt x="73151" y="0"/>
                </a:lnTo>
                <a:close/>
              </a:path>
              <a:path w="1088390" h="5081270">
                <a:moveTo>
                  <a:pt x="36575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9144"/>
                </a:lnTo>
                <a:lnTo>
                  <a:pt x="3048" y="9144"/>
                </a:lnTo>
                <a:lnTo>
                  <a:pt x="9144" y="6096"/>
                </a:lnTo>
                <a:lnTo>
                  <a:pt x="36575" y="6096"/>
                </a:lnTo>
                <a:lnTo>
                  <a:pt x="36575" y="0"/>
                </a:lnTo>
                <a:close/>
              </a:path>
              <a:path w="1088390" h="5081270">
                <a:moveTo>
                  <a:pt x="9144" y="6096"/>
                </a:moveTo>
                <a:lnTo>
                  <a:pt x="3048" y="9144"/>
                </a:lnTo>
                <a:lnTo>
                  <a:pt x="9144" y="9144"/>
                </a:lnTo>
                <a:lnTo>
                  <a:pt x="9144" y="6096"/>
                </a:lnTo>
                <a:close/>
              </a:path>
              <a:path w="1088390" h="5081270">
                <a:moveTo>
                  <a:pt x="36575" y="6096"/>
                </a:moveTo>
                <a:lnTo>
                  <a:pt x="9144" y="6096"/>
                </a:lnTo>
                <a:lnTo>
                  <a:pt x="9144" y="9144"/>
                </a:lnTo>
                <a:lnTo>
                  <a:pt x="36575" y="9144"/>
                </a:lnTo>
                <a:lnTo>
                  <a:pt x="36575" y="6096"/>
                </a:lnTo>
                <a:close/>
              </a:path>
              <a:path w="1088390" h="5081270">
                <a:moveTo>
                  <a:pt x="9144" y="39624"/>
                </a:moveTo>
                <a:lnTo>
                  <a:pt x="0" y="39624"/>
                </a:lnTo>
                <a:lnTo>
                  <a:pt x="0" y="48768"/>
                </a:lnTo>
                <a:lnTo>
                  <a:pt x="9144" y="48768"/>
                </a:lnTo>
                <a:lnTo>
                  <a:pt x="9144" y="39624"/>
                </a:lnTo>
                <a:close/>
              </a:path>
              <a:path w="1088390" h="5081270">
                <a:moveTo>
                  <a:pt x="9144" y="79248"/>
                </a:moveTo>
                <a:lnTo>
                  <a:pt x="0" y="79248"/>
                </a:lnTo>
                <a:lnTo>
                  <a:pt x="0" y="115824"/>
                </a:lnTo>
                <a:lnTo>
                  <a:pt x="9144" y="115824"/>
                </a:lnTo>
                <a:lnTo>
                  <a:pt x="9144" y="79248"/>
                </a:lnTo>
                <a:close/>
              </a:path>
              <a:path w="1088390" h="5081270">
                <a:moveTo>
                  <a:pt x="9144" y="146304"/>
                </a:moveTo>
                <a:lnTo>
                  <a:pt x="0" y="146304"/>
                </a:lnTo>
                <a:lnTo>
                  <a:pt x="0" y="155448"/>
                </a:lnTo>
                <a:lnTo>
                  <a:pt x="9144" y="155448"/>
                </a:lnTo>
                <a:lnTo>
                  <a:pt x="9144" y="146304"/>
                </a:lnTo>
                <a:close/>
              </a:path>
              <a:path w="1088390" h="5081270">
                <a:moveTo>
                  <a:pt x="9144" y="182880"/>
                </a:moveTo>
                <a:lnTo>
                  <a:pt x="0" y="182880"/>
                </a:lnTo>
                <a:lnTo>
                  <a:pt x="0" y="222504"/>
                </a:lnTo>
                <a:lnTo>
                  <a:pt x="9144" y="222504"/>
                </a:lnTo>
                <a:lnTo>
                  <a:pt x="9144" y="182880"/>
                </a:lnTo>
                <a:close/>
              </a:path>
              <a:path w="1088390" h="5081270">
                <a:moveTo>
                  <a:pt x="9144" y="249936"/>
                </a:moveTo>
                <a:lnTo>
                  <a:pt x="0" y="249936"/>
                </a:lnTo>
                <a:lnTo>
                  <a:pt x="0" y="259080"/>
                </a:lnTo>
                <a:lnTo>
                  <a:pt x="9144" y="259080"/>
                </a:lnTo>
                <a:lnTo>
                  <a:pt x="9144" y="249936"/>
                </a:lnTo>
                <a:close/>
              </a:path>
              <a:path w="1088390" h="5081270">
                <a:moveTo>
                  <a:pt x="9144" y="289560"/>
                </a:moveTo>
                <a:lnTo>
                  <a:pt x="0" y="289560"/>
                </a:lnTo>
                <a:lnTo>
                  <a:pt x="0" y="326136"/>
                </a:lnTo>
                <a:lnTo>
                  <a:pt x="9144" y="326136"/>
                </a:lnTo>
                <a:lnTo>
                  <a:pt x="9144" y="289560"/>
                </a:lnTo>
                <a:close/>
              </a:path>
              <a:path w="1088390" h="5081270">
                <a:moveTo>
                  <a:pt x="9144" y="353568"/>
                </a:moveTo>
                <a:lnTo>
                  <a:pt x="0" y="353568"/>
                </a:lnTo>
                <a:lnTo>
                  <a:pt x="0" y="365760"/>
                </a:lnTo>
                <a:lnTo>
                  <a:pt x="9144" y="365760"/>
                </a:lnTo>
                <a:lnTo>
                  <a:pt x="9144" y="353568"/>
                </a:lnTo>
                <a:close/>
              </a:path>
              <a:path w="1088390" h="5081270">
                <a:moveTo>
                  <a:pt x="9144" y="393192"/>
                </a:moveTo>
                <a:lnTo>
                  <a:pt x="0" y="393192"/>
                </a:lnTo>
                <a:lnTo>
                  <a:pt x="0" y="429768"/>
                </a:lnTo>
                <a:lnTo>
                  <a:pt x="9144" y="429768"/>
                </a:lnTo>
                <a:lnTo>
                  <a:pt x="9144" y="393192"/>
                </a:lnTo>
                <a:close/>
              </a:path>
              <a:path w="1088390" h="5081270">
                <a:moveTo>
                  <a:pt x="9144" y="460248"/>
                </a:moveTo>
                <a:lnTo>
                  <a:pt x="0" y="460248"/>
                </a:lnTo>
                <a:lnTo>
                  <a:pt x="0" y="469392"/>
                </a:lnTo>
                <a:lnTo>
                  <a:pt x="9144" y="469392"/>
                </a:lnTo>
                <a:lnTo>
                  <a:pt x="9144" y="460248"/>
                </a:lnTo>
                <a:close/>
              </a:path>
              <a:path w="1088390" h="5081270">
                <a:moveTo>
                  <a:pt x="9144" y="496824"/>
                </a:moveTo>
                <a:lnTo>
                  <a:pt x="0" y="496824"/>
                </a:lnTo>
                <a:lnTo>
                  <a:pt x="0" y="536448"/>
                </a:lnTo>
                <a:lnTo>
                  <a:pt x="9144" y="536448"/>
                </a:lnTo>
                <a:lnTo>
                  <a:pt x="9144" y="496824"/>
                </a:lnTo>
                <a:close/>
              </a:path>
              <a:path w="1088390" h="5081270">
                <a:moveTo>
                  <a:pt x="9144" y="563880"/>
                </a:moveTo>
                <a:lnTo>
                  <a:pt x="0" y="563880"/>
                </a:lnTo>
                <a:lnTo>
                  <a:pt x="0" y="573024"/>
                </a:lnTo>
                <a:lnTo>
                  <a:pt x="9144" y="573024"/>
                </a:lnTo>
                <a:lnTo>
                  <a:pt x="9144" y="563880"/>
                </a:lnTo>
                <a:close/>
              </a:path>
              <a:path w="1088390" h="5081270">
                <a:moveTo>
                  <a:pt x="9144" y="603504"/>
                </a:moveTo>
                <a:lnTo>
                  <a:pt x="0" y="603504"/>
                </a:lnTo>
                <a:lnTo>
                  <a:pt x="0" y="640080"/>
                </a:lnTo>
                <a:lnTo>
                  <a:pt x="9144" y="640080"/>
                </a:lnTo>
                <a:lnTo>
                  <a:pt x="9144" y="603504"/>
                </a:lnTo>
                <a:close/>
              </a:path>
              <a:path w="1088390" h="5081270">
                <a:moveTo>
                  <a:pt x="9144" y="670560"/>
                </a:moveTo>
                <a:lnTo>
                  <a:pt x="0" y="670560"/>
                </a:lnTo>
                <a:lnTo>
                  <a:pt x="0" y="679704"/>
                </a:lnTo>
                <a:lnTo>
                  <a:pt x="9144" y="679704"/>
                </a:lnTo>
                <a:lnTo>
                  <a:pt x="9144" y="670560"/>
                </a:lnTo>
                <a:close/>
              </a:path>
              <a:path w="1088390" h="5081270">
                <a:moveTo>
                  <a:pt x="9144" y="707136"/>
                </a:moveTo>
                <a:lnTo>
                  <a:pt x="0" y="707136"/>
                </a:lnTo>
                <a:lnTo>
                  <a:pt x="0" y="746760"/>
                </a:lnTo>
                <a:lnTo>
                  <a:pt x="9144" y="746760"/>
                </a:lnTo>
                <a:lnTo>
                  <a:pt x="9144" y="707136"/>
                </a:lnTo>
                <a:close/>
              </a:path>
              <a:path w="1088390" h="5081270">
                <a:moveTo>
                  <a:pt x="9144" y="774192"/>
                </a:moveTo>
                <a:lnTo>
                  <a:pt x="0" y="774192"/>
                </a:lnTo>
                <a:lnTo>
                  <a:pt x="0" y="783336"/>
                </a:lnTo>
                <a:lnTo>
                  <a:pt x="9144" y="783336"/>
                </a:lnTo>
                <a:lnTo>
                  <a:pt x="9144" y="774192"/>
                </a:lnTo>
                <a:close/>
              </a:path>
              <a:path w="1088390" h="5081270">
                <a:moveTo>
                  <a:pt x="9144" y="810768"/>
                </a:moveTo>
                <a:lnTo>
                  <a:pt x="0" y="810768"/>
                </a:lnTo>
                <a:lnTo>
                  <a:pt x="0" y="850392"/>
                </a:lnTo>
                <a:lnTo>
                  <a:pt x="9144" y="850392"/>
                </a:lnTo>
                <a:lnTo>
                  <a:pt x="9144" y="810768"/>
                </a:lnTo>
                <a:close/>
              </a:path>
              <a:path w="1088390" h="5081270">
                <a:moveTo>
                  <a:pt x="9144" y="877824"/>
                </a:moveTo>
                <a:lnTo>
                  <a:pt x="0" y="877824"/>
                </a:lnTo>
                <a:lnTo>
                  <a:pt x="0" y="886968"/>
                </a:lnTo>
                <a:lnTo>
                  <a:pt x="9144" y="886968"/>
                </a:lnTo>
                <a:lnTo>
                  <a:pt x="9144" y="877824"/>
                </a:lnTo>
                <a:close/>
              </a:path>
              <a:path w="1088390" h="5081270">
                <a:moveTo>
                  <a:pt x="9144" y="917448"/>
                </a:moveTo>
                <a:lnTo>
                  <a:pt x="0" y="917448"/>
                </a:lnTo>
                <a:lnTo>
                  <a:pt x="0" y="954024"/>
                </a:lnTo>
                <a:lnTo>
                  <a:pt x="9144" y="954024"/>
                </a:lnTo>
                <a:lnTo>
                  <a:pt x="9144" y="917448"/>
                </a:lnTo>
                <a:close/>
              </a:path>
              <a:path w="1088390" h="5081270">
                <a:moveTo>
                  <a:pt x="9144" y="984504"/>
                </a:moveTo>
                <a:lnTo>
                  <a:pt x="0" y="984504"/>
                </a:lnTo>
                <a:lnTo>
                  <a:pt x="0" y="993648"/>
                </a:lnTo>
                <a:lnTo>
                  <a:pt x="9144" y="993648"/>
                </a:lnTo>
                <a:lnTo>
                  <a:pt x="9144" y="984504"/>
                </a:lnTo>
                <a:close/>
              </a:path>
              <a:path w="1088390" h="5081270">
                <a:moveTo>
                  <a:pt x="9144" y="1021080"/>
                </a:moveTo>
                <a:lnTo>
                  <a:pt x="0" y="1021080"/>
                </a:lnTo>
                <a:lnTo>
                  <a:pt x="0" y="1060704"/>
                </a:lnTo>
                <a:lnTo>
                  <a:pt x="9144" y="1060704"/>
                </a:lnTo>
                <a:lnTo>
                  <a:pt x="9144" y="1021080"/>
                </a:lnTo>
                <a:close/>
              </a:path>
              <a:path w="1088390" h="5081270">
                <a:moveTo>
                  <a:pt x="9144" y="1088136"/>
                </a:moveTo>
                <a:lnTo>
                  <a:pt x="0" y="1088136"/>
                </a:lnTo>
                <a:lnTo>
                  <a:pt x="0" y="1097280"/>
                </a:lnTo>
                <a:lnTo>
                  <a:pt x="9144" y="1097280"/>
                </a:lnTo>
                <a:lnTo>
                  <a:pt x="9144" y="1088136"/>
                </a:lnTo>
                <a:close/>
              </a:path>
              <a:path w="1088390" h="5081270">
                <a:moveTo>
                  <a:pt x="9144" y="1127760"/>
                </a:moveTo>
                <a:lnTo>
                  <a:pt x="0" y="1127760"/>
                </a:lnTo>
                <a:lnTo>
                  <a:pt x="0" y="1164336"/>
                </a:lnTo>
                <a:lnTo>
                  <a:pt x="9144" y="1164336"/>
                </a:lnTo>
                <a:lnTo>
                  <a:pt x="9144" y="1127760"/>
                </a:lnTo>
                <a:close/>
              </a:path>
              <a:path w="1088390" h="5081270">
                <a:moveTo>
                  <a:pt x="9144" y="1191768"/>
                </a:moveTo>
                <a:lnTo>
                  <a:pt x="0" y="1191768"/>
                </a:lnTo>
                <a:lnTo>
                  <a:pt x="0" y="1203960"/>
                </a:lnTo>
                <a:lnTo>
                  <a:pt x="9144" y="1203960"/>
                </a:lnTo>
                <a:lnTo>
                  <a:pt x="9144" y="1191768"/>
                </a:lnTo>
                <a:close/>
              </a:path>
              <a:path w="1088390" h="5081270">
                <a:moveTo>
                  <a:pt x="9144" y="1231392"/>
                </a:moveTo>
                <a:lnTo>
                  <a:pt x="0" y="1231392"/>
                </a:lnTo>
                <a:lnTo>
                  <a:pt x="0" y="1267968"/>
                </a:lnTo>
                <a:lnTo>
                  <a:pt x="9144" y="1267968"/>
                </a:lnTo>
                <a:lnTo>
                  <a:pt x="9144" y="1231392"/>
                </a:lnTo>
                <a:close/>
              </a:path>
              <a:path w="1088390" h="5081270">
                <a:moveTo>
                  <a:pt x="9144" y="1298448"/>
                </a:moveTo>
                <a:lnTo>
                  <a:pt x="0" y="1298448"/>
                </a:lnTo>
                <a:lnTo>
                  <a:pt x="0" y="1307592"/>
                </a:lnTo>
                <a:lnTo>
                  <a:pt x="9144" y="1307592"/>
                </a:lnTo>
                <a:lnTo>
                  <a:pt x="9144" y="1298448"/>
                </a:lnTo>
                <a:close/>
              </a:path>
              <a:path w="1088390" h="5081270">
                <a:moveTo>
                  <a:pt x="9144" y="1335024"/>
                </a:moveTo>
                <a:lnTo>
                  <a:pt x="0" y="1335024"/>
                </a:lnTo>
                <a:lnTo>
                  <a:pt x="0" y="1374648"/>
                </a:lnTo>
                <a:lnTo>
                  <a:pt x="9144" y="1374648"/>
                </a:lnTo>
                <a:lnTo>
                  <a:pt x="9144" y="1335024"/>
                </a:lnTo>
                <a:close/>
              </a:path>
              <a:path w="1088390" h="5081270">
                <a:moveTo>
                  <a:pt x="9144" y="1402080"/>
                </a:moveTo>
                <a:lnTo>
                  <a:pt x="0" y="1402080"/>
                </a:lnTo>
                <a:lnTo>
                  <a:pt x="0" y="1411224"/>
                </a:lnTo>
                <a:lnTo>
                  <a:pt x="9144" y="1411224"/>
                </a:lnTo>
                <a:lnTo>
                  <a:pt x="9144" y="1402080"/>
                </a:lnTo>
                <a:close/>
              </a:path>
              <a:path w="1088390" h="5081270">
                <a:moveTo>
                  <a:pt x="9144" y="1441704"/>
                </a:moveTo>
                <a:lnTo>
                  <a:pt x="0" y="1441704"/>
                </a:lnTo>
                <a:lnTo>
                  <a:pt x="0" y="1478280"/>
                </a:lnTo>
                <a:lnTo>
                  <a:pt x="9144" y="1478280"/>
                </a:lnTo>
                <a:lnTo>
                  <a:pt x="9144" y="1441704"/>
                </a:lnTo>
                <a:close/>
              </a:path>
              <a:path w="1088390" h="5081270">
                <a:moveTo>
                  <a:pt x="9144" y="1508760"/>
                </a:moveTo>
                <a:lnTo>
                  <a:pt x="0" y="1508760"/>
                </a:lnTo>
                <a:lnTo>
                  <a:pt x="0" y="1517904"/>
                </a:lnTo>
                <a:lnTo>
                  <a:pt x="9144" y="1517904"/>
                </a:lnTo>
                <a:lnTo>
                  <a:pt x="9144" y="1508760"/>
                </a:lnTo>
                <a:close/>
              </a:path>
              <a:path w="1088390" h="5081270">
                <a:moveTo>
                  <a:pt x="9144" y="1545336"/>
                </a:moveTo>
                <a:lnTo>
                  <a:pt x="0" y="1545336"/>
                </a:lnTo>
                <a:lnTo>
                  <a:pt x="0" y="1584960"/>
                </a:lnTo>
                <a:lnTo>
                  <a:pt x="9144" y="1584960"/>
                </a:lnTo>
                <a:lnTo>
                  <a:pt x="9144" y="1545336"/>
                </a:lnTo>
                <a:close/>
              </a:path>
              <a:path w="1088390" h="5081270">
                <a:moveTo>
                  <a:pt x="9144" y="1612392"/>
                </a:moveTo>
                <a:lnTo>
                  <a:pt x="0" y="1612392"/>
                </a:lnTo>
                <a:lnTo>
                  <a:pt x="0" y="1621536"/>
                </a:lnTo>
                <a:lnTo>
                  <a:pt x="9144" y="1621536"/>
                </a:lnTo>
                <a:lnTo>
                  <a:pt x="9144" y="1612392"/>
                </a:lnTo>
                <a:close/>
              </a:path>
              <a:path w="1088390" h="5081270">
                <a:moveTo>
                  <a:pt x="9144" y="1648968"/>
                </a:moveTo>
                <a:lnTo>
                  <a:pt x="0" y="1648968"/>
                </a:lnTo>
                <a:lnTo>
                  <a:pt x="0" y="1688592"/>
                </a:lnTo>
                <a:lnTo>
                  <a:pt x="9144" y="1688592"/>
                </a:lnTo>
                <a:lnTo>
                  <a:pt x="9144" y="1648968"/>
                </a:lnTo>
                <a:close/>
              </a:path>
              <a:path w="1088390" h="5081270">
                <a:moveTo>
                  <a:pt x="9144" y="1716024"/>
                </a:moveTo>
                <a:lnTo>
                  <a:pt x="0" y="1716024"/>
                </a:lnTo>
                <a:lnTo>
                  <a:pt x="0" y="1725168"/>
                </a:lnTo>
                <a:lnTo>
                  <a:pt x="9144" y="1725168"/>
                </a:lnTo>
                <a:lnTo>
                  <a:pt x="9144" y="1716024"/>
                </a:lnTo>
                <a:close/>
              </a:path>
              <a:path w="1088390" h="5081270">
                <a:moveTo>
                  <a:pt x="9144" y="1755648"/>
                </a:moveTo>
                <a:lnTo>
                  <a:pt x="0" y="1755648"/>
                </a:lnTo>
                <a:lnTo>
                  <a:pt x="0" y="1792224"/>
                </a:lnTo>
                <a:lnTo>
                  <a:pt x="9144" y="1792224"/>
                </a:lnTo>
                <a:lnTo>
                  <a:pt x="9144" y="1755648"/>
                </a:lnTo>
                <a:close/>
              </a:path>
              <a:path w="1088390" h="5081270">
                <a:moveTo>
                  <a:pt x="9144" y="1822704"/>
                </a:moveTo>
                <a:lnTo>
                  <a:pt x="0" y="1822704"/>
                </a:lnTo>
                <a:lnTo>
                  <a:pt x="0" y="1831848"/>
                </a:lnTo>
                <a:lnTo>
                  <a:pt x="9144" y="1831848"/>
                </a:lnTo>
                <a:lnTo>
                  <a:pt x="9144" y="1822704"/>
                </a:lnTo>
                <a:close/>
              </a:path>
              <a:path w="1088390" h="5081270">
                <a:moveTo>
                  <a:pt x="9144" y="1859280"/>
                </a:moveTo>
                <a:lnTo>
                  <a:pt x="0" y="1859280"/>
                </a:lnTo>
                <a:lnTo>
                  <a:pt x="0" y="1898904"/>
                </a:lnTo>
                <a:lnTo>
                  <a:pt x="9144" y="1898904"/>
                </a:lnTo>
                <a:lnTo>
                  <a:pt x="9144" y="1859280"/>
                </a:lnTo>
                <a:close/>
              </a:path>
              <a:path w="1088390" h="5081270">
                <a:moveTo>
                  <a:pt x="9144" y="1926336"/>
                </a:moveTo>
                <a:lnTo>
                  <a:pt x="0" y="1926336"/>
                </a:lnTo>
                <a:lnTo>
                  <a:pt x="0" y="1935480"/>
                </a:lnTo>
                <a:lnTo>
                  <a:pt x="9144" y="1935480"/>
                </a:lnTo>
                <a:lnTo>
                  <a:pt x="9144" y="1926336"/>
                </a:lnTo>
                <a:close/>
              </a:path>
              <a:path w="1088390" h="5081270">
                <a:moveTo>
                  <a:pt x="9144" y="1965960"/>
                </a:moveTo>
                <a:lnTo>
                  <a:pt x="0" y="1965960"/>
                </a:lnTo>
                <a:lnTo>
                  <a:pt x="0" y="2002536"/>
                </a:lnTo>
                <a:lnTo>
                  <a:pt x="9144" y="2002536"/>
                </a:lnTo>
                <a:lnTo>
                  <a:pt x="9144" y="1965960"/>
                </a:lnTo>
                <a:close/>
              </a:path>
              <a:path w="1088390" h="5081270">
                <a:moveTo>
                  <a:pt x="9144" y="2029968"/>
                </a:moveTo>
                <a:lnTo>
                  <a:pt x="0" y="2029968"/>
                </a:lnTo>
                <a:lnTo>
                  <a:pt x="0" y="2042160"/>
                </a:lnTo>
                <a:lnTo>
                  <a:pt x="9144" y="2042160"/>
                </a:lnTo>
                <a:lnTo>
                  <a:pt x="9144" y="2029968"/>
                </a:lnTo>
                <a:close/>
              </a:path>
              <a:path w="1088390" h="5081270">
                <a:moveTo>
                  <a:pt x="9144" y="2069592"/>
                </a:moveTo>
                <a:lnTo>
                  <a:pt x="0" y="2069592"/>
                </a:lnTo>
                <a:lnTo>
                  <a:pt x="0" y="2106168"/>
                </a:lnTo>
                <a:lnTo>
                  <a:pt x="9144" y="2106168"/>
                </a:lnTo>
                <a:lnTo>
                  <a:pt x="9144" y="2069592"/>
                </a:lnTo>
                <a:close/>
              </a:path>
              <a:path w="1088390" h="5081270">
                <a:moveTo>
                  <a:pt x="9144" y="2136648"/>
                </a:moveTo>
                <a:lnTo>
                  <a:pt x="0" y="2136648"/>
                </a:lnTo>
                <a:lnTo>
                  <a:pt x="0" y="2145792"/>
                </a:lnTo>
                <a:lnTo>
                  <a:pt x="9144" y="2145792"/>
                </a:lnTo>
                <a:lnTo>
                  <a:pt x="9144" y="2136648"/>
                </a:lnTo>
                <a:close/>
              </a:path>
              <a:path w="1088390" h="5081270">
                <a:moveTo>
                  <a:pt x="9144" y="2173224"/>
                </a:moveTo>
                <a:lnTo>
                  <a:pt x="0" y="2173224"/>
                </a:lnTo>
                <a:lnTo>
                  <a:pt x="0" y="2212848"/>
                </a:lnTo>
                <a:lnTo>
                  <a:pt x="9144" y="2212848"/>
                </a:lnTo>
                <a:lnTo>
                  <a:pt x="9144" y="2173224"/>
                </a:lnTo>
                <a:close/>
              </a:path>
              <a:path w="1088390" h="5081270">
                <a:moveTo>
                  <a:pt x="9144" y="2240280"/>
                </a:moveTo>
                <a:lnTo>
                  <a:pt x="0" y="2240280"/>
                </a:lnTo>
                <a:lnTo>
                  <a:pt x="0" y="2249424"/>
                </a:lnTo>
                <a:lnTo>
                  <a:pt x="9144" y="2249424"/>
                </a:lnTo>
                <a:lnTo>
                  <a:pt x="9144" y="2240280"/>
                </a:lnTo>
                <a:close/>
              </a:path>
              <a:path w="1088390" h="5081270">
                <a:moveTo>
                  <a:pt x="9144" y="2279904"/>
                </a:moveTo>
                <a:lnTo>
                  <a:pt x="0" y="2279904"/>
                </a:lnTo>
                <a:lnTo>
                  <a:pt x="0" y="2316480"/>
                </a:lnTo>
                <a:lnTo>
                  <a:pt x="9144" y="2316480"/>
                </a:lnTo>
                <a:lnTo>
                  <a:pt x="9144" y="2279904"/>
                </a:lnTo>
                <a:close/>
              </a:path>
              <a:path w="1088390" h="5081270">
                <a:moveTo>
                  <a:pt x="9144" y="2346960"/>
                </a:moveTo>
                <a:lnTo>
                  <a:pt x="0" y="2346960"/>
                </a:lnTo>
                <a:lnTo>
                  <a:pt x="0" y="2356104"/>
                </a:lnTo>
                <a:lnTo>
                  <a:pt x="9144" y="2356104"/>
                </a:lnTo>
                <a:lnTo>
                  <a:pt x="9144" y="2346960"/>
                </a:lnTo>
                <a:close/>
              </a:path>
              <a:path w="1088390" h="5081270">
                <a:moveTo>
                  <a:pt x="9144" y="2383536"/>
                </a:moveTo>
                <a:lnTo>
                  <a:pt x="0" y="2383536"/>
                </a:lnTo>
                <a:lnTo>
                  <a:pt x="0" y="2423160"/>
                </a:lnTo>
                <a:lnTo>
                  <a:pt x="9144" y="2423160"/>
                </a:lnTo>
                <a:lnTo>
                  <a:pt x="9144" y="2383536"/>
                </a:lnTo>
                <a:close/>
              </a:path>
              <a:path w="1088390" h="5081270">
                <a:moveTo>
                  <a:pt x="9144" y="2450592"/>
                </a:moveTo>
                <a:lnTo>
                  <a:pt x="0" y="2450592"/>
                </a:lnTo>
                <a:lnTo>
                  <a:pt x="0" y="2459736"/>
                </a:lnTo>
                <a:lnTo>
                  <a:pt x="9144" y="2459736"/>
                </a:lnTo>
                <a:lnTo>
                  <a:pt x="9144" y="2450592"/>
                </a:lnTo>
                <a:close/>
              </a:path>
              <a:path w="1088390" h="5081270">
                <a:moveTo>
                  <a:pt x="9144" y="2487168"/>
                </a:moveTo>
                <a:lnTo>
                  <a:pt x="0" y="2487168"/>
                </a:lnTo>
                <a:lnTo>
                  <a:pt x="0" y="2526792"/>
                </a:lnTo>
                <a:lnTo>
                  <a:pt x="9144" y="2526792"/>
                </a:lnTo>
                <a:lnTo>
                  <a:pt x="9144" y="2487168"/>
                </a:lnTo>
                <a:close/>
              </a:path>
              <a:path w="1088390" h="5081270">
                <a:moveTo>
                  <a:pt x="9144" y="2554224"/>
                </a:moveTo>
                <a:lnTo>
                  <a:pt x="0" y="2554224"/>
                </a:lnTo>
                <a:lnTo>
                  <a:pt x="0" y="2563368"/>
                </a:lnTo>
                <a:lnTo>
                  <a:pt x="9144" y="2563368"/>
                </a:lnTo>
                <a:lnTo>
                  <a:pt x="9144" y="2554224"/>
                </a:lnTo>
                <a:close/>
              </a:path>
              <a:path w="1088390" h="5081270">
                <a:moveTo>
                  <a:pt x="9144" y="2593848"/>
                </a:moveTo>
                <a:lnTo>
                  <a:pt x="0" y="2593848"/>
                </a:lnTo>
                <a:lnTo>
                  <a:pt x="0" y="2630424"/>
                </a:lnTo>
                <a:lnTo>
                  <a:pt x="9144" y="2630424"/>
                </a:lnTo>
                <a:lnTo>
                  <a:pt x="9144" y="2593848"/>
                </a:lnTo>
                <a:close/>
              </a:path>
              <a:path w="1088390" h="5081270">
                <a:moveTo>
                  <a:pt x="9144" y="2660904"/>
                </a:moveTo>
                <a:lnTo>
                  <a:pt x="0" y="2660904"/>
                </a:lnTo>
                <a:lnTo>
                  <a:pt x="0" y="2670048"/>
                </a:lnTo>
                <a:lnTo>
                  <a:pt x="9144" y="2670048"/>
                </a:lnTo>
                <a:lnTo>
                  <a:pt x="9144" y="2660904"/>
                </a:lnTo>
                <a:close/>
              </a:path>
              <a:path w="1088390" h="5081270">
                <a:moveTo>
                  <a:pt x="9144" y="2697480"/>
                </a:moveTo>
                <a:lnTo>
                  <a:pt x="0" y="2697480"/>
                </a:lnTo>
                <a:lnTo>
                  <a:pt x="0" y="2737104"/>
                </a:lnTo>
                <a:lnTo>
                  <a:pt x="9144" y="2737104"/>
                </a:lnTo>
                <a:lnTo>
                  <a:pt x="9144" y="2697480"/>
                </a:lnTo>
                <a:close/>
              </a:path>
              <a:path w="1088390" h="5081270">
                <a:moveTo>
                  <a:pt x="9144" y="2764536"/>
                </a:moveTo>
                <a:lnTo>
                  <a:pt x="0" y="2764536"/>
                </a:lnTo>
                <a:lnTo>
                  <a:pt x="0" y="2773680"/>
                </a:lnTo>
                <a:lnTo>
                  <a:pt x="9144" y="2773680"/>
                </a:lnTo>
                <a:lnTo>
                  <a:pt x="9144" y="2764536"/>
                </a:lnTo>
                <a:close/>
              </a:path>
              <a:path w="1088390" h="5081270">
                <a:moveTo>
                  <a:pt x="9144" y="2804160"/>
                </a:moveTo>
                <a:lnTo>
                  <a:pt x="0" y="2804160"/>
                </a:lnTo>
                <a:lnTo>
                  <a:pt x="0" y="2840736"/>
                </a:lnTo>
                <a:lnTo>
                  <a:pt x="9144" y="2840736"/>
                </a:lnTo>
                <a:lnTo>
                  <a:pt x="9144" y="2804160"/>
                </a:lnTo>
                <a:close/>
              </a:path>
              <a:path w="1088390" h="5081270">
                <a:moveTo>
                  <a:pt x="9144" y="2868168"/>
                </a:moveTo>
                <a:lnTo>
                  <a:pt x="0" y="2868168"/>
                </a:lnTo>
                <a:lnTo>
                  <a:pt x="0" y="2880360"/>
                </a:lnTo>
                <a:lnTo>
                  <a:pt x="9144" y="2880360"/>
                </a:lnTo>
                <a:lnTo>
                  <a:pt x="9144" y="2868168"/>
                </a:lnTo>
                <a:close/>
              </a:path>
              <a:path w="1088390" h="5081270">
                <a:moveTo>
                  <a:pt x="9144" y="2907792"/>
                </a:moveTo>
                <a:lnTo>
                  <a:pt x="0" y="2907792"/>
                </a:lnTo>
                <a:lnTo>
                  <a:pt x="0" y="2944368"/>
                </a:lnTo>
                <a:lnTo>
                  <a:pt x="9144" y="2944368"/>
                </a:lnTo>
                <a:lnTo>
                  <a:pt x="9144" y="2907792"/>
                </a:lnTo>
                <a:close/>
              </a:path>
              <a:path w="1088390" h="5081270">
                <a:moveTo>
                  <a:pt x="9144" y="2974848"/>
                </a:moveTo>
                <a:lnTo>
                  <a:pt x="0" y="2974848"/>
                </a:lnTo>
                <a:lnTo>
                  <a:pt x="0" y="2983992"/>
                </a:lnTo>
                <a:lnTo>
                  <a:pt x="9144" y="2983992"/>
                </a:lnTo>
                <a:lnTo>
                  <a:pt x="9144" y="2974848"/>
                </a:lnTo>
                <a:close/>
              </a:path>
              <a:path w="1088390" h="5081270">
                <a:moveTo>
                  <a:pt x="9144" y="3011424"/>
                </a:moveTo>
                <a:lnTo>
                  <a:pt x="0" y="3011424"/>
                </a:lnTo>
                <a:lnTo>
                  <a:pt x="0" y="3051048"/>
                </a:lnTo>
                <a:lnTo>
                  <a:pt x="9144" y="3051048"/>
                </a:lnTo>
                <a:lnTo>
                  <a:pt x="9144" y="3011424"/>
                </a:lnTo>
                <a:close/>
              </a:path>
              <a:path w="1088390" h="5081270">
                <a:moveTo>
                  <a:pt x="9144" y="3078480"/>
                </a:moveTo>
                <a:lnTo>
                  <a:pt x="0" y="3078480"/>
                </a:lnTo>
                <a:lnTo>
                  <a:pt x="0" y="3087624"/>
                </a:lnTo>
                <a:lnTo>
                  <a:pt x="9144" y="3087624"/>
                </a:lnTo>
                <a:lnTo>
                  <a:pt x="9144" y="3078480"/>
                </a:lnTo>
                <a:close/>
              </a:path>
              <a:path w="1088390" h="5081270">
                <a:moveTo>
                  <a:pt x="9144" y="3118104"/>
                </a:moveTo>
                <a:lnTo>
                  <a:pt x="0" y="3118104"/>
                </a:lnTo>
                <a:lnTo>
                  <a:pt x="0" y="3154680"/>
                </a:lnTo>
                <a:lnTo>
                  <a:pt x="9144" y="3154680"/>
                </a:lnTo>
                <a:lnTo>
                  <a:pt x="9144" y="3118104"/>
                </a:lnTo>
                <a:close/>
              </a:path>
              <a:path w="1088390" h="5081270">
                <a:moveTo>
                  <a:pt x="9144" y="3185160"/>
                </a:moveTo>
                <a:lnTo>
                  <a:pt x="0" y="3185160"/>
                </a:lnTo>
                <a:lnTo>
                  <a:pt x="0" y="3194304"/>
                </a:lnTo>
                <a:lnTo>
                  <a:pt x="9144" y="3194304"/>
                </a:lnTo>
                <a:lnTo>
                  <a:pt x="9144" y="3185160"/>
                </a:lnTo>
                <a:close/>
              </a:path>
              <a:path w="1088390" h="5081270">
                <a:moveTo>
                  <a:pt x="9144" y="3221736"/>
                </a:moveTo>
                <a:lnTo>
                  <a:pt x="0" y="3221736"/>
                </a:lnTo>
                <a:lnTo>
                  <a:pt x="0" y="3261360"/>
                </a:lnTo>
                <a:lnTo>
                  <a:pt x="9144" y="3261360"/>
                </a:lnTo>
                <a:lnTo>
                  <a:pt x="9144" y="3221736"/>
                </a:lnTo>
                <a:close/>
              </a:path>
              <a:path w="1088390" h="5081270">
                <a:moveTo>
                  <a:pt x="9144" y="3288792"/>
                </a:moveTo>
                <a:lnTo>
                  <a:pt x="0" y="3288792"/>
                </a:lnTo>
                <a:lnTo>
                  <a:pt x="0" y="3297936"/>
                </a:lnTo>
                <a:lnTo>
                  <a:pt x="9144" y="3297936"/>
                </a:lnTo>
                <a:lnTo>
                  <a:pt x="9144" y="3288792"/>
                </a:lnTo>
                <a:close/>
              </a:path>
              <a:path w="1088390" h="5081270">
                <a:moveTo>
                  <a:pt x="9144" y="3325368"/>
                </a:moveTo>
                <a:lnTo>
                  <a:pt x="0" y="3325368"/>
                </a:lnTo>
                <a:lnTo>
                  <a:pt x="0" y="3364992"/>
                </a:lnTo>
                <a:lnTo>
                  <a:pt x="9144" y="3364992"/>
                </a:lnTo>
                <a:lnTo>
                  <a:pt x="9144" y="3325368"/>
                </a:lnTo>
                <a:close/>
              </a:path>
              <a:path w="1088390" h="5081270">
                <a:moveTo>
                  <a:pt x="9144" y="3392424"/>
                </a:moveTo>
                <a:lnTo>
                  <a:pt x="0" y="3392424"/>
                </a:lnTo>
                <a:lnTo>
                  <a:pt x="0" y="3401568"/>
                </a:lnTo>
                <a:lnTo>
                  <a:pt x="9144" y="3401568"/>
                </a:lnTo>
                <a:lnTo>
                  <a:pt x="9144" y="3392424"/>
                </a:lnTo>
                <a:close/>
              </a:path>
              <a:path w="1088390" h="5081270">
                <a:moveTo>
                  <a:pt x="9144" y="3432048"/>
                </a:moveTo>
                <a:lnTo>
                  <a:pt x="0" y="3432048"/>
                </a:lnTo>
                <a:lnTo>
                  <a:pt x="0" y="3468624"/>
                </a:lnTo>
                <a:lnTo>
                  <a:pt x="9144" y="3468624"/>
                </a:lnTo>
                <a:lnTo>
                  <a:pt x="9144" y="3432048"/>
                </a:lnTo>
                <a:close/>
              </a:path>
              <a:path w="1088390" h="5081270">
                <a:moveTo>
                  <a:pt x="9144" y="3499104"/>
                </a:moveTo>
                <a:lnTo>
                  <a:pt x="0" y="3499104"/>
                </a:lnTo>
                <a:lnTo>
                  <a:pt x="0" y="3508248"/>
                </a:lnTo>
                <a:lnTo>
                  <a:pt x="9144" y="3508248"/>
                </a:lnTo>
                <a:lnTo>
                  <a:pt x="9144" y="3499104"/>
                </a:lnTo>
                <a:close/>
              </a:path>
              <a:path w="1088390" h="5081270">
                <a:moveTo>
                  <a:pt x="9144" y="3535679"/>
                </a:moveTo>
                <a:lnTo>
                  <a:pt x="0" y="3535679"/>
                </a:lnTo>
                <a:lnTo>
                  <a:pt x="0" y="3575304"/>
                </a:lnTo>
                <a:lnTo>
                  <a:pt x="9144" y="3575304"/>
                </a:lnTo>
                <a:lnTo>
                  <a:pt x="9144" y="3535679"/>
                </a:lnTo>
                <a:close/>
              </a:path>
              <a:path w="1088390" h="5081270">
                <a:moveTo>
                  <a:pt x="9144" y="3602736"/>
                </a:moveTo>
                <a:lnTo>
                  <a:pt x="0" y="3602736"/>
                </a:lnTo>
                <a:lnTo>
                  <a:pt x="0" y="3611879"/>
                </a:lnTo>
                <a:lnTo>
                  <a:pt x="9144" y="3611879"/>
                </a:lnTo>
                <a:lnTo>
                  <a:pt x="9144" y="3602736"/>
                </a:lnTo>
                <a:close/>
              </a:path>
              <a:path w="1088390" h="5081270">
                <a:moveTo>
                  <a:pt x="9144" y="3642360"/>
                </a:moveTo>
                <a:lnTo>
                  <a:pt x="0" y="3642360"/>
                </a:lnTo>
                <a:lnTo>
                  <a:pt x="0" y="3678936"/>
                </a:lnTo>
                <a:lnTo>
                  <a:pt x="9144" y="3678936"/>
                </a:lnTo>
                <a:lnTo>
                  <a:pt x="9144" y="3642360"/>
                </a:lnTo>
                <a:close/>
              </a:path>
              <a:path w="1088390" h="5081270">
                <a:moveTo>
                  <a:pt x="9144" y="3706368"/>
                </a:moveTo>
                <a:lnTo>
                  <a:pt x="0" y="3706368"/>
                </a:lnTo>
                <a:lnTo>
                  <a:pt x="0" y="3718560"/>
                </a:lnTo>
                <a:lnTo>
                  <a:pt x="9144" y="3718560"/>
                </a:lnTo>
                <a:lnTo>
                  <a:pt x="9144" y="3706368"/>
                </a:lnTo>
                <a:close/>
              </a:path>
              <a:path w="1088390" h="5081270">
                <a:moveTo>
                  <a:pt x="9144" y="3745992"/>
                </a:moveTo>
                <a:lnTo>
                  <a:pt x="0" y="3745992"/>
                </a:lnTo>
                <a:lnTo>
                  <a:pt x="0" y="3782568"/>
                </a:lnTo>
                <a:lnTo>
                  <a:pt x="9144" y="3782568"/>
                </a:lnTo>
                <a:lnTo>
                  <a:pt x="9144" y="3745992"/>
                </a:lnTo>
                <a:close/>
              </a:path>
              <a:path w="1088390" h="5081270">
                <a:moveTo>
                  <a:pt x="9144" y="3813048"/>
                </a:moveTo>
                <a:lnTo>
                  <a:pt x="0" y="3813048"/>
                </a:lnTo>
                <a:lnTo>
                  <a:pt x="0" y="3822192"/>
                </a:lnTo>
                <a:lnTo>
                  <a:pt x="9144" y="3822192"/>
                </a:lnTo>
                <a:lnTo>
                  <a:pt x="9144" y="3813048"/>
                </a:lnTo>
                <a:close/>
              </a:path>
              <a:path w="1088390" h="5081270">
                <a:moveTo>
                  <a:pt x="9144" y="3849624"/>
                </a:moveTo>
                <a:lnTo>
                  <a:pt x="0" y="3849624"/>
                </a:lnTo>
                <a:lnTo>
                  <a:pt x="0" y="3889248"/>
                </a:lnTo>
                <a:lnTo>
                  <a:pt x="9144" y="3889248"/>
                </a:lnTo>
                <a:lnTo>
                  <a:pt x="9144" y="3849624"/>
                </a:lnTo>
                <a:close/>
              </a:path>
              <a:path w="1088390" h="5081270">
                <a:moveTo>
                  <a:pt x="9144" y="3916679"/>
                </a:moveTo>
                <a:lnTo>
                  <a:pt x="0" y="3916679"/>
                </a:lnTo>
                <a:lnTo>
                  <a:pt x="0" y="3925824"/>
                </a:lnTo>
                <a:lnTo>
                  <a:pt x="9144" y="3925824"/>
                </a:lnTo>
                <a:lnTo>
                  <a:pt x="9144" y="3916679"/>
                </a:lnTo>
                <a:close/>
              </a:path>
              <a:path w="1088390" h="5081270">
                <a:moveTo>
                  <a:pt x="9144" y="3956304"/>
                </a:moveTo>
                <a:lnTo>
                  <a:pt x="0" y="3956304"/>
                </a:lnTo>
                <a:lnTo>
                  <a:pt x="0" y="3992879"/>
                </a:lnTo>
                <a:lnTo>
                  <a:pt x="9144" y="3992879"/>
                </a:lnTo>
                <a:lnTo>
                  <a:pt x="9144" y="3956304"/>
                </a:lnTo>
                <a:close/>
              </a:path>
              <a:path w="1088390" h="5081270">
                <a:moveTo>
                  <a:pt x="9144" y="4023360"/>
                </a:moveTo>
                <a:lnTo>
                  <a:pt x="0" y="4023360"/>
                </a:lnTo>
                <a:lnTo>
                  <a:pt x="0" y="4032504"/>
                </a:lnTo>
                <a:lnTo>
                  <a:pt x="9144" y="4032504"/>
                </a:lnTo>
                <a:lnTo>
                  <a:pt x="9144" y="4023360"/>
                </a:lnTo>
                <a:close/>
              </a:path>
              <a:path w="1088390" h="5081270">
                <a:moveTo>
                  <a:pt x="9144" y="4059936"/>
                </a:moveTo>
                <a:lnTo>
                  <a:pt x="0" y="4059936"/>
                </a:lnTo>
                <a:lnTo>
                  <a:pt x="0" y="4099560"/>
                </a:lnTo>
                <a:lnTo>
                  <a:pt x="9144" y="4099560"/>
                </a:lnTo>
                <a:lnTo>
                  <a:pt x="9144" y="4059936"/>
                </a:lnTo>
                <a:close/>
              </a:path>
              <a:path w="1088390" h="5081270">
                <a:moveTo>
                  <a:pt x="9144" y="4126992"/>
                </a:moveTo>
                <a:lnTo>
                  <a:pt x="0" y="4126992"/>
                </a:lnTo>
                <a:lnTo>
                  <a:pt x="0" y="4136136"/>
                </a:lnTo>
                <a:lnTo>
                  <a:pt x="9144" y="4136136"/>
                </a:lnTo>
                <a:lnTo>
                  <a:pt x="9144" y="4126992"/>
                </a:lnTo>
                <a:close/>
              </a:path>
              <a:path w="1088390" h="5081270">
                <a:moveTo>
                  <a:pt x="9144" y="4163568"/>
                </a:moveTo>
                <a:lnTo>
                  <a:pt x="0" y="4163568"/>
                </a:lnTo>
                <a:lnTo>
                  <a:pt x="0" y="4203192"/>
                </a:lnTo>
                <a:lnTo>
                  <a:pt x="9144" y="4203192"/>
                </a:lnTo>
                <a:lnTo>
                  <a:pt x="9144" y="4163568"/>
                </a:lnTo>
                <a:close/>
              </a:path>
              <a:path w="1088390" h="5081270">
                <a:moveTo>
                  <a:pt x="9144" y="4230624"/>
                </a:moveTo>
                <a:lnTo>
                  <a:pt x="0" y="4230624"/>
                </a:lnTo>
                <a:lnTo>
                  <a:pt x="0" y="4239768"/>
                </a:lnTo>
                <a:lnTo>
                  <a:pt x="9144" y="4239768"/>
                </a:lnTo>
                <a:lnTo>
                  <a:pt x="9144" y="4230624"/>
                </a:lnTo>
                <a:close/>
              </a:path>
              <a:path w="1088390" h="5081270">
                <a:moveTo>
                  <a:pt x="9144" y="4270248"/>
                </a:moveTo>
                <a:lnTo>
                  <a:pt x="0" y="4270248"/>
                </a:lnTo>
                <a:lnTo>
                  <a:pt x="0" y="4306824"/>
                </a:lnTo>
                <a:lnTo>
                  <a:pt x="9144" y="4306824"/>
                </a:lnTo>
                <a:lnTo>
                  <a:pt x="9144" y="4270248"/>
                </a:lnTo>
                <a:close/>
              </a:path>
              <a:path w="1088390" h="5081270">
                <a:moveTo>
                  <a:pt x="9144" y="4337304"/>
                </a:moveTo>
                <a:lnTo>
                  <a:pt x="0" y="4337304"/>
                </a:lnTo>
                <a:lnTo>
                  <a:pt x="0" y="4346448"/>
                </a:lnTo>
                <a:lnTo>
                  <a:pt x="9144" y="4346448"/>
                </a:lnTo>
                <a:lnTo>
                  <a:pt x="9144" y="4337304"/>
                </a:lnTo>
                <a:close/>
              </a:path>
              <a:path w="1088390" h="5081270">
                <a:moveTo>
                  <a:pt x="9144" y="4373880"/>
                </a:moveTo>
                <a:lnTo>
                  <a:pt x="0" y="4373880"/>
                </a:lnTo>
                <a:lnTo>
                  <a:pt x="0" y="4413504"/>
                </a:lnTo>
                <a:lnTo>
                  <a:pt x="9144" y="4413504"/>
                </a:lnTo>
                <a:lnTo>
                  <a:pt x="9144" y="4373880"/>
                </a:lnTo>
                <a:close/>
              </a:path>
              <a:path w="1088390" h="5081270">
                <a:moveTo>
                  <a:pt x="9144" y="4440936"/>
                </a:moveTo>
                <a:lnTo>
                  <a:pt x="0" y="4440936"/>
                </a:lnTo>
                <a:lnTo>
                  <a:pt x="0" y="4450080"/>
                </a:lnTo>
                <a:lnTo>
                  <a:pt x="9144" y="4450080"/>
                </a:lnTo>
                <a:lnTo>
                  <a:pt x="9144" y="4440936"/>
                </a:lnTo>
                <a:close/>
              </a:path>
              <a:path w="1088390" h="5081270">
                <a:moveTo>
                  <a:pt x="9144" y="4480560"/>
                </a:moveTo>
                <a:lnTo>
                  <a:pt x="0" y="4480560"/>
                </a:lnTo>
                <a:lnTo>
                  <a:pt x="0" y="4517136"/>
                </a:lnTo>
                <a:lnTo>
                  <a:pt x="9144" y="4517136"/>
                </a:lnTo>
                <a:lnTo>
                  <a:pt x="9144" y="4480560"/>
                </a:lnTo>
                <a:close/>
              </a:path>
              <a:path w="1088390" h="5081270">
                <a:moveTo>
                  <a:pt x="9144" y="4544568"/>
                </a:moveTo>
                <a:lnTo>
                  <a:pt x="0" y="4544568"/>
                </a:lnTo>
                <a:lnTo>
                  <a:pt x="0" y="4556760"/>
                </a:lnTo>
                <a:lnTo>
                  <a:pt x="9144" y="4556760"/>
                </a:lnTo>
                <a:lnTo>
                  <a:pt x="9144" y="4544568"/>
                </a:lnTo>
                <a:close/>
              </a:path>
              <a:path w="1088390" h="5081270">
                <a:moveTo>
                  <a:pt x="9144" y="4584192"/>
                </a:moveTo>
                <a:lnTo>
                  <a:pt x="0" y="4584192"/>
                </a:lnTo>
                <a:lnTo>
                  <a:pt x="0" y="4620768"/>
                </a:lnTo>
                <a:lnTo>
                  <a:pt x="9144" y="4620768"/>
                </a:lnTo>
                <a:lnTo>
                  <a:pt x="9144" y="4584192"/>
                </a:lnTo>
                <a:close/>
              </a:path>
              <a:path w="1088390" h="5081270">
                <a:moveTo>
                  <a:pt x="9144" y="4651248"/>
                </a:moveTo>
                <a:lnTo>
                  <a:pt x="0" y="4651248"/>
                </a:lnTo>
                <a:lnTo>
                  <a:pt x="0" y="4660392"/>
                </a:lnTo>
                <a:lnTo>
                  <a:pt x="9144" y="4660392"/>
                </a:lnTo>
                <a:lnTo>
                  <a:pt x="9144" y="4651248"/>
                </a:lnTo>
                <a:close/>
              </a:path>
              <a:path w="1088390" h="5081270">
                <a:moveTo>
                  <a:pt x="9144" y="4687824"/>
                </a:moveTo>
                <a:lnTo>
                  <a:pt x="0" y="4687824"/>
                </a:lnTo>
                <a:lnTo>
                  <a:pt x="0" y="4727448"/>
                </a:lnTo>
                <a:lnTo>
                  <a:pt x="9144" y="4727448"/>
                </a:lnTo>
                <a:lnTo>
                  <a:pt x="9144" y="4687824"/>
                </a:lnTo>
                <a:close/>
              </a:path>
              <a:path w="1088390" h="5081270">
                <a:moveTo>
                  <a:pt x="9144" y="4754880"/>
                </a:moveTo>
                <a:lnTo>
                  <a:pt x="0" y="4754880"/>
                </a:lnTo>
                <a:lnTo>
                  <a:pt x="0" y="4764024"/>
                </a:lnTo>
                <a:lnTo>
                  <a:pt x="9144" y="4764024"/>
                </a:lnTo>
                <a:lnTo>
                  <a:pt x="9144" y="4754880"/>
                </a:lnTo>
                <a:close/>
              </a:path>
              <a:path w="1088390" h="5081270">
                <a:moveTo>
                  <a:pt x="9144" y="4794504"/>
                </a:moveTo>
                <a:lnTo>
                  <a:pt x="0" y="4794504"/>
                </a:lnTo>
                <a:lnTo>
                  <a:pt x="0" y="4831080"/>
                </a:lnTo>
                <a:lnTo>
                  <a:pt x="9144" y="4831080"/>
                </a:lnTo>
                <a:lnTo>
                  <a:pt x="9144" y="4794504"/>
                </a:lnTo>
                <a:close/>
              </a:path>
              <a:path w="1088390" h="5081270">
                <a:moveTo>
                  <a:pt x="9144" y="4861560"/>
                </a:moveTo>
                <a:lnTo>
                  <a:pt x="0" y="4861560"/>
                </a:lnTo>
                <a:lnTo>
                  <a:pt x="0" y="4870704"/>
                </a:lnTo>
                <a:lnTo>
                  <a:pt x="9144" y="4870704"/>
                </a:lnTo>
                <a:lnTo>
                  <a:pt x="9144" y="4861560"/>
                </a:lnTo>
                <a:close/>
              </a:path>
              <a:path w="1088390" h="5081270">
                <a:moveTo>
                  <a:pt x="9144" y="4898136"/>
                </a:moveTo>
                <a:lnTo>
                  <a:pt x="0" y="4898136"/>
                </a:lnTo>
                <a:lnTo>
                  <a:pt x="0" y="4937760"/>
                </a:lnTo>
                <a:lnTo>
                  <a:pt x="9144" y="4937760"/>
                </a:lnTo>
                <a:lnTo>
                  <a:pt x="9144" y="4898136"/>
                </a:lnTo>
                <a:close/>
              </a:path>
              <a:path w="1088390" h="5081270">
                <a:moveTo>
                  <a:pt x="9144" y="4965192"/>
                </a:moveTo>
                <a:lnTo>
                  <a:pt x="0" y="4965192"/>
                </a:lnTo>
                <a:lnTo>
                  <a:pt x="0" y="4974336"/>
                </a:lnTo>
                <a:lnTo>
                  <a:pt x="9144" y="4974336"/>
                </a:lnTo>
                <a:lnTo>
                  <a:pt x="9144" y="4965192"/>
                </a:lnTo>
                <a:close/>
              </a:path>
              <a:path w="1088390" h="5081270">
                <a:moveTo>
                  <a:pt x="9144" y="5001769"/>
                </a:moveTo>
                <a:lnTo>
                  <a:pt x="0" y="5001769"/>
                </a:lnTo>
                <a:lnTo>
                  <a:pt x="0" y="5041392"/>
                </a:lnTo>
                <a:lnTo>
                  <a:pt x="9144" y="5041392"/>
                </a:lnTo>
                <a:lnTo>
                  <a:pt x="9144" y="5001769"/>
                </a:lnTo>
                <a:close/>
              </a:path>
              <a:path w="1088390" h="5081270">
                <a:moveTo>
                  <a:pt x="9144" y="5068824"/>
                </a:moveTo>
                <a:lnTo>
                  <a:pt x="0" y="5068824"/>
                </a:lnTo>
                <a:lnTo>
                  <a:pt x="0" y="5081016"/>
                </a:lnTo>
                <a:lnTo>
                  <a:pt x="6096" y="5081016"/>
                </a:lnTo>
                <a:lnTo>
                  <a:pt x="6096" y="5074920"/>
                </a:lnTo>
                <a:lnTo>
                  <a:pt x="3048" y="5071872"/>
                </a:lnTo>
                <a:lnTo>
                  <a:pt x="9144" y="5071872"/>
                </a:lnTo>
                <a:lnTo>
                  <a:pt x="9144" y="5068824"/>
                </a:lnTo>
                <a:close/>
              </a:path>
              <a:path w="1088390" h="5081270">
                <a:moveTo>
                  <a:pt x="9144" y="5071872"/>
                </a:moveTo>
                <a:lnTo>
                  <a:pt x="6096" y="5071872"/>
                </a:lnTo>
                <a:lnTo>
                  <a:pt x="6096" y="5074920"/>
                </a:lnTo>
                <a:lnTo>
                  <a:pt x="9144" y="5077969"/>
                </a:lnTo>
                <a:lnTo>
                  <a:pt x="9144" y="5071872"/>
                </a:lnTo>
                <a:close/>
              </a:path>
              <a:path w="1088390" h="5081270">
                <a:moveTo>
                  <a:pt x="6096" y="5071872"/>
                </a:moveTo>
                <a:lnTo>
                  <a:pt x="3048" y="5071872"/>
                </a:lnTo>
                <a:lnTo>
                  <a:pt x="6096" y="5074920"/>
                </a:lnTo>
                <a:lnTo>
                  <a:pt x="6096" y="5071872"/>
                </a:lnTo>
                <a:close/>
              </a:path>
              <a:path w="1088390" h="5081270">
                <a:moveTo>
                  <a:pt x="73151" y="5071872"/>
                </a:moveTo>
                <a:lnTo>
                  <a:pt x="33527" y="5071872"/>
                </a:lnTo>
                <a:lnTo>
                  <a:pt x="33527" y="5081016"/>
                </a:lnTo>
                <a:lnTo>
                  <a:pt x="73151" y="5081016"/>
                </a:lnTo>
                <a:lnTo>
                  <a:pt x="73151" y="5071872"/>
                </a:lnTo>
                <a:close/>
              </a:path>
              <a:path w="1088390" h="5081270">
                <a:moveTo>
                  <a:pt x="109727" y="5071872"/>
                </a:moveTo>
                <a:lnTo>
                  <a:pt x="100584" y="5071872"/>
                </a:lnTo>
                <a:lnTo>
                  <a:pt x="100584" y="5081016"/>
                </a:lnTo>
                <a:lnTo>
                  <a:pt x="109727" y="5081016"/>
                </a:lnTo>
                <a:lnTo>
                  <a:pt x="109727" y="5071872"/>
                </a:lnTo>
                <a:close/>
              </a:path>
              <a:path w="1088390" h="5081270">
                <a:moveTo>
                  <a:pt x="176784" y="5071872"/>
                </a:moveTo>
                <a:lnTo>
                  <a:pt x="137160" y="5071872"/>
                </a:lnTo>
                <a:lnTo>
                  <a:pt x="137160" y="5081016"/>
                </a:lnTo>
                <a:lnTo>
                  <a:pt x="176784" y="5081016"/>
                </a:lnTo>
                <a:lnTo>
                  <a:pt x="176784" y="5071872"/>
                </a:lnTo>
                <a:close/>
              </a:path>
              <a:path w="1088390" h="5081270">
                <a:moveTo>
                  <a:pt x="213360" y="5071872"/>
                </a:moveTo>
                <a:lnTo>
                  <a:pt x="204216" y="5071872"/>
                </a:lnTo>
                <a:lnTo>
                  <a:pt x="204216" y="5081016"/>
                </a:lnTo>
                <a:lnTo>
                  <a:pt x="213360" y="5081016"/>
                </a:lnTo>
                <a:lnTo>
                  <a:pt x="213360" y="5071872"/>
                </a:lnTo>
                <a:close/>
              </a:path>
              <a:path w="1088390" h="5081270">
                <a:moveTo>
                  <a:pt x="280416" y="5071872"/>
                </a:moveTo>
                <a:lnTo>
                  <a:pt x="243840" y="5071872"/>
                </a:lnTo>
                <a:lnTo>
                  <a:pt x="243840" y="5081016"/>
                </a:lnTo>
                <a:lnTo>
                  <a:pt x="280416" y="5081016"/>
                </a:lnTo>
                <a:lnTo>
                  <a:pt x="280416" y="5071872"/>
                </a:lnTo>
                <a:close/>
              </a:path>
              <a:path w="1088390" h="5081270">
                <a:moveTo>
                  <a:pt x="320040" y="5071872"/>
                </a:moveTo>
                <a:lnTo>
                  <a:pt x="310896" y="5071872"/>
                </a:lnTo>
                <a:lnTo>
                  <a:pt x="310896" y="5081016"/>
                </a:lnTo>
                <a:lnTo>
                  <a:pt x="320040" y="5081016"/>
                </a:lnTo>
                <a:lnTo>
                  <a:pt x="320040" y="5071872"/>
                </a:lnTo>
                <a:close/>
              </a:path>
              <a:path w="1088390" h="5081270">
                <a:moveTo>
                  <a:pt x="387096" y="5071872"/>
                </a:moveTo>
                <a:lnTo>
                  <a:pt x="347472" y="5071872"/>
                </a:lnTo>
                <a:lnTo>
                  <a:pt x="347472" y="5081016"/>
                </a:lnTo>
                <a:lnTo>
                  <a:pt x="387096" y="5081016"/>
                </a:lnTo>
                <a:lnTo>
                  <a:pt x="387096" y="5071872"/>
                </a:lnTo>
                <a:close/>
              </a:path>
              <a:path w="1088390" h="5081270">
                <a:moveTo>
                  <a:pt x="423672" y="5071872"/>
                </a:moveTo>
                <a:lnTo>
                  <a:pt x="414527" y="5071872"/>
                </a:lnTo>
                <a:lnTo>
                  <a:pt x="414527" y="5081016"/>
                </a:lnTo>
                <a:lnTo>
                  <a:pt x="423672" y="5081016"/>
                </a:lnTo>
                <a:lnTo>
                  <a:pt x="423672" y="5071872"/>
                </a:lnTo>
                <a:close/>
              </a:path>
              <a:path w="1088390" h="5081270">
                <a:moveTo>
                  <a:pt x="490727" y="5071872"/>
                </a:moveTo>
                <a:lnTo>
                  <a:pt x="454151" y="5071872"/>
                </a:lnTo>
                <a:lnTo>
                  <a:pt x="454151" y="5081016"/>
                </a:lnTo>
                <a:lnTo>
                  <a:pt x="490727" y="5081016"/>
                </a:lnTo>
                <a:lnTo>
                  <a:pt x="490727" y="5071872"/>
                </a:lnTo>
                <a:close/>
              </a:path>
              <a:path w="1088390" h="5081270">
                <a:moveTo>
                  <a:pt x="530351" y="5071872"/>
                </a:moveTo>
                <a:lnTo>
                  <a:pt x="518160" y="5071872"/>
                </a:lnTo>
                <a:lnTo>
                  <a:pt x="518160" y="5081016"/>
                </a:lnTo>
                <a:lnTo>
                  <a:pt x="530351" y="5081016"/>
                </a:lnTo>
                <a:lnTo>
                  <a:pt x="530351" y="5071872"/>
                </a:lnTo>
                <a:close/>
              </a:path>
              <a:path w="1088390" h="5081270">
                <a:moveTo>
                  <a:pt x="594360" y="5071872"/>
                </a:moveTo>
                <a:lnTo>
                  <a:pt x="557784" y="5071872"/>
                </a:lnTo>
                <a:lnTo>
                  <a:pt x="557784" y="5081016"/>
                </a:lnTo>
                <a:lnTo>
                  <a:pt x="594360" y="5081016"/>
                </a:lnTo>
                <a:lnTo>
                  <a:pt x="594360" y="5071872"/>
                </a:lnTo>
                <a:close/>
              </a:path>
              <a:path w="1088390" h="5081270">
                <a:moveTo>
                  <a:pt x="633984" y="5071872"/>
                </a:moveTo>
                <a:lnTo>
                  <a:pt x="624840" y="5071872"/>
                </a:lnTo>
                <a:lnTo>
                  <a:pt x="624840" y="5081016"/>
                </a:lnTo>
                <a:lnTo>
                  <a:pt x="633984" y="5081016"/>
                </a:lnTo>
                <a:lnTo>
                  <a:pt x="633984" y="5071872"/>
                </a:lnTo>
                <a:close/>
              </a:path>
              <a:path w="1088390" h="5081270">
                <a:moveTo>
                  <a:pt x="701040" y="5071872"/>
                </a:moveTo>
                <a:lnTo>
                  <a:pt x="661416" y="5071872"/>
                </a:lnTo>
                <a:lnTo>
                  <a:pt x="661416" y="5081016"/>
                </a:lnTo>
                <a:lnTo>
                  <a:pt x="701040" y="5081016"/>
                </a:lnTo>
                <a:lnTo>
                  <a:pt x="701040" y="5071872"/>
                </a:lnTo>
                <a:close/>
              </a:path>
              <a:path w="1088390" h="5081270">
                <a:moveTo>
                  <a:pt x="737616" y="5071872"/>
                </a:moveTo>
                <a:lnTo>
                  <a:pt x="728472" y="5071872"/>
                </a:lnTo>
                <a:lnTo>
                  <a:pt x="728472" y="5081016"/>
                </a:lnTo>
                <a:lnTo>
                  <a:pt x="737616" y="5081016"/>
                </a:lnTo>
                <a:lnTo>
                  <a:pt x="737616" y="5071872"/>
                </a:lnTo>
                <a:close/>
              </a:path>
              <a:path w="1088390" h="5081270">
                <a:moveTo>
                  <a:pt x="804672" y="5071872"/>
                </a:moveTo>
                <a:lnTo>
                  <a:pt x="768096" y="5071872"/>
                </a:lnTo>
                <a:lnTo>
                  <a:pt x="768096" y="5081016"/>
                </a:lnTo>
                <a:lnTo>
                  <a:pt x="804672" y="5081016"/>
                </a:lnTo>
                <a:lnTo>
                  <a:pt x="804672" y="5071872"/>
                </a:lnTo>
                <a:close/>
              </a:path>
              <a:path w="1088390" h="5081270">
                <a:moveTo>
                  <a:pt x="844296" y="5071872"/>
                </a:moveTo>
                <a:lnTo>
                  <a:pt x="835151" y="5071872"/>
                </a:lnTo>
                <a:lnTo>
                  <a:pt x="835151" y="5081016"/>
                </a:lnTo>
                <a:lnTo>
                  <a:pt x="844296" y="5081016"/>
                </a:lnTo>
                <a:lnTo>
                  <a:pt x="844296" y="5071872"/>
                </a:lnTo>
                <a:close/>
              </a:path>
              <a:path w="1088390" h="5081270">
                <a:moveTo>
                  <a:pt x="911351" y="5071872"/>
                </a:moveTo>
                <a:lnTo>
                  <a:pt x="871727" y="5071872"/>
                </a:lnTo>
                <a:lnTo>
                  <a:pt x="871727" y="5081016"/>
                </a:lnTo>
                <a:lnTo>
                  <a:pt x="911351" y="5081016"/>
                </a:lnTo>
                <a:lnTo>
                  <a:pt x="911351" y="5071872"/>
                </a:lnTo>
                <a:close/>
              </a:path>
              <a:path w="1088390" h="5081270">
                <a:moveTo>
                  <a:pt x="947927" y="5071872"/>
                </a:moveTo>
                <a:lnTo>
                  <a:pt x="938784" y="5071872"/>
                </a:lnTo>
                <a:lnTo>
                  <a:pt x="938784" y="5081016"/>
                </a:lnTo>
                <a:lnTo>
                  <a:pt x="947927" y="5081016"/>
                </a:lnTo>
                <a:lnTo>
                  <a:pt x="947927" y="5071872"/>
                </a:lnTo>
                <a:close/>
              </a:path>
              <a:path w="1088390" h="5081270">
                <a:moveTo>
                  <a:pt x="1014984" y="5071872"/>
                </a:moveTo>
                <a:lnTo>
                  <a:pt x="975360" y="5071872"/>
                </a:lnTo>
                <a:lnTo>
                  <a:pt x="975360" y="5081016"/>
                </a:lnTo>
                <a:lnTo>
                  <a:pt x="1014984" y="5081016"/>
                </a:lnTo>
                <a:lnTo>
                  <a:pt x="1014984" y="5071872"/>
                </a:lnTo>
                <a:close/>
              </a:path>
              <a:path w="1088390" h="5081270">
                <a:moveTo>
                  <a:pt x="1051560" y="5071872"/>
                </a:moveTo>
                <a:lnTo>
                  <a:pt x="1042416" y="5071872"/>
                </a:lnTo>
                <a:lnTo>
                  <a:pt x="1042416" y="5081016"/>
                </a:lnTo>
                <a:lnTo>
                  <a:pt x="1051560" y="5081016"/>
                </a:lnTo>
                <a:lnTo>
                  <a:pt x="1051560" y="5071872"/>
                </a:lnTo>
                <a:close/>
              </a:path>
              <a:path w="1088390" h="5081270">
                <a:moveTo>
                  <a:pt x="1088136" y="5071872"/>
                </a:moveTo>
                <a:lnTo>
                  <a:pt x="1082040" y="5071872"/>
                </a:lnTo>
                <a:lnTo>
                  <a:pt x="1082040" y="5081016"/>
                </a:lnTo>
                <a:lnTo>
                  <a:pt x="1088136" y="5081016"/>
                </a:lnTo>
                <a:lnTo>
                  <a:pt x="1088136" y="5071872"/>
                </a:lnTo>
                <a:close/>
              </a:path>
              <a:path w="1088390" h="5081270">
                <a:moveTo>
                  <a:pt x="1088136" y="5041392"/>
                </a:moveTo>
                <a:lnTo>
                  <a:pt x="1078992" y="5041392"/>
                </a:lnTo>
                <a:lnTo>
                  <a:pt x="1078992" y="5077969"/>
                </a:lnTo>
                <a:lnTo>
                  <a:pt x="1082040" y="5071872"/>
                </a:lnTo>
                <a:lnTo>
                  <a:pt x="1088136" y="5071872"/>
                </a:lnTo>
                <a:lnTo>
                  <a:pt x="1088136" y="5041392"/>
                </a:lnTo>
                <a:close/>
              </a:path>
              <a:path w="1088390" h="5081270">
                <a:moveTo>
                  <a:pt x="1088136" y="5001769"/>
                </a:moveTo>
                <a:lnTo>
                  <a:pt x="1078992" y="5001769"/>
                </a:lnTo>
                <a:lnTo>
                  <a:pt x="1078992" y="5013960"/>
                </a:lnTo>
                <a:lnTo>
                  <a:pt x="1088136" y="5013960"/>
                </a:lnTo>
                <a:lnTo>
                  <a:pt x="1088136" y="5001769"/>
                </a:lnTo>
                <a:close/>
              </a:path>
              <a:path w="1088390" h="5081270">
                <a:moveTo>
                  <a:pt x="1088136" y="4937760"/>
                </a:moveTo>
                <a:lnTo>
                  <a:pt x="1078992" y="4937760"/>
                </a:lnTo>
                <a:lnTo>
                  <a:pt x="1078992" y="4974336"/>
                </a:lnTo>
                <a:lnTo>
                  <a:pt x="1088136" y="4974336"/>
                </a:lnTo>
                <a:lnTo>
                  <a:pt x="1088136" y="4937760"/>
                </a:lnTo>
                <a:close/>
              </a:path>
              <a:path w="1088390" h="5081270">
                <a:moveTo>
                  <a:pt x="1088136" y="4898136"/>
                </a:moveTo>
                <a:lnTo>
                  <a:pt x="1078992" y="4898136"/>
                </a:lnTo>
                <a:lnTo>
                  <a:pt x="1078992" y="4907280"/>
                </a:lnTo>
                <a:lnTo>
                  <a:pt x="1088136" y="4907280"/>
                </a:lnTo>
                <a:lnTo>
                  <a:pt x="1088136" y="4898136"/>
                </a:lnTo>
                <a:close/>
              </a:path>
              <a:path w="1088390" h="5081270">
                <a:moveTo>
                  <a:pt x="1088136" y="4831080"/>
                </a:moveTo>
                <a:lnTo>
                  <a:pt x="1078992" y="4831080"/>
                </a:lnTo>
                <a:lnTo>
                  <a:pt x="1078992" y="4870704"/>
                </a:lnTo>
                <a:lnTo>
                  <a:pt x="1088136" y="4870704"/>
                </a:lnTo>
                <a:lnTo>
                  <a:pt x="1088136" y="4831080"/>
                </a:lnTo>
                <a:close/>
              </a:path>
              <a:path w="1088390" h="5081270">
                <a:moveTo>
                  <a:pt x="1088136" y="4794504"/>
                </a:moveTo>
                <a:lnTo>
                  <a:pt x="1078992" y="4794504"/>
                </a:lnTo>
                <a:lnTo>
                  <a:pt x="1078992" y="4803648"/>
                </a:lnTo>
                <a:lnTo>
                  <a:pt x="1088136" y="4803648"/>
                </a:lnTo>
                <a:lnTo>
                  <a:pt x="1088136" y="4794504"/>
                </a:lnTo>
                <a:close/>
              </a:path>
              <a:path w="1088390" h="5081270">
                <a:moveTo>
                  <a:pt x="1088136" y="4727448"/>
                </a:moveTo>
                <a:lnTo>
                  <a:pt x="1078992" y="4727448"/>
                </a:lnTo>
                <a:lnTo>
                  <a:pt x="1078992" y="4764024"/>
                </a:lnTo>
                <a:lnTo>
                  <a:pt x="1088136" y="4764024"/>
                </a:lnTo>
                <a:lnTo>
                  <a:pt x="1088136" y="4727448"/>
                </a:lnTo>
                <a:close/>
              </a:path>
              <a:path w="1088390" h="5081270">
                <a:moveTo>
                  <a:pt x="1088136" y="4687824"/>
                </a:moveTo>
                <a:lnTo>
                  <a:pt x="1078992" y="4687824"/>
                </a:lnTo>
                <a:lnTo>
                  <a:pt x="1078992" y="4696969"/>
                </a:lnTo>
                <a:lnTo>
                  <a:pt x="1088136" y="4696969"/>
                </a:lnTo>
                <a:lnTo>
                  <a:pt x="1088136" y="4687824"/>
                </a:lnTo>
                <a:close/>
              </a:path>
              <a:path w="1088390" h="5081270">
                <a:moveTo>
                  <a:pt x="1088136" y="4620768"/>
                </a:moveTo>
                <a:lnTo>
                  <a:pt x="1078992" y="4620768"/>
                </a:lnTo>
                <a:lnTo>
                  <a:pt x="1078992" y="4660392"/>
                </a:lnTo>
                <a:lnTo>
                  <a:pt x="1088136" y="4660392"/>
                </a:lnTo>
                <a:lnTo>
                  <a:pt x="1088136" y="4620768"/>
                </a:lnTo>
                <a:close/>
              </a:path>
              <a:path w="1088390" h="5081270">
                <a:moveTo>
                  <a:pt x="1088136" y="4584192"/>
                </a:moveTo>
                <a:lnTo>
                  <a:pt x="1078992" y="4584192"/>
                </a:lnTo>
                <a:lnTo>
                  <a:pt x="1078992" y="4593336"/>
                </a:lnTo>
                <a:lnTo>
                  <a:pt x="1088136" y="4593336"/>
                </a:lnTo>
                <a:lnTo>
                  <a:pt x="1088136" y="4584192"/>
                </a:lnTo>
                <a:close/>
              </a:path>
              <a:path w="1088390" h="5081270">
                <a:moveTo>
                  <a:pt x="1088136" y="4517136"/>
                </a:moveTo>
                <a:lnTo>
                  <a:pt x="1078992" y="4517136"/>
                </a:lnTo>
                <a:lnTo>
                  <a:pt x="1078992" y="4556760"/>
                </a:lnTo>
                <a:lnTo>
                  <a:pt x="1088136" y="4556760"/>
                </a:lnTo>
                <a:lnTo>
                  <a:pt x="1088136" y="4517136"/>
                </a:lnTo>
                <a:close/>
              </a:path>
              <a:path w="1088390" h="5081270">
                <a:moveTo>
                  <a:pt x="1088136" y="4480560"/>
                </a:moveTo>
                <a:lnTo>
                  <a:pt x="1078992" y="4480560"/>
                </a:lnTo>
                <a:lnTo>
                  <a:pt x="1078992" y="4489704"/>
                </a:lnTo>
                <a:lnTo>
                  <a:pt x="1088136" y="4489704"/>
                </a:lnTo>
                <a:lnTo>
                  <a:pt x="1088136" y="4480560"/>
                </a:lnTo>
                <a:close/>
              </a:path>
              <a:path w="1088390" h="5081270">
                <a:moveTo>
                  <a:pt x="1088136" y="4413504"/>
                </a:moveTo>
                <a:lnTo>
                  <a:pt x="1078992" y="4413504"/>
                </a:lnTo>
                <a:lnTo>
                  <a:pt x="1078992" y="4450080"/>
                </a:lnTo>
                <a:lnTo>
                  <a:pt x="1088136" y="4450080"/>
                </a:lnTo>
                <a:lnTo>
                  <a:pt x="1088136" y="4413504"/>
                </a:lnTo>
                <a:close/>
              </a:path>
              <a:path w="1088390" h="5081270">
                <a:moveTo>
                  <a:pt x="1088136" y="4373880"/>
                </a:moveTo>
                <a:lnTo>
                  <a:pt x="1078992" y="4373880"/>
                </a:lnTo>
                <a:lnTo>
                  <a:pt x="1078992" y="4383024"/>
                </a:lnTo>
                <a:lnTo>
                  <a:pt x="1088136" y="4383024"/>
                </a:lnTo>
                <a:lnTo>
                  <a:pt x="1088136" y="4373880"/>
                </a:lnTo>
                <a:close/>
              </a:path>
              <a:path w="1088390" h="5081270">
                <a:moveTo>
                  <a:pt x="1088136" y="4306824"/>
                </a:moveTo>
                <a:lnTo>
                  <a:pt x="1078992" y="4306824"/>
                </a:lnTo>
                <a:lnTo>
                  <a:pt x="1078992" y="4346448"/>
                </a:lnTo>
                <a:lnTo>
                  <a:pt x="1088136" y="4346448"/>
                </a:lnTo>
                <a:lnTo>
                  <a:pt x="1088136" y="4306824"/>
                </a:lnTo>
                <a:close/>
              </a:path>
              <a:path w="1088390" h="5081270">
                <a:moveTo>
                  <a:pt x="1088136" y="4270248"/>
                </a:moveTo>
                <a:lnTo>
                  <a:pt x="1078992" y="4270248"/>
                </a:lnTo>
                <a:lnTo>
                  <a:pt x="1078992" y="4279392"/>
                </a:lnTo>
                <a:lnTo>
                  <a:pt x="1088136" y="4279392"/>
                </a:lnTo>
                <a:lnTo>
                  <a:pt x="1088136" y="4270248"/>
                </a:lnTo>
                <a:close/>
              </a:path>
              <a:path w="1088390" h="5081270">
                <a:moveTo>
                  <a:pt x="1088136" y="4203192"/>
                </a:moveTo>
                <a:lnTo>
                  <a:pt x="1078992" y="4203192"/>
                </a:lnTo>
                <a:lnTo>
                  <a:pt x="1078992" y="4239768"/>
                </a:lnTo>
                <a:lnTo>
                  <a:pt x="1088136" y="4239768"/>
                </a:lnTo>
                <a:lnTo>
                  <a:pt x="1088136" y="4203192"/>
                </a:lnTo>
                <a:close/>
              </a:path>
              <a:path w="1088390" h="5081270">
                <a:moveTo>
                  <a:pt x="1088136" y="4163568"/>
                </a:moveTo>
                <a:lnTo>
                  <a:pt x="1078992" y="4163568"/>
                </a:lnTo>
                <a:lnTo>
                  <a:pt x="1078992" y="4175760"/>
                </a:lnTo>
                <a:lnTo>
                  <a:pt x="1088136" y="4175760"/>
                </a:lnTo>
                <a:lnTo>
                  <a:pt x="1088136" y="4163568"/>
                </a:lnTo>
                <a:close/>
              </a:path>
              <a:path w="1088390" h="5081270">
                <a:moveTo>
                  <a:pt x="1088136" y="4099560"/>
                </a:moveTo>
                <a:lnTo>
                  <a:pt x="1078992" y="4099560"/>
                </a:lnTo>
                <a:lnTo>
                  <a:pt x="1078992" y="4136136"/>
                </a:lnTo>
                <a:lnTo>
                  <a:pt x="1088136" y="4136136"/>
                </a:lnTo>
                <a:lnTo>
                  <a:pt x="1088136" y="4099560"/>
                </a:lnTo>
                <a:close/>
              </a:path>
              <a:path w="1088390" h="5081270">
                <a:moveTo>
                  <a:pt x="1088136" y="4059936"/>
                </a:moveTo>
                <a:lnTo>
                  <a:pt x="1078992" y="4059936"/>
                </a:lnTo>
                <a:lnTo>
                  <a:pt x="1078992" y="4069079"/>
                </a:lnTo>
                <a:lnTo>
                  <a:pt x="1088136" y="4069079"/>
                </a:lnTo>
                <a:lnTo>
                  <a:pt x="1088136" y="4059936"/>
                </a:lnTo>
                <a:close/>
              </a:path>
              <a:path w="1088390" h="5081270">
                <a:moveTo>
                  <a:pt x="1088136" y="3992879"/>
                </a:moveTo>
                <a:lnTo>
                  <a:pt x="1078992" y="3992879"/>
                </a:lnTo>
                <a:lnTo>
                  <a:pt x="1078992" y="4032504"/>
                </a:lnTo>
                <a:lnTo>
                  <a:pt x="1088136" y="4032504"/>
                </a:lnTo>
                <a:lnTo>
                  <a:pt x="1088136" y="3992879"/>
                </a:lnTo>
                <a:close/>
              </a:path>
              <a:path w="1088390" h="5081270">
                <a:moveTo>
                  <a:pt x="1088136" y="3956304"/>
                </a:moveTo>
                <a:lnTo>
                  <a:pt x="1078992" y="3956304"/>
                </a:lnTo>
                <a:lnTo>
                  <a:pt x="1078992" y="3965448"/>
                </a:lnTo>
                <a:lnTo>
                  <a:pt x="1088136" y="3965448"/>
                </a:lnTo>
                <a:lnTo>
                  <a:pt x="1088136" y="3956304"/>
                </a:lnTo>
                <a:close/>
              </a:path>
              <a:path w="1088390" h="5081270">
                <a:moveTo>
                  <a:pt x="1088136" y="3889248"/>
                </a:moveTo>
                <a:lnTo>
                  <a:pt x="1078992" y="3889248"/>
                </a:lnTo>
                <a:lnTo>
                  <a:pt x="1078992" y="3925824"/>
                </a:lnTo>
                <a:lnTo>
                  <a:pt x="1088136" y="3925824"/>
                </a:lnTo>
                <a:lnTo>
                  <a:pt x="1088136" y="3889248"/>
                </a:lnTo>
                <a:close/>
              </a:path>
              <a:path w="1088390" h="5081270">
                <a:moveTo>
                  <a:pt x="1088136" y="3849624"/>
                </a:moveTo>
                <a:lnTo>
                  <a:pt x="1078992" y="3849624"/>
                </a:lnTo>
                <a:lnTo>
                  <a:pt x="1078992" y="3858768"/>
                </a:lnTo>
                <a:lnTo>
                  <a:pt x="1088136" y="3858768"/>
                </a:lnTo>
                <a:lnTo>
                  <a:pt x="1088136" y="3849624"/>
                </a:lnTo>
                <a:close/>
              </a:path>
              <a:path w="1088390" h="5081270">
                <a:moveTo>
                  <a:pt x="1088136" y="3782568"/>
                </a:moveTo>
                <a:lnTo>
                  <a:pt x="1078992" y="3782568"/>
                </a:lnTo>
                <a:lnTo>
                  <a:pt x="1078992" y="3822192"/>
                </a:lnTo>
                <a:lnTo>
                  <a:pt x="1088136" y="3822192"/>
                </a:lnTo>
                <a:lnTo>
                  <a:pt x="1088136" y="3782568"/>
                </a:lnTo>
                <a:close/>
              </a:path>
              <a:path w="1088390" h="5081270">
                <a:moveTo>
                  <a:pt x="1088136" y="3745992"/>
                </a:moveTo>
                <a:lnTo>
                  <a:pt x="1078992" y="3745992"/>
                </a:lnTo>
                <a:lnTo>
                  <a:pt x="1078992" y="3755136"/>
                </a:lnTo>
                <a:lnTo>
                  <a:pt x="1088136" y="3755136"/>
                </a:lnTo>
                <a:lnTo>
                  <a:pt x="1088136" y="3745992"/>
                </a:lnTo>
                <a:close/>
              </a:path>
              <a:path w="1088390" h="5081270">
                <a:moveTo>
                  <a:pt x="1088136" y="3678936"/>
                </a:moveTo>
                <a:lnTo>
                  <a:pt x="1078992" y="3678936"/>
                </a:lnTo>
                <a:lnTo>
                  <a:pt x="1078992" y="3718560"/>
                </a:lnTo>
                <a:lnTo>
                  <a:pt x="1088136" y="3718560"/>
                </a:lnTo>
                <a:lnTo>
                  <a:pt x="1088136" y="3678936"/>
                </a:lnTo>
                <a:close/>
              </a:path>
              <a:path w="1088390" h="5081270">
                <a:moveTo>
                  <a:pt x="1088136" y="3642360"/>
                </a:moveTo>
                <a:lnTo>
                  <a:pt x="1078992" y="3642360"/>
                </a:lnTo>
                <a:lnTo>
                  <a:pt x="1078992" y="3651504"/>
                </a:lnTo>
                <a:lnTo>
                  <a:pt x="1088136" y="3651504"/>
                </a:lnTo>
                <a:lnTo>
                  <a:pt x="1088136" y="3642360"/>
                </a:lnTo>
                <a:close/>
              </a:path>
              <a:path w="1088390" h="5081270">
                <a:moveTo>
                  <a:pt x="1088136" y="3575304"/>
                </a:moveTo>
                <a:lnTo>
                  <a:pt x="1078992" y="3575304"/>
                </a:lnTo>
                <a:lnTo>
                  <a:pt x="1078992" y="3611879"/>
                </a:lnTo>
                <a:lnTo>
                  <a:pt x="1088136" y="3611879"/>
                </a:lnTo>
                <a:lnTo>
                  <a:pt x="1088136" y="3575304"/>
                </a:lnTo>
                <a:close/>
              </a:path>
              <a:path w="1088390" h="5081270">
                <a:moveTo>
                  <a:pt x="1088136" y="3535679"/>
                </a:moveTo>
                <a:lnTo>
                  <a:pt x="1078992" y="3535679"/>
                </a:lnTo>
                <a:lnTo>
                  <a:pt x="1078992" y="3544824"/>
                </a:lnTo>
                <a:lnTo>
                  <a:pt x="1088136" y="3544824"/>
                </a:lnTo>
                <a:lnTo>
                  <a:pt x="1088136" y="3535679"/>
                </a:lnTo>
                <a:close/>
              </a:path>
              <a:path w="1088390" h="5081270">
                <a:moveTo>
                  <a:pt x="1088136" y="3468624"/>
                </a:moveTo>
                <a:lnTo>
                  <a:pt x="1078992" y="3468624"/>
                </a:lnTo>
                <a:lnTo>
                  <a:pt x="1078992" y="3508248"/>
                </a:lnTo>
                <a:lnTo>
                  <a:pt x="1088136" y="3508248"/>
                </a:lnTo>
                <a:lnTo>
                  <a:pt x="1088136" y="3468624"/>
                </a:lnTo>
                <a:close/>
              </a:path>
              <a:path w="1088390" h="5081270">
                <a:moveTo>
                  <a:pt x="1088136" y="3432048"/>
                </a:moveTo>
                <a:lnTo>
                  <a:pt x="1078992" y="3432048"/>
                </a:lnTo>
                <a:lnTo>
                  <a:pt x="1078992" y="3441192"/>
                </a:lnTo>
                <a:lnTo>
                  <a:pt x="1088136" y="3441192"/>
                </a:lnTo>
                <a:lnTo>
                  <a:pt x="1088136" y="3432048"/>
                </a:lnTo>
                <a:close/>
              </a:path>
              <a:path w="1088390" h="5081270">
                <a:moveTo>
                  <a:pt x="1088136" y="3364992"/>
                </a:moveTo>
                <a:lnTo>
                  <a:pt x="1078992" y="3364992"/>
                </a:lnTo>
                <a:lnTo>
                  <a:pt x="1078992" y="3401568"/>
                </a:lnTo>
                <a:lnTo>
                  <a:pt x="1088136" y="3401568"/>
                </a:lnTo>
                <a:lnTo>
                  <a:pt x="1088136" y="3364992"/>
                </a:lnTo>
                <a:close/>
              </a:path>
              <a:path w="1088390" h="5081270">
                <a:moveTo>
                  <a:pt x="1088136" y="3325368"/>
                </a:moveTo>
                <a:lnTo>
                  <a:pt x="1078992" y="3325368"/>
                </a:lnTo>
                <a:lnTo>
                  <a:pt x="1078992" y="3337560"/>
                </a:lnTo>
                <a:lnTo>
                  <a:pt x="1088136" y="3337560"/>
                </a:lnTo>
                <a:lnTo>
                  <a:pt x="1088136" y="3325368"/>
                </a:lnTo>
                <a:close/>
              </a:path>
              <a:path w="1088390" h="5081270">
                <a:moveTo>
                  <a:pt x="1088136" y="3261360"/>
                </a:moveTo>
                <a:lnTo>
                  <a:pt x="1078992" y="3261360"/>
                </a:lnTo>
                <a:lnTo>
                  <a:pt x="1078992" y="3297936"/>
                </a:lnTo>
                <a:lnTo>
                  <a:pt x="1088136" y="3297936"/>
                </a:lnTo>
                <a:lnTo>
                  <a:pt x="1088136" y="3261360"/>
                </a:lnTo>
                <a:close/>
              </a:path>
              <a:path w="1088390" h="5081270">
                <a:moveTo>
                  <a:pt x="1088136" y="3221736"/>
                </a:moveTo>
                <a:lnTo>
                  <a:pt x="1078992" y="3221736"/>
                </a:lnTo>
                <a:lnTo>
                  <a:pt x="1078992" y="3230880"/>
                </a:lnTo>
                <a:lnTo>
                  <a:pt x="1088136" y="3230880"/>
                </a:lnTo>
                <a:lnTo>
                  <a:pt x="1088136" y="3221736"/>
                </a:lnTo>
                <a:close/>
              </a:path>
              <a:path w="1088390" h="5081270">
                <a:moveTo>
                  <a:pt x="1088136" y="3154680"/>
                </a:moveTo>
                <a:lnTo>
                  <a:pt x="1078992" y="3154680"/>
                </a:lnTo>
                <a:lnTo>
                  <a:pt x="1078992" y="3194304"/>
                </a:lnTo>
                <a:lnTo>
                  <a:pt x="1088136" y="3194304"/>
                </a:lnTo>
                <a:lnTo>
                  <a:pt x="1088136" y="3154680"/>
                </a:lnTo>
                <a:close/>
              </a:path>
              <a:path w="1088390" h="5081270">
                <a:moveTo>
                  <a:pt x="1088136" y="3118104"/>
                </a:moveTo>
                <a:lnTo>
                  <a:pt x="1078992" y="3118104"/>
                </a:lnTo>
                <a:lnTo>
                  <a:pt x="1078992" y="3127248"/>
                </a:lnTo>
                <a:lnTo>
                  <a:pt x="1088136" y="3127248"/>
                </a:lnTo>
                <a:lnTo>
                  <a:pt x="1088136" y="3118104"/>
                </a:lnTo>
                <a:close/>
              </a:path>
              <a:path w="1088390" h="5081270">
                <a:moveTo>
                  <a:pt x="1088136" y="3051048"/>
                </a:moveTo>
                <a:lnTo>
                  <a:pt x="1078992" y="3051048"/>
                </a:lnTo>
                <a:lnTo>
                  <a:pt x="1078992" y="3087624"/>
                </a:lnTo>
                <a:lnTo>
                  <a:pt x="1088136" y="3087624"/>
                </a:lnTo>
                <a:lnTo>
                  <a:pt x="1088136" y="3051048"/>
                </a:lnTo>
                <a:close/>
              </a:path>
              <a:path w="1088390" h="5081270">
                <a:moveTo>
                  <a:pt x="1088136" y="3011424"/>
                </a:moveTo>
                <a:lnTo>
                  <a:pt x="1078992" y="3011424"/>
                </a:lnTo>
                <a:lnTo>
                  <a:pt x="1078992" y="3020568"/>
                </a:lnTo>
                <a:lnTo>
                  <a:pt x="1088136" y="3020568"/>
                </a:lnTo>
                <a:lnTo>
                  <a:pt x="1088136" y="3011424"/>
                </a:lnTo>
                <a:close/>
              </a:path>
              <a:path w="1088390" h="5081270">
                <a:moveTo>
                  <a:pt x="1088136" y="2944368"/>
                </a:moveTo>
                <a:lnTo>
                  <a:pt x="1078992" y="2944368"/>
                </a:lnTo>
                <a:lnTo>
                  <a:pt x="1078992" y="2983992"/>
                </a:lnTo>
                <a:lnTo>
                  <a:pt x="1088136" y="2983992"/>
                </a:lnTo>
                <a:lnTo>
                  <a:pt x="1088136" y="2944368"/>
                </a:lnTo>
                <a:close/>
              </a:path>
              <a:path w="1088390" h="5081270">
                <a:moveTo>
                  <a:pt x="1088136" y="2907792"/>
                </a:moveTo>
                <a:lnTo>
                  <a:pt x="1078992" y="2907792"/>
                </a:lnTo>
                <a:lnTo>
                  <a:pt x="1078992" y="2916936"/>
                </a:lnTo>
                <a:lnTo>
                  <a:pt x="1088136" y="2916936"/>
                </a:lnTo>
                <a:lnTo>
                  <a:pt x="1088136" y="2907792"/>
                </a:lnTo>
                <a:close/>
              </a:path>
              <a:path w="1088390" h="5081270">
                <a:moveTo>
                  <a:pt x="1088136" y="2840736"/>
                </a:moveTo>
                <a:lnTo>
                  <a:pt x="1078992" y="2840736"/>
                </a:lnTo>
                <a:lnTo>
                  <a:pt x="1078992" y="2880360"/>
                </a:lnTo>
                <a:lnTo>
                  <a:pt x="1088136" y="2880360"/>
                </a:lnTo>
                <a:lnTo>
                  <a:pt x="1088136" y="2840736"/>
                </a:lnTo>
                <a:close/>
              </a:path>
              <a:path w="1088390" h="5081270">
                <a:moveTo>
                  <a:pt x="1088136" y="2804160"/>
                </a:moveTo>
                <a:lnTo>
                  <a:pt x="1078992" y="2804160"/>
                </a:lnTo>
                <a:lnTo>
                  <a:pt x="1078992" y="2813304"/>
                </a:lnTo>
                <a:lnTo>
                  <a:pt x="1088136" y="2813304"/>
                </a:lnTo>
                <a:lnTo>
                  <a:pt x="1088136" y="2804160"/>
                </a:lnTo>
                <a:close/>
              </a:path>
              <a:path w="1088390" h="5081270">
                <a:moveTo>
                  <a:pt x="1088136" y="2737104"/>
                </a:moveTo>
                <a:lnTo>
                  <a:pt x="1078992" y="2737104"/>
                </a:lnTo>
                <a:lnTo>
                  <a:pt x="1078992" y="2773680"/>
                </a:lnTo>
                <a:lnTo>
                  <a:pt x="1088136" y="2773680"/>
                </a:lnTo>
                <a:lnTo>
                  <a:pt x="1088136" y="2737104"/>
                </a:lnTo>
                <a:close/>
              </a:path>
              <a:path w="1088390" h="5081270">
                <a:moveTo>
                  <a:pt x="1088136" y="2697480"/>
                </a:moveTo>
                <a:lnTo>
                  <a:pt x="1078992" y="2697480"/>
                </a:lnTo>
                <a:lnTo>
                  <a:pt x="1078992" y="2706624"/>
                </a:lnTo>
                <a:lnTo>
                  <a:pt x="1088136" y="2706624"/>
                </a:lnTo>
                <a:lnTo>
                  <a:pt x="1088136" y="2697480"/>
                </a:lnTo>
                <a:close/>
              </a:path>
              <a:path w="1088390" h="5081270">
                <a:moveTo>
                  <a:pt x="1088136" y="2630424"/>
                </a:moveTo>
                <a:lnTo>
                  <a:pt x="1078992" y="2630424"/>
                </a:lnTo>
                <a:lnTo>
                  <a:pt x="1078992" y="2670048"/>
                </a:lnTo>
                <a:lnTo>
                  <a:pt x="1088136" y="2670048"/>
                </a:lnTo>
                <a:lnTo>
                  <a:pt x="1088136" y="2630424"/>
                </a:lnTo>
                <a:close/>
              </a:path>
              <a:path w="1088390" h="5081270">
                <a:moveTo>
                  <a:pt x="1088136" y="2593848"/>
                </a:moveTo>
                <a:lnTo>
                  <a:pt x="1078992" y="2593848"/>
                </a:lnTo>
                <a:lnTo>
                  <a:pt x="1078992" y="2602992"/>
                </a:lnTo>
                <a:lnTo>
                  <a:pt x="1088136" y="2602992"/>
                </a:lnTo>
                <a:lnTo>
                  <a:pt x="1088136" y="2593848"/>
                </a:lnTo>
                <a:close/>
              </a:path>
              <a:path w="1088390" h="5081270">
                <a:moveTo>
                  <a:pt x="1088136" y="2526792"/>
                </a:moveTo>
                <a:lnTo>
                  <a:pt x="1078992" y="2526792"/>
                </a:lnTo>
                <a:lnTo>
                  <a:pt x="1078992" y="2563368"/>
                </a:lnTo>
                <a:lnTo>
                  <a:pt x="1088136" y="2563368"/>
                </a:lnTo>
                <a:lnTo>
                  <a:pt x="1088136" y="2526792"/>
                </a:lnTo>
                <a:close/>
              </a:path>
              <a:path w="1088390" h="5081270">
                <a:moveTo>
                  <a:pt x="1088136" y="2487168"/>
                </a:moveTo>
                <a:lnTo>
                  <a:pt x="1078992" y="2487168"/>
                </a:lnTo>
                <a:lnTo>
                  <a:pt x="1078992" y="2499360"/>
                </a:lnTo>
                <a:lnTo>
                  <a:pt x="1088136" y="2499360"/>
                </a:lnTo>
                <a:lnTo>
                  <a:pt x="1088136" y="2487168"/>
                </a:lnTo>
                <a:close/>
              </a:path>
              <a:path w="1088390" h="5081270">
                <a:moveTo>
                  <a:pt x="1088136" y="2423160"/>
                </a:moveTo>
                <a:lnTo>
                  <a:pt x="1078992" y="2423160"/>
                </a:lnTo>
                <a:lnTo>
                  <a:pt x="1078992" y="2459736"/>
                </a:lnTo>
                <a:lnTo>
                  <a:pt x="1088136" y="2459736"/>
                </a:lnTo>
                <a:lnTo>
                  <a:pt x="1088136" y="2423160"/>
                </a:lnTo>
                <a:close/>
              </a:path>
              <a:path w="1088390" h="5081270">
                <a:moveTo>
                  <a:pt x="1088136" y="2383536"/>
                </a:moveTo>
                <a:lnTo>
                  <a:pt x="1078992" y="2383536"/>
                </a:lnTo>
                <a:lnTo>
                  <a:pt x="1078992" y="2392680"/>
                </a:lnTo>
                <a:lnTo>
                  <a:pt x="1088136" y="2392680"/>
                </a:lnTo>
                <a:lnTo>
                  <a:pt x="1088136" y="2383536"/>
                </a:lnTo>
                <a:close/>
              </a:path>
              <a:path w="1088390" h="5081270">
                <a:moveTo>
                  <a:pt x="1088136" y="2316480"/>
                </a:moveTo>
                <a:lnTo>
                  <a:pt x="1078992" y="2316480"/>
                </a:lnTo>
                <a:lnTo>
                  <a:pt x="1078992" y="2356104"/>
                </a:lnTo>
                <a:lnTo>
                  <a:pt x="1088136" y="2356104"/>
                </a:lnTo>
                <a:lnTo>
                  <a:pt x="1088136" y="2316480"/>
                </a:lnTo>
                <a:close/>
              </a:path>
              <a:path w="1088390" h="5081270">
                <a:moveTo>
                  <a:pt x="1088136" y="2279904"/>
                </a:moveTo>
                <a:lnTo>
                  <a:pt x="1078992" y="2279904"/>
                </a:lnTo>
                <a:lnTo>
                  <a:pt x="1078992" y="2289048"/>
                </a:lnTo>
                <a:lnTo>
                  <a:pt x="1088136" y="2289048"/>
                </a:lnTo>
                <a:lnTo>
                  <a:pt x="1088136" y="2279904"/>
                </a:lnTo>
                <a:close/>
              </a:path>
              <a:path w="1088390" h="5081270">
                <a:moveTo>
                  <a:pt x="1088136" y="2212848"/>
                </a:moveTo>
                <a:lnTo>
                  <a:pt x="1078992" y="2212848"/>
                </a:lnTo>
                <a:lnTo>
                  <a:pt x="1078992" y="2249424"/>
                </a:lnTo>
                <a:lnTo>
                  <a:pt x="1088136" y="2249424"/>
                </a:lnTo>
                <a:lnTo>
                  <a:pt x="1088136" y="2212848"/>
                </a:lnTo>
                <a:close/>
              </a:path>
              <a:path w="1088390" h="5081270">
                <a:moveTo>
                  <a:pt x="1088136" y="2173224"/>
                </a:moveTo>
                <a:lnTo>
                  <a:pt x="1078992" y="2173224"/>
                </a:lnTo>
                <a:lnTo>
                  <a:pt x="1078992" y="2182368"/>
                </a:lnTo>
                <a:lnTo>
                  <a:pt x="1088136" y="2182368"/>
                </a:lnTo>
                <a:lnTo>
                  <a:pt x="1088136" y="2173224"/>
                </a:lnTo>
                <a:close/>
              </a:path>
              <a:path w="1088390" h="5081270">
                <a:moveTo>
                  <a:pt x="1088136" y="2106168"/>
                </a:moveTo>
                <a:lnTo>
                  <a:pt x="1078992" y="2106168"/>
                </a:lnTo>
                <a:lnTo>
                  <a:pt x="1078992" y="2145792"/>
                </a:lnTo>
                <a:lnTo>
                  <a:pt x="1088136" y="2145792"/>
                </a:lnTo>
                <a:lnTo>
                  <a:pt x="1088136" y="2106168"/>
                </a:lnTo>
                <a:close/>
              </a:path>
              <a:path w="1088390" h="5081270">
                <a:moveTo>
                  <a:pt x="1088136" y="2069592"/>
                </a:moveTo>
                <a:lnTo>
                  <a:pt x="1078992" y="2069592"/>
                </a:lnTo>
                <a:lnTo>
                  <a:pt x="1078992" y="2078736"/>
                </a:lnTo>
                <a:lnTo>
                  <a:pt x="1088136" y="2078736"/>
                </a:lnTo>
                <a:lnTo>
                  <a:pt x="1088136" y="2069592"/>
                </a:lnTo>
                <a:close/>
              </a:path>
              <a:path w="1088390" h="5081270">
                <a:moveTo>
                  <a:pt x="1088136" y="2002536"/>
                </a:moveTo>
                <a:lnTo>
                  <a:pt x="1078992" y="2002536"/>
                </a:lnTo>
                <a:lnTo>
                  <a:pt x="1078992" y="2042160"/>
                </a:lnTo>
                <a:lnTo>
                  <a:pt x="1088136" y="2042160"/>
                </a:lnTo>
                <a:lnTo>
                  <a:pt x="1088136" y="2002536"/>
                </a:lnTo>
                <a:close/>
              </a:path>
              <a:path w="1088390" h="5081270">
                <a:moveTo>
                  <a:pt x="1088136" y="1965960"/>
                </a:moveTo>
                <a:lnTo>
                  <a:pt x="1078992" y="1965960"/>
                </a:lnTo>
                <a:lnTo>
                  <a:pt x="1078992" y="1975104"/>
                </a:lnTo>
                <a:lnTo>
                  <a:pt x="1088136" y="1975104"/>
                </a:lnTo>
                <a:lnTo>
                  <a:pt x="1088136" y="1965960"/>
                </a:lnTo>
                <a:close/>
              </a:path>
              <a:path w="1088390" h="5081270">
                <a:moveTo>
                  <a:pt x="1088136" y="1898904"/>
                </a:moveTo>
                <a:lnTo>
                  <a:pt x="1078992" y="1898904"/>
                </a:lnTo>
                <a:lnTo>
                  <a:pt x="1078992" y="1935480"/>
                </a:lnTo>
                <a:lnTo>
                  <a:pt x="1088136" y="1935480"/>
                </a:lnTo>
                <a:lnTo>
                  <a:pt x="1088136" y="1898904"/>
                </a:lnTo>
                <a:close/>
              </a:path>
              <a:path w="1088390" h="5081270">
                <a:moveTo>
                  <a:pt x="1088136" y="1859280"/>
                </a:moveTo>
                <a:lnTo>
                  <a:pt x="1078992" y="1859280"/>
                </a:lnTo>
                <a:lnTo>
                  <a:pt x="1078992" y="1868424"/>
                </a:lnTo>
                <a:lnTo>
                  <a:pt x="1088136" y="1868424"/>
                </a:lnTo>
                <a:lnTo>
                  <a:pt x="1088136" y="1859280"/>
                </a:lnTo>
                <a:close/>
              </a:path>
              <a:path w="1088390" h="5081270">
                <a:moveTo>
                  <a:pt x="1088136" y="1792224"/>
                </a:moveTo>
                <a:lnTo>
                  <a:pt x="1078992" y="1792224"/>
                </a:lnTo>
                <a:lnTo>
                  <a:pt x="1078992" y="1831848"/>
                </a:lnTo>
                <a:lnTo>
                  <a:pt x="1088136" y="1831848"/>
                </a:lnTo>
                <a:lnTo>
                  <a:pt x="1088136" y="1792224"/>
                </a:lnTo>
                <a:close/>
              </a:path>
              <a:path w="1088390" h="5081270">
                <a:moveTo>
                  <a:pt x="1088136" y="1755648"/>
                </a:moveTo>
                <a:lnTo>
                  <a:pt x="1078992" y="1755648"/>
                </a:lnTo>
                <a:lnTo>
                  <a:pt x="1078992" y="1764792"/>
                </a:lnTo>
                <a:lnTo>
                  <a:pt x="1088136" y="1764792"/>
                </a:lnTo>
                <a:lnTo>
                  <a:pt x="1088136" y="1755648"/>
                </a:lnTo>
                <a:close/>
              </a:path>
              <a:path w="1088390" h="5081270">
                <a:moveTo>
                  <a:pt x="1088136" y="1688592"/>
                </a:moveTo>
                <a:lnTo>
                  <a:pt x="1078992" y="1688592"/>
                </a:lnTo>
                <a:lnTo>
                  <a:pt x="1078992" y="1725168"/>
                </a:lnTo>
                <a:lnTo>
                  <a:pt x="1088136" y="1725168"/>
                </a:lnTo>
                <a:lnTo>
                  <a:pt x="1088136" y="1688592"/>
                </a:lnTo>
                <a:close/>
              </a:path>
              <a:path w="1088390" h="5081270">
                <a:moveTo>
                  <a:pt x="1088136" y="1648968"/>
                </a:moveTo>
                <a:lnTo>
                  <a:pt x="1078992" y="1648968"/>
                </a:lnTo>
                <a:lnTo>
                  <a:pt x="1078992" y="1661160"/>
                </a:lnTo>
                <a:lnTo>
                  <a:pt x="1088136" y="1661160"/>
                </a:lnTo>
                <a:lnTo>
                  <a:pt x="1088136" y="1648968"/>
                </a:lnTo>
                <a:close/>
              </a:path>
              <a:path w="1088390" h="5081270">
                <a:moveTo>
                  <a:pt x="1088136" y="1584960"/>
                </a:moveTo>
                <a:lnTo>
                  <a:pt x="1078992" y="1584960"/>
                </a:lnTo>
                <a:lnTo>
                  <a:pt x="1078992" y="1621536"/>
                </a:lnTo>
                <a:lnTo>
                  <a:pt x="1088136" y="1621536"/>
                </a:lnTo>
                <a:lnTo>
                  <a:pt x="1088136" y="1584960"/>
                </a:lnTo>
                <a:close/>
              </a:path>
              <a:path w="1088390" h="5081270">
                <a:moveTo>
                  <a:pt x="1088136" y="1545336"/>
                </a:moveTo>
                <a:lnTo>
                  <a:pt x="1078992" y="1545336"/>
                </a:lnTo>
                <a:lnTo>
                  <a:pt x="1078992" y="1554480"/>
                </a:lnTo>
                <a:lnTo>
                  <a:pt x="1088136" y="1554480"/>
                </a:lnTo>
                <a:lnTo>
                  <a:pt x="1088136" y="1545336"/>
                </a:lnTo>
                <a:close/>
              </a:path>
              <a:path w="1088390" h="5081270">
                <a:moveTo>
                  <a:pt x="1088136" y="1478280"/>
                </a:moveTo>
                <a:lnTo>
                  <a:pt x="1078992" y="1478280"/>
                </a:lnTo>
                <a:lnTo>
                  <a:pt x="1078992" y="1517904"/>
                </a:lnTo>
                <a:lnTo>
                  <a:pt x="1088136" y="1517904"/>
                </a:lnTo>
                <a:lnTo>
                  <a:pt x="1088136" y="1478280"/>
                </a:lnTo>
                <a:close/>
              </a:path>
              <a:path w="1088390" h="5081270">
                <a:moveTo>
                  <a:pt x="1088136" y="1441704"/>
                </a:moveTo>
                <a:lnTo>
                  <a:pt x="1078992" y="1441704"/>
                </a:lnTo>
                <a:lnTo>
                  <a:pt x="1078992" y="1450848"/>
                </a:lnTo>
                <a:lnTo>
                  <a:pt x="1088136" y="1450848"/>
                </a:lnTo>
                <a:lnTo>
                  <a:pt x="1088136" y="1441704"/>
                </a:lnTo>
                <a:close/>
              </a:path>
              <a:path w="1088390" h="5081270">
                <a:moveTo>
                  <a:pt x="1088136" y="1374648"/>
                </a:moveTo>
                <a:lnTo>
                  <a:pt x="1078992" y="1374648"/>
                </a:lnTo>
                <a:lnTo>
                  <a:pt x="1078992" y="1411224"/>
                </a:lnTo>
                <a:lnTo>
                  <a:pt x="1088136" y="1411224"/>
                </a:lnTo>
                <a:lnTo>
                  <a:pt x="1088136" y="1374648"/>
                </a:lnTo>
                <a:close/>
              </a:path>
              <a:path w="1088390" h="5081270">
                <a:moveTo>
                  <a:pt x="1088136" y="1335024"/>
                </a:moveTo>
                <a:lnTo>
                  <a:pt x="1078992" y="1335024"/>
                </a:lnTo>
                <a:lnTo>
                  <a:pt x="1078992" y="1344168"/>
                </a:lnTo>
                <a:lnTo>
                  <a:pt x="1088136" y="1344168"/>
                </a:lnTo>
                <a:lnTo>
                  <a:pt x="1088136" y="1335024"/>
                </a:lnTo>
                <a:close/>
              </a:path>
              <a:path w="1088390" h="5081270">
                <a:moveTo>
                  <a:pt x="1088136" y="1267968"/>
                </a:moveTo>
                <a:lnTo>
                  <a:pt x="1078992" y="1267968"/>
                </a:lnTo>
                <a:lnTo>
                  <a:pt x="1078992" y="1307592"/>
                </a:lnTo>
                <a:lnTo>
                  <a:pt x="1088136" y="1307592"/>
                </a:lnTo>
                <a:lnTo>
                  <a:pt x="1088136" y="1267968"/>
                </a:lnTo>
                <a:close/>
              </a:path>
              <a:path w="1088390" h="5081270">
                <a:moveTo>
                  <a:pt x="1088136" y="1231392"/>
                </a:moveTo>
                <a:lnTo>
                  <a:pt x="1078992" y="1231392"/>
                </a:lnTo>
                <a:lnTo>
                  <a:pt x="1078992" y="1240536"/>
                </a:lnTo>
                <a:lnTo>
                  <a:pt x="1088136" y="1240536"/>
                </a:lnTo>
                <a:lnTo>
                  <a:pt x="1088136" y="1231392"/>
                </a:lnTo>
                <a:close/>
              </a:path>
              <a:path w="1088390" h="5081270">
                <a:moveTo>
                  <a:pt x="1088136" y="1164336"/>
                </a:moveTo>
                <a:lnTo>
                  <a:pt x="1078992" y="1164336"/>
                </a:lnTo>
                <a:lnTo>
                  <a:pt x="1078992" y="1203960"/>
                </a:lnTo>
                <a:lnTo>
                  <a:pt x="1088136" y="1203960"/>
                </a:lnTo>
                <a:lnTo>
                  <a:pt x="1088136" y="1164336"/>
                </a:lnTo>
                <a:close/>
              </a:path>
              <a:path w="1088390" h="5081270">
                <a:moveTo>
                  <a:pt x="1088136" y="1127760"/>
                </a:moveTo>
                <a:lnTo>
                  <a:pt x="1078992" y="1127760"/>
                </a:lnTo>
                <a:lnTo>
                  <a:pt x="1078992" y="1136904"/>
                </a:lnTo>
                <a:lnTo>
                  <a:pt x="1088136" y="1136904"/>
                </a:lnTo>
                <a:lnTo>
                  <a:pt x="1088136" y="1127760"/>
                </a:lnTo>
                <a:close/>
              </a:path>
              <a:path w="1088390" h="5081270">
                <a:moveTo>
                  <a:pt x="1088136" y="1060704"/>
                </a:moveTo>
                <a:lnTo>
                  <a:pt x="1078992" y="1060704"/>
                </a:lnTo>
                <a:lnTo>
                  <a:pt x="1078992" y="1097280"/>
                </a:lnTo>
                <a:lnTo>
                  <a:pt x="1088136" y="1097280"/>
                </a:lnTo>
                <a:lnTo>
                  <a:pt x="1088136" y="1060704"/>
                </a:lnTo>
                <a:close/>
              </a:path>
              <a:path w="1088390" h="5081270">
                <a:moveTo>
                  <a:pt x="1088136" y="1021080"/>
                </a:moveTo>
                <a:lnTo>
                  <a:pt x="1078992" y="1021080"/>
                </a:lnTo>
                <a:lnTo>
                  <a:pt x="1078992" y="1030224"/>
                </a:lnTo>
                <a:lnTo>
                  <a:pt x="1088136" y="1030224"/>
                </a:lnTo>
                <a:lnTo>
                  <a:pt x="1088136" y="1021080"/>
                </a:lnTo>
                <a:close/>
              </a:path>
              <a:path w="1088390" h="5081270">
                <a:moveTo>
                  <a:pt x="1088136" y="954024"/>
                </a:moveTo>
                <a:lnTo>
                  <a:pt x="1078992" y="954024"/>
                </a:lnTo>
                <a:lnTo>
                  <a:pt x="1078992" y="993648"/>
                </a:lnTo>
                <a:lnTo>
                  <a:pt x="1088136" y="993648"/>
                </a:lnTo>
                <a:lnTo>
                  <a:pt x="1088136" y="954024"/>
                </a:lnTo>
                <a:close/>
              </a:path>
              <a:path w="1088390" h="5081270">
                <a:moveTo>
                  <a:pt x="1088136" y="917448"/>
                </a:moveTo>
                <a:lnTo>
                  <a:pt x="1078992" y="917448"/>
                </a:lnTo>
                <a:lnTo>
                  <a:pt x="1078992" y="926592"/>
                </a:lnTo>
                <a:lnTo>
                  <a:pt x="1088136" y="926592"/>
                </a:lnTo>
                <a:lnTo>
                  <a:pt x="1088136" y="917448"/>
                </a:lnTo>
                <a:close/>
              </a:path>
              <a:path w="1088390" h="5081270">
                <a:moveTo>
                  <a:pt x="1088136" y="850392"/>
                </a:moveTo>
                <a:lnTo>
                  <a:pt x="1078992" y="850392"/>
                </a:lnTo>
                <a:lnTo>
                  <a:pt x="1078992" y="886968"/>
                </a:lnTo>
                <a:lnTo>
                  <a:pt x="1088136" y="886968"/>
                </a:lnTo>
                <a:lnTo>
                  <a:pt x="1088136" y="850392"/>
                </a:lnTo>
                <a:close/>
              </a:path>
              <a:path w="1088390" h="5081270">
                <a:moveTo>
                  <a:pt x="1088136" y="810768"/>
                </a:moveTo>
                <a:lnTo>
                  <a:pt x="1078992" y="810768"/>
                </a:lnTo>
                <a:lnTo>
                  <a:pt x="1078992" y="822960"/>
                </a:lnTo>
                <a:lnTo>
                  <a:pt x="1088136" y="822960"/>
                </a:lnTo>
                <a:lnTo>
                  <a:pt x="1088136" y="810768"/>
                </a:lnTo>
                <a:close/>
              </a:path>
              <a:path w="1088390" h="5081270">
                <a:moveTo>
                  <a:pt x="1088136" y="746760"/>
                </a:moveTo>
                <a:lnTo>
                  <a:pt x="1078992" y="746760"/>
                </a:lnTo>
                <a:lnTo>
                  <a:pt x="1078992" y="783336"/>
                </a:lnTo>
                <a:lnTo>
                  <a:pt x="1088136" y="783336"/>
                </a:lnTo>
                <a:lnTo>
                  <a:pt x="1088136" y="746760"/>
                </a:lnTo>
                <a:close/>
              </a:path>
              <a:path w="1088390" h="5081270">
                <a:moveTo>
                  <a:pt x="1088136" y="707136"/>
                </a:moveTo>
                <a:lnTo>
                  <a:pt x="1078992" y="707136"/>
                </a:lnTo>
                <a:lnTo>
                  <a:pt x="1078992" y="716280"/>
                </a:lnTo>
                <a:lnTo>
                  <a:pt x="1088136" y="716280"/>
                </a:lnTo>
                <a:lnTo>
                  <a:pt x="1088136" y="707136"/>
                </a:lnTo>
                <a:close/>
              </a:path>
              <a:path w="1088390" h="5081270">
                <a:moveTo>
                  <a:pt x="1088136" y="640080"/>
                </a:moveTo>
                <a:lnTo>
                  <a:pt x="1078992" y="640080"/>
                </a:lnTo>
                <a:lnTo>
                  <a:pt x="1078992" y="679704"/>
                </a:lnTo>
                <a:lnTo>
                  <a:pt x="1088136" y="679704"/>
                </a:lnTo>
                <a:lnTo>
                  <a:pt x="1088136" y="640080"/>
                </a:lnTo>
                <a:close/>
              </a:path>
              <a:path w="1088390" h="5081270">
                <a:moveTo>
                  <a:pt x="1088136" y="603504"/>
                </a:moveTo>
                <a:lnTo>
                  <a:pt x="1078992" y="603504"/>
                </a:lnTo>
                <a:lnTo>
                  <a:pt x="1078992" y="612648"/>
                </a:lnTo>
                <a:lnTo>
                  <a:pt x="1088136" y="612648"/>
                </a:lnTo>
                <a:lnTo>
                  <a:pt x="1088136" y="603504"/>
                </a:lnTo>
                <a:close/>
              </a:path>
              <a:path w="1088390" h="5081270">
                <a:moveTo>
                  <a:pt x="1088136" y="536448"/>
                </a:moveTo>
                <a:lnTo>
                  <a:pt x="1078992" y="536448"/>
                </a:lnTo>
                <a:lnTo>
                  <a:pt x="1078992" y="573024"/>
                </a:lnTo>
                <a:lnTo>
                  <a:pt x="1088136" y="573024"/>
                </a:lnTo>
                <a:lnTo>
                  <a:pt x="1088136" y="536448"/>
                </a:lnTo>
                <a:close/>
              </a:path>
              <a:path w="1088390" h="5081270">
                <a:moveTo>
                  <a:pt x="1088136" y="496824"/>
                </a:moveTo>
                <a:lnTo>
                  <a:pt x="1078992" y="496824"/>
                </a:lnTo>
                <a:lnTo>
                  <a:pt x="1078992" y="505968"/>
                </a:lnTo>
                <a:lnTo>
                  <a:pt x="1088136" y="505968"/>
                </a:lnTo>
                <a:lnTo>
                  <a:pt x="1088136" y="496824"/>
                </a:lnTo>
                <a:close/>
              </a:path>
              <a:path w="1088390" h="5081270">
                <a:moveTo>
                  <a:pt x="1088136" y="429768"/>
                </a:moveTo>
                <a:lnTo>
                  <a:pt x="1078992" y="429768"/>
                </a:lnTo>
                <a:lnTo>
                  <a:pt x="1078992" y="469392"/>
                </a:lnTo>
                <a:lnTo>
                  <a:pt x="1088136" y="469392"/>
                </a:lnTo>
                <a:lnTo>
                  <a:pt x="1088136" y="429768"/>
                </a:lnTo>
                <a:close/>
              </a:path>
              <a:path w="1088390" h="5081270">
                <a:moveTo>
                  <a:pt x="1088136" y="393192"/>
                </a:moveTo>
                <a:lnTo>
                  <a:pt x="1078992" y="393192"/>
                </a:lnTo>
                <a:lnTo>
                  <a:pt x="1078992" y="402336"/>
                </a:lnTo>
                <a:lnTo>
                  <a:pt x="1088136" y="402336"/>
                </a:lnTo>
                <a:lnTo>
                  <a:pt x="1088136" y="393192"/>
                </a:lnTo>
                <a:close/>
              </a:path>
              <a:path w="1088390" h="5081270">
                <a:moveTo>
                  <a:pt x="1088136" y="326136"/>
                </a:moveTo>
                <a:lnTo>
                  <a:pt x="1078992" y="326136"/>
                </a:lnTo>
                <a:lnTo>
                  <a:pt x="1078992" y="365760"/>
                </a:lnTo>
                <a:lnTo>
                  <a:pt x="1088136" y="365760"/>
                </a:lnTo>
                <a:lnTo>
                  <a:pt x="1088136" y="326136"/>
                </a:lnTo>
                <a:close/>
              </a:path>
              <a:path w="1088390" h="5081270">
                <a:moveTo>
                  <a:pt x="1088136" y="289560"/>
                </a:moveTo>
                <a:lnTo>
                  <a:pt x="1078992" y="289560"/>
                </a:lnTo>
                <a:lnTo>
                  <a:pt x="1078992" y="298704"/>
                </a:lnTo>
                <a:lnTo>
                  <a:pt x="1088136" y="298704"/>
                </a:lnTo>
                <a:lnTo>
                  <a:pt x="1088136" y="289560"/>
                </a:lnTo>
                <a:close/>
              </a:path>
              <a:path w="1088390" h="5081270">
                <a:moveTo>
                  <a:pt x="1088136" y="222504"/>
                </a:moveTo>
                <a:lnTo>
                  <a:pt x="1078992" y="222504"/>
                </a:lnTo>
                <a:lnTo>
                  <a:pt x="1078992" y="259080"/>
                </a:lnTo>
                <a:lnTo>
                  <a:pt x="1088136" y="259080"/>
                </a:lnTo>
                <a:lnTo>
                  <a:pt x="1088136" y="222504"/>
                </a:lnTo>
                <a:close/>
              </a:path>
              <a:path w="1088390" h="5081270">
                <a:moveTo>
                  <a:pt x="1088136" y="182880"/>
                </a:moveTo>
                <a:lnTo>
                  <a:pt x="1078992" y="182880"/>
                </a:lnTo>
                <a:lnTo>
                  <a:pt x="1078992" y="192024"/>
                </a:lnTo>
                <a:lnTo>
                  <a:pt x="1088136" y="192024"/>
                </a:lnTo>
                <a:lnTo>
                  <a:pt x="1088136" y="182880"/>
                </a:lnTo>
                <a:close/>
              </a:path>
              <a:path w="1088390" h="5081270">
                <a:moveTo>
                  <a:pt x="1088136" y="115824"/>
                </a:moveTo>
                <a:lnTo>
                  <a:pt x="1078992" y="115824"/>
                </a:lnTo>
                <a:lnTo>
                  <a:pt x="1078992" y="155448"/>
                </a:lnTo>
                <a:lnTo>
                  <a:pt x="1088136" y="155448"/>
                </a:lnTo>
                <a:lnTo>
                  <a:pt x="1088136" y="115824"/>
                </a:lnTo>
                <a:close/>
              </a:path>
              <a:path w="1088390" h="5081270">
                <a:moveTo>
                  <a:pt x="1088136" y="79248"/>
                </a:moveTo>
                <a:lnTo>
                  <a:pt x="1078992" y="79248"/>
                </a:lnTo>
                <a:lnTo>
                  <a:pt x="1078992" y="88392"/>
                </a:lnTo>
                <a:lnTo>
                  <a:pt x="1088136" y="88392"/>
                </a:lnTo>
                <a:lnTo>
                  <a:pt x="1088136" y="79248"/>
                </a:lnTo>
                <a:close/>
              </a:path>
              <a:path w="1088390" h="5081270">
                <a:moveTo>
                  <a:pt x="1088136" y="12192"/>
                </a:moveTo>
                <a:lnTo>
                  <a:pt x="1078992" y="12192"/>
                </a:lnTo>
                <a:lnTo>
                  <a:pt x="1078992" y="48768"/>
                </a:lnTo>
                <a:lnTo>
                  <a:pt x="1088136" y="48768"/>
                </a:lnTo>
                <a:lnTo>
                  <a:pt x="1088136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5" name="object 735"/>
          <p:cNvSpPr/>
          <p:nvPr/>
        </p:nvSpPr>
        <p:spPr>
          <a:xfrm>
            <a:off x="3483864" y="4438396"/>
            <a:ext cx="1438656" cy="795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6" name="object 736"/>
          <p:cNvSpPr/>
          <p:nvPr/>
        </p:nvSpPr>
        <p:spPr>
          <a:xfrm>
            <a:off x="3489959" y="4420108"/>
            <a:ext cx="1426845" cy="786765"/>
          </a:xfrm>
          <a:custGeom>
            <a:avLst/>
            <a:gdLst/>
            <a:ahLst/>
            <a:cxnLst/>
            <a:rect l="l" t="t" r="r" b="b"/>
            <a:pathLst>
              <a:path w="1426845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95400" y="786384"/>
                </a:lnTo>
                <a:lnTo>
                  <a:pt x="1346739" y="775763"/>
                </a:lnTo>
                <a:lnTo>
                  <a:pt x="1388364" y="747141"/>
                </a:lnTo>
                <a:lnTo>
                  <a:pt x="1416272" y="705373"/>
                </a:lnTo>
                <a:lnTo>
                  <a:pt x="1426464" y="655320"/>
                </a:lnTo>
                <a:lnTo>
                  <a:pt x="1426464" y="131064"/>
                </a:lnTo>
                <a:lnTo>
                  <a:pt x="1416272" y="79724"/>
                </a:lnTo>
                <a:lnTo>
                  <a:pt x="1388364" y="38100"/>
                </a:lnTo>
                <a:lnTo>
                  <a:pt x="1346739" y="10191"/>
                </a:lnTo>
                <a:lnTo>
                  <a:pt x="1295400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7" name="object 737"/>
          <p:cNvSpPr txBox="1"/>
          <p:nvPr/>
        </p:nvSpPr>
        <p:spPr>
          <a:xfrm>
            <a:off x="3396996" y="4492752"/>
            <a:ext cx="29083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OPP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la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UE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 </a:t>
            </a:r>
            <a:r>
              <a:rPr sz="1500" b="1" spc="7" baseline="33333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500" b="1" baseline="33333" dirty="0">
                <a:solidFill>
                  <a:srgbClr val="F4F406"/>
                </a:solidFill>
                <a:latin typeface="Arial"/>
                <a:cs typeface="Arial"/>
              </a:rPr>
              <a:t>oficina</a:t>
            </a:r>
            <a:r>
              <a:rPr sz="1500" b="1" spc="150" baseline="33333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500" b="1" spc="-7" baseline="33333" dirty="0">
                <a:solidFill>
                  <a:srgbClr val="F4F406"/>
                </a:solidFill>
                <a:latin typeface="Arial"/>
                <a:cs typeface="Arial"/>
              </a:rPr>
              <a:t>encargada</a:t>
            </a:r>
            <a:endParaRPr sz="1500" baseline="33333" dirty="0">
              <a:latin typeface="Arial"/>
              <a:cs typeface="Arial"/>
            </a:endParaRPr>
          </a:p>
        </p:txBody>
      </p:sp>
      <p:sp>
        <p:nvSpPr>
          <p:cNvPr id="738" name="object 738"/>
          <p:cNvSpPr txBox="1"/>
          <p:nvPr/>
        </p:nvSpPr>
        <p:spPr>
          <a:xfrm>
            <a:off x="3672332" y="4645152"/>
            <a:ext cx="109029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existencia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recursos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los  servicios</a:t>
            </a:r>
            <a:r>
              <a:rPr sz="1000" b="1" spc="-8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básicos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3773423" y="1917700"/>
            <a:ext cx="792480" cy="502920"/>
          </a:xfrm>
          <a:custGeom>
            <a:avLst/>
            <a:gdLst/>
            <a:ahLst/>
            <a:cxnLst/>
            <a:rect l="l" t="t" r="r" b="b"/>
            <a:pathLst>
              <a:path w="792479" h="502919">
                <a:moveTo>
                  <a:pt x="85343" y="0"/>
                </a:moveTo>
                <a:lnTo>
                  <a:pt x="52720" y="6429"/>
                </a:lnTo>
                <a:lnTo>
                  <a:pt x="25526" y="24003"/>
                </a:lnTo>
                <a:lnTo>
                  <a:pt x="6905" y="50149"/>
                </a:lnTo>
                <a:lnTo>
                  <a:pt x="0" y="82296"/>
                </a:lnTo>
                <a:lnTo>
                  <a:pt x="0" y="417575"/>
                </a:lnTo>
                <a:lnTo>
                  <a:pt x="6905" y="450199"/>
                </a:lnTo>
                <a:lnTo>
                  <a:pt x="25526" y="477393"/>
                </a:lnTo>
                <a:lnTo>
                  <a:pt x="52720" y="496014"/>
                </a:lnTo>
                <a:lnTo>
                  <a:pt x="85343" y="502920"/>
                </a:lnTo>
                <a:lnTo>
                  <a:pt x="710184" y="502920"/>
                </a:lnTo>
                <a:lnTo>
                  <a:pt x="742330" y="496014"/>
                </a:lnTo>
                <a:lnTo>
                  <a:pt x="768476" y="477393"/>
                </a:lnTo>
                <a:lnTo>
                  <a:pt x="786050" y="450199"/>
                </a:lnTo>
                <a:lnTo>
                  <a:pt x="792479" y="417575"/>
                </a:lnTo>
                <a:lnTo>
                  <a:pt x="792479" y="82296"/>
                </a:lnTo>
                <a:lnTo>
                  <a:pt x="786050" y="50149"/>
                </a:lnTo>
                <a:lnTo>
                  <a:pt x="768476" y="24002"/>
                </a:lnTo>
                <a:lnTo>
                  <a:pt x="742330" y="6429"/>
                </a:lnTo>
                <a:lnTo>
                  <a:pt x="710184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0" name="object 740"/>
          <p:cNvSpPr txBox="1"/>
          <p:nvPr/>
        </p:nvSpPr>
        <p:spPr>
          <a:xfrm>
            <a:off x="3879596" y="1969008"/>
            <a:ext cx="582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UE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iza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6809231" y="2652267"/>
            <a:ext cx="76200" cy="259079"/>
          </a:xfrm>
          <a:custGeom>
            <a:avLst/>
            <a:gdLst/>
            <a:ahLst/>
            <a:cxnLst/>
            <a:rect l="l" t="t" r="r" b="b"/>
            <a:pathLst>
              <a:path w="76200" h="259080">
                <a:moveTo>
                  <a:pt x="33527" y="182880"/>
                </a:moveTo>
                <a:lnTo>
                  <a:pt x="0" y="182880"/>
                </a:lnTo>
                <a:lnTo>
                  <a:pt x="36575" y="259080"/>
                </a:lnTo>
                <a:lnTo>
                  <a:pt x="68275" y="198120"/>
                </a:lnTo>
                <a:lnTo>
                  <a:pt x="36575" y="198120"/>
                </a:lnTo>
                <a:lnTo>
                  <a:pt x="33527" y="195072"/>
                </a:lnTo>
                <a:lnTo>
                  <a:pt x="33527" y="182880"/>
                </a:lnTo>
                <a:close/>
              </a:path>
              <a:path w="76200" h="259080">
                <a:moveTo>
                  <a:pt x="36575" y="0"/>
                </a:moveTo>
                <a:lnTo>
                  <a:pt x="33527" y="6096"/>
                </a:lnTo>
                <a:lnTo>
                  <a:pt x="33527" y="195072"/>
                </a:lnTo>
                <a:lnTo>
                  <a:pt x="36575" y="198120"/>
                </a:lnTo>
                <a:lnTo>
                  <a:pt x="42672" y="195072"/>
                </a:lnTo>
                <a:lnTo>
                  <a:pt x="42672" y="6096"/>
                </a:lnTo>
                <a:lnTo>
                  <a:pt x="36575" y="0"/>
                </a:lnTo>
                <a:close/>
              </a:path>
              <a:path w="76200" h="259080">
                <a:moveTo>
                  <a:pt x="76200" y="182880"/>
                </a:moveTo>
                <a:lnTo>
                  <a:pt x="42672" y="182880"/>
                </a:lnTo>
                <a:lnTo>
                  <a:pt x="42672" y="195072"/>
                </a:lnTo>
                <a:lnTo>
                  <a:pt x="36575" y="198120"/>
                </a:lnTo>
                <a:lnTo>
                  <a:pt x="68275" y="198120"/>
                </a:lnTo>
                <a:lnTo>
                  <a:pt x="7620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2" name="object 742"/>
          <p:cNvSpPr/>
          <p:nvPr/>
        </p:nvSpPr>
        <p:spPr>
          <a:xfrm>
            <a:off x="2840735" y="3237483"/>
            <a:ext cx="185927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3" name="object 743"/>
          <p:cNvSpPr/>
          <p:nvPr/>
        </p:nvSpPr>
        <p:spPr>
          <a:xfrm>
            <a:off x="4163567" y="4206747"/>
            <a:ext cx="76200" cy="149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4" name="object 744"/>
          <p:cNvSpPr/>
          <p:nvPr/>
        </p:nvSpPr>
        <p:spPr>
          <a:xfrm>
            <a:off x="1840992" y="3237483"/>
            <a:ext cx="149351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5" name="object 745"/>
          <p:cNvSpPr/>
          <p:nvPr/>
        </p:nvSpPr>
        <p:spPr>
          <a:xfrm>
            <a:off x="4163567" y="2579116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3528" y="216408"/>
                </a:moveTo>
                <a:lnTo>
                  <a:pt x="0" y="216408"/>
                </a:lnTo>
                <a:lnTo>
                  <a:pt x="39624" y="292608"/>
                </a:lnTo>
                <a:lnTo>
                  <a:pt x="67421" y="234696"/>
                </a:lnTo>
                <a:lnTo>
                  <a:pt x="39624" y="234696"/>
                </a:lnTo>
                <a:lnTo>
                  <a:pt x="33528" y="228600"/>
                </a:lnTo>
                <a:lnTo>
                  <a:pt x="33528" y="216408"/>
                </a:lnTo>
                <a:close/>
              </a:path>
              <a:path w="76200" h="292735">
                <a:moveTo>
                  <a:pt x="39624" y="0"/>
                </a:moveTo>
                <a:lnTo>
                  <a:pt x="33528" y="6096"/>
                </a:lnTo>
                <a:lnTo>
                  <a:pt x="33528" y="228600"/>
                </a:lnTo>
                <a:lnTo>
                  <a:pt x="39624" y="234696"/>
                </a:lnTo>
                <a:lnTo>
                  <a:pt x="45720" y="228600"/>
                </a:lnTo>
                <a:lnTo>
                  <a:pt x="45720" y="6096"/>
                </a:lnTo>
                <a:lnTo>
                  <a:pt x="39624" y="0"/>
                </a:lnTo>
                <a:close/>
              </a:path>
              <a:path w="76200" h="292735">
                <a:moveTo>
                  <a:pt x="76200" y="216408"/>
                </a:moveTo>
                <a:lnTo>
                  <a:pt x="45720" y="216408"/>
                </a:lnTo>
                <a:lnTo>
                  <a:pt x="45720" y="228600"/>
                </a:lnTo>
                <a:lnTo>
                  <a:pt x="39624" y="234696"/>
                </a:lnTo>
                <a:lnTo>
                  <a:pt x="67421" y="234696"/>
                </a:lnTo>
                <a:lnTo>
                  <a:pt x="76200" y="216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6" name="object 746"/>
          <p:cNvSpPr/>
          <p:nvPr/>
        </p:nvSpPr>
        <p:spPr>
          <a:xfrm>
            <a:off x="4163567" y="5240020"/>
            <a:ext cx="76200" cy="185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7" name="object 747"/>
          <p:cNvSpPr/>
          <p:nvPr/>
        </p:nvSpPr>
        <p:spPr>
          <a:xfrm>
            <a:off x="5132832" y="3636771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1666" y="13430"/>
                </a:lnTo>
                <a:lnTo>
                  <a:pt x="6476" y="25146"/>
                </a:lnTo>
                <a:lnTo>
                  <a:pt x="14144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290"/>
                </a:lnTo>
                <a:lnTo>
                  <a:pt x="388619" y="46862"/>
                </a:lnTo>
                <a:lnTo>
                  <a:pt x="394144" y="58435"/>
                </a:lnTo>
                <a:lnTo>
                  <a:pt x="396239" y="73151"/>
                </a:lnTo>
                <a:lnTo>
                  <a:pt x="397906" y="58435"/>
                </a:lnTo>
                <a:lnTo>
                  <a:pt x="402716" y="46862"/>
                </a:lnTo>
                <a:lnTo>
                  <a:pt x="410384" y="39290"/>
                </a:lnTo>
                <a:lnTo>
                  <a:pt x="420623" y="36575"/>
                </a:lnTo>
                <a:lnTo>
                  <a:pt x="768095" y="36575"/>
                </a:lnTo>
                <a:lnTo>
                  <a:pt x="777049" y="33432"/>
                </a:lnTo>
                <a:lnTo>
                  <a:pt x="784860" y="25146"/>
                </a:lnTo>
                <a:lnTo>
                  <a:pt x="790384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8" name="object 748"/>
          <p:cNvSpPr/>
          <p:nvPr/>
        </p:nvSpPr>
        <p:spPr>
          <a:xfrm>
            <a:off x="5593079" y="4206747"/>
            <a:ext cx="76200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9" name="object 749"/>
          <p:cNvSpPr/>
          <p:nvPr/>
        </p:nvSpPr>
        <p:spPr>
          <a:xfrm>
            <a:off x="5126735" y="2176779"/>
            <a:ext cx="795527" cy="4419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0" name="object 750"/>
          <p:cNvSpPr/>
          <p:nvPr/>
        </p:nvSpPr>
        <p:spPr>
          <a:xfrm>
            <a:off x="5132832" y="2158492"/>
            <a:ext cx="783590" cy="429895"/>
          </a:xfrm>
          <a:custGeom>
            <a:avLst/>
            <a:gdLst/>
            <a:ahLst/>
            <a:cxnLst/>
            <a:rect l="l" t="t" r="r" b="b"/>
            <a:pathLst>
              <a:path w="783589" h="429894">
                <a:moveTo>
                  <a:pt x="70103" y="0"/>
                </a:moveTo>
                <a:lnTo>
                  <a:pt x="42433" y="5381"/>
                </a:lnTo>
                <a:lnTo>
                  <a:pt x="20193" y="20192"/>
                </a:lnTo>
                <a:lnTo>
                  <a:pt x="5381" y="42433"/>
                </a:lnTo>
                <a:lnTo>
                  <a:pt x="0" y="70104"/>
                </a:lnTo>
                <a:lnTo>
                  <a:pt x="0" y="359663"/>
                </a:lnTo>
                <a:lnTo>
                  <a:pt x="5381" y="387334"/>
                </a:lnTo>
                <a:lnTo>
                  <a:pt x="20192" y="409575"/>
                </a:lnTo>
                <a:lnTo>
                  <a:pt x="42433" y="424386"/>
                </a:lnTo>
                <a:lnTo>
                  <a:pt x="70103" y="429768"/>
                </a:lnTo>
                <a:lnTo>
                  <a:pt x="713231" y="429768"/>
                </a:lnTo>
                <a:lnTo>
                  <a:pt x="740902" y="424386"/>
                </a:lnTo>
                <a:lnTo>
                  <a:pt x="763142" y="409575"/>
                </a:lnTo>
                <a:lnTo>
                  <a:pt x="777954" y="387334"/>
                </a:lnTo>
                <a:lnTo>
                  <a:pt x="783335" y="359663"/>
                </a:lnTo>
                <a:lnTo>
                  <a:pt x="783335" y="70104"/>
                </a:lnTo>
                <a:lnTo>
                  <a:pt x="777954" y="42433"/>
                </a:lnTo>
                <a:lnTo>
                  <a:pt x="763142" y="20192"/>
                </a:lnTo>
                <a:lnTo>
                  <a:pt x="740902" y="5381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1" name="object 751"/>
          <p:cNvSpPr txBox="1"/>
          <p:nvPr/>
        </p:nvSpPr>
        <p:spPr>
          <a:xfrm>
            <a:off x="4854955" y="1679449"/>
            <a:ext cx="1045210" cy="8591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69215">
              <a:lnSpc>
                <a:spcPct val="101299"/>
              </a:lnSpc>
              <a:spcBef>
                <a:spcPts val="80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 -  UE</a:t>
            </a:r>
            <a:endParaRPr sz="1600" dirty="0">
              <a:latin typeface="Arial"/>
              <a:cs typeface="Arial"/>
            </a:endParaRPr>
          </a:p>
          <a:p>
            <a:pPr marL="509270" marR="5080" indent="-198120">
              <a:lnSpc>
                <a:spcPct val="100000"/>
              </a:lnSpc>
              <a:spcBef>
                <a:spcPts val="290"/>
              </a:spcBef>
            </a:pP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Co</a:t>
            </a:r>
            <a:r>
              <a:rPr sz="1000" spc="25" dirty="0">
                <a:solidFill>
                  <a:srgbClr val="F4F406"/>
                </a:solidFill>
                <a:latin typeface="Arial"/>
                <a:cs typeface="Arial"/>
              </a:rPr>
              <a:t>m</a:t>
            </a:r>
            <a:r>
              <a:rPr sz="1000" spc="-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000" spc="-3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spc="5" dirty="0">
                <a:solidFill>
                  <a:srgbClr val="F4F406"/>
                </a:solidFill>
                <a:latin typeface="Arial"/>
                <a:cs typeface="Arial"/>
              </a:rPr>
              <a:t>m</a:t>
            </a:r>
            <a:r>
              <a:rPr sz="1000" spc="15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000" spc="-25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o 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Anual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5522976" y="2701035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3527" y="216408"/>
                </a:moveTo>
                <a:lnTo>
                  <a:pt x="0" y="216408"/>
                </a:lnTo>
                <a:lnTo>
                  <a:pt x="36575" y="292608"/>
                </a:lnTo>
                <a:lnTo>
                  <a:pt x="68275" y="231648"/>
                </a:lnTo>
                <a:lnTo>
                  <a:pt x="36575" y="231648"/>
                </a:lnTo>
                <a:lnTo>
                  <a:pt x="33527" y="228600"/>
                </a:lnTo>
                <a:lnTo>
                  <a:pt x="33527" y="216408"/>
                </a:lnTo>
                <a:close/>
              </a:path>
              <a:path w="76200" h="292735">
                <a:moveTo>
                  <a:pt x="36575" y="0"/>
                </a:moveTo>
                <a:lnTo>
                  <a:pt x="33527" y="3048"/>
                </a:lnTo>
                <a:lnTo>
                  <a:pt x="33527" y="228600"/>
                </a:lnTo>
                <a:lnTo>
                  <a:pt x="36575" y="231648"/>
                </a:lnTo>
                <a:lnTo>
                  <a:pt x="42672" y="228600"/>
                </a:lnTo>
                <a:lnTo>
                  <a:pt x="42672" y="3048"/>
                </a:lnTo>
                <a:lnTo>
                  <a:pt x="36575" y="0"/>
                </a:lnTo>
                <a:close/>
              </a:path>
              <a:path w="76200" h="292735">
                <a:moveTo>
                  <a:pt x="76200" y="216408"/>
                </a:moveTo>
                <a:lnTo>
                  <a:pt x="42672" y="216408"/>
                </a:lnTo>
                <a:lnTo>
                  <a:pt x="42672" y="228600"/>
                </a:lnTo>
                <a:lnTo>
                  <a:pt x="36575" y="231648"/>
                </a:lnTo>
                <a:lnTo>
                  <a:pt x="68275" y="231648"/>
                </a:lnTo>
                <a:lnTo>
                  <a:pt x="76200" y="216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3" name="object 753"/>
          <p:cNvSpPr/>
          <p:nvPr/>
        </p:nvSpPr>
        <p:spPr>
          <a:xfrm>
            <a:off x="4696967" y="3167379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3528"/>
                </a:lnTo>
                <a:lnTo>
                  <a:pt x="252730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8"/>
                </a:lnTo>
                <a:close/>
              </a:path>
              <a:path w="259079" h="76200">
                <a:moveTo>
                  <a:pt x="252730" y="33528"/>
                </a:moveTo>
                <a:lnTo>
                  <a:pt x="195072" y="33528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4" name="object 754"/>
          <p:cNvSpPr/>
          <p:nvPr/>
        </p:nvSpPr>
        <p:spPr>
          <a:xfrm>
            <a:off x="6409944" y="3636771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2095" y="39290"/>
                </a:lnTo>
                <a:lnTo>
                  <a:pt x="389762" y="46862"/>
                </a:lnTo>
                <a:lnTo>
                  <a:pt x="394573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59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432"/>
                </a:lnTo>
                <a:lnTo>
                  <a:pt x="786002" y="25146"/>
                </a:lnTo>
                <a:lnTo>
                  <a:pt x="790813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5" name="object 755"/>
          <p:cNvSpPr/>
          <p:nvPr/>
        </p:nvSpPr>
        <p:spPr>
          <a:xfrm>
            <a:off x="6056376" y="3167379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8"/>
                </a:lnTo>
                <a:lnTo>
                  <a:pt x="249682" y="33528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8"/>
                </a:moveTo>
                <a:lnTo>
                  <a:pt x="3048" y="33528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8"/>
                </a:lnTo>
                <a:close/>
              </a:path>
              <a:path w="256539" h="76200">
                <a:moveTo>
                  <a:pt x="249682" y="33528"/>
                </a:moveTo>
                <a:lnTo>
                  <a:pt x="192024" y="33528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9682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6" name="object 756"/>
          <p:cNvSpPr/>
          <p:nvPr/>
        </p:nvSpPr>
        <p:spPr>
          <a:xfrm>
            <a:off x="7232904" y="3167379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8"/>
                </a:lnTo>
                <a:lnTo>
                  <a:pt x="249682" y="33528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8"/>
                </a:moveTo>
                <a:lnTo>
                  <a:pt x="3048" y="33528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8"/>
                </a:lnTo>
                <a:close/>
              </a:path>
              <a:path w="256540" h="76200">
                <a:moveTo>
                  <a:pt x="249682" y="33528"/>
                </a:moveTo>
                <a:lnTo>
                  <a:pt x="192024" y="33528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9682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7" name="object 757"/>
          <p:cNvSpPr/>
          <p:nvPr/>
        </p:nvSpPr>
        <p:spPr>
          <a:xfrm>
            <a:off x="7808976" y="2582164"/>
            <a:ext cx="76200" cy="256540"/>
          </a:xfrm>
          <a:custGeom>
            <a:avLst/>
            <a:gdLst/>
            <a:ahLst/>
            <a:cxnLst/>
            <a:rect l="l" t="t" r="r" b="b"/>
            <a:pathLst>
              <a:path w="76200" h="256539">
                <a:moveTo>
                  <a:pt x="33527" y="179832"/>
                </a:moveTo>
                <a:lnTo>
                  <a:pt x="0" y="179832"/>
                </a:lnTo>
                <a:lnTo>
                  <a:pt x="36575" y="256032"/>
                </a:lnTo>
                <a:lnTo>
                  <a:pt x="66690" y="198120"/>
                </a:lnTo>
                <a:lnTo>
                  <a:pt x="36575" y="198120"/>
                </a:lnTo>
                <a:lnTo>
                  <a:pt x="33527" y="192024"/>
                </a:lnTo>
                <a:lnTo>
                  <a:pt x="33527" y="179832"/>
                </a:lnTo>
                <a:close/>
              </a:path>
              <a:path w="76200" h="256539">
                <a:moveTo>
                  <a:pt x="36575" y="0"/>
                </a:moveTo>
                <a:lnTo>
                  <a:pt x="33527" y="3048"/>
                </a:lnTo>
                <a:lnTo>
                  <a:pt x="33527" y="192024"/>
                </a:lnTo>
                <a:lnTo>
                  <a:pt x="36575" y="198120"/>
                </a:lnTo>
                <a:lnTo>
                  <a:pt x="42672" y="192024"/>
                </a:lnTo>
                <a:lnTo>
                  <a:pt x="42672" y="3048"/>
                </a:lnTo>
                <a:lnTo>
                  <a:pt x="36575" y="0"/>
                </a:lnTo>
                <a:close/>
              </a:path>
              <a:path w="76200" h="256539">
                <a:moveTo>
                  <a:pt x="76200" y="179832"/>
                </a:moveTo>
                <a:lnTo>
                  <a:pt x="42672" y="179832"/>
                </a:lnTo>
                <a:lnTo>
                  <a:pt x="42672" y="192024"/>
                </a:lnTo>
                <a:lnTo>
                  <a:pt x="36575" y="198120"/>
                </a:lnTo>
                <a:lnTo>
                  <a:pt x="66690" y="198120"/>
                </a:lnTo>
                <a:lnTo>
                  <a:pt x="76200" y="179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8" name="object 758"/>
          <p:cNvSpPr/>
          <p:nvPr/>
        </p:nvSpPr>
        <p:spPr>
          <a:xfrm>
            <a:off x="7482840" y="3636771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19" y="25146"/>
                </a:lnTo>
                <a:lnTo>
                  <a:pt x="15430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290"/>
                </a:lnTo>
                <a:lnTo>
                  <a:pt x="388620" y="46862"/>
                </a:lnTo>
                <a:lnTo>
                  <a:pt x="394144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59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5" y="36575"/>
                </a:lnTo>
                <a:lnTo>
                  <a:pt x="777049" y="33432"/>
                </a:lnTo>
                <a:lnTo>
                  <a:pt x="784859" y="25146"/>
                </a:lnTo>
                <a:lnTo>
                  <a:pt x="790384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9" name="object 759"/>
          <p:cNvSpPr/>
          <p:nvPr/>
        </p:nvSpPr>
        <p:spPr>
          <a:xfrm>
            <a:off x="8631935" y="3636771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4" y="36575"/>
                </a:lnTo>
                <a:lnTo>
                  <a:pt x="371856" y="36575"/>
                </a:lnTo>
                <a:lnTo>
                  <a:pt x="380809" y="39290"/>
                </a:lnTo>
                <a:lnTo>
                  <a:pt x="388620" y="46862"/>
                </a:lnTo>
                <a:lnTo>
                  <a:pt x="394144" y="58435"/>
                </a:lnTo>
                <a:lnTo>
                  <a:pt x="396240" y="73151"/>
                </a:lnTo>
                <a:lnTo>
                  <a:pt x="398335" y="58435"/>
                </a:lnTo>
                <a:lnTo>
                  <a:pt x="403860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7049" y="33432"/>
                </a:lnTo>
                <a:lnTo>
                  <a:pt x="784860" y="25146"/>
                </a:lnTo>
                <a:lnTo>
                  <a:pt x="790384" y="13430"/>
                </a:lnTo>
                <a:lnTo>
                  <a:pt x="79248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0" name="object 760"/>
          <p:cNvSpPr/>
          <p:nvPr/>
        </p:nvSpPr>
        <p:spPr>
          <a:xfrm>
            <a:off x="8412480" y="3167379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8"/>
                </a:lnTo>
                <a:lnTo>
                  <a:pt x="252730" y="33528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8"/>
                </a:moveTo>
                <a:lnTo>
                  <a:pt x="6096" y="33528"/>
                </a:lnTo>
                <a:lnTo>
                  <a:pt x="0" y="36575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3528"/>
                </a:lnTo>
                <a:close/>
              </a:path>
              <a:path w="259079" h="76200">
                <a:moveTo>
                  <a:pt x="252730" y="33528"/>
                </a:moveTo>
                <a:lnTo>
                  <a:pt x="195072" y="33528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79" y="36575"/>
                </a:lnTo>
                <a:lnTo>
                  <a:pt x="252730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1" name="object 761"/>
          <p:cNvSpPr/>
          <p:nvPr/>
        </p:nvSpPr>
        <p:spPr>
          <a:xfrm>
            <a:off x="2273807" y="3801364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2" name="object 762"/>
          <p:cNvSpPr txBox="1"/>
          <p:nvPr/>
        </p:nvSpPr>
        <p:spPr>
          <a:xfrm>
            <a:off x="2352548" y="383438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  <p:sp>
        <p:nvSpPr>
          <p:cNvPr id="763" name="object 763"/>
          <p:cNvSpPr txBox="1"/>
          <p:nvPr/>
        </p:nvSpPr>
        <p:spPr>
          <a:xfrm>
            <a:off x="3565652" y="2121409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2</a:t>
            </a:r>
          </a:p>
        </p:txBody>
      </p:sp>
      <p:sp>
        <p:nvSpPr>
          <p:cNvPr id="764" name="object 764"/>
          <p:cNvSpPr txBox="1"/>
          <p:nvPr/>
        </p:nvSpPr>
        <p:spPr>
          <a:xfrm>
            <a:off x="3294888" y="5681228"/>
            <a:ext cx="89535" cy="17081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Verdana"/>
                <a:cs typeface="Verdana"/>
              </a:rPr>
              <a:t>3</a:t>
            </a:r>
          </a:p>
        </p:txBody>
      </p:sp>
      <p:sp>
        <p:nvSpPr>
          <p:cNvPr id="765" name="object 765"/>
          <p:cNvSpPr txBox="1"/>
          <p:nvPr/>
        </p:nvSpPr>
        <p:spPr>
          <a:xfrm>
            <a:off x="3282188" y="473964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4</a:t>
            </a:r>
          </a:p>
        </p:txBody>
      </p:sp>
      <p:sp>
        <p:nvSpPr>
          <p:cNvPr id="766" name="object 766"/>
          <p:cNvSpPr txBox="1"/>
          <p:nvPr/>
        </p:nvSpPr>
        <p:spPr>
          <a:xfrm>
            <a:off x="5010403" y="4568952"/>
            <a:ext cx="1316355" cy="815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compromete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el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monto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total previsto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para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los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servicios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básicos</a:t>
            </a:r>
            <a:endParaRPr sz="1000" dirty="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Verdana"/>
                <a:cs typeface="Verdana"/>
              </a:rPr>
              <a:t>5</a:t>
            </a:r>
          </a:p>
        </p:txBody>
      </p:sp>
      <p:sp>
        <p:nvSpPr>
          <p:cNvPr id="767" name="object 767"/>
          <p:cNvSpPr txBox="1"/>
          <p:nvPr/>
        </p:nvSpPr>
        <p:spPr>
          <a:xfrm>
            <a:off x="7637780" y="4690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6</a:t>
            </a:r>
          </a:p>
        </p:txBody>
      </p:sp>
      <p:sp>
        <p:nvSpPr>
          <p:cNvPr id="768" name="object 768"/>
          <p:cNvSpPr txBox="1"/>
          <p:nvPr/>
        </p:nvSpPr>
        <p:spPr>
          <a:xfrm>
            <a:off x="8137652" y="269138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7</a:t>
            </a:r>
          </a:p>
        </p:txBody>
      </p:sp>
      <p:sp>
        <p:nvSpPr>
          <p:cNvPr id="769" name="object 769"/>
          <p:cNvSpPr txBox="1"/>
          <p:nvPr/>
        </p:nvSpPr>
        <p:spPr>
          <a:xfrm>
            <a:off x="9140443" y="2645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8</a:t>
            </a:r>
          </a:p>
        </p:txBody>
      </p:sp>
      <p:sp>
        <p:nvSpPr>
          <p:cNvPr id="770" name="object 770"/>
          <p:cNvSpPr/>
          <p:nvPr/>
        </p:nvSpPr>
        <p:spPr>
          <a:xfrm>
            <a:off x="856488" y="4950459"/>
            <a:ext cx="2529840" cy="1908175"/>
          </a:xfrm>
          <a:custGeom>
            <a:avLst/>
            <a:gdLst/>
            <a:ahLst/>
            <a:cxnLst/>
            <a:rect l="l" t="t" r="r" b="b"/>
            <a:pathLst>
              <a:path w="2529840" h="1908175">
                <a:moveTo>
                  <a:pt x="0" y="1908048"/>
                </a:moveTo>
                <a:lnTo>
                  <a:pt x="2529840" y="1908048"/>
                </a:lnTo>
                <a:lnTo>
                  <a:pt x="2529840" y="0"/>
                </a:lnTo>
                <a:lnTo>
                  <a:pt x="0" y="0"/>
                </a:lnTo>
                <a:lnTo>
                  <a:pt x="0" y="1908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1" name="object 771"/>
          <p:cNvSpPr txBox="1"/>
          <p:nvPr/>
        </p:nvSpPr>
        <p:spPr>
          <a:xfrm>
            <a:off x="871219" y="4934891"/>
            <a:ext cx="398145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Pasos</a:t>
            </a:r>
            <a:r>
              <a:rPr sz="1000" u="sng" spc="-1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72" name="object 772"/>
          <p:cNvSpPr txBox="1"/>
          <p:nvPr/>
        </p:nvSpPr>
        <p:spPr>
          <a:xfrm>
            <a:off x="871219" y="5095001"/>
            <a:ext cx="2260600" cy="17449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000" spc="-15" dirty="0">
                <a:latin typeface="Arial"/>
                <a:cs typeface="Arial"/>
              </a:rPr>
              <a:t>1.- </a:t>
            </a:r>
            <a:r>
              <a:rPr sz="1000" spc="-40" dirty="0">
                <a:latin typeface="Arial"/>
                <a:cs typeface="Arial"/>
              </a:rPr>
              <a:t>Asignación</a:t>
            </a:r>
            <a:r>
              <a:rPr sz="1000" spc="-100" dirty="0">
                <a:latin typeface="Arial"/>
                <a:cs typeface="Arial"/>
              </a:rPr>
              <a:t> PCA</a:t>
            </a:r>
            <a:endParaRPr sz="1000" dirty="0">
              <a:latin typeface="Arial"/>
              <a:cs typeface="Arial"/>
            </a:endParaRPr>
          </a:p>
          <a:p>
            <a:pPr marL="253365" marR="5080" indent="-241300">
              <a:lnSpc>
                <a:spcPts val="1370"/>
              </a:lnSpc>
              <a:spcBef>
                <a:spcPts val="50"/>
              </a:spcBef>
            </a:pPr>
            <a:r>
              <a:rPr sz="1000" spc="-15" dirty="0">
                <a:latin typeface="Arial"/>
                <a:cs typeface="Arial"/>
              </a:rPr>
              <a:t>2.- </a:t>
            </a:r>
            <a:r>
              <a:rPr sz="1000" spc="-25" dirty="0">
                <a:latin typeface="Arial"/>
                <a:cs typeface="Arial"/>
              </a:rPr>
              <a:t>Priorización </a:t>
            </a:r>
            <a:r>
              <a:rPr sz="1000" spc="5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recursos </a:t>
            </a:r>
            <a:r>
              <a:rPr sz="1000" spc="-20" dirty="0">
                <a:latin typeface="Arial"/>
                <a:cs typeface="Arial"/>
              </a:rPr>
              <a:t>para </a:t>
            </a:r>
            <a:r>
              <a:rPr sz="1000" spc="-25" dirty="0">
                <a:latin typeface="Arial"/>
                <a:cs typeface="Arial"/>
              </a:rPr>
              <a:t>el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pago 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spc="-25" dirty="0">
                <a:latin typeface="Arial"/>
                <a:cs typeface="Arial"/>
              </a:rPr>
              <a:t>servicios</a:t>
            </a:r>
            <a:r>
              <a:rPr sz="1000" spc="-22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básicos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000" spc="-15" dirty="0">
                <a:latin typeface="Arial"/>
                <a:cs typeface="Arial"/>
              </a:rPr>
              <a:t>3.- </a:t>
            </a:r>
            <a:r>
              <a:rPr sz="1000" spc="-20" dirty="0">
                <a:latin typeface="Arial"/>
                <a:cs typeface="Arial"/>
              </a:rPr>
              <a:t>Solicitud </a:t>
            </a:r>
            <a:r>
              <a:rPr sz="1000" spc="5" dirty="0">
                <a:latin typeface="Arial"/>
                <a:cs typeface="Arial"/>
              </a:rPr>
              <a:t>de</a:t>
            </a:r>
            <a:r>
              <a:rPr sz="1000" spc="-21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Certificación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00" spc="-15" dirty="0">
                <a:latin typeface="Arial"/>
                <a:cs typeface="Arial"/>
              </a:rPr>
              <a:t>4.- </a:t>
            </a:r>
            <a:r>
              <a:rPr sz="1000" spc="-20" dirty="0">
                <a:latin typeface="Arial"/>
                <a:cs typeface="Arial"/>
              </a:rPr>
              <a:t>Certificación </a:t>
            </a:r>
            <a:r>
              <a:rPr sz="1000" dirty="0">
                <a:latin typeface="Arial"/>
                <a:cs typeface="Arial"/>
              </a:rPr>
              <a:t>por la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70" dirty="0">
                <a:latin typeface="Arial"/>
                <a:cs typeface="Arial"/>
              </a:rPr>
              <a:t>OPP</a:t>
            </a:r>
            <a:endParaRPr sz="1000" dirty="0">
              <a:latin typeface="Arial"/>
              <a:cs typeface="Arial"/>
            </a:endParaRPr>
          </a:p>
          <a:p>
            <a:pPr marL="253365" marR="82550" indent="-241300">
              <a:lnSpc>
                <a:spcPts val="1370"/>
              </a:lnSpc>
              <a:spcBef>
                <a:spcPts val="50"/>
              </a:spcBef>
            </a:pPr>
            <a:r>
              <a:rPr sz="1000" spc="-15" dirty="0">
                <a:latin typeface="Arial"/>
                <a:cs typeface="Arial"/>
              </a:rPr>
              <a:t>5.- </a:t>
            </a:r>
            <a:r>
              <a:rPr sz="1000" spc="-30" dirty="0">
                <a:latin typeface="Arial"/>
                <a:cs typeface="Arial"/>
              </a:rPr>
              <a:t>Compromiso </a:t>
            </a:r>
            <a:r>
              <a:rPr sz="1000" spc="-40" dirty="0">
                <a:latin typeface="Arial"/>
                <a:cs typeface="Arial"/>
              </a:rPr>
              <a:t>Anual </a:t>
            </a:r>
            <a:r>
              <a:rPr sz="1000" dirty="0">
                <a:latin typeface="Arial"/>
                <a:cs typeface="Arial"/>
              </a:rPr>
              <a:t>por </a:t>
            </a:r>
            <a:r>
              <a:rPr sz="1000" spc="5" dirty="0">
                <a:latin typeface="Arial"/>
                <a:cs typeface="Arial"/>
              </a:rPr>
              <a:t>los </a:t>
            </a:r>
            <a:r>
              <a:rPr sz="1000" spc="-25" dirty="0">
                <a:latin typeface="Arial"/>
                <a:cs typeface="Arial"/>
              </a:rPr>
              <a:t>servicios  </a:t>
            </a:r>
            <a:r>
              <a:rPr sz="1000" spc="-35" dirty="0">
                <a:latin typeface="Arial"/>
                <a:cs typeface="Arial"/>
              </a:rPr>
              <a:t>básicos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000" spc="-15" dirty="0">
                <a:latin typeface="Arial"/>
                <a:cs typeface="Arial"/>
              </a:rPr>
              <a:t>6.-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Devengo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00" spc="-15" dirty="0">
                <a:latin typeface="Arial"/>
                <a:cs typeface="Arial"/>
              </a:rPr>
              <a:t>7.-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Giro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000" spc="-15" dirty="0">
                <a:latin typeface="Arial"/>
                <a:cs typeface="Arial"/>
              </a:rPr>
              <a:t>8.-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-65" dirty="0">
                <a:latin typeface="Arial"/>
                <a:cs typeface="Arial"/>
              </a:rPr>
              <a:t>Pago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856488" y="4950459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4" name="object 774"/>
          <p:cNvSpPr/>
          <p:nvPr/>
        </p:nvSpPr>
        <p:spPr>
          <a:xfrm>
            <a:off x="862583" y="4950459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5" name="object 775"/>
          <p:cNvSpPr/>
          <p:nvPr/>
        </p:nvSpPr>
        <p:spPr>
          <a:xfrm>
            <a:off x="3372040" y="4961890"/>
            <a:ext cx="0" cy="1893570"/>
          </a:xfrm>
          <a:custGeom>
            <a:avLst/>
            <a:gdLst/>
            <a:ahLst/>
            <a:cxnLst/>
            <a:rect l="l" t="t" r="r" b="b"/>
            <a:pathLst>
              <a:path h="1893570">
                <a:moveTo>
                  <a:pt x="0" y="0"/>
                </a:moveTo>
                <a:lnTo>
                  <a:pt x="0" y="18935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6" name="object 776"/>
          <p:cNvSpPr/>
          <p:nvPr/>
        </p:nvSpPr>
        <p:spPr>
          <a:xfrm>
            <a:off x="3377184" y="4962652"/>
            <a:ext cx="0" cy="1892935"/>
          </a:xfrm>
          <a:custGeom>
            <a:avLst/>
            <a:gdLst/>
            <a:ahLst/>
            <a:cxnLst/>
            <a:rect l="l" t="t" r="r" b="b"/>
            <a:pathLst>
              <a:path h="1892934">
                <a:moveTo>
                  <a:pt x="0" y="0"/>
                </a:moveTo>
                <a:lnTo>
                  <a:pt x="0" y="1892808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7" name="object 777"/>
          <p:cNvSpPr/>
          <p:nvPr/>
        </p:nvSpPr>
        <p:spPr>
          <a:xfrm>
            <a:off x="867917" y="4950459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55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8" name="object 778"/>
          <p:cNvSpPr/>
          <p:nvPr/>
        </p:nvSpPr>
        <p:spPr>
          <a:xfrm>
            <a:off x="868680" y="4956555"/>
            <a:ext cx="2514600" cy="0"/>
          </a:xfrm>
          <a:custGeom>
            <a:avLst/>
            <a:gdLst/>
            <a:ahLst/>
            <a:cxnLst/>
            <a:rect l="l" t="t" r="r" b="b"/>
            <a:pathLst>
              <a:path w="2514600">
                <a:moveTo>
                  <a:pt x="0" y="0"/>
                </a:moveTo>
                <a:lnTo>
                  <a:pt x="2514599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9" name="object 779"/>
          <p:cNvSpPr/>
          <p:nvPr/>
        </p:nvSpPr>
        <p:spPr>
          <a:xfrm>
            <a:off x="867917" y="6844030"/>
            <a:ext cx="2515870" cy="0"/>
          </a:xfrm>
          <a:custGeom>
            <a:avLst/>
            <a:gdLst/>
            <a:ahLst/>
            <a:cxnLst/>
            <a:rect l="l" t="t" r="r" b="b"/>
            <a:pathLst>
              <a:path w="2515870">
                <a:moveTo>
                  <a:pt x="0" y="0"/>
                </a:moveTo>
                <a:lnTo>
                  <a:pt x="251555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0" name="object 780"/>
          <p:cNvSpPr/>
          <p:nvPr/>
        </p:nvSpPr>
        <p:spPr>
          <a:xfrm>
            <a:off x="868680" y="6849364"/>
            <a:ext cx="2514600" cy="0"/>
          </a:xfrm>
          <a:custGeom>
            <a:avLst/>
            <a:gdLst/>
            <a:ahLst/>
            <a:cxnLst/>
            <a:rect l="l" t="t" r="r" b="b"/>
            <a:pathLst>
              <a:path w="2514600">
                <a:moveTo>
                  <a:pt x="0" y="0"/>
                </a:moveTo>
                <a:lnTo>
                  <a:pt x="2514599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1530350" cy="109855"/>
          </a:xfrm>
          <a:custGeom>
            <a:avLst/>
            <a:gdLst/>
            <a:ahLst/>
            <a:cxnLst/>
            <a:rect l="l" t="t" r="r" b="b"/>
            <a:pathLst>
              <a:path w="1530350" h="109855">
                <a:moveTo>
                  <a:pt x="0" y="109727"/>
                </a:moveTo>
                <a:lnTo>
                  <a:pt x="1530096" y="109727"/>
                </a:lnTo>
                <a:lnTo>
                  <a:pt x="15300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1530350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30096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703" y="680212"/>
            <a:ext cx="8427720" cy="471924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99745">
              <a:lnSpc>
                <a:spcPct val="100000"/>
              </a:lnSpc>
              <a:spcBef>
                <a:spcPts val="320"/>
              </a:spcBef>
              <a:tabLst>
                <a:tab pos="5241925" algn="l"/>
              </a:tabLst>
            </a:pP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PROCESO</a:t>
            </a:r>
            <a:r>
              <a:rPr sz="2800" spc="-5" dirty="0">
                <a:solidFill>
                  <a:srgbClr val="34ED0F"/>
                </a:solidFill>
                <a:latin typeface="Arial"/>
                <a:cs typeface="Arial"/>
              </a:rPr>
              <a:t> DE EJECUCIÓN	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201</a:t>
            </a:r>
            <a:r>
              <a:rPr lang="es-PE" sz="2800" dirty="0" smtClean="0">
                <a:solidFill>
                  <a:srgbClr val="34ED0F"/>
                </a:solidFill>
                <a:latin typeface="Arial"/>
                <a:cs typeface="Arial"/>
              </a:rPr>
              <a:t>9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-</a:t>
            </a:r>
            <a:r>
              <a:rPr sz="2800" spc="-5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Ejemplos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9547" y="1231392"/>
            <a:ext cx="28460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Proyectos por</a:t>
            </a:r>
            <a:r>
              <a:rPr sz="2000" b="1" spc="-55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Contrata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447" y="2347467"/>
            <a:ext cx="929640" cy="643255"/>
          </a:xfrm>
          <a:custGeom>
            <a:avLst/>
            <a:gdLst/>
            <a:ahLst/>
            <a:cxnLst/>
            <a:rect l="l" t="t" r="r" b="b"/>
            <a:pathLst>
              <a:path w="929639" h="643255">
                <a:moveTo>
                  <a:pt x="106680" y="0"/>
                </a:moveTo>
                <a:lnTo>
                  <a:pt x="65579" y="8524"/>
                </a:lnTo>
                <a:lnTo>
                  <a:pt x="31623" y="31623"/>
                </a:lnTo>
                <a:lnTo>
                  <a:pt x="8524" y="65579"/>
                </a:lnTo>
                <a:lnTo>
                  <a:pt x="0" y="106680"/>
                </a:lnTo>
                <a:lnTo>
                  <a:pt x="0" y="536448"/>
                </a:lnTo>
                <a:lnTo>
                  <a:pt x="8524" y="577548"/>
                </a:lnTo>
                <a:lnTo>
                  <a:pt x="31622" y="611504"/>
                </a:lnTo>
                <a:lnTo>
                  <a:pt x="65579" y="634603"/>
                </a:lnTo>
                <a:lnTo>
                  <a:pt x="106680" y="643128"/>
                </a:lnTo>
                <a:lnTo>
                  <a:pt x="819912" y="643128"/>
                </a:lnTo>
                <a:lnTo>
                  <a:pt x="862774" y="634603"/>
                </a:lnTo>
                <a:lnTo>
                  <a:pt x="897636" y="611505"/>
                </a:lnTo>
                <a:lnTo>
                  <a:pt x="921067" y="577548"/>
                </a:lnTo>
                <a:lnTo>
                  <a:pt x="929640" y="536448"/>
                </a:lnTo>
                <a:lnTo>
                  <a:pt x="929640" y="106680"/>
                </a:lnTo>
                <a:lnTo>
                  <a:pt x="921067" y="65579"/>
                </a:lnTo>
                <a:lnTo>
                  <a:pt x="897635" y="31623"/>
                </a:lnTo>
                <a:lnTo>
                  <a:pt x="862774" y="8524"/>
                </a:lnTo>
                <a:lnTo>
                  <a:pt x="819912" y="0"/>
                </a:lnTo>
                <a:lnTo>
                  <a:pt x="10668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93724" y="2654807"/>
            <a:ext cx="57721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PIA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-</a:t>
            </a:r>
            <a:r>
              <a:rPr sz="1000" b="1" spc="-9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PIM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7796" y="2807207"/>
            <a:ext cx="953769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100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r>
              <a:rPr sz="1000" b="1" spc="-9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83096" y="1862835"/>
            <a:ext cx="725424" cy="44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89191" y="1847595"/>
            <a:ext cx="713740" cy="433070"/>
          </a:xfrm>
          <a:custGeom>
            <a:avLst/>
            <a:gdLst/>
            <a:ahLst/>
            <a:cxnLst/>
            <a:rect l="l" t="t" r="r" b="b"/>
            <a:pathLst>
              <a:path w="713740" h="433069">
                <a:moveTo>
                  <a:pt x="73152" y="0"/>
                </a:moveTo>
                <a:lnTo>
                  <a:pt x="45005" y="5857"/>
                </a:lnTo>
                <a:lnTo>
                  <a:pt x="21716" y="21716"/>
                </a:lnTo>
                <a:lnTo>
                  <a:pt x="5857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857" y="387810"/>
                </a:lnTo>
                <a:lnTo>
                  <a:pt x="21716" y="411099"/>
                </a:lnTo>
                <a:lnTo>
                  <a:pt x="45005" y="426958"/>
                </a:lnTo>
                <a:lnTo>
                  <a:pt x="73152" y="432815"/>
                </a:lnTo>
                <a:lnTo>
                  <a:pt x="643128" y="432815"/>
                </a:lnTo>
                <a:lnTo>
                  <a:pt x="670798" y="426958"/>
                </a:lnTo>
                <a:lnTo>
                  <a:pt x="693039" y="411099"/>
                </a:lnTo>
                <a:lnTo>
                  <a:pt x="707850" y="387810"/>
                </a:lnTo>
                <a:lnTo>
                  <a:pt x="713232" y="359663"/>
                </a:lnTo>
                <a:lnTo>
                  <a:pt x="713232" y="73151"/>
                </a:lnTo>
                <a:lnTo>
                  <a:pt x="707850" y="45005"/>
                </a:lnTo>
                <a:lnTo>
                  <a:pt x="693038" y="21716"/>
                </a:lnTo>
                <a:lnTo>
                  <a:pt x="670798" y="5857"/>
                </a:lnTo>
                <a:lnTo>
                  <a:pt x="643128" y="0"/>
                </a:lnTo>
                <a:lnTo>
                  <a:pt x="7315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491732" y="1972055"/>
            <a:ext cx="71056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Devengado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31935" y="1920748"/>
            <a:ext cx="759460" cy="283845"/>
          </a:xfrm>
          <a:custGeom>
            <a:avLst/>
            <a:gdLst/>
            <a:ahLst/>
            <a:cxnLst/>
            <a:rect l="l" t="t" r="r" b="b"/>
            <a:pathLst>
              <a:path w="759459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10184" y="283463"/>
                </a:lnTo>
                <a:lnTo>
                  <a:pt x="729376" y="279749"/>
                </a:lnTo>
                <a:lnTo>
                  <a:pt x="744855" y="269747"/>
                </a:lnTo>
                <a:lnTo>
                  <a:pt x="755189" y="255174"/>
                </a:lnTo>
                <a:lnTo>
                  <a:pt x="758952" y="237743"/>
                </a:lnTo>
                <a:lnTo>
                  <a:pt x="758952" y="45719"/>
                </a:lnTo>
                <a:lnTo>
                  <a:pt x="755189" y="28289"/>
                </a:lnTo>
                <a:lnTo>
                  <a:pt x="744855" y="13715"/>
                </a:lnTo>
                <a:lnTo>
                  <a:pt x="729376" y="3714"/>
                </a:lnTo>
                <a:lnTo>
                  <a:pt x="710184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8803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8407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7736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7371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6700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6304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5633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5267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45973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42316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356104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1647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249423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21284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14579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106167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0421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0025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9354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8989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8318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7922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7251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6885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11352" y="1558036"/>
            <a:ext cx="749935" cy="490855"/>
          </a:xfrm>
          <a:custGeom>
            <a:avLst/>
            <a:gdLst/>
            <a:ahLst/>
            <a:cxnLst/>
            <a:rect l="l" t="t" r="r" b="b"/>
            <a:pathLst>
              <a:path w="749935" h="490855">
                <a:moveTo>
                  <a:pt x="749808" y="0"/>
                </a:moveTo>
                <a:lnTo>
                  <a:pt x="710184" y="0"/>
                </a:lnTo>
                <a:lnTo>
                  <a:pt x="710184" y="9143"/>
                </a:lnTo>
                <a:lnTo>
                  <a:pt x="749808" y="9143"/>
                </a:lnTo>
                <a:lnTo>
                  <a:pt x="749808" y="0"/>
                </a:lnTo>
                <a:close/>
              </a:path>
              <a:path w="749935" h="490855">
                <a:moveTo>
                  <a:pt x="682751" y="0"/>
                </a:moveTo>
                <a:lnTo>
                  <a:pt x="673607" y="0"/>
                </a:lnTo>
                <a:lnTo>
                  <a:pt x="673607" y="9143"/>
                </a:lnTo>
                <a:lnTo>
                  <a:pt x="682751" y="9143"/>
                </a:lnTo>
                <a:lnTo>
                  <a:pt x="682751" y="0"/>
                </a:lnTo>
                <a:close/>
              </a:path>
              <a:path w="749935" h="490855">
                <a:moveTo>
                  <a:pt x="643128" y="0"/>
                </a:moveTo>
                <a:lnTo>
                  <a:pt x="606551" y="0"/>
                </a:lnTo>
                <a:lnTo>
                  <a:pt x="606551" y="9143"/>
                </a:lnTo>
                <a:lnTo>
                  <a:pt x="643128" y="9143"/>
                </a:lnTo>
                <a:lnTo>
                  <a:pt x="643128" y="0"/>
                </a:lnTo>
                <a:close/>
              </a:path>
              <a:path w="749935" h="490855">
                <a:moveTo>
                  <a:pt x="576072" y="0"/>
                </a:moveTo>
                <a:lnTo>
                  <a:pt x="566928" y="0"/>
                </a:lnTo>
                <a:lnTo>
                  <a:pt x="566928" y="9143"/>
                </a:lnTo>
                <a:lnTo>
                  <a:pt x="576072" y="9143"/>
                </a:lnTo>
                <a:lnTo>
                  <a:pt x="576072" y="0"/>
                </a:lnTo>
                <a:close/>
              </a:path>
              <a:path w="749935" h="490855">
                <a:moveTo>
                  <a:pt x="539495" y="0"/>
                </a:moveTo>
                <a:lnTo>
                  <a:pt x="499872" y="0"/>
                </a:lnTo>
                <a:lnTo>
                  <a:pt x="499872" y="9143"/>
                </a:lnTo>
                <a:lnTo>
                  <a:pt x="539495" y="9143"/>
                </a:lnTo>
                <a:lnTo>
                  <a:pt x="539495" y="0"/>
                </a:lnTo>
                <a:close/>
              </a:path>
              <a:path w="749935" h="490855">
                <a:moveTo>
                  <a:pt x="472439" y="0"/>
                </a:moveTo>
                <a:lnTo>
                  <a:pt x="463295" y="0"/>
                </a:lnTo>
                <a:lnTo>
                  <a:pt x="463295" y="9143"/>
                </a:lnTo>
                <a:lnTo>
                  <a:pt x="472439" y="9143"/>
                </a:lnTo>
                <a:lnTo>
                  <a:pt x="472439" y="0"/>
                </a:lnTo>
                <a:close/>
              </a:path>
              <a:path w="749935" h="490855">
                <a:moveTo>
                  <a:pt x="432816" y="0"/>
                </a:moveTo>
                <a:lnTo>
                  <a:pt x="396239" y="0"/>
                </a:lnTo>
                <a:lnTo>
                  <a:pt x="396239" y="9143"/>
                </a:lnTo>
                <a:lnTo>
                  <a:pt x="432816" y="9143"/>
                </a:lnTo>
                <a:lnTo>
                  <a:pt x="432816" y="0"/>
                </a:lnTo>
                <a:close/>
              </a:path>
              <a:path w="749935" h="490855">
                <a:moveTo>
                  <a:pt x="368807" y="0"/>
                </a:moveTo>
                <a:lnTo>
                  <a:pt x="356616" y="0"/>
                </a:lnTo>
                <a:lnTo>
                  <a:pt x="356616" y="9143"/>
                </a:lnTo>
                <a:lnTo>
                  <a:pt x="368807" y="9143"/>
                </a:lnTo>
                <a:lnTo>
                  <a:pt x="368807" y="0"/>
                </a:lnTo>
                <a:close/>
              </a:path>
              <a:path w="749935" h="490855">
                <a:moveTo>
                  <a:pt x="329184" y="0"/>
                </a:moveTo>
                <a:lnTo>
                  <a:pt x="292607" y="0"/>
                </a:lnTo>
                <a:lnTo>
                  <a:pt x="292607" y="9143"/>
                </a:lnTo>
                <a:lnTo>
                  <a:pt x="329184" y="9143"/>
                </a:lnTo>
                <a:lnTo>
                  <a:pt x="329184" y="0"/>
                </a:lnTo>
                <a:close/>
              </a:path>
              <a:path w="749935" h="490855">
                <a:moveTo>
                  <a:pt x="262128" y="0"/>
                </a:moveTo>
                <a:lnTo>
                  <a:pt x="252984" y="0"/>
                </a:lnTo>
                <a:lnTo>
                  <a:pt x="252984" y="9143"/>
                </a:lnTo>
                <a:lnTo>
                  <a:pt x="262128" y="9143"/>
                </a:lnTo>
                <a:lnTo>
                  <a:pt x="262128" y="0"/>
                </a:lnTo>
                <a:close/>
              </a:path>
              <a:path w="749935" h="490855">
                <a:moveTo>
                  <a:pt x="225551" y="0"/>
                </a:moveTo>
                <a:lnTo>
                  <a:pt x="185928" y="0"/>
                </a:lnTo>
                <a:lnTo>
                  <a:pt x="185928" y="9143"/>
                </a:lnTo>
                <a:lnTo>
                  <a:pt x="225551" y="9143"/>
                </a:lnTo>
                <a:lnTo>
                  <a:pt x="225551" y="0"/>
                </a:lnTo>
                <a:close/>
              </a:path>
              <a:path w="749935" h="490855">
                <a:moveTo>
                  <a:pt x="158495" y="0"/>
                </a:moveTo>
                <a:lnTo>
                  <a:pt x="149351" y="0"/>
                </a:lnTo>
                <a:lnTo>
                  <a:pt x="149351" y="9143"/>
                </a:lnTo>
                <a:lnTo>
                  <a:pt x="158495" y="9143"/>
                </a:lnTo>
                <a:lnTo>
                  <a:pt x="158495" y="0"/>
                </a:lnTo>
                <a:close/>
              </a:path>
              <a:path w="749935" h="490855">
                <a:moveTo>
                  <a:pt x="118872" y="0"/>
                </a:moveTo>
                <a:lnTo>
                  <a:pt x="82295" y="0"/>
                </a:lnTo>
                <a:lnTo>
                  <a:pt x="82295" y="9143"/>
                </a:lnTo>
                <a:lnTo>
                  <a:pt x="118872" y="9143"/>
                </a:lnTo>
                <a:lnTo>
                  <a:pt x="118872" y="0"/>
                </a:lnTo>
                <a:close/>
              </a:path>
              <a:path w="749935" h="490855">
                <a:moveTo>
                  <a:pt x="51815" y="0"/>
                </a:moveTo>
                <a:lnTo>
                  <a:pt x="42671" y="0"/>
                </a:lnTo>
                <a:lnTo>
                  <a:pt x="42671" y="9143"/>
                </a:lnTo>
                <a:lnTo>
                  <a:pt x="51815" y="9143"/>
                </a:lnTo>
                <a:lnTo>
                  <a:pt x="51815" y="0"/>
                </a:lnTo>
                <a:close/>
              </a:path>
              <a:path w="749935" h="490855">
                <a:moveTo>
                  <a:pt x="15238" y="0"/>
                </a:moveTo>
                <a:lnTo>
                  <a:pt x="0" y="0"/>
                </a:lnTo>
                <a:lnTo>
                  <a:pt x="0" y="33527"/>
                </a:lnTo>
                <a:lnTo>
                  <a:pt x="9143" y="33527"/>
                </a:lnTo>
                <a:lnTo>
                  <a:pt x="9143" y="9143"/>
                </a:lnTo>
                <a:lnTo>
                  <a:pt x="6095" y="9143"/>
                </a:lnTo>
                <a:lnTo>
                  <a:pt x="9143" y="3048"/>
                </a:lnTo>
                <a:lnTo>
                  <a:pt x="15238" y="3048"/>
                </a:lnTo>
                <a:lnTo>
                  <a:pt x="15238" y="0"/>
                </a:lnTo>
                <a:close/>
              </a:path>
              <a:path w="749935" h="490855">
                <a:moveTo>
                  <a:pt x="9143" y="3048"/>
                </a:moveTo>
                <a:lnTo>
                  <a:pt x="6095" y="9143"/>
                </a:lnTo>
                <a:lnTo>
                  <a:pt x="9143" y="9143"/>
                </a:lnTo>
                <a:lnTo>
                  <a:pt x="9143" y="3048"/>
                </a:lnTo>
                <a:close/>
              </a:path>
              <a:path w="749935" h="490855">
                <a:moveTo>
                  <a:pt x="15238" y="3048"/>
                </a:moveTo>
                <a:lnTo>
                  <a:pt x="9143" y="3048"/>
                </a:lnTo>
                <a:lnTo>
                  <a:pt x="9143" y="9143"/>
                </a:lnTo>
                <a:lnTo>
                  <a:pt x="15238" y="9143"/>
                </a:lnTo>
                <a:lnTo>
                  <a:pt x="15238" y="3048"/>
                </a:lnTo>
                <a:close/>
              </a:path>
              <a:path w="749935" h="490855">
                <a:moveTo>
                  <a:pt x="9143" y="60960"/>
                </a:moveTo>
                <a:lnTo>
                  <a:pt x="0" y="60960"/>
                </a:lnTo>
                <a:lnTo>
                  <a:pt x="0" y="70103"/>
                </a:lnTo>
                <a:lnTo>
                  <a:pt x="9143" y="70103"/>
                </a:lnTo>
                <a:lnTo>
                  <a:pt x="9143" y="60960"/>
                </a:lnTo>
                <a:close/>
              </a:path>
              <a:path w="749935" h="490855">
                <a:moveTo>
                  <a:pt x="9143" y="100584"/>
                </a:moveTo>
                <a:lnTo>
                  <a:pt x="0" y="100584"/>
                </a:lnTo>
                <a:lnTo>
                  <a:pt x="0" y="137160"/>
                </a:lnTo>
                <a:lnTo>
                  <a:pt x="9143" y="137160"/>
                </a:lnTo>
                <a:lnTo>
                  <a:pt x="9143" y="100584"/>
                </a:lnTo>
                <a:close/>
              </a:path>
              <a:path w="749935" h="490855">
                <a:moveTo>
                  <a:pt x="9143" y="167639"/>
                </a:moveTo>
                <a:lnTo>
                  <a:pt x="0" y="167639"/>
                </a:lnTo>
                <a:lnTo>
                  <a:pt x="0" y="176784"/>
                </a:lnTo>
                <a:lnTo>
                  <a:pt x="9143" y="176784"/>
                </a:lnTo>
                <a:lnTo>
                  <a:pt x="9143" y="167639"/>
                </a:lnTo>
                <a:close/>
              </a:path>
              <a:path w="749935" h="490855">
                <a:moveTo>
                  <a:pt x="9143" y="204215"/>
                </a:moveTo>
                <a:lnTo>
                  <a:pt x="0" y="204215"/>
                </a:lnTo>
                <a:lnTo>
                  <a:pt x="0" y="243839"/>
                </a:lnTo>
                <a:lnTo>
                  <a:pt x="9143" y="243839"/>
                </a:lnTo>
                <a:lnTo>
                  <a:pt x="9143" y="204215"/>
                </a:lnTo>
                <a:close/>
              </a:path>
              <a:path w="749935" h="490855">
                <a:moveTo>
                  <a:pt x="9143" y="271272"/>
                </a:moveTo>
                <a:lnTo>
                  <a:pt x="0" y="271272"/>
                </a:lnTo>
                <a:lnTo>
                  <a:pt x="0" y="280415"/>
                </a:lnTo>
                <a:lnTo>
                  <a:pt x="9143" y="280415"/>
                </a:lnTo>
                <a:lnTo>
                  <a:pt x="9143" y="271272"/>
                </a:lnTo>
                <a:close/>
              </a:path>
              <a:path w="749935" h="490855">
                <a:moveTo>
                  <a:pt x="9143" y="307848"/>
                </a:moveTo>
                <a:lnTo>
                  <a:pt x="0" y="307848"/>
                </a:lnTo>
                <a:lnTo>
                  <a:pt x="0" y="347472"/>
                </a:lnTo>
                <a:lnTo>
                  <a:pt x="9143" y="347472"/>
                </a:lnTo>
                <a:lnTo>
                  <a:pt x="9143" y="307848"/>
                </a:lnTo>
                <a:close/>
              </a:path>
              <a:path w="749935" h="490855">
                <a:moveTo>
                  <a:pt x="9143" y="374903"/>
                </a:moveTo>
                <a:lnTo>
                  <a:pt x="0" y="374903"/>
                </a:lnTo>
                <a:lnTo>
                  <a:pt x="0" y="384048"/>
                </a:lnTo>
                <a:lnTo>
                  <a:pt x="9143" y="384048"/>
                </a:lnTo>
                <a:lnTo>
                  <a:pt x="9143" y="374903"/>
                </a:lnTo>
                <a:close/>
              </a:path>
              <a:path w="749935" h="490855">
                <a:moveTo>
                  <a:pt x="9143" y="414527"/>
                </a:moveTo>
                <a:lnTo>
                  <a:pt x="0" y="414527"/>
                </a:lnTo>
                <a:lnTo>
                  <a:pt x="0" y="451103"/>
                </a:lnTo>
                <a:lnTo>
                  <a:pt x="9143" y="451103"/>
                </a:lnTo>
                <a:lnTo>
                  <a:pt x="9143" y="414527"/>
                </a:lnTo>
                <a:close/>
              </a:path>
              <a:path w="749935" h="490855">
                <a:moveTo>
                  <a:pt x="9143" y="481584"/>
                </a:moveTo>
                <a:lnTo>
                  <a:pt x="0" y="481584"/>
                </a:lnTo>
                <a:lnTo>
                  <a:pt x="0" y="490727"/>
                </a:lnTo>
                <a:lnTo>
                  <a:pt x="9143" y="490727"/>
                </a:lnTo>
                <a:lnTo>
                  <a:pt x="9143" y="481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11352" y="2076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11352" y="2143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911352" y="2182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11352" y="2246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11352" y="2286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11352" y="2353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11352" y="2390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911352" y="2457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11352" y="2496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11352" y="2563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911352" y="2600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911352" y="2667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11352" y="2704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911352" y="2771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11352" y="2810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911352" y="2877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11352" y="2914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911352" y="2981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911352" y="3021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911352" y="3085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911352" y="3124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911352" y="3191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911352" y="3228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911352" y="3295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11352" y="3335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11352" y="3402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911352" y="3438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1352" y="3505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911352" y="3542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911352" y="3609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911352" y="3648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1352" y="3716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911352" y="3752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911352" y="3819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911352" y="3859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1352" y="3923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911352" y="3962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911352" y="4029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11352" y="4066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911352" y="4133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911352" y="4173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911352" y="4240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11352" y="4276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11352" y="4343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11352" y="4380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11352" y="4447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1352" y="4487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11352" y="4554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11352" y="4590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352" y="4657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911352" y="4697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911352" y="47614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9418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10088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1045462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5" y="0"/>
                </a:moveTo>
                <a:lnTo>
                  <a:pt x="0" y="0"/>
                </a:lnTo>
                <a:lnTo>
                  <a:pt x="0" y="9143"/>
                </a:lnTo>
                <a:lnTo>
                  <a:pt x="39625" y="9143"/>
                </a:lnTo>
                <a:lnTo>
                  <a:pt x="39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1112519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2" y="0"/>
                </a:moveTo>
                <a:lnTo>
                  <a:pt x="0" y="0"/>
                </a:lnTo>
                <a:lnTo>
                  <a:pt x="0" y="9143"/>
                </a:lnTo>
                <a:lnTo>
                  <a:pt x="9142" y="9143"/>
                </a:lnTo>
                <a:lnTo>
                  <a:pt x="91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1149096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21615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1255775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13228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1359408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3" y="0"/>
                </a:moveTo>
                <a:lnTo>
                  <a:pt x="0" y="0"/>
                </a:lnTo>
                <a:lnTo>
                  <a:pt x="0" y="9143"/>
                </a:lnTo>
                <a:lnTo>
                  <a:pt x="39623" y="9143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1426463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14660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1530096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1569719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6" y="0"/>
                </a:moveTo>
                <a:lnTo>
                  <a:pt x="0" y="0"/>
                </a:lnTo>
                <a:lnTo>
                  <a:pt x="0" y="9143"/>
                </a:lnTo>
                <a:lnTo>
                  <a:pt x="36576" y="9143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16367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16733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17404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17800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8470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18836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19507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19872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0543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093976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161032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2197607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2264664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2304288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2368295" y="47736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2407920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2474976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2511551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578607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618232" y="477367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685288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2721864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788920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825495" y="477367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892551" y="4773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2913888" y="4724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2913888" y="4685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2913888" y="4621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2913888" y="4581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2913888" y="4514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2913888" y="4478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2913888" y="4410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2913888" y="4371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2913888" y="4304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2913888" y="4267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2913888" y="4200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2913888" y="4164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2913888" y="4097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2913888" y="4057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2913888" y="3990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2913888" y="3953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2913888" y="38867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2913888" y="38470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2913888" y="3783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2913888" y="3743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2913888" y="3676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2913888" y="3639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2913888" y="3572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2913888" y="3533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2913888" y="3466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2913888" y="3429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2913888" y="3362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2913888" y="3325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2913888" y="3258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2913888" y="3219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2913888" y="3152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2913888" y="3115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2913888" y="3048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2913888" y="3008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2913888" y="2944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2913888" y="2905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2913888" y="2838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2913888" y="2801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2913888" y="2734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2913888" y="26949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2913888" y="26278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2913888" y="25913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2913888" y="25242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2913888" y="2487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2913888" y="2420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2913888" y="2380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2913888" y="23139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2913888" y="2277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2913888" y="22103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2913888" y="21706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2913888" y="2106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2913888" y="20670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2913888" y="19999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2913888" y="1963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2913888" y="1896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2913888" y="18567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913888" y="1789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2913888" y="1753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2913888" y="1686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2913888" y="1649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2913888" y="158241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 txBox="1"/>
          <p:nvPr/>
        </p:nvSpPr>
        <p:spPr>
          <a:xfrm>
            <a:off x="2462276" y="1877569"/>
            <a:ext cx="939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971803" y="1877569"/>
            <a:ext cx="105473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215" marR="508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DGPP  </a:t>
            </a:r>
            <a:r>
              <a:rPr sz="1600" b="1" spc="-5" dirty="0">
                <a:solidFill>
                  <a:srgbClr val="990000"/>
                </a:solidFill>
                <a:latin typeface="Arial"/>
                <a:cs typeface="Arial"/>
              </a:rPr>
              <a:t>D</a:t>
            </a:r>
            <a:r>
              <a:rPr sz="1600" b="1" spc="20" dirty="0">
                <a:solidFill>
                  <a:srgbClr val="990000"/>
                </a:solidFill>
                <a:latin typeface="Arial"/>
                <a:cs typeface="Arial"/>
              </a:rPr>
              <a:t>G</a:t>
            </a:r>
            <a:r>
              <a:rPr sz="1600" b="1" spc="-80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990000"/>
                </a:solidFill>
                <a:latin typeface="Arial"/>
                <a:cs typeface="Arial"/>
              </a:rPr>
              <a:t>E</a:t>
            </a:r>
            <a:r>
              <a:rPr sz="1600" b="1" spc="5" dirty="0">
                <a:solidFill>
                  <a:srgbClr val="990000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  <a:p>
            <a:pPr marR="226695" algn="ctr">
              <a:lnSpc>
                <a:spcPts val="108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Marco</a:t>
            </a:r>
            <a:endParaRPr sz="1000" dirty="0">
              <a:latin typeface="Arial"/>
              <a:cs typeface="Arial"/>
            </a:endParaRPr>
          </a:p>
          <a:p>
            <a:pPr marR="226695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res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es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-35" dirty="0">
                <a:solidFill>
                  <a:srgbClr val="F4F406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72359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199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132319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092695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0286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69890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692200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6885431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68183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67787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671169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667511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66080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65714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6504431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64648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63977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63611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62941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62544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61904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61508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60838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60472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9801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9405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8734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58369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57698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57332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6662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56266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55595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55229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54559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54162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3522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53126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52456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2090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51419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51023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50352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49987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49316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48950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48280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47884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47213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46847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46177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45780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45140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44744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44074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43708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43037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42641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1970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1605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40934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40568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9898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9502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8831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8465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7795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7398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6758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6362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5692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5326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4655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4259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3588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3223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2552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2186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1516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112007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044951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3008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2983992" y="157327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2983992" y="16372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2983992" y="16769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2983992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2983992" y="17805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2983992" y="18475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2983992" y="1887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2983992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2983992" y="19908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2983992" y="20579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2983992" y="20944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2983992" y="21615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2983992" y="2201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2983992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2983992" y="23047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2983992" y="23718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2983992" y="2411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2983992" y="2475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2983992" y="2515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2983992" y="25821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2983992" y="2618739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2983992" y="2685795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2983992" y="2725420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2983992" y="27924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2983992" y="2829051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2983992" y="289610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2983992" y="2932683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2983992" y="299973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2983992" y="3039364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30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2983992" y="31064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2983992" y="3142995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5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2983992" y="3210051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2983992" y="3249676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2983992" y="33136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2983992" y="335330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2983992" y="34203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2983992" y="3456940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2983992" y="35239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2983992" y="3563620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2983992" y="363067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2983992" y="3667252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2983992" y="3734308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2983992" y="3770884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2983992" y="383794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2983992" y="3877564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2983992" y="3944620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2983992" y="3981196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2983992" y="4048252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2983992" y="4087876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2983992" y="4151884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12191"/>
                </a:lnTo>
                <a:lnTo>
                  <a:pt x="609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2983992" y="4191508"/>
            <a:ext cx="6350" cy="36830"/>
          </a:xfrm>
          <a:custGeom>
            <a:avLst/>
            <a:gdLst/>
            <a:ahLst/>
            <a:cxnLst/>
            <a:rect l="l" t="t" r="r" b="b"/>
            <a:pathLst>
              <a:path w="6350" h="36829">
                <a:moveTo>
                  <a:pt x="0" y="36575"/>
                </a:moveTo>
                <a:lnTo>
                  <a:pt x="6095" y="36575"/>
                </a:lnTo>
                <a:lnTo>
                  <a:pt x="609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2983992" y="4258564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4"/>
                </a:moveTo>
                <a:lnTo>
                  <a:pt x="6095" y="9144"/>
                </a:lnTo>
                <a:lnTo>
                  <a:pt x="6095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2983992" y="4295140"/>
            <a:ext cx="6350" cy="40005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0" y="39624"/>
                </a:moveTo>
                <a:lnTo>
                  <a:pt x="6095" y="39624"/>
                </a:lnTo>
                <a:lnTo>
                  <a:pt x="6095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2983992" y="4362196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143"/>
                </a:moveTo>
                <a:lnTo>
                  <a:pt x="6095" y="9143"/>
                </a:lnTo>
                <a:lnTo>
                  <a:pt x="6095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2983992" y="4401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2983992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2983992" y="4505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2983992" y="4572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2983992" y="4609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2983992" y="4676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2983992" y="4715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2983992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2983992" y="4819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2983992" y="4886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34747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35112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35783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36179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36850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37216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37886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38282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38922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39319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39989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40355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41026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41422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42092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42458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43129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43494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44165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44561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45232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45598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46268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46664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47304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47701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483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487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49408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49804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504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508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51511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51876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525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529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53614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53980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546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550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55686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56083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567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571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57790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58186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58856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59222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59893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60258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60929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61325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61996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62362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63032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63428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64068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64465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65135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65501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66172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66568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67238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67604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68275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68640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69311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69707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70378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70744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71414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7181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7245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7269480" y="6657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7269480" y="6620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5"/>
                </a:lnTo>
                <a:lnTo>
                  <a:pt x="9144" y="914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7269480" y="655370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4"/>
                </a:lnTo>
                <a:lnTo>
                  <a:pt x="9144" y="3657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7269480" y="6514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7269480" y="6450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7269480" y="6410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7269480" y="6343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7269480" y="6306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7269480" y="6239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7269480" y="6200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7269480" y="6133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7269480" y="6096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7269480" y="6029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7269480" y="5992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7269480" y="5925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7269480" y="5886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7269480" y="5819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7269480" y="5782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7269480" y="5715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7269480" y="5675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7269480" y="5611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7269480" y="5572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7269480" y="5505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7269480" y="5468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7269480" y="5401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7269480" y="5361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7269480" y="52948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7269480" y="52583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7269480" y="51912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7269480" y="5154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7269480" y="5087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7269480" y="50479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7269480" y="49809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7269480" y="4944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7269480" y="48773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7269480" y="48376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269480" y="4773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7269480" y="47340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7269480" y="46669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7269480" y="4630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7269480" y="4563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7269480" y="45237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7269480" y="44566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7269480" y="4423155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0" y="6096"/>
                </a:moveTo>
                <a:lnTo>
                  <a:pt x="9144" y="6096"/>
                </a:lnTo>
                <a:lnTo>
                  <a:pt x="914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7269480" y="25333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7269480" y="2466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7269480" y="2429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7269480" y="2362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7269480" y="2323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7269480" y="2259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7269480" y="2219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7269480" y="2152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7269480" y="2115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7269480" y="2048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7269480" y="2009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7269480" y="1942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7269480" y="1905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7269480" y="1838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7269480" y="1801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7269480" y="1734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7269480" y="1695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7269480" y="1628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7269480" y="159156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96286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95920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95250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94853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94183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93817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931468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927811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921105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917143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910437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906780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9000743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8961119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8897111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88574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87904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87538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86868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86471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85801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85435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8513064" y="1634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8513064" y="17012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8513064" y="174091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8513064" y="180797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8513064" y="184454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8513064" y="191160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8513064" y="1948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8513064" y="2015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8513064" y="205486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8513064" y="212191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8513064" y="215849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8513064" y="22255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8513064" y="226517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8513064" y="23291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8513064" y="2368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8513064" y="243586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8513064" y="24724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8513064" y="25394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8513064" y="44262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8513064" y="44627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8513064" y="45298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8513064" y="45694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8513064" y="46365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8513064" y="46730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8513064" y="4740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8513064" y="47797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8513064" y="48437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8513064" y="48834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8513064" y="49504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8513064" y="49870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8513064" y="5054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8513064" y="50937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8513064" y="51607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8513064" y="51973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8513064" y="52644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8513064" y="53009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8513064" y="5368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8513064" y="54076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8513064" y="54747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8513064" y="55112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8513064" y="5578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8513064" y="56179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8513064" y="56819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8513064" y="57216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8513064" y="57886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8513064" y="5825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8513064" y="5892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8513064" y="59319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8513064" y="59989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8513064" y="60355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8513064" y="61026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8513064" y="6139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8513064" y="6206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8513064" y="62458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8513064" y="63129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8513064" y="63494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851306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8513064" y="64561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8513064" y="6520180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8513064" y="6559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8513064" y="66268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8513064" y="666343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2"/>
                </a:lnTo>
                <a:lnTo>
                  <a:pt x="9143" y="3962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85404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85801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864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868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87508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87904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885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889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/>
          <p:nvPr/>
        </p:nvSpPr>
        <p:spPr>
          <a:xfrm>
            <a:off x="89611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6" name="object 566"/>
          <p:cNvSpPr/>
          <p:nvPr/>
        </p:nvSpPr>
        <p:spPr>
          <a:xfrm>
            <a:off x="89976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906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910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91714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92080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927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/>
          <p:nvPr/>
        </p:nvSpPr>
        <p:spPr>
          <a:xfrm>
            <a:off x="931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3" name="object 573"/>
          <p:cNvSpPr/>
          <p:nvPr/>
        </p:nvSpPr>
        <p:spPr>
          <a:xfrm>
            <a:off x="93786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574"/>
          <p:cNvSpPr/>
          <p:nvPr/>
        </p:nvSpPr>
        <p:spPr>
          <a:xfrm>
            <a:off x="94183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5" name="object 575"/>
          <p:cNvSpPr/>
          <p:nvPr/>
        </p:nvSpPr>
        <p:spPr>
          <a:xfrm>
            <a:off x="948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6" name="object 576"/>
          <p:cNvSpPr/>
          <p:nvPr/>
        </p:nvSpPr>
        <p:spPr>
          <a:xfrm>
            <a:off x="952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7" name="object 577"/>
          <p:cNvSpPr/>
          <p:nvPr/>
        </p:nvSpPr>
        <p:spPr>
          <a:xfrm>
            <a:off x="95890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8" name="object 578"/>
          <p:cNvSpPr/>
          <p:nvPr/>
        </p:nvSpPr>
        <p:spPr>
          <a:xfrm>
            <a:off x="96286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9" name="object 579"/>
          <p:cNvSpPr/>
          <p:nvPr/>
        </p:nvSpPr>
        <p:spPr>
          <a:xfrm>
            <a:off x="9662159" y="66695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0" name="object 580"/>
          <p:cNvSpPr/>
          <p:nvPr/>
        </p:nvSpPr>
        <p:spPr>
          <a:xfrm>
            <a:off x="9662159" y="6602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1" name="object 581"/>
          <p:cNvSpPr/>
          <p:nvPr/>
        </p:nvSpPr>
        <p:spPr>
          <a:xfrm>
            <a:off x="9662159" y="6565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2" name="object 582"/>
          <p:cNvSpPr/>
          <p:nvPr/>
        </p:nvSpPr>
        <p:spPr>
          <a:xfrm>
            <a:off x="9662159" y="6498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3" name="object 583"/>
          <p:cNvSpPr/>
          <p:nvPr/>
        </p:nvSpPr>
        <p:spPr>
          <a:xfrm>
            <a:off x="9662159" y="6459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4" name="object 584"/>
          <p:cNvSpPr/>
          <p:nvPr/>
        </p:nvSpPr>
        <p:spPr>
          <a:xfrm>
            <a:off x="9662159" y="6392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5" name="object 585"/>
          <p:cNvSpPr/>
          <p:nvPr/>
        </p:nvSpPr>
        <p:spPr>
          <a:xfrm>
            <a:off x="9662159" y="6355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6" name="object 586"/>
          <p:cNvSpPr/>
          <p:nvPr/>
        </p:nvSpPr>
        <p:spPr>
          <a:xfrm>
            <a:off x="9662159" y="6288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7"/>
                </a:lnTo>
                <a:lnTo>
                  <a:pt x="9144" y="36577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587"/>
          <p:cNvSpPr/>
          <p:nvPr/>
        </p:nvSpPr>
        <p:spPr>
          <a:xfrm>
            <a:off x="9662159" y="62489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8" name="object 588"/>
          <p:cNvSpPr/>
          <p:nvPr/>
        </p:nvSpPr>
        <p:spPr>
          <a:xfrm>
            <a:off x="9662159" y="6184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9" name="object 589"/>
          <p:cNvSpPr/>
          <p:nvPr/>
        </p:nvSpPr>
        <p:spPr>
          <a:xfrm>
            <a:off x="9662159" y="6145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0" name="object 590"/>
          <p:cNvSpPr/>
          <p:nvPr/>
        </p:nvSpPr>
        <p:spPr>
          <a:xfrm>
            <a:off x="9662159" y="6078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1" name="object 591"/>
          <p:cNvSpPr/>
          <p:nvPr/>
        </p:nvSpPr>
        <p:spPr>
          <a:xfrm>
            <a:off x="9662159" y="6041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2" name="object 592"/>
          <p:cNvSpPr/>
          <p:nvPr/>
        </p:nvSpPr>
        <p:spPr>
          <a:xfrm>
            <a:off x="9662159" y="5974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3" name="object 593"/>
          <p:cNvSpPr/>
          <p:nvPr/>
        </p:nvSpPr>
        <p:spPr>
          <a:xfrm>
            <a:off x="9662159" y="5934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4" name="object 594"/>
          <p:cNvSpPr/>
          <p:nvPr/>
        </p:nvSpPr>
        <p:spPr>
          <a:xfrm>
            <a:off x="9662159" y="58679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595"/>
          <p:cNvSpPr/>
          <p:nvPr/>
        </p:nvSpPr>
        <p:spPr>
          <a:xfrm>
            <a:off x="9662159" y="5831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6" name="object 596"/>
          <p:cNvSpPr/>
          <p:nvPr/>
        </p:nvSpPr>
        <p:spPr>
          <a:xfrm>
            <a:off x="9662159" y="57642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7" name="object 597"/>
          <p:cNvSpPr/>
          <p:nvPr/>
        </p:nvSpPr>
        <p:spPr>
          <a:xfrm>
            <a:off x="9662159" y="57277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8" name="object 598"/>
          <p:cNvSpPr/>
          <p:nvPr/>
        </p:nvSpPr>
        <p:spPr>
          <a:xfrm>
            <a:off x="9662159" y="56606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9" name="object 599"/>
          <p:cNvSpPr/>
          <p:nvPr/>
        </p:nvSpPr>
        <p:spPr>
          <a:xfrm>
            <a:off x="9662159" y="5621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0" name="object 600"/>
          <p:cNvSpPr/>
          <p:nvPr/>
        </p:nvSpPr>
        <p:spPr>
          <a:xfrm>
            <a:off x="9662159" y="55539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1" name="object 601"/>
          <p:cNvSpPr/>
          <p:nvPr/>
        </p:nvSpPr>
        <p:spPr>
          <a:xfrm>
            <a:off x="9662159" y="55173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2" name="object 602"/>
          <p:cNvSpPr/>
          <p:nvPr/>
        </p:nvSpPr>
        <p:spPr>
          <a:xfrm>
            <a:off x="9662159" y="54503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3" name="object 603"/>
          <p:cNvSpPr/>
          <p:nvPr/>
        </p:nvSpPr>
        <p:spPr>
          <a:xfrm>
            <a:off x="9662159" y="54107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4" name="object 604"/>
          <p:cNvSpPr/>
          <p:nvPr/>
        </p:nvSpPr>
        <p:spPr>
          <a:xfrm>
            <a:off x="9662159" y="53467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5" name="object 605"/>
          <p:cNvSpPr/>
          <p:nvPr/>
        </p:nvSpPr>
        <p:spPr>
          <a:xfrm>
            <a:off x="9662159" y="5307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6" name="object 606"/>
          <p:cNvSpPr/>
          <p:nvPr/>
        </p:nvSpPr>
        <p:spPr>
          <a:xfrm>
            <a:off x="9662159" y="52400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7" name="object 607"/>
          <p:cNvSpPr/>
          <p:nvPr/>
        </p:nvSpPr>
        <p:spPr>
          <a:xfrm>
            <a:off x="9662159" y="52034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8" name="object 608"/>
          <p:cNvSpPr/>
          <p:nvPr/>
        </p:nvSpPr>
        <p:spPr>
          <a:xfrm>
            <a:off x="9662159" y="51363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9" name="object 609"/>
          <p:cNvSpPr/>
          <p:nvPr/>
        </p:nvSpPr>
        <p:spPr>
          <a:xfrm>
            <a:off x="9662159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0" name="object 610"/>
          <p:cNvSpPr/>
          <p:nvPr/>
        </p:nvSpPr>
        <p:spPr>
          <a:xfrm>
            <a:off x="9662159" y="50297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1" name="object 611"/>
          <p:cNvSpPr/>
          <p:nvPr/>
        </p:nvSpPr>
        <p:spPr>
          <a:xfrm>
            <a:off x="9662159" y="49931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2" name="object 612"/>
          <p:cNvSpPr/>
          <p:nvPr/>
        </p:nvSpPr>
        <p:spPr>
          <a:xfrm>
            <a:off x="9662159" y="49260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3" name="object 613"/>
          <p:cNvSpPr/>
          <p:nvPr/>
        </p:nvSpPr>
        <p:spPr>
          <a:xfrm>
            <a:off x="9662159" y="48895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4" name="object 614"/>
          <p:cNvSpPr/>
          <p:nvPr/>
        </p:nvSpPr>
        <p:spPr>
          <a:xfrm>
            <a:off x="9662159" y="48224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5" name="object 615"/>
          <p:cNvSpPr/>
          <p:nvPr/>
        </p:nvSpPr>
        <p:spPr>
          <a:xfrm>
            <a:off x="9662159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6" name="object 616"/>
          <p:cNvSpPr/>
          <p:nvPr/>
        </p:nvSpPr>
        <p:spPr>
          <a:xfrm>
            <a:off x="9662159" y="47157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7" name="object 617"/>
          <p:cNvSpPr/>
          <p:nvPr/>
        </p:nvSpPr>
        <p:spPr>
          <a:xfrm>
            <a:off x="9662159" y="46791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8" name="object 618"/>
          <p:cNvSpPr/>
          <p:nvPr/>
        </p:nvSpPr>
        <p:spPr>
          <a:xfrm>
            <a:off x="9662159" y="46121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9" name="object 619"/>
          <p:cNvSpPr/>
          <p:nvPr/>
        </p:nvSpPr>
        <p:spPr>
          <a:xfrm>
            <a:off x="9662159" y="45725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0" name="object 620"/>
          <p:cNvSpPr/>
          <p:nvPr/>
        </p:nvSpPr>
        <p:spPr>
          <a:xfrm>
            <a:off x="9662159" y="45085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1" name="object 621"/>
          <p:cNvSpPr/>
          <p:nvPr/>
        </p:nvSpPr>
        <p:spPr>
          <a:xfrm>
            <a:off x="9662159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2" name="object 622"/>
          <p:cNvSpPr/>
          <p:nvPr/>
        </p:nvSpPr>
        <p:spPr>
          <a:xfrm>
            <a:off x="9662159" y="44018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3" name="object 623"/>
          <p:cNvSpPr/>
          <p:nvPr/>
        </p:nvSpPr>
        <p:spPr>
          <a:xfrm>
            <a:off x="9662159" y="43652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4" name="object 624"/>
          <p:cNvSpPr/>
          <p:nvPr/>
        </p:nvSpPr>
        <p:spPr>
          <a:xfrm>
            <a:off x="9662159" y="42981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5" name="object 625"/>
          <p:cNvSpPr/>
          <p:nvPr/>
        </p:nvSpPr>
        <p:spPr>
          <a:xfrm>
            <a:off x="9662159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6" name="object 626"/>
          <p:cNvSpPr/>
          <p:nvPr/>
        </p:nvSpPr>
        <p:spPr>
          <a:xfrm>
            <a:off x="9662159" y="41915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7" name="object 627"/>
          <p:cNvSpPr/>
          <p:nvPr/>
        </p:nvSpPr>
        <p:spPr>
          <a:xfrm>
            <a:off x="9662159" y="41549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8" name="object 628"/>
          <p:cNvSpPr/>
          <p:nvPr/>
        </p:nvSpPr>
        <p:spPr>
          <a:xfrm>
            <a:off x="9662159" y="40878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9" name="object 629"/>
          <p:cNvSpPr/>
          <p:nvPr/>
        </p:nvSpPr>
        <p:spPr>
          <a:xfrm>
            <a:off x="9662159" y="4051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0" name="object 630"/>
          <p:cNvSpPr/>
          <p:nvPr/>
        </p:nvSpPr>
        <p:spPr>
          <a:xfrm>
            <a:off x="9662159" y="39842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1" name="object 631"/>
          <p:cNvSpPr/>
          <p:nvPr/>
        </p:nvSpPr>
        <p:spPr>
          <a:xfrm>
            <a:off x="9662159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2" name="object 632"/>
          <p:cNvSpPr/>
          <p:nvPr/>
        </p:nvSpPr>
        <p:spPr>
          <a:xfrm>
            <a:off x="9662159" y="38775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3" name="object 633"/>
          <p:cNvSpPr/>
          <p:nvPr/>
        </p:nvSpPr>
        <p:spPr>
          <a:xfrm>
            <a:off x="9662159" y="38409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4" name="object 634"/>
          <p:cNvSpPr/>
          <p:nvPr/>
        </p:nvSpPr>
        <p:spPr>
          <a:xfrm>
            <a:off x="9662159" y="37739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5" name="object 635"/>
          <p:cNvSpPr/>
          <p:nvPr/>
        </p:nvSpPr>
        <p:spPr>
          <a:xfrm>
            <a:off x="9662159" y="37343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6" name="object 636"/>
          <p:cNvSpPr/>
          <p:nvPr/>
        </p:nvSpPr>
        <p:spPr>
          <a:xfrm>
            <a:off x="9662159" y="36703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7" name="object 637"/>
          <p:cNvSpPr/>
          <p:nvPr/>
        </p:nvSpPr>
        <p:spPr>
          <a:xfrm>
            <a:off x="9662159" y="3630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8" name="object 638"/>
          <p:cNvSpPr/>
          <p:nvPr/>
        </p:nvSpPr>
        <p:spPr>
          <a:xfrm>
            <a:off x="9662159" y="35636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9" name="object 639"/>
          <p:cNvSpPr/>
          <p:nvPr/>
        </p:nvSpPr>
        <p:spPr>
          <a:xfrm>
            <a:off x="9662159" y="35270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0" name="object 640"/>
          <p:cNvSpPr/>
          <p:nvPr/>
        </p:nvSpPr>
        <p:spPr>
          <a:xfrm>
            <a:off x="9662159" y="34599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1" name="object 641"/>
          <p:cNvSpPr/>
          <p:nvPr/>
        </p:nvSpPr>
        <p:spPr>
          <a:xfrm>
            <a:off x="9662159" y="3420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2" name="object 642"/>
          <p:cNvSpPr/>
          <p:nvPr/>
        </p:nvSpPr>
        <p:spPr>
          <a:xfrm>
            <a:off x="9662159" y="33533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3" name="object 643"/>
          <p:cNvSpPr/>
          <p:nvPr/>
        </p:nvSpPr>
        <p:spPr>
          <a:xfrm>
            <a:off x="9662159" y="33167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4" name="object 644"/>
          <p:cNvSpPr/>
          <p:nvPr/>
        </p:nvSpPr>
        <p:spPr>
          <a:xfrm>
            <a:off x="9662159" y="32496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5" name="object 645"/>
          <p:cNvSpPr/>
          <p:nvPr/>
        </p:nvSpPr>
        <p:spPr>
          <a:xfrm>
            <a:off x="9662159" y="32131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6" name="object 646"/>
          <p:cNvSpPr/>
          <p:nvPr/>
        </p:nvSpPr>
        <p:spPr>
          <a:xfrm>
            <a:off x="9662159" y="31460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7" name="object 647"/>
          <p:cNvSpPr/>
          <p:nvPr/>
        </p:nvSpPr>
        <p:spPr>
          <a:xfrm>
            <a:off x="9662159" y="3106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8" name="object 648"/>
          <p:cNvSpPr/>
          <p:nvPr/>
        </p:nvSpPr>
        <p:spPr>
          <a:xfrm>
            <a:off x="9662159" y="30393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9" name="object 649"/>
          <p:cNvSpPr/>
          <p:nvPr/>
        </p:nvSpPr>
        <p:spPr>
          <a:xfrm>
            <a:off x="9662159" y="30027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0" name="object 650"/>
          <p:cNvSpPr/>
          <p:nvPr/>
        </p:nvSpPr>
        <p:spPr>
          <a:xfrm>
            <a:off x="9662159" y="29357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1" name="object 651"/>
          <p:cNvSpPr/>
          <p:nvPr/>
        </p:nvSpPr>
        <p:spPr>
          <a:xfrm>
            <a:off x="9662159" y="28961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2" name="object 652"/>
          <p:cNvSpPr/>
          <p:nvPr/>
        </p:nvSpPr>
        <p:spPr>
          <a:xfrm>
            <a:off x="9662159" y="28321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3" name="object 653"/>
          <p:cNvSpPr/>
          <p:nvPr/>
        </p:nvSpPr>
        <p:spPr>
          <a:xfrm>
            <a:off x="9662159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4" name="object 654"/>
          <p:cNvSpPr/>
          <p:nvPr/>
        </p:nvSpPr>
        <p:spPr>
          <a:xfrm>
            <a:off x="9662159" y="27254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5" name="object 655"/>
          <p:cNvSpPr/>
          <p:nvPr/>
        </p:nvSpPr>
        <p:spPr>
          <a:xfrm>
            <a:off x="9662159" y="26888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6" name="object 656"/>
          <p:cNvSpPr/>
          <p:nvPr/>
        </p:nvSpPr>
        <p:spPr>
          <a:xfrm>
            <a:off x="9662159" y="26217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7" name="object 657"/>
          <p:cNvSpPr/>
          <p:nvPr/>
        </p:nvSpPr>
        <p:spPr>
          <a:xfrm>
            <a:off x="9662159" y="25821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8" name="object 658"/>
          <p:cNvSpPr/>
          <p:nvPr/>
        </p:nvSpPr>
        <p:spPr>
          <a:xfrm>
            <a:off x="9662159" y="25151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9" name="object 659"/>
          <p:cNvSpPr/>
          <p:nvPr/>
        </p:nvSpPr>
        <p:spPr>
          <a:xfrm>
            <a:off x="9662159" y="24785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0" name="object 660"/>
          <p:cNvSpPr/>
          <p:nvPr/>
        </p:nvSpPr>
        <p:spPr>
          <a:xfrm>
            <a:off x="9662159" y="2411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1" name="object 661"/>
          <p:cNvSpPr/>
          <p:nvPr/>
        </p:nvSpPr>
        <p:spPr>
          <a:xfrm>
            <a:off x="9662159" y="2374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2" name="object 662"/>
          <p:cNvSpPr/>
          <p:nvPr/>
        </p:nvSpPr>
        <p:spPr>
          <a:xfrm>
            <a:off x="9662159" y="2307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3" name="object 663"/>
          <p:cNvSpPr/>
          <p:nvPr/>
        </p:nvSpPr>
        <p:spPr>
          <a:xfrm>
            <a:off x="9662159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4" name="object 664"/>
          <p:cNvSpPr/>
          <p:nvPr/>
        </p:nvSpPr>
        <p:spPr>
          <a:xfrm>
            <a:off x="9662159" y="2201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5" name="object 665"/>
          <p:cNvSpPr/>
          <p:nvPr/>
        </p:nvSpPr>
        <p:spPr>
          <a:xfrm>
            <a:off x="9662159" y="2164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6" name="object 666"/>
          <p:cNvSpPr/>
          <p:nvPr/>
        </p:nvSpPr>
        <p:spPr>
          <a:xfrm>
            <a:off x="9662159" y="2097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7" name="object 667"/>
          <p:cNvSpPr/>
          <p:nvPr/>
        </p:nvSpPr>
        <p:spPr>
          <a:xfrm>
            <a:off x="9662159" y="20579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8" name="object 668"/>
          <p:cNvSpPr/>
          <p:nvPr/>
        </p:nvSpPr>
        <p:spPr>
          <a:xfrm>
            <a:off x="9662159" y="1993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9" name="object 669"/>
          <p:cNvSpPr/>
          <p:nvPr/>
        </p:nvSpPr>
        <p:spPr>
          <a:xfrm>
            <a:off x="9662159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0" name="object 670"/>
          <p:cNvSpPr/>
          <p:nvPr/>
        </p:nvSpPr>
        <p:spPr>
          <a:xfrm>
            <a:off x="9662159" y="1887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1" name="object 671"/>
          <p:cNvSpPr/>
          <p:nvPr/>
        </p:nvSpPr>
        <p:spPr>
          <a:xfrm>
            <a:off x="9662159" y="1850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2" name="object 672"/>
          <p:cNvSpPr/>
          <p:nvPr/>
        </p:nvSpPr>
        <p:spPr>
          <a:xfrm>
            <a:off x="9662159" y="1783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3" name="object 673"/>
          <p:cNvSpPr/>
          <p:nvPr/>
        </p:nvSpPr>
        <p:spPr>
          <a:xfrm>
            <a:off x="9662159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4" name="object 674"/>
          <p:cNvSpPr/>
          <p:nvPr/>
        </p:nvSpPr>
        <p:spPr>
          <a:xfrm>
            <a:off x="9662159" y="16769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5" name="object 675"/>
          <p:cNvSpPr/>
          <p:nvPr/>
        </p:nvSpPr>
        <p:spPr>
          <a:xfrm>
            <a:off x="9662159" y="1640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6" name="object 676"/>
          <p:cNvSpPr/>
          <p:nvPr/>
        </p:nvSpPr>
        <p:spPr>
          <a:xfrm>
            <a:off x="2990088" y="2563876"/>
            <a:ext cx="6571615" cy="1859280"/>
          </a:xfrm>
          <a:custGeom>
            <a:avLst/>
            <a:gdLst/>
            <a:ahLst/>
            <a:cxnLst/>
            <a:rect l="l" t="t" r="r" b="b"/>
            <a:pathLst>
              <a:path w="6571615" h="1859279">
                <a:moveTo>
                  <a:pt x="0" y="1859280"/>
                </a:moveTo>
                <a:lnTo>
                  <a:pt x="6571488" y="1859280"/>
                </a:lnTo>
                <a:lnTo>
                  <a:pt x="6571488" y="0"/>
                </a:lnTo>
                <a:lnTo>
                  <a:pt x="0" y="0"/>
                </a:lnTo>
                <a:lnTo>
                  <a:pt x="0" y="18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7" name="object 677"/>
          <p:cNvSpPr txBox="1"/>
          <p:nvPr/>
        </p:nvSpPr>
        <p:spPr>
          <a:xfrm>
            <a:off x="5634781" y="2593848"/>
            <a:ext cx="6553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10 000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78" name="object 678"/>
          <p:cNvSpPr txBox="1"/>
          <p:nvPr/>
        </p:nvSpPr>
        <p:spPr>
          <a:xfrm>
            <a:off x="7067081" y="2593848"/>
            <a:ext cx="5880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4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9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79" name="object 679"/>
          <p:cNvSpPr txBox="1"/>
          <p:nvPr/>
        </p:nvSpPr>
        <p:spPr>
          <a:xfrm>
            <a:off x="8428922" y="2593848"/>
            <a:ext cx="5886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4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000</a:t>
            </a:r>
          </a:p>
        </p:txBody>
      </p:sp>
      <p:sp>
        <p:nvSpPr>
          <p:cNvPr id="680" name="object 680"/>
          <p:cNvSpPr txBox="1"/>
          <p:nvPr/>
        </p:nvSpPr>
        <p:spPr>
          <a:xfrm>
            <a:off x="3068827" y="2593848"/>
            <a:ext cx="168528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83590" algn="l"/>
              </a:tabLst>
            </a:pPr>
            <a:r>
              <a:rPr sz="1000" spc="-5" dirty="0">
                <a:latin typeface="Arial"/>
                <a:cs typeface="Arial"/>
              </a:rPr>
              <a:t>90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	</a:t>
            </a:r>
            <a:r>
              <a:rPr sz="1000" spc="5" dirty="0">
                <a:latin typeface="Arial"/>
                <a:cs typeface="Arial"/>
              </a:rPr>
              <a:t>P </a:t>
            </a:r>
            <a:r>
              <a:rPr sz="1000" dirty="0">
                <a:latin typeface="Arial"/>
                <a:cs typeface="Arial"/>
              </a:rPr>
              <a:t>a </a:t>
            </a:r>
            <a:r>
              <a:rPr sz="1000" spc="-5" dirty="0">
                <a:latin typeface="Arial"/>
                <a:cs typeface="Arial"/>
              </a:rPr>
              <a:t>10 000</a:t>
            </a:r>
            <a:r>
              <a:rPr sz="1000" spc="-1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4 </a:t>
            </a:r>
            <a:r>
              <a:rPr sz="1000" spc="-5" dirty="0">
                <a:latin typeface="Arial"/>
                <a:cs typeface="Arial"/>
              </a:rPr>
              <a:t>000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1" name="object 681"/>
          <p:cNvSpPr txBox="1"/>
          <p:nvPr/>
        </p:nvSpPr>
        <p:spPr>
          <a:xfrm>
            <a:off x="3910076" y="2899867"/>
            <a:ext cx="950594" cy="9398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362585" algn="l"/>
              </a:tabLst>
            </a:pPr>
            <a:r>
              <a:rPr sz="1000" spc="5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b	</a:t>
            </a:r>
            <a:r>
              <a:rPr sz="1000" dirty="0">
                <a:latin typeface="Arial"/>
                <a:cs typeface="Arial"/>
              </a:rPr>
              <a:t>8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68935" algn="l"/>
              </a:tabLst>
            </a:pPr>
            <a:r>
              <a:rPr sz="1000" spc="5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	9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P </a:t>
            </a:r>
            <a:r>
              <a:rPr sz="1000" dirty="0">
                <a:latin typeface="Arial"/>
                <a:cs typeface="Arial"/>
              </a:rPr>
              <a:t>d   </a:t>
            </a:r>
            <a:r>
              <a:rPr sz="1000" spc="-5" dirty="0">
                <a:latin typeface="Arial"/>
                <a:cs typeface="Arial"/>
              </a:rPr>
              <a:t>10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74650" algn="l"/>
              </a:tabLst>
            </a:pPr>
            <a:r>
              <a:rPr sz="1000" spc="5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	3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2" name="object 682"/>
          <p:cNvSpPr txBox="1"/>
          <p:nvPr/>
        </p:nvSpPr>
        <p:spPr>
          <a:xfrm>
            <a:off x="5738876" y="3660648"/>
            <a:ext cx="5848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3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3" name="object 683"/>
          <p:cNvSpPr txBox="1"/>
          <p:nvPr/>
        </p:nvSpPr>
        <p:spPr>
          <a:xfrm>
            <a:off x="7170749" y="3660648"/>
            <a:ext cx="5880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1 </a:t>
            </a:r>
            <a:r>
              <a:rPr sz="1000" spc="-15" dirty="0">
                <a:latin typeface="Arial"/>
                <a:cs typeface="Arial"/>
              </a:rPr>
              <a:t>000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4" name="object 684"/>
          <p:cNvSpPr txBox="1"/>
          <p:nvPr/>
        </p:nvSpPr>
        <p:spPr>
          <a:xfrm>
            <a:off x="8570468" y="3660648"/>
            <a:ext cx="5848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Arial"/>
                <a:cs typeface="Arial"/>
              </a:rPr>
              <a:t>1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5" name="object 685"/>
          <p:cNvSpPr txBox="1"/>
          <p:nvPr/>
        </p:nvSpPr>
        <p:spPr>
          <a:xfrm>
            <a:off x="3068827" y="3738067"/>
            <a:ext cx="1450340" cy="4826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000" dirty="0">
                <a:latin typeface="Arial"/>
                <a:cs typeface="Arial"/>
              </a:rPr>
              <a:t>1 </a:t>
            </a:r>
            <a:r>
              <a:rPr sz="1000" spc="-5" dirty="0">
                <a:latin typeface="Arial"/>
                <a:cs typeface="Arial"/>
              </a:rPr>
              <a:t>000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853440">
              <a:lnSpc>
                <a:spcPct val="100000"/>
              </a:lnSpc>
              <a:spcBef>
                <a:spcPts val="600"/>
              </a:spcBef>
            </a:pPr>
            <a:r>
              <a:rPr sz="1000" spc="5" dirty="0">
                <a:latin typeface="Arial"/>
                <a:cs typeface="Arial"/>
              </a:rPr>
              <a:t>P </a:t>
            </a:r>
            <a:r>
              <a:rPr sz="1000" dirty="0">
                <a:latin typeface="Arial"/>
                <a:cs typeface="Arial"/>
              </a:rPr>
              <a:t>r </a:t>
            </a:r>
            <a:r>
              <a:rPr sz="1000" spc="-5" dirty="0">
                <a:latin typeface="Arial"/>
                <a:cs typeface="Arial"/>
              </a:rPr>
              <a:t>50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6" name="object 686"/>
          <p:cNvSpPr txBox="1"/>
          <p:nvPr/>
        </p:nvSpPr>
        <p:spPr>
          <a:xfrm>
            <a:off x="4504923" y="4066474"/>
            <a:ext cx="315595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5"/>
              </a:lnSpc>
            </a:pPr>
            <a:r>
              <a:rPr sz="1000" dirty="0">
                <a:latin typeface="Arial"/>
                <a:cs typeface="Arial"/>
              </a:rPr>
              <a:t>0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3060192" y="3917188"/>
            <a:ext cx="646430" cy="73660"/>
          </a:xfrm>
          <a:custGeom>
            <a:avLst/>
            <a:gdLst/>
            <a:ahLst/>
            <a:cxnLst/>
            <a:rect l="l" t="t" r="r" b="b"/>
            <a:pathLst>
              <a:path w="646429" h="73660">
                <a:moveTo>
                  <a:pt x="0" y="0"/>
                </a:moveTo>
                <a:lnTo>
                  <a:pt x="2095" y="14716"/>
                </a:lnTo>
                <a:lnTo>
                  <a:pt x="7619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298704" y="36575"/>
                </a:lnTo>
                <a:lnTo>
                  <a:pt x="308943" y="39719"/>
                </a:lnTo>
                <a:lnTo>
                  <a:pt x="316610" y="48005"/>
                </a:lnTo>
                <a:lnTo>
                  <a:pt x="321421" y="59721"/>
                </a:lnTo>
                <a:lnTo>
                  <a:pt x="323087" y="73151"/>
                </a:lnTo>
                <a:lnTo>
                  <a:pt x="325183" y="59721"/>
                </a:lnTo>
                <a:lnTo>
                  <a:pt x="330707" y="48005"/>
                </a:lnTo>
                <a:lnTo>
                  <a:pt x="338518" y="39719"/>
                </a:lnTo>
                <a:lnTo>
                  <a:pt x="347471" y="36575"/>
                </a:lnTo>
                <a:lnTo>
                  <a:pt x="624840" y="36575"/>
                </a:lnTo>
                <a:lnTo>
                  <a:pt x="633317" y="33861"/>
                </a:lnTo>
                <a:lnTo>
                  <a:pt x="640079" y="26288"/>
                </a:lnTo>
                <a:lnTo>
                  <a:pt x="644556" y="14716"/>
                </a:lnTo>
                <a:lnTo>
                  <a:pt x="646175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8" name="object 688"/>
          <p:cNvSpPr/>
          <p:nvPr/>
        </p:nvSpPr>
        <p:spPr>
          <a:xfrm>
            <a:off x="4983479" y="4435347"/>
            <a:ext cx="1368552" cy="795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9" name="object 689"/>
          <p:cNvSpPr/>
          <p:nvPr/>
        </p:nvSpPr>
        <p:spPr>
          <a:xfrm>
            <a:off x="4989576" y="4420108"/>
            <a:ext cx="1356360" cy="786765"/>
          </a:xfrm>
          <a:custGeom>
            <a:avLst/>
            <a:gdLst/>
            <a:ahLst/>
            <a:cxnLst/>
            <a:rect l="l" t="t" r="r" b="b"/>
            <a:pathLst>
              <a:path w="1356360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25296" y="786384"/>
                </a:lnTo>
                <a:lnTo>
                  <a:pt x="1276635" y="775763"/>
                </a:lnTo>
                <a:lnTo>
                  <a:pt x="1318260" y="747141"/>
                </a:lnTo>
                <a:lnTo>
                  <a:pt x="1346168" y="705373"/>
                </a:lnTo>
                <a:lnTo>
                  <a:pt x="1356360" y="655320"/>
                </a:lnTo>
                <a:lnTo>
                  <a:pt x="1356360" y="131064"/>
                </a:lnTo>
                <a:lnTo>
                  <a:pt x="1346168" y="79724"/>
                </a:lnTo>
                <a:lnTo>
                  <a:pt x="1318260" y="38100"/>
                </a:lnTo>
                <a:lnTo>
                  <a:pt x="1276635" y="10191"/>
                </a:lnTo>
                <a:lnTo>
                  <a:pt x="1225296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0" name="object 690"/>
          <p:cNvSpPr/>
          <p:nvPr/>
        </p:nvSpPr>
        <p:spPr>
          <a:xfrm>
            <a:off x="3489959" y="5419852"/>
            <a:ext cx="1356360" cy="713740"/>
          </a:xfrm>
          <a:custGeom>
            <a:avLst/>
            <a:gdLst/>
            <a:ahLst/>
            <a:cxnLst/>
            <a:rect l="l" t="t" r="r" b="b"/>
            <a:pathLst>
              <a:path w="1356360" h="713739">
                <a:moveTo>
                  <a:pt x="118872" y="0"/>
                </a:moveTo>
                <a:lnTo>
                  <a:pt x="72009" y="9572"/>
                </a:lnTo>
                <a:lnTo>
                  <a:pt x="34289" y="35432"/>
                </a:lnTo>
                <a:lnTo>
                  <a:pt x="9143" y="73294"/>
                </a:lnTo>
                <a:lnTo>
                  <a:pt x="0" y="118872"/>
                </a:lnTo>
                <a:lnTo>
                  <a:pt x="0" y="594360"/>
                </a:lnTo>
                <a:lnTo>
                  <a:pt x="9143" y="641223"/>
                </a:lnTo>
                <a:lnTo>
                  <a:pt x="34289" y="678942"/>
                </a:lnTo>
                <a:lnTo>
                  <a:pt x="72009" y="704088"/>
                </a:lnTo>
                <a:lnTo>
                  <a:pt x="118872" y="713232"/>
                </a:lnTo>
                <a:lnTo>
                  <a:pt x="1237488" y="713232"/>
                </a:lnTo>
                <a:lnTo>
                  <a:pt x="1283065" y="704088"/>
                </a:lnTo>
                <a:lnTo>
                  <a:pt x="1320927" y="678942"/>
                </a:lnTo>
                <a:lnTo>
                  <a:pt x="1346787" y="641223"/>
                </a:lnTo>
                <a:lnTo>
                  <a:pt x="1356360" y="594360"/>
                </a:lnTo>
                <a:lnTo>
                  <a:pt x="1356360" y="118872"/>
                </a:lnTo>
                <a:lnTo>
                  <a:pt x="1346787" y="73294"/>
                </a:lnTo>
                <a:lnTo>
                  <a:pt x="1320927" y="35432"/>
                </a:lnTo>
                <a:lnTo>
                  <a:pt x="1283065" y="9572"/>
                </a:lnTo>
                <a:lnTo>
                  <a:pt x="1237488" y="0"/>
                </a:lnTo>
                <a:lnTo>
                  <a:pt x="11887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1" name="object 691"/>
          <p:cNvSpPr txBox="1"/>
          <p:nvPr/>
        </p:nvSpPr>
        <p:spPr>
          <a:xfrm>
            <a:off x="3477259" y="5455920"/>
            <a:ext cx="13811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6670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encargada  (infraestructura)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solicita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4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certificación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(PMIP)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3773423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4" y="36575"/>
                </a:lnTo>
                <a:lnTo>
                  <a:pt x="371855" y="36575"/>
                </a:lnTo>
                <a:lnTo>
                  <a:pt x="382095" y="39290"/>
                </a:lnTo>
                <a:lnTo>
                  <a:pt x="389763" y="46862"/>
                </a:lnTo>
                <a:lnTo>
                  <a:pt x="394573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60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432"/>
                </a:lnTo>
                <a:lnTo>
                  <a:pt x="786002" y="25146"/>
                </a:lnTo>
                <a:lnTo>
                  <a:pt x="790813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3" name="object 693"/>
          <p:cNvSpPr/>
          <p:nvPr/>
        </p:nvSpPr>
        <p:spPr>
          <a:xfrm>
            <a:off x="7485888" y="1939035"/>
            <a:ext cx="792479" cy="29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4" name="object 694"/>
          <p:cNvSpPr/>
          <p:nvPr/>
        </p:nvSpPr>
        <p:spPr>
          <a:xfrm>
            <a:off x="7488935" y="1920748"/>
            <a:ext cx="786765" cy="283845"/>
          </a:xfrm>
          <a:custGeom>
            <a:avLst/>
            <a:gdLst/>
            <a:ahLst/>
            <a:cxnLst/>
            <a:rect l="l" t="t" r="r" b="b"/>
            <a:pathLst>
              <a:path w="786765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37616" y="283463"/>
                </a:lnTo>
                <a:lnTo>
                  <a:pt x="756808" y="279749"/>
                </a:lnTo>
                <a:lnTo>
                  <a:pt x="772287" y="269747"/>
                </a:lnTo>
                <a:lnTo>
                  <a:pt x="782621" y="255174"/>
                </a:lnTo>
                <a:lnTo>
                  <a:pt x="786384" y="237743"/>
                </a:lnTo>
                <a:lnTo>
                  <a:pt x="786384" y="45719"/>
                </a:lnTo>
                <a:lnTo>
                  <a:pt x="782621" y="28289"/>
                </a:lnTo>
                <a:lnTo>
                  <a:pt x="772287" y="13715"/>
                </a:lnTo>
                <a:lnTo>
                  <a:pt x="756808" y="3714"/>
                </a:lnTo>
                <a:lnTo>
                  <a:pt x="737616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5" name="object 695"/>
          <p:cNvSpPr txBox="1"/>
          <p:nvPr/>
        </p:nvSpPr>
        <p:spPr>
          <a:xfrm>
            <a:off x="7640828" y="1593362"/>
            <a:ext cx="576580" cy="5721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600" b="1" spc="-5" dirty="0">
                <a:solidFill>
                  <a:srgbClr val="CC0000"/>
                </a:solidFill>
                <a:latin typeface="Arial"/>
                <a:cs typeface="Arial"/>
              </a:rPr>
              <a:t>DN</a:t>
            </a:r>
            <a:r>
              <a:rPr sz="1600" b="1" spc="-20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4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Giro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984248" y="2295651"/>
            <a:ext cx="865632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7" name="object 697"/>
          <p:cNvSpPr/>
          <p:nvPr/>
        </p:nvSpPr>
        <p:spPr>
          <a:xfrm>
            <a:off x="1987295" y="2277364"/>
            <a:ext cx="859790" cy="810895"/>
          </a:xfrm>
          <a:custGeom>
            <a:avLst/>
            <a:gdLst/>
            <a:ahLst/>
            <a:cxnLst/>
            <a:rect l="l" t="t" r="r" b="b"/>
            <a:pathLst>
              <a:path w="859789" h="810894">
                <a:moveTo>
                  <a:pt x="137160" y="0"/>
                </a:moveTo>
                <a:lnTo>
                  <a:pt x="93634" y="6925"/>
                </a:lnTo>
                <a:lnTo>
                  <a:pt x="55961" y="26139"/>
                </a:lnTo>
                <a:lnTo>
                  <a:pt x="26334" y="55302"/>
                </a:lnTo>
                <a:lnTo>
                  <a:pt x="6949" y="92073"/>
                </a:lnTo>
                <a:lnTo>
                  <a:pt x="0" y="134112"/>
                </a:lnTo>
                <a:lnTo>
                  <a:pt x="0" y="676656"/>
                </a:lnTo>
                <a:lnTo>
                  <a:pt x="6949" y="718694"/>
                </a:lnTo>
                <a:lnTo>
                  <a:pt x="26334" y="755465"/>
                </a:lnTo>
                <a:lnTo>
                  <a:pt x="55961" y="784628"/>
                </a:lnTo>
                <a:lnTo>
                  <a:pt x="93634" y="803842"/>
                </a:lnTo>
                <a:lnTo>
                  <a:pt x="137160" y="810768"/>
                </a:lnTo>
                <a:lnTo>
                  <a:pt x="722376" y="810768"/>
                </a:lnTo>
                <a:lnTo>
                  <a:pt x="765901" y="803842"/>
                </a:lnTo>
                <a:lnTo>
                  <a:pt x="803574" y="784628"/>
                </a:lnTo>
                <a:lnTo>
                  <a:pt x="833201" y="755465"/>
                </a:lnTo>
                <a:lnTo>
                  <a:pt x="852586" y="718694"/>
                </a:lnTo>
                <a:lnTo>
                  <a:pt x="859536" y="676656"/>
                </a:lnTo>
                <a:lnTo>
                  <a:pt x="859536" y="134112"/>
                </a:lnTo>
                <a:lnTo>
                  <a:pt x="852586" y="92073"/>
                </a:lnTo>
                <a:lnTo>
                  <a:pt x="833201" y="55302"/>
                </a:lnTo>
                <a:lnTo>
                  <a:pt x="803574" y="26139"/>
                </a:lnTo>
                <a:lnTo>
                  <a:pt x="765901" y="6925"/>
                </a:lnTo>
                <a:lnTo>
                  <a:pt x="722376" y="0"/>
                </a:lnTo>
                <a:lnTo>
                  <a:pt x="13716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8" name="object 698"/>
          <p:cNvSpPr txBox="1"/>
          <p:nvPr/>
        </p:nvSpPr>
        <p:spPr>
          <a:xfrm>
            <a:off x="2081276" y="2438399"/>
            <a:ext cx="6426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PCA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yec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99" name="object 699"/>
          <p:cNvSpPr txBox="1"/>
          <p:nvPr/>
        </p:nvSpPr>
        <p:spPr>
          <a:xfrm>
            <a:off x="1977644" y="2743199"/>
            <a:ext cx="846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90 000</a:t>
            </a:r>
            <a:r>
              <a:rPr sz="1000" b="1" spc="-12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6403847" y="4295140"/>
            <a:ext cx="1161287" cy="1054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1" name="object 701"/>
          <p:cNvSpPr/>
          <p:nvPr/>
        </p:nvSpPr>
        <p:spPr>
          <a:xfrm>
            <a:off x="6406896" y="4276852"/>
            <a:ext cx="1155700" cy="1045844"/>
          </a:xfrm>
          <a:custGeom>
            <a:avLst/>
            <a:gdLst/>
            <a:ahLst/>
            <a:cxnLst/>
            <a:rect l="l" t="t" r="r" b="b"/>
            <a:pathLst>
              <a:path w="1155700" h="1045845">
                <a:moveTo>
                  <a:pt x="176783" y="0"/>
                </a:moveTo>
                <a:lnTo>
                  <a:pt x="129822" y="6307"/>
                </a:lnTo>
                <a:lnTo>
                  <a:pt x="87601" y="24045"/>
                </a:lnTo>
                <a:lnTo>
                  <a:pt x="51815" y="51434"/>
                </a:lnTo>
                <a:lnTo>
                  <a:pt x="24158" y="86698"/>
                </a:lnTo>
                <a:lnTo>
                  <a:pt x="6321" y="128058"/>
                </a:lnTo>
                <a:lnTo>
                  <a:pt x="0" y="173736"/>
                </a:lnTo>
                <a:lnTo>
                  <a:pt x="0" y="871728"/>
                </a:lnTo>
                <a:lnTo>
                  <a:pt x="6321" y="917405"/>
                </a:lnTo>
                <a:lnTo>
                  <a:pt x="24158" y="958765"/>
                </a:lnTo>
                <a:lnTo>
                  <a:pt x="51815" y="994029"/>
                </a:lnTo>
                <a:lnTo>
                  <a:pt x="87601" y="1021418"/>
                </a:lnTo>
                <a:lnTo>
                  <a:pt x="129822" y="1039156"/>
                </a:lnTo>
                <a:lnTo>
                  <a:pt x="176783" y="1045464"/>
                </a:lnTo>
                <a:lnTo>
                  <a:pt x="978407" y="1045464"/>
                </a:lnTo>
                <a:lnTo>
                  <a:pt x="1025369" y="1039156"/>
                </a:lnTo>
                <a:lnTo>
                  <a:pt x="1067590" y="1021418"/>
                </a:lnTo>
                <a:lnTo>
                  <a:pt x="1103376" y="994029"/>
                </a:lnTo>
                <a:lnTo>
                  <a:pt x="1131033" y="958765"/>
                </a:lnTo>
                <a:lnTo>
                  <a:pt x="1148870" y="917405"/>
                </a:lnTo>
                <a:lnTo>
                  <a:pt x="1155192" y="871728"/>
                </a:lnTo>
                <a:lnTo>
                  <a:pt x="1155192" y="173736"/>
                </a:lnTo>
                <a:lnTo>
                  <a:pt x="1148870" y="128058"/>
                </a:lnTo>
                <a:lnTo>
                  <a:pt x="1131033" y="86698"/>
                </a:lnTo>
                <a:lnTo>
                  <a:pt x="1103376" y="51435"/>
                </a:lnTo>
                <a:lnTo>
                  <a:pt x="1067590" y="24045"/>
                </a:lnTo>
                <a:lnTo>
                  <a:pt x="1025369" y="6307"/>
                </a:lnTo>
                <a:lnTo>
                  <a:pt x="978407" y="0"/>
                </a:lnTo>
                <a:lnTo>
                  <a:pt x="17678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2" name="object 702"/>
          <p:cNvSpPr txBox="1"/>
          <p:nvPr/>
        </p:nvSpPr>
        <p:spPr>
          <a:xfrm>
            <a:off x="6382003" y="4325111"/>
            <a:ext cx="120904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Financiera</a:t>
            </a:r>
            <a:r>
              <a:rPr sz="1000" b="1" spc="-6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3" name="object 703"/>
          <p:cNvSpPr txBox="1"/>
          <p:nvPr/>
        </p:nvSpPr>
        <p:spPr>
          <a:xfrm>
            <a:off x="6388100" y="4477511"/>
            <a:ext cx="119443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con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1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conformidad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oficina  Correspondiente,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adelantos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o 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valorizaciones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4" name="object 704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111</a:t>
            </a:r>
          </a:p>
        </p:txBody>
      </p:sp>
      <p:sp>
        <p:nvSpPr>
          <p:cNvPr id="705" name="object 705"/>
          <p:cNvSpPr/>
          <p:nvPr/>
        </p:nvSpPr>
        <p:spPr>
          <a:xfrm>
            <a:off x="7342631" y="1628139"/>
            <a:ext cx="1088390" cy="5081270"/>
          </a:xfrm>
          <a:custGeom>
            <a:avLst/>
            <a:gdLst/>
            <a:ahLst/>
            <a:cxnLst/>
            <a:rect l="l" t="t" r="r" b="b"/>
            <a:pathLst>
              <a:path w="1088390" h="5081270">
                <a:moveTo>
                  <a:pt x="1082040" y="0"/>
                </a:moveTo>
                <a:lnTo>
                  <a:pt x="1045464" y="0"/>
                </a:lnTo>
                <a:lnTo>
                  <a:pt x="1045464" y="9144"/>
                </a:lnTo>
                <a:lnTo>
                  <a:pt x="1082040" y="9144"/>
                </a:lnTo>
                <a:lnTo>
                  <a:pt x="1082040" y="0"/>
                </a:lnTo>
                <a:close/>
              </a:path>
              <a:path w="1088390" h="5081270">
                <a:moveTo>
                  <a:pt x="1018032" y="0"/>
                </a:moveTo>
                <a:lnTo>
                  <a:pt x="1005840" y="0"/>
                </a:lnTo>
                <a:lnTo>
                  <a:pt x="1005840" y="9144"/>
                </a:lnTo>
                <a:lnTo>
                  <a:pt x="1018032" y="9144"/>
                </a:lnTo>
                <a:lnTo>
                  <a:pt x="1018032" y="0"/>
                </a:lnTo>
                <a:close/>
              </a:path>
              <a:path w="1088390" h="5081270">
                <a:moveTo>
                  <a:pt x="978408" y="0"/>
                </a:moveTo>
                <a:lnTo>
                  <a:pt x="941832" y="0"/>
                </a:lnTo>
                <a:lnTo>
                  <a:pt x="941832" y="9144"/>
                </a:lnTo>
                <a:lnTo>
                  <a:pt x="978408" y="9144"/>
                </a:lnTo>
                <a:lnTo>
                  <a:pt x="978408" y="0"/>
                </a:lnTo>
                <a:close/>
              </a:path>
              <a:path w="1088390" h="5081270">
                <a:moveTo>
                  <a:pt x="911351" y="0"/>
                </a:moveTo>
                <a:lnTo>
                  <a:pt x="902208" y="0"/>
                </a:lnTo>
                <a:lnTo>
                  <a:pt x="902208" y="9144"/>
                </a:lnTo>
                <a:lnTo>
                  <a:pt x="911351" y="9144"/>
                </a:lnTo>
                <a:lnTo>
                  <a:pt x="911351" y="0"/>
                </a:lnTo>
                <a:close/>
              </a:path>
              <a:path w="1088390" h="5081270">
                <a:moveTo>
                  <a:pt x="874776" y="0"/>
                </a:moveTo>
                <a:lnTo>
                  <a:pt x="835151" y="0"/>
                </a:lnTo>
                <a:lnTo>
                  <a:pt x="835151" y="9144"/>
                </a:lnTo>
                <a:lnTo>
                  <a:pt x="874776" y="9144"/>
                </a:lnTo>
                <a:lnTo>
                  <a:pt x="874776" y="0"/>
                </a:lnTo>
                <a:close/>
              </a:path>
              <a:path w="1088390" h="5081270">
                <a:moveTo>
                  <a:pt x="807720" y="0"/>
                </a:moveTo>
                <a:lnTo>
                  <a:pt x="798576" y="0"/>
                </a:lnTo>
                <a:lnTo>
                  <a:pt x="798576" y="9144"/>
                </a:lnTo>
                <a:lnTo>
                  <a:pt x="807720" y="9144"/>
                </a:lnTo>
                <a:lnTo>
                  <a:pt x="807720" y="0"/>
                </a:lnTo>
                <a:close/>
              </a:path>
              <a:path w="1088390" h="5081270">
                <a:moveTo>
                  <a:pt x="768096" y="0"/>
                </a:moveTo>
                <a:lnTo>
                  <a:pt x="731520" y="0"/>
                </a:lnTo>
                <a:lnTo>
                  <a:pt x="731520" y="9144"/>
                </a:lnTo>
                <a:lnTo>
                  <a:pt x="768096" y="9144"/>
                </a:lnTo>
                <a:lnTo>
                  <a:pt x="768096" y="0"/>
                </a:lnTo>
                <a:close/>
              </a:path>
              <a:path w="1088390" h="5081270">
                <a:moveTo>
                  <a:pt x="701040" y="0"/>
                </a:moveTo>
                <a:lnTo>
                  <a:pt x="691896" y="0"/>
                </a:lnTo>
                <a:lnTo>
                  <a:pt x="691896" y="9144"/>
                </a:lnTo>
                <a:lnTo>
                  <a:pt x="701040" y="9144"/>
                </a:lnTo>
                <a:lnTo>
                  <a:pt x="701040" y="0"/>
                </a:lnTo>
                <a:close/>
              </a:path>
              <a:path w="1088390" h="5081270">
                <a:moveTo>
                  <a:pt x="664464" y="0"/>
                </a:moveTo>
                <a:lnTo>
                  <a:pt x="624840" y="0"/>
                </a:lnTo>
                <a:lnTo>
                  <a:pt x="624840" y="9144"/>
                </a:lnTo>
                <a:lnTo>
                  <a:pt x="664464" y="9144"/>
                </a:lnTo>
                <a:lnTo>
                  <a:pt x="664464" y="0"/>
                </a:lnTo>
                <a:close/>
              </a:path>
              <a:path w="1088390" h="5081270">
                <a:moveTo>
                  <a:pt x="597408" y="0"/>
                </a:moveTo>
                <a:lnTo>
                  <a:pt x="588264" y="0"/>
                </a:lnTo>
                <a:lnTo>
                  <a:pt x="588264" y="9144"/>
                </a:lnTo>
                <a:lnTo>
                  <a:pt x="597408" y="9144"/>
                </a:lnTo>
                <a:lnTo>
                  <a:pt x="597408" y="0"/>
                </a:lnTo>
                <a:close/>
              </a:path>
              <a:path w="1088390" h="5081270">
                <a:moveTo>
                  <a:pt x="560832" y="0"/>
                </a:moveTo>
                <a:lnTo>
                  <a:pt x="521208" y="0"/>
                </a:lnTo>
                <a:lnTo>
                  <a:pt x="521208" y="9144"/>
                </a:lnTo>
                <a:lnTo>
                  <a:pt x="560832" y="9144"/>
                </a:lnTo>
                <a:lnTo>
                  <a:pt x="560832" y="0"/>
                </a:lnTo>
                <a:close/>
              </a:path>
              <a:path w="1088390" h="5081270">
                <a:moveTo>
                  <a:pt x="493775" y="0"/>
                </a:moveTo>
                <a:lnTo>
                  <a:pt x="484632" y="0"/>
                </a:lnTo>
                <a:lnTo>
                  <a:pt x="484632" y="9144"/>
                </a:lnTo>
                <a:lnTo>
                  <a:pt x="493775" y="9144"/>
                </a:lnTo>
                <a:lnTo>
                  <a:pt x="493775" y="0"/>
                </a:lnTo>
                <a:close/>
              </a:path>
              <a:path w="1088390" h="5081270">
                <a:moveTo>
                  <a:pt x="454151" y="0"/>
                </a:moveTo>
                <a:lnTo>
                  <a:pt x="417575" y="0"/>
                </a:lnTo>
                <a:lnTo>
                  <a:pt x="417575" y="9144"/>
                </a:lnTo>
                <a:lnTo>
                  <a:pt x="454151" y="9144"/>
                </a:lnTo>
                <a:lnTo>
                  <a:pt x="454151" y="0"/>
                </a:lnTo>
                <a:close/>
              </a:path>
              <a:path w="1088390" h="5081270">
                <a:moveTo>
                  <a:pt x="387096" y="0"/>
                </a:moveTo>
                <a:lnTo>
                  <a:pt x="377951" y="0"/>
                </a:lnTo>
                <a:lnTo>
                  <a:pt x="377951" y="9144"/>
                </a:lnTo>
                <a:lnTo>
                  <a:pt x="387096" y="9144"/>
                </a:lnTo>
                <a:lnTo>
                  <a:pt x="387096" y="0"/>
                </a:lnTo>
                <a:close/>
              </a:path>
              <a:path w="1088390" h="5081270">
                <a:moveTo>
                  <a:pt x="350520" y="0"/>
                </a:moveTo>
                <a:lnTo>
                  <a:pt x="310896" y="0"/>
                </a:lnTo>
                <a:lnTo>
                  <a:pt x="310896" y="9144"/>
                </a:lnTo>
                <a:lnTo>
                  <a:pt x="350520" y="9144"/>
                </a:lnTo>
                <a:lnTo>
                  <a:pt x="350520" y="0"/>
                </a:lnTo>
                <a:close/>
              </a:path>
              <a:path w="1088390" h="5081270">
                <a:moveTo>
                  <a:pt x="283464" y="0"/>
                </a:moveTo>
                <a:lnTo>
                  <a:pt x="274320" y="0"/>
                </a:lnTo>
                <a:lnTo>
                  <a:pt x="274320" y="9144"/>
                </a:lnTo>
                <a:lnTo>
                  <a:pt x="283464" y="9144"/>
                </a:lnTo>
                <a:lnTo>
                  <a:pt x="283464" y="0"/>
                </a:lnTo>
                <a:close/>
              </a:path>
              <a:path w="1088390" h="5081270">
                <a:moveTo>
                  <a:pt x="243840" y="0"/>
                </a:moveTo>
                <a:lnTo>
                  <a:pt x="207264" y="0"/>
                </a:lnTo>
                <a:lnTo>
                  <a:pt x="207264" y="9144"/>
                </a:lnTo>
                <a:lnTo>
                  <a:pt x="243840" y="9144"/>
                </a:lnTo>
                <a:lnTo>
                  <a:pt x="243840" y="0"/>
                </a:lnTo>
                <a:close/>
              </a:path>
              <a:path w="1088390" h="5081270">
                <a:moveTo>
                  <a:pt x="179832" y="0"/>
                </a:moveTo>
                <a:lnTo>
                  <a:pt x="167640" y="0"/>
                </a:lnTo>
                <a:lnTo>
                  <a:pt x="167640" y="9144"/>
                </a:lnTo>
                <a:lnTo>
                  <a:pt x="179832" y="9144"/>
                </a:lnTo>
                <a:lnTo>
                  <a:pt x="179832" y="0"/>
                </a:lnTo>
                <a:close/>
              </a:path>
              <a:path w="1088390" h="5081270">
                <a:moveTo>
                  <a:pt x="140208" y="0"/>
                </a:moveTo>
                <a:lnTo>
                  <a:pt x="103632" y="0"/>
                </a:lnTo>
                <a:lnTo>
                  <a:pt x="103632" y="9144"/>
                </a:lnTo>
                <a:lnTo>
                  <a:pt x="140208" y="9144"/>
                </a:lnTo>
                <a:lnTo>
                  <a:pt x="140208" y="0"/>
                </a:lnTo>
                <a:close/>
              </a:path>
              <a:path w="1088390" h="5081270">
                <a:moveTo>
                  <a:pt x="73151" y="0"/>
                </a:moveTo>
                <a:lnTo>
                  <a:pt x="64008" y="0"/>
                </a:lnTo>
                <a:lnTo>
                  <a:pt x="64008" y="9144"/>
                </a:lnTo>
                <a:lnTo>
                  <a:pt x="73151" y="9144"/>
                </a:lnTo>
                <a:lnTo>
                  <a:pt x="73151" y="0"/>
                </a:lnTo>
                <a:close/>
              </a:path>
              <a:path w="1088390" h="5081270">
                <a:moveTo>
                  <a:pt x="36575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9144"/>
                </a:lnTo>
                <a:lnTo>
                  <a:pt x="3048" y="9144"/>
                </a:lnTo>
                <a:lnTo>
                  <a:pt x="9144" y="6096"/>
                </a:lnTo>
                <a:lnTo>
                  <a:pt x="36575" y="6096"/>
                </a:lnTo>
                <a:lnTo>
                  <a:pt x="36575" y="0"/>
                </a:lnTo>
                <a:close/>
              </a:path>
              <a:path w="1088390" h="5081270">
                <a:moveTo>
                  <a:pt x="9144" y="6096"/>
                </a:moveTo>
                <a:lnTo>
                  <a:pt x="3048" y="9144"/>
                </a:lnTo>
                <a:lnTo>
                  <a:pt x="9144" y="9144"/>
                </a:lnTo>
                <a:lnTo>
                  <a:pt x="9144" y="6096"/>
                </a:lnTo>
                <a:close/>
              </a:path>
              <a:path w="1088390" h="5081270">
                <a:moveTo>
                  <a:pt x="36575" y="6096"/>
                </a:moveTo>
                <a:lnTo>
                  <a:pt x="9144" y="6096"/>
                </a:lnTo>
                <a:lnTo>
                  <a:pt x="9144" y="9144"/>
                </a:lnTo>
                <a:lnTo>
                  <a:pt x="36575" y="9144"/>
                </a:lnTo>
                <a:lnTo>
                  <a:pt x="36575" y="6096"/>
                </a:lnTo>
                <a:close/>
              </a:path>
              <a:path w="1088390" h="5081270">
                <a:moveTo>
                  <a:pt x="9144" y="39624"/>
                </a:moveTo>
                <a:lnTo>
                  <a:pt x="0" y="39624"/>
                </a:lnTo>
                <a:lnTo>
                  <a:pt x="0" y="48768"/>
                </a:lnTo>
                <a:lnTo>
                  <a:pt x="9144" y="48768"/>
                </a:lnTo>
                <a:lnTo>
                  <a:pt x="9144" y="39624"/>
                </a:lnTo>
                <a:close/>
              </a:path>
              <a:path w="1088390" h="5081270">
                <a:moveTo>
                  <a:pt x="9144" y="79248"/>
                </a:moveTo>
                <a:lnTo>
                  <a:pt x="0" y="79248"/>
                </a:lnTo>
                <a:lnTo>
                  <a:pt x="0" y="115824"/>
                </a:lnTo>
                <a:lnTo>
                  <a:pt x="9144" y="115824"/>
                </a:lnTo>
                <a:lnTo>
                  <a:pt x="9144" y="79248"/>
                </a:lnTo>
                <a:close/>
              </a:path>
              <a:path w="1088390" h="5081270">
                <a:moveTo>
                  <a:pt x="9144" y="146304"/>
                </a:moveTo>
                <a:lnTo>
                  <a:pt x="0" y="146304"/>
                </a:lnTo>
                <a:lnTo>
                  <a:pt x="0" y="155448"/>
                </a:lnTo>
                <a:lnTo>
                  <a:pt x="9144" y="155448"/>
                </a:lnTo>
                <a:lnTo>
                  <a:pt x="9144" y="146304"/>
                </a:lnTo>
                <a:close/>
              </a:path>
              <a:path w="1088390" h="5081270">
                <a:moveTo>
                  <a:pt x="9144" y="182880"/>
                </a:moveTo>
                <a:lnTo>
                  <a:pt x="0" y="182880"/>
                </a:lnTo>
                <a:lnTo>
                  <a:pt x="0" y="222504"/>
                </a:lnTo>
                <a:lnTo>
                  <a:pt x="9144" y="222504"/>
                </a:lnTo>
                <a:lnTo>
                  <a:pt x="9144" y="182880"/>
                </a:lnTo>
                <a:close/>
              </a:path>
              <a:path w="1088390" h="5081270">
                <a:moveTo>
                  <a:pt x="9144" y="249936"/>
                </a:moveTo>
                <a:lnTo>
                  <a:pt x="0" y="249936"/>
                </a:lnTo>
                <a:lnTo>
                  <a:pt x="0" y="259080"/>
                </a:lnTo>
                <a:lnTo>
                  <a:pt x="9144" y="259080"/>
                </a:lnTo>
                <a:lnTo>
                  <a:pt x="9144" y="249936"/>
                </a:lnTo>
                <a:close/>
              </a:path>
              <a:path w="1088390" h="5081270">
                <a:moveTo>
                  <a:pt x="9144" y="289560"/>
                </a:moveTo>
                <a:lnTo>
                  <a:pt x="0" y="289560"/>
                </a:lnTo>
                <a:lnTo>
                  <a:pt x="0" y="326136"/>
                </a:lnTo>
                <a:lnTo>
                  <a:pt x="9144" y="326136"/>
                </a:lnTo>
                <a:lnTo>
                  <a:pt x="9144" y="289560"/>
                </a:lnTo>
                <a:close/>
              </a:path>
              <a:path w="1088390" h="5081270">
                <a:moveTo>
                  <a:pt x="9144" y="353568"/>
                </a:moveTo>
                <a:lnTo>
                  <a:pt x="0" y="353568"/>
                </a:lnTo>
                <a:lnTo>
                  <a:pt x="0" y="365760"/>
                </a:lnTo>
                <a:lnTo>
                  <a:pt x="9144" y="365760"/>
                </a:lnTo>
                <a:lnTo>
                  <a:pt x="9144" y="353568"/>
                </a:lnTo>
                <a:close/>
              </a:path>
              <a:path w="1088390" h="5081270">
                <a:moveTo>
                  <a:pt x="9144" y="393192"/>
                </a:moveTo>
                <a:lnTo>
                  <a:pt x="0" y="393192"/>
                </a:lnTo>
                <a:lnTo>
                  <a:pt x="0" y="429768"/>
                </a:lnTo>
                <a:lnTo>
                  <a:pt x="9144" y="429768"/>
                </a:lnTo>
                <a:lnTo>
                  <a:pt x="9144" y="393192"/>
                </a:lnTo>
                <a:close/>
              </a:path>
              <a:path w="1088390" h="5081270">
                <a:moveTo>
                  <a:pt x="9144" y="460248"/>
                </a:moveTo>
                <a:lnTo>
                  <a:pt x="0" y="460248"/>
                </a:lnTo>
                <a:lnTo>
                  <a:pt x="0" y="469392"/>
                </a:lnTo>
                <a:lnTo>
                  <a:pt x="9144" y="469392"/>
                </a:lnTo>
                <a:lnTo>
                  <a:pt x="9144" y="460248"/>
                </a:lnTo>
                <a:close/>
              </a:path>
              <a:path w="1088390" h="5081270">
                <a:moveTo>
                  <a:pt x="9144" y="496824"/>
                </a:moveTo>
                <a:lnTo>
                  <a:pt x="0" y="496824"/>
                </a:lnTo>
                <a:lnTo>
                  <a:pt x="0" y="536448"/>
                </a:lnTo>
                <a:lnTo>
                  <a:pt x="9144" y="536448"/>
                </a:lnTo>
                <a:lnTo>
                  <a:pt x="9144" y="496824"/>
                </a:lnTo>
                <a:close/>
              </a:path>
              <a:path w="1088390" h="5081270">
                <a:moveTo>
                  <a:pt x="9144" y="563880"/>
                </a:moveTo>
                <a:lnTo>
                  <a:pt x="0" y="563880"/>
                </a:lnTo>
                <a:lnTo>
                  <a:pt x="0" y="573024"/>
                </a:lnTo>
                <a:lnTo>
                  <a:pt x="9144" y="573024"/>
                </a:lnTo>
                <a:lnTo>
                  <a:pt x="9144" y="563880"/>
                </a:lnTo>
                <a:close/>
              </a:path>
              <a:path w="1088390" h="5081270">
                <a:moveTo>
                  <a:pt x="9144" y="603504"/>
                </a:moveTo>
                <a:lnTo>
                  <a:pt x="0" y="603504"/>
                </a:lnTo>
                <a:lnTo>
                  <a:pt x="0" y="640080"/>
                </a:lnTo>
                <a:lnTo>
                  <a:pt x="9144" y="640080"/>
                </a:lnTo>
                <a:lnTo>
                  <a:pt x="9144" y="603504"/>
                </a:lnTo>
                <a:close/>
              </a:path>
              <a:path w="1088390" h="5081270">
                <a:moveTo>
                  <a:pt x="9144" y="670560"/>
                </a:moveTo>
                <a:lnTo>
                  <a:pt x="0" y="670560"/>
                </a:lnTo>
                <a:lnTo>
                  <a:pt x="0" y="679704"/>
                </a:lnTo>
                <a:lnTo>
                  <a:pt x="9144" y="679704"/>
                </a:lnTo>
                <a:lnTo>
                  <a:pt x="9144" y="670560"/>
                </a:lnTo>
                <a:close/>
              </a:path>
              <a:path w="1088390" h="5081270">
                <a:moveTo>
                  <a:pt x="9144" y="707136"/>
                </a:moveTo>
                <a:lnTo>
                  <a:pt x="0" y="707136"/>
                </a:lnTo>
                <a:lnTo>
                  <a:pt x="0" y="746760"/>
                </a:lnTo>
                <a:lnTo>
                  <a:pt x="9144" y="746760"/>
                </a:lnTo>
                <a:lnTo>
                  <a:pt x="9144" y="707136"/>
                </a:lnTo>
                <a:close/>
              </a:path>
              <a:path w="1088390" h="5081270">
                <a:moveTo>
                  <a:pt x="9144" y="774192"/>
                </a:moveTo>
                <a:lnTo>
                  <a:pt x="0" y="774192"/>
                </a:lnTo>
                <a:lnTo>
                  <a:pt x="0" y="783336"/>
                </a:lnTo>
                <a:lnTo>
                  <a:pt x="9144" y="783336"/>
                </a:lnTo>
                <a:lnTo>
                  <a:pt x="9144" y="774192"/>
                </a:lnTo>
                <a:close/>
              </a:path>
              <a:path w="1088390" h="5081270">
                <a:moveTo>
                  <a:pt x="9144" y="810768"/>
                </a:moveTo>
                <a:lnTo>
                  <a:pt x="0" y="810768"/>
                </a:lnTo>
                <a:lnTo>
                  <a:pt x="0" y="850392"/>
                </a:lnTo>
                <a:lnTo>
                  <a:pt x="9144" y="850392"/>
                </a:lnTo>
                <a:lnTo>
                  <a:pt x="9144" y="810768"/>
                </a:lnTo>
                <a:close/>
              </a:path>
              <a:path w="1088390" h="5081270">
                <a:moveTo>
                  <a:pt x="9144" y="877824"/>
                </a:moveTo>
                <a:lnTo>
                  <a:pt x="0" y="877824"/>
                </a:lnTo>
                <a:lnTo>
                  <a:pt x="0" y="886968"/>
                </a:lnTo>
                <a:lnTo>
                  <a:pt x="9144" y="886968"/>
                </a:lnTo>
                <a:lnTo>
                  <a:pt x="9144" y="877824"/>
                </a:lnTo>
                <a:close/>
              </a:path>
              <a:path w="1088390" h="5081270">
                <a:moveTo>
                  <a:pt x="9144" y="917448"/>
                </a:moveTo>
                <a:lnTo>
                  <a:pt x="0" y="917448"/>
                </a:lnTo>
                <a:lnTo>
                  <a:pt x="0" y="954024"/>
                </a:lnTo>
                <a:lnTo>
                  <a:pt x="9144" y="954024"/>
                </a:lnTo>
                <a:lnTo>
                  <a:pt x="9144" y="917448"/>
                </a:lnTo>
                <a:close/>
              </a:path>
              <a:path w="1088390" h="5081270">
                <a:moveTo>
                  <a:pt x="9144" y="984504"/>
                </a:moveTo>
                <a:lnTo>
                  <a:pt x="0" y="984504"/>
                </a:lnTo>
                <a:lnTo>
                  <a:pt x="0" y="993648"/>
                </a:lnTo>
                <a:lnTo>
                  <a:pt x="9144" y="993648"/>
                </a:lnTo>
                <a:lnTo>
                  <a:pt x="9144" y="984504"/>
                </a:lnTo>
                <a:close/>
              </a:path>
              <a:path w="1088390" h="5081270">
                <a:moveTo>
                  <a:pt x="9144" y="1021080"/>
                </a:moveTo>
                <a:lnTo>
                  <a:pt x="0" y="1021080"/>
                </a:lnTo>
                <a:lnTo>
                  <a:pt x="0" y="1060704"/>
                </a:lnTo>
                <a:lnTo>
                  <a:pt x="9144" y="1060704"/>
                </a:lnTo>
                <a:lnTo>
                  <a:pt x="9144" y="1021080"/>
                </a:lnTo>
                <a:close/>
              </a:path>
              <a:path w="1088390" h="5081270">
                <a:moveTo>
                  <a:pt x="9144" y="1088136"/>
                </a:moveTo>
                <a:lnTo>
                  <a:pt x="0" y="1088136"/>
                </a:lnTo>
                <a:lnTo>
                  <a:pt x="0" y="1097280"/>
                </a:lnTo>
                <a:lnTo>
                  <a:pt x="9144" y="1097280"/>
                </a:lnTo>
                <a:lnTo>
                  <a:pt x="9144" y="1088136"/>
                </a:lnTo>
                <a:close/>
              </a:path>
              <a:path w="1088390" h="5081270">
                <a:moveTo>
                  <a:pt x="9144" y="1127760"/>
                </a:moveTo>
                <a:lnTo>
                  <a:pt x="0" y="1127760"/>
                </a:lnTo>
                <a:lnTo>
                  <a:pt x="0" y="1164336"/>
                </a:lnTo>
                <a:lnTo>
                  <a:pt x="9144" y="1164336"/>
                </a:lnTo>
                <a:lnTo>
                  <a:pt x="9144" y="1127760"/>
                </a:lnTo>
                <a:close/>
              </a:path>
              <a:path w="1088390" h="5081270">
                <a:moveTo>
                  <a:pt x="9144" y="1191768"/>
                </a:moveTo>
                <a:lnTo>
                  <a:pt x="0" y="1191768"/>
                </a:lnTo>
                <a:lnTo>
                  <a:pt x="0" y="1203960"/>
                </a:lnTo>
                <a:lnTo>
                  <a:pt x="9144" y="1203960"/>
                </a:lnTo>
                <a:lnTo>
                  <a:pt x="9144" y="1191768"/>
                </a:lnTo>
                <a:close/>
              </a:path>
              <a:path w="1088390" h="5081270">
                <a:moveTo>
                  <a:pt x="9144" y="1231392"/>
                </a:moveTo>
                <a:lnTo>
                  <a:pt x="0" y="1231392"/>
                </a:lnTo>
                <a:lnTo>
                  <a:pt x="0" y="1267968"/>
                </a:lnTo>
                <a:lnTo>
                  <a:pt x="9144" y="1267968"/>
                </a:lnTo>
                <a:lnTo>
                  <a:pt x="9144" y="1231392"/>
                </a:lnTo>
                <a:close/>
              </a:path>
              <a:path w="1088390" h="5081270">
                <a:moveTo>
                  <a:pt x="9144" y="1298448"/>
                </a:moveTo>
                <a:lnTo>
                  <a:pt x="0" y="1298448"/>
                </a:lnTo>
                <a:lnTo>
                  <a:pt x="0" y="1307592"/>
                </a:lnTo>
                <a:lnTo>
                  <a:pt x="9144" y="1307592"/>
                </a:lnTo>
                <a:lnTo>
                  <a:pt x="9144" y="1298448"/>
                </a:lnTo>
                <a:close/>
              </a:path>
              <a:path w="1088390" h="5081270">
                <a:moveTo>
                  <a:pt x="9144" y="1335024"/>
                </a:moveTo>
                <a:lnTo>
                  <a:pt x="0" y="1335024"/>
                </a:lnTo>
                <a:lnTo>
                  <a:pt x="0" y="1374648"/>
                </a:lnTo>
                <a:lnTo>
                  <a:pt x="9144" y="1374648"/>
                </a:lnTo>
                <a:lnTo>
                  <a:pt x="9144" y="1335024"/>
                </a:lnTo>
                <a:close/>
              </a:path>
              <a:path w="1088390" h="5081270">
                <a:moveTo>
                  <a:pt x="9144" y="1402080"/>
                </a:moveTo>
                <a:lnTo>
                  <a:pt x="0" y="1402080"/>
                </a:lnTo>
                <a:lnTo>
                  <a:pt x="0" y="1411224"/>
                </a:lnTo>
                <a:lnTo>
                  <a:pt x="9144" y="1411224"/>
                </a:lnTo>
                <a:lnTo>
                  <a:pt x="9144" y="1402080"/>
                </a:lnTo>
                <a:close/>
              </a:path>
              <a:path w="1088390" h="5081270">
                <a:moveTo>
                  <a:pt x="9144" y="1441704"/>
                </a:moveTo>
                <a:lnTo>
                  <a:pt x="0" y="1441704"/>
                </a:lnTo>
                <a:lnTo>
                  <a:pt x="0" y="1478280"/>
                </a:lnTo>
                <a:lnTo>
                  <a:pt x="9144" y="1478280"/>
                </a:lnTo>
                <a:lnTo>
                  <a:pt x="9144" y="1441704"/>
                </a:lnTo>
                <a:close/>
              </a:path>
              <a:path w="1088390" h="5081270">
                <a:moveTo>
                  <a:pt x="9144" y="1508760"/>
                </a:moveTo>
                <a:lnTo>
                  <a:pt x="0" y="1508760"/>
                </a:lnTo>
                <a:lnTo>
                  <a:pt x="0" y="1517904"/>
                </a:lnTo>
                <a:lnTo>
                  <a:pt x="9144" y="1517904"/>
                </a:lnTo>
                <a:lnTo>
                  <a:pt x="9144" y="1508760"/>
                </a:lnTo>
                <a:close/>
              </a:path>
              <a:path w="1088390" h="5081270">
                <a:moveTo>
                  <a:pt x="9144" y="1545336"/>
                </a:moveTo>
                <a:lnTo>
                  <a:pt x="0" y="1545336"/>
                </a:lnTo>
                <a:lnTo>
                  <a:pt x="0" y="1584960"/>
                </a:lnTo>
                <a:lnTo>
                  <a:pt x="9144" y="1584960"/>
                </a:lnTo>
                <a:lnTo>
                  <a:pt x="9144" y="1545336"/>
                </a:lnTo>
                <a:close/>
              </a:path>
              <a:path w="1088390" h="5081270">
                <a:moveTo>
                  <a:pt x="9144" y="1612392"/>
                </a:moveTo>
                <a:lnTo>
                  <a:pt x="0" y="1612392"/>
                </a:lnTo>
                <a:lnTo>
                  <a:pt x="0" y="1621536"/>
                </a:lnTo>
                <a:lnTo>
                  <a:pt x="9144" y="1621536"/>
                </a:lnTo>
                <a:lnTo>
                  <a:pt x="9144" y="1612392"/>
                </a:lnTo>
                <a:close/>
              </a:path>
              <a:path w="1088390" h="5081270">
                <a:moveTo>
                  <a:pt x="9144" y="1648968"/>
                </a:moveTo>
                <a:lnTo>
                  <a:pt x="0" y="1648968"/>
                </a:lnTo>
                <a:lnTo>
                  <a:pt x="0" y="1688592"/>
                </a:lnTo>
                <a:lnTo>
                  <a:pt x="9144" y="1688592"/>
                </a:lnTo>
                <a:lnTo>
                  <a:pt x="9144" y="1648968"/>
                </a:lnTo>
                <a:close/>
              </a:path>
              <a:path w="1088390" h="5081270">
                <a:moveTo>
                  <a:pt x="9144" y="1716024"/>
                </a:moveTo>
                <a:lnTo>
                  <a:pt x="0" y="1716024"/>
                </a:lnTo>
                <a:lnTo>
                  <a:pt x="0" y="1725168"/>
                </a:lnTo>
                <a:lnTo>
                  <a:pt x="9144" y="1725168"/>
                </a:lnTo>
                <a:lnTo>
                  <a:pt x="9144" y="1716024"/>
                </a:lnTo>
                <a:close/>
              </a:path>
              <a:path w="1088390" h="5081270">
                <a:moveTo>
                  <a:pt x="9144" y="1755648"/>
                </a:moveTo>
                <a:lnTo>
                  <a:pt x="0" y="1755648"/>
                </a:lnTo>
                <a:lnTo>
                  <a:pt x="0" y="1792224"/>
                </a:lnTo>
                <a:lnTo>
                  <a:pt x="9144" y="1792224"/>
                </a:lnTo>
                <a:lnTo>
                  <a:pt x="9144" y="1755648"/>
                </a:lnTo>
                <a:close/>
              </a:path>
              <a:path w="1088390" h="5081270">
                <a:moveTo>
                  <a:pt x="9144" y="1822704"/>
                </a:moveTo>
                <a:lnTo>
                  <a:pt x="0" y="1822704"/>
                </a:lnTo>
                <a:lnTo>
                  <a:pt x="0" y="1831848"/>
                </a:lnTo>
                <a:lnTo>
                  <a:pt x="9144" y="1831848"/>
                </a:lnTo>
                <a:lnTo>
                  <a:pt x="9144" y="1822704"/>
                </a:lnTo>
                <a:close/>
              </a:path>
              <a:path w="1088390" h="5081270">
                <a:moveTo>
                  <a:pt x="9144" y="1859280"/>
                </a:moveTo>
                <a:lnTo>
                  <a:pt x="0" y="1859280"/>
                </a:lnTo>
                <a:lnTo>
                  <a:pt x="0" y="1898904"/>
                </a:lnTo>
                <a:lnTo>
                  <a:pt x="9144" y="1898904"/>
                </a:lnTo>
                <a:lnTo>
                  <a:pt x="9144" y="1859280"/>
                </a:lnTo>
                <a:close/>
              </a:path>
              <a:path w="1088390" h="5081270">
                <a:moveTo>
                  <a:pt x="9144" y="1926336"/>
                </a:moveTo>
                <a:lnTo>
                  <a:pt x="0" y="1926336"/>
                </a:lnTo>
                <a:lnTo>
                  <a:pt x="0" y="1935480"/>
                </a:lnTo>
                <a:lnTo>
                  <a:pt x="9144" y="1935480"/>
                </a:lnTo>
                <a:lnTo>
                  <a:pt x="9144" y="1926336"/>
                </a:lnTo>
                <a:close/>
              </a:path>
              <a:path w="1088390" h="5081270">
                <a:moveTo>
                  <a:pt x="9144" y="1965960"/>
                </a:moveTo>
                <a:lnTo>
                  <a:pt x="0" y="1965960"/>
                </a:lnTo>
                <a:lnTo>
                  <a:pt x="0" y="2002536"/>
                </a:lnTo>
                <a:lnTo>
                  <a:pt x="9144" y="2002536"/>
                </a:lnTo>
                <a:lnTo>
                  <a:pt x="9144" y="1965960"/>
                </a:lnTo>
                <a:close/>
              </a:path>
              <a:path w="1088390" h="5081270">
                <a:moveTo>
                  <a:pt x="9144" y="2029968"/>
                </a:moveTo>
                <a:lnTo>
                  <a:pt x="0" y="2029968"/>
                </a:lnTo>
                <a:lnTo>
                  <a:pt x="0" y="2042160"/>
                </a:lnTo>
                <a:lnTo>
                  <a:pt x="9144" y="2042160"/>
                </a:lnTo>
                <a:lnTo>
                  <a:pt x="9144" y="2029968"/>
                </a:lnTo>
                <a:close/>
              </a:path>
              <a:path w="1088390" h="5081270">
                <a:moveTo>
                  <a:pt x="9144" y="2069592"/>
                </a:moveTo>
                <a:lnTo>
                  <a:pt x="0" y="2069592"/>
                </a:lnTo>
                <a:lnTo>
                  <a:pt x="0" y="2106168"/>
                </a:lnTo>
                <a:lnTo>
                  <a:pt x="9144" y="2106168"/>
                </a:lnTo>
                <a:lnTo>
                  <a:pt x="9144" y="2069592"/>
                </a:lnTo>
                <a:close/>
              </a:path>
              <a:path w="1088390" h="5081270">
                <a:moveTo>
                  <a:pt x="9144" y="2136648"/>
                </a:moveTo>
                <a:lnTo>
                  <a:pt x="0" y="2136648"/>
                </a:lnTo>
                <a:lnTo>
                  <a:pt x="0" y="2145792"/>
                </a:lnTo>
                <a:lnTo>
                  <a:pt x="9144" y="2145792"/>
                </a:lnTo>
                <a:lnTo>
                  <a:pt x="9144" y="2136648"/>
                </a:lnTo>
                <a:close/>
              </a:path>
              <a:path w="1088390" h="5081270">
                <a:moveTo>
                  <a:pt x="9144" y="2173224"/>
                </a:moveTo>
                <a:lnTo>
                  <a:pt x="0" y="2173224"/>
                </a:lnTo>
                <a:lnTo>
                  <a:pt x="0" y="2212848"/>
                </a:lnTo>
                <a:lnTo>
                  <a:pt x="9144" y="2212848"/>
                </a:lnTo>
                <a:lnTo>
                  <a:pt x="9144" y="2173224"/>
                </a:lnTo>
                <a:close/>
              </a:path>
              <a:path w="1088390" h="5081270">
                <a:moveTo>
                  <a:pt x="9144" y="2240280"/>
                </a:moveTo>
                <a:lnTo>
                  <a:pt x="0" y="2240280"/>
                </a:lnTo>
                <a:lnTo>
                  <a:pt x="0" y="2249424"/>
                </a:lnTo>
                <a:lnTo>
                  <a:pt x="9144" y="2249424"/>
                </a:lnTo>
                <a:lnTo>
                  <a:pt x="9144" y="2240280"/>
                </a:lnTo>
                <a:close/>
              </a:path>
              <a:path w="1088390" h="5081270">
                <a:moveTo>
                  <a:pt x="9144" y="2279904"/>
                </a:moveTo>
                <a:lnTo>
                  <a:pt x="0" y="2279904"/>
                </a:lnTo>
                <a:lnTo>
                  <a:pt x="0" y="2316480"/>
                </a:lnTo>
                <a:lnTo>
                  <a:pt x="9144" y="2316480"/>
                </a:lnTo>
                <a:lnTo>
                  <a:pt x="9144" y="2279904"/>
                </a:lnTo>
                <a:close/>
              </a:path>
              <a:path w="1088390" h="5081270">
                <a:moveTo>
                  <a:pt x="9144" y="2346960"/>
                </a:moveTo>
                <a:lnTo>
                  <a:pt x="0" y="2346960"/>
                </a:lnTo>
                <a:lnTo>
                  <a:pt x="0" y="2356104"/>
                </a:lnTo>
                <a:lnTo>
                  <a:pt x="9144" y="2356104"/>
                </a:lnTo>
                <a:lnTo>
                  <a:pt x="9144" y="2346960"/>
                </a:lnTo>
                <a:close/>
              </a:path>
              <a:path w="1088390" h="5081270">
                <a:moveTo>
                  <a:pt x="9144" y="2383536"/>
                </a:moveTo>
                <a:lnTo>
                  <a:pt x="0" y="2383536"/>
                </a:lnTo>
                <a:lnTo>
                  <a:pt x="0" y="2423160"/>
                </a:lnTo>
                <a:lnTo>
                  <a:pt x="9144" y="2423160"/>
                </a:lnTo>
                <a:lnTo>
                  <a:pt x="9144" y="2383536"/>
                </a:lnTo>
                <a:close/>
              </a:path>
              <a:path w="1088390" h="5081270">
                <a:moveTo>
                  <a:pt x="9144" y="2450592"/>
                </a:moveTo>
                <a:lnTo>
                  <a:pt x="0" y="2450592"/>
                </a:lnTo>
                <a:lnTo>
                  <a:pt x="0" y="2459736"/>
                </a:lnTo>
                <a:lnTo>
                  <a:pt x="9144" y="2459736"/>
                </a:lnTo>
                <a:lnTo>
                  <a:pt x="9144" y="2450592"/>
                </a:lnTo>
                <a:close/>
              </a:path>
              <a:path w="1088390" h="5081270">
                <a:moveTo>
                  <a:pt x="9144" y="2487168"/>
                </a:moveTo>
                <a:lnTo>
                  <a:pt x="0" y="2487168"/>
                </a:lnTo>
                <a:lnTo>
                  <a:pt x="0" y="2526792"/>
                </a:lnTo>
                <a:lnTo>
                  <a:pt x="9144" y="2526792"/>
                </a:lnTo>
                <a:lnTo>
                  <a:pt x="9144" y="2487168"/>
                </a:lnTo>
                <a:close/>
              </a:path>
              <a:path w="1088390" h="5081270">
                <a:moveTo>
                  <a:pt x="9144" y="2554224"/>
                </a:moveTo>
                <a:lnTo>
                  <a:pt x="0" y="2554224"/>
                </a:lnTo>
                <a:lnTo>
                  <a:pt x="0" y="2563368"/>
                </a:lnTo>
                <a:lnTo>
                  <a:pt x="9144" y="2563368"/>
                </a:lnTo>
                <a:lnTo>
                  <a:pt x="9144" y="2554224"/>
                </a:lnTo>
                <a:close/>
              </a:path>
              <a:path w="1088390" h="5081270">
                <a:moveTo>
                  <a:pt x="9144" y="2593848"/>
                </a:moveTo>
                <a:lnTo>
                  <a:pt x="0" y="2593848"/>
                </a:lnTo>
                <a:lnTo>
                  <a:pt x="0" y="2630424"/>
                </a:lnTo>
                <a:lnTo>
                  <a:pt x="9144" y="2630424"/>
                </a:lnTo>
                <a:lnTo>
                  <a:pt x="9144" y="2593848"/>
                </a:lnTo>
                <a:close/>
              </a:path>
              <a:path w="1088390" h="5081270">
                <a:moveTo>
                  <a:pt x="9144" y="2660904"/>
                </a:moveTo>
                <a:lnTo>
                  <a:pt x="0" y="2660904"/>
                </a:lnTo>
                <a:lnTo>
                  <a:pt x="0" y="2670048"/>
                </a:lnTo>
                <a:lnTo>
                  <a:pt x="9144" y="2670048"/>
                </a:lnTo>
                <a:lnTo>
                  <a:pt x="9144" y="2660904"/>
                </a:lnTo>
                <a:close/>
              </a:path>
              <a:path w="1088390" h="5081270">
                <a:moveTo>
                  <a:pt x="9144" y="2697480"/>
                </a:moveTo>
                <a:lnTo>
                  <a:pt x="0" y="2697480"/>
                </a:lnTo>
                <a:lnTo>
                  <a:pt x="0" y="2737104"/>
                </a:lnTo>
                <a:lnTo>
                  <a:pt x="9144" y="2737104"/>
                </a:lnTo>
                <a:lnTo>
                  <a:pt x="9144" y="2697480"/>
                </a:lnTo>
                <a:close/>
              </a:path>
              <a:path w="1088390" h="5081270">
                <a:moveTo>
                  <a:pt x="9144" y="2764536"/>
                </a:moveTo>
                <a:lnTo>
                  <a:pt x="0" y="2764536"/>
                </a:lnTo>
                <a:lnTo>
                  <a:pt x="0" y="2773680"/>
                </a:lnTo>
                <a:lnTo>
                  <a:pt x="9144" y="2773680"/>
                </a:lnTo>
                <a:lnTo>
                  <a:pt x="9144" y="2764536"/>
                </a:lnTo>
                <a:close/>
              </a:path>
              <a:path w="1088390" h="5081270">
                <a:moveTo>
                  <a:pt x="9144" y="2804160"/>
                </a:moveTo>
                <a:lnTo>
                  <a:pt x="0" y="2804160"/>
                </a:lnTo>
                <a:lnTo>
                  <a:pt x="0" y="2840736"/>
                </a:lnTo>
                <a:lnTo>
                  <a:pt x="9144" y="2840736"/>
                </a:lnTo>
                <a:lnTo>
                  <a:pt x="9144" y="2804160"/>
                </a:lnTo>
                <a:close/>
              </a:path>
              <a:path w="1088390" h="5081270">
                <a:moveTo>
                  <a:pt x="9144" y="2868168"/>
                </a:moveTo>
                <a:lnTo>
                  <a:pt x="0" y="2868168"/>
                </a:lnTo>
                <a:lnTo>
                  <a:pt x="0" y="2880360"/>
                </a:lnTo>
                <a:lnTo>
                  <a:pt x="9144" y="2880360"/>
                </a:lnTo>
                <a:lnTo>
                  <a:pt x="9144" y="2868168"/>
                </a:lnTo>
                <a:close/>
              </a:path>
              <a:path w="1088390" h="5081270">
                <a:moveTo>
                  <a:pt x="9144" y="2907792"/>
                </a:moveTo>
                <a:lnTo>
                  <a:pt x="0" y="2907792"/>
                </a:lnTo>
                <a:lnTo>
                  <a:pt x="0" y="2944368"/>
                </a:lnTo>
                <a:lnTo>
                  <a:pt x="9144" y="2944368"/>
                </a:lnTo>
                <a:lnTo>
                  <a:pt x="9144" y="2907792"/>
                </a:lnTo>
                <a:close/>
              </a:path>
              <a:path w="1088390" h="5081270">
                <a:moveTo>
                  <a:pt x="9144" y="2974848"/>
                </a:moveTo>
                <a:lnTo>
                  <a:pt x="0" y="2974848"/>
                </a:lnTo>
                <a:lnTo>
                  <a:pt x="0" y="2983992"/>
                </a:lnTo>
                <a:lnTo>
                  <a:pt x="9144" y="2983992"/>
                </a:lnTo>
                <a:lnTo>
                  <a:pt x="9144" y="2974848"/>
                </a:lnTo>
                <a:close/>
              </a:path>
              <a:path w="1088390" h="5081270">
                <a:moveTo>
                  <a:pt x="9144" y="3011424"/>
                </a:moveTo>
                <a:lnTo>
                  <a:pt x="0" y="3011424"/>
                </a:lnTo>
                <a:lnTo>
                  <a:pt x="0" y="3051048"/>
                </a:lnTo>
                <a:lnTo>
                  <a:pt x="9144" y="3051048"/>
                </a:lnTo>
                <a:lnTo>
                  <a:pt x="9144" y="3011424"/>
                </a:lnTo>
                <a:close/>
              </a:path>
              <a:path w="1088390" h="5081270">
                <a:moveTo>
                  <a:pt x="9144" y="3078480"/>
                </a:moveTo>
                <a:lnTo>
                  <a:pt x="0" y="3078480"/>
                </a:lnTo>
                <a:lnTo>
                  <a:pt x="0" y="3087624"/>
                </a:lnTo>
                <a:lnTo>
                  <a:pt x="9144" y="3087624"/>
                </a:lnTo>
                <a:lnTo>
                  <a:pt x="9144" y="3078480"/>
                </a:lnTo>
                <a:close/>
              </a:path>
              <a:path w="1088390" h="5081270">
                <a:moveTo>
                  <a:pt x="9144" y="3118104"/>
                </a:moveTo>
                <a:lnTo>
                  <a:pt x="0" y="3118104"/>
                </a:lnTo>
                <a:lnTo>
                  <a:pt x="0" y="3154680"/>
                </a:lnTo>
                <a:lnTo>
                  <a:pt x="9144" y="3154680"/>
                </a:lnTo>
                <a:lnTo>
                  <a:pt x="9144" y="3118104"/>
                </a:lnTo>
                <a:close/>
              </a:path>
              <a:path w="1088390" h="5081270">
                <a:moveTo>
                  <a:pt x="9144" y="3185160"/>
                </a:moveTo>
                <a:lnTo>
                  <a:pt x="0" y="3185160"/>
                </a:lnTo>
                <a:lnTo>
                  <a:pt x="0" y="3194304"/>
                </a:lnTo>
                <a:lnTo>
                  <a:pt x="9144" y="3194304"/>
                </a:lnTo>
                <a:lnTo>
                  <a:pt x="9144" y="3185160"/>
                </a:lnTo>
                <a:close/>
              </a:path>
              <a:path w="1088390" h="5081270">
                <a:moveTo>
                  <a:pt x="9144" y="3221736"/>
                </a:moveTo>
                <a:lnTo>
                  <a:pt x="0" y="3221736"/>
                </a:lnTo>
                <a:lnTo>
                  <a:pt x="0" y="3261360"/>
                </a:lnTo>
                <a:lnTo>
                  <a:pt x="9144" y="3261360"/>
                </a:lnTo>
                <a:lnTo>
                  <a:pt x="9144" y="3221736"/>
                </a:lnTo>
                <a:close/>
              </a:path>
              <a:path w="1088390" h="5081270">
                <a:moveTo>
                  <a:pt x="9144" y="3288792"/>
                </a:moveTo>
                <a:lnTo>
                  <a:pt x="0" y="3288792"/>
                </a:lnTo>
                <a:lnTo>
                  <a:pt x="0" y="3297936"/>
                </a:lnTo>
                <a:lnTo>
                  <a:pt x="9144" y="3297936"/>
                </a:lnTo>
                <a:lnTo>
                  <a:pt x="9144" y="3288792"/>
                </a:lnTo>
                <a:close/>
              </a:path>
              <a:path w="1088390" h="5081270">
                <a:moveTo>
                  <a:pt x="9144" y="3325368"/>
                </a:moveTo>
                <a:lnTo>
                  <a:pt x="0" y="3325368"/>
                </a:lnTo>
                <a:lnTo>
                  <a:pt x="0" y="3364992"/>
                </a:lnTo>
                <a:lnTo>
                  <a:pt x="9144" y="3364992"/>
                </a:lnTo>
                <a:lnTo>
                  <a:pt x="9144" y="3325368"/>
                </a:lnTo>
                <a:close/>
              </a:path>
              <a:path w="1088390" h="5081270">
                <a:moveTo>
                  <a:pt x="9144" y="3392424"/>
                </a:moveTo>
                <a:lnTo>
                  <a:pt x="0" y="3392424"/>
                </a:lnTo>
                <a:lnTo>
                  <a:pt x="0" y="3401568"/>
                </a:lnTo>
                <a:lnTo>
                  <a:pt x="9144" y="3401568"/>
                </a:lnTo>
                <a:lnTo>
                  <a:pt x="9144" y="3392424"/>
                </a:lnTo>
                <a:close/>
              </a:path>
              <a:path w="1088390" h="5081270">
                <a:moveTo>
                  <a:pt x="9144" y="3432048"/>
                </a:moveTo>
                <a:lnTo>
                  <a:pt x="0" y="3432048"/>
                </a:lnTo>
                <a:lnTo>
                  <a:pt x="0" y="3468624"/>
                </a:lnTo>
                <a:lnTo>
                  <a:pt x="9144" y="3468624"/>
                </a:lnTo>
                <a:lnTo>
                  <a:pt x="9144" y="3432048"/>
                </a:lnTo>
                <a:close/>
              </a:path>
              <a:path w="1088390" h="5081270">
                <a:moveTo>
                  <a:pt x="9144" y="3499104"/>
                </a:moveTo>
                <a:lnTo>
                  <a:pt x="0" y="3499104"/>
                </a:lnTo>
                <a:lnTo>
                  <a:pt x="0" y="3508248"/>
                </a:lnTo>
                <a:lnTo>
                  <a:pt x="9144" y="3508248"/>
                </a:lnTo>
                <a:lnTo>
                  <a:pt x="9144" y="3499104"/>
                </a:lnTo>
                <a:close/>
              </a:path>
              <a:path w="1088390" h="5081270">
                <a:moveTo>
                  <a:pt x="9144" y="3535679"/>
                </a:moveTo>
                <a:lnTo>
                  <a:pt x="0" y="3535679"/>
                </a:lnTo>
                <a:lnTo>
                  <a:pt x="0" y="3575304"/>
                </a:lnTo>
                <a:lnTo>
                  <a:pt x="9144" y="3575304"/>
                </a:lnTo>
                <a:lnTo>
                  <a:pt x="9144" y="3535679"/>
                </a:lnTo>
                <a:close/>
              </a:path>
              <a:path w="1088390" h="5081270">
                <a:moveTo>
                  <a:pt x="9144" y="3602736"/>
                </a:moveTo>
                <a:lnTo>
                  <a:pt x="0" y="3602736"/>
                </a:lnTo>
                <a:lnTo>
                  <a:pt x="0" y="3611879"/>
                </a:lnTo>
                <a:lnTo>
                  <a:pt x="9144" y="3611879"/>
                </a:lnTo>
                <a:lnTo>
                  <a:pt x="9144" y="3602736"/>
                </a:lnTo>
                <a:close/>
              </a:path>
              <a:path w="1088390" h="5081270">
                <a:moveTo>
                  <a:pt x="9144" y="3642360"/>
                </a:moveTo>
                <a:lnTo>
                  <a:pt x="0" y="3642360"/>
                </a:lnTo>
                <a:lnTo>
                  <a:pt x="0" y="3678936"/>
                </a:lnTo>
                <a:lnTo>
                  <a:pt x="9144" y="3678936"/>
                </a:lnTo>
                <a:lnTo>
                  <a:pt x="9144" y="3642360"/>
                </a:lnTo>
                <a:close/>
              </a:path>
              <a:path w="1088390" h="5081270">
                <a:moveTo>
                  <a:pt x="9144" y="3706368"/>
                </a:moveTo>
                <a:lnTo>
                  <a:pt x="0" y="3706368"/>
                </a:lnTo>
                <a:lnTo>
                  <a:pt x="0" y="3718560"/>
                </a:lnTo>
                <a:lnTo>
                  <a:pt x="9144" y="3718560"/>
                </a:lnTo>
                <a:lnTo>
                  <a:pt x="9144" y="3706368"/>
                </a:lnTo>
                <a:close/>
              </a:path>
              <a:path w="1088390" h="5081270">
                <a:moveTo>
                  <a:pt x="9144" y="3745992"/>
                </a:moveTo>
                <a:lnTo>
                  <a:pt x="0" y="3745992"/>
                </a:lnTo>
                <a:lnTo>
                  <a:pt x="0" y="3782568"/>
                </a:lnTo>
                <a:lnTo>
                  <a:pt x="9144" y="3782568"/>
                </a:lnTo>
                <a:lnTo>
                  <a:pt x="9144" y="3745992"/>
                </a:lnTo>
                <a:close/>
              </a:path>
              <a:path w="1088390" h="5081270">
                <a:moveTo>
                  <a:pt x="9144" y="3813048"/>
                </a:moveTo>
                <a:lnTo>
                  <a:pt x="0" y="3813048"/>
                </a:lnTo>
                <a:lnTo>
                  <a:pt x="0" y="3822192"/>
                </a:lnTo>
                <a:lnTo>
                  <a:pt x="9144" y="3822192"/>
                </a:lnTo>
                <a:lnTo>
                  <a:pt x="9144" y="3813048"/>
                </a:lnTo>
                <a:close/>
              </a:path>
              <a:path w="1088390" h="5081270">
                <a:moveTo>
                  <a:pt x="9144" y="3849624"/>
                </a:moveTo>
                <a:lnTo>
                  <a:pt x="0" y="3849624"/>
                </a:lnTo>
                <a:lnTo>
                  <a:pt x="0" y="3889248"/>
                </a:lnTo>
                <a:lnTo>
                  <a:pt x="9144" y="3889248"/>
                </a:lnTo>
                <a:lnTo>
                  <a:pt x="9144" y="3849624"/>
                </a:lnTo>
                <a:close/>
              </a:path>
              <a:path w="1088390" h="5081270">
                <a:moveTo>
                  <a:pt x="9144" y="3916679"/>
                </a:moveTo>
                <a:lnTo>
                  <a:pt x="0" y="3916679"/>
                </a:lnTo>
                <a:lnTo>
                  <a:pt x="0" y="3925824"/>
                </a:lnTo>
                <a:lnTo>
                  <a:pt x="9144" y="3925824"/>
                </a:lnTo>
                <a:lnTo>
                  <a:pt x="9144" y="3916679"/>
                </a:lnTo>
                <a:close/>
              </a:path>
              <a:path w="1088390" h="5081270">
                <a:moveTo>
                  <a:pt x="9144" y="3956304"/>
                </a:moveTo>
                <a:lnTo>
                  <a:pt x="0" y="3956304"/>
                </a:lnTo>
                <a:lnTo>
                  <a:pt x="0" y="3992879"/>
                </a:lnTo>
                <a:lnTo>
                  <a:pt x="9144" y="3992879"/>
                </a:lnTo>
                <a:lnTo>
                  <a:pt x="9144" y="3956304"/>
                </a:lnTo>
                <a:close/>
              </a:path>
              <a:path w="1088390" h="5081270">
                <a:moveTo>
                  <a:pt x="9144" y="4023360"/>
                </a:moveTo>
                <a:lnTo>
                  <a:pt x="0" y="4023360"/>
                </a:lnTo>
                <a:lnTo>
                  <a:pt x="0" y="4032504"/>
                </a:lnTo>
                <a:lnTo>
                  <a:pt x="9144" y="4032504"/>
                </a:lnTo>
                <a:lnTo>
                  <a:pt x="9144" y="4023360"/>
                </a:lnTo>
                <a:close/>
              </a:path>
              <a:path w="1088390" h="5081270">
                <a:moveTo>
                  <a:pt x="9144" y="4059936"/>
                </a:moveTo>
                <a:lnTo>
                  <a:pt x="0" y="4059936"/>
                </a:lnTo>
                <a:lnTo>
                  <a:pt x="0" y="4099560"/>
                </a:lnTo>
                <a:lnTo>
                  <a:pt x="9144" y="4099560"/>
                </a:lnTo>
                <a:lnTo>
                  <a:pt x="9144" y="4059936"/>
                </a:lnTo>
                <a:close/>
              </a:path>
              <a:path w="1088390" h="5081270">
                <a:moveTo>
                  <a:pt x="9144" y="4126992"/>
                </a:moveTo>
                <a:lnTo>
                  <a:pt x="0" y="4126992"/>
                </a:lnTo>
                <a:lnTo>
                  <a:pt x="0" y="4136136"/>
                </a:lnTo>
                <a:lnTo>
                  <a:pt x="9144" y="4136136"/>
                </a:lnTo>
                <a:lnTo>
                  <a:pt x="9144" y="4126992"/>
                </a:lnTo>
                <a:close/>
              </a:path>
              <a:path w="1088390" h="5081270">
                <a:moveTo>
                  <a:pt x="9144" y="4163568"/>
                </a:moveTo>
                <a:lnTo>
                  <a:pt x="0" y="4163568"/>
                </a:lnTo>
                <a:lnTo>
                  <a:pt x="0" y="4203192"/>
                </a:lnTo>
                <a:lnTo>
                  <a:pt x="9144" y="4203192"/>
                </a:lnTo>
                <a:lnTo>
                  <a:pt x="9144" y="4163568"/>
                </a:lnTo>
                <a:close/>
              </a:path>
              <a:path w="1088390" h="5081270">
                <a:moveTo>
                  <a:pt x="9144" y="4230624"/>
                </a:moveTo>
                <a:lnTo>
                  <a:pt x="0" y="4230624"/>
                </a:lnTo>
                <a:lnTo>
                  <a:pt x="0" y="4239768"/>
                </a:lnTo>
                <a:lnTo>
                  <a:pt x="9144" y="4239768"/>
                </a:lnTo>
                <a:lnTo>
                  <a:pt x="9144" y="4230624"/>
                </a:lnTo>
                <a:close/>
              </a:path>
              <a:path w="1088390" h="5081270">
                <a:moveTo>
                  <a:pt x="9144" y="4270248"/>
                </a:moveTo>
                <a:lnTo>
                  <a:pt x="0" y="4270248"/>
                </a:lnTo>
                <a:lnTo>
                  <a:pt x="0" y="4306824"/>
                </a:lnTo>
                <a:lnTo>
                  <a:pt x="9144" y="4306824"/>
                </a:lnTo>
                <a:lnTo>
                  <a:pt x="9144" y="4270248"/>
                </a:lnTo>
                <a:close/>
              </a:path>
              <a:path w="1088390" h="5081270">
                <a:moveTo>
                  <a:pt x="9144" y="4337304"/>
                </a:moveTo>
                <a:lnTo>
                  <a:pt x="0" y="4337304"/>
                </a:lnTo>
                <a:lnTo>
                  <a:pt x="0" y="4346448"/>
                </a:lnTo>
                <a:lnTo>
                  <a:pt x="9144" y="4346448"/>
                </a:lnTo>
                <a:lnTo>
                  <a:pt x="9144" y="4337304"/>
                </a:lnTo>
                <a:close/>
              </a:path>
              <a:path w="1088390" h="5081270">
                <a:moveTo>
                  <a:pt x="9144" y="4373880"/>
                </a:moveTo>
                <a:lnTo>
                  <a:pt x="0" y="4373880"/>
                </a:lnTo>
                <a:lnTo>
                  <a:pt x="0" y="4413504"/>
                </a:lnTo>
                <a:lnTo>
                  <a:pt x="9144" y="4413504"/>
                </a:lnTo>
                <a:lnTo>
                  <a:pt x="9144" y="4373880"/>
                </a:lnTo>
                <a:close/>
              </a:path>
              <a:path w="1088390" h="5081270">
                <a:moveTo>
                  <a:pt x="9144" y="4440936"/>
                </a:moveTo>
                <a:lnTo>
                  <a:pt x="0" y="4440936"/>
                </a:lnTo>
                <a:lnTo>
                  <a:pt x="0" y="4450080"/>
                </a:lnTo>
                <a:lnTo>
                  <a:pt x="9144" y="4450080"/>
                </a:lnTo>
                <a:lnTo>
                  <a:pt x="9144" y="4440936"/>
                </a:lnTo>
                <a:close/>
              </a:path>
              <a:path w="1088390" h="5081270">
                <a:moveTo>
                  <a:pt x="9144" y="4480560"/>
                </a:moveTo>
                <a:lnTo>
                  <a:pt x="0" y="4480560"/>
                </a:lnTo>
                <a:lnTo>
                  <a:pt x="0" y="4517136"/>
                </a:lnTo>
                <a:lnTo>
                  <a:pt x="9144" y="4517136"/>
                </a:lnTo>
                <a:lnTo>
                  <a:pt x="9144" y="4480560"/>
                </a:lnTo>
                <a:close/>
              </a:path>
              <a:path w="1088390" h="5081270">
                <a:moveTo>
                  <a:pt x="9144" y="4544568"/>
                </a:moveTo>
                <a:lnTo>
                  <a:pt x="0" y="4544568"/>
                </a:lnTo>
                <a:lnTo>
                  <a:pt x="0" y="4556760"/>
                </a:lnTo>
                <a:lnTo>
                  <a:pt x="9144" y="4556760"/>
                </a:lnTo>
                <a:lnTo>
                  <a:pt x="9144" y="4544568"/>
                </a:lnTo>
                <a:close/>
              </a:path>
              <a:path w="1088390" h="5081270">
                <a:moveTo>
                  <a:pt x="9144" y="4584192"/>
                </a:moveTo>
                <a:lnTo>
                  <a:pt x="0" y="4584192"/>
                </a:lnTo>
                <a:lnTo>
                  <a:pt x="0" y="4620768"/>
                </a:lnTo>
                <a:lnTo>
                  <a:pt x="9144" y="4620768"/>
                </a:lnTo>
                <a:lnTo>
                  <a:pt x="9144" y="4584192"/>
                </a:lnTo>
                <a:close/>
              </a:path>
              <a:path w="1088390" h="5081270">
                <a:moveTo>
                  <a:pt x="9144" y="4651248"/>
                </a:moveTo>
                <a:lnTo>
                  <a:pt x="0" y="4651248"/>
                </a:lnTo>
                <a:lnTo>
                  <a:pt x="0" y="4660392"/>
                </a:lnTo>
                <a:lnTo>
                  <a:pt x="9144" y="4660392"/>
                </a:lnTo>
                <a:lnTo>
                  <a:pt x="9144" y="4651248"/>
                </a:lnTo>
                <a:close/>
              </a:path>
              <a:path w="1088390" h="5081270">
                <a:moveTo>
                  <a:pt x="9144" y="4687824"/>
                </a:moveTo>
                <a:lnTo>
                  <a:pt x="0" y="4687824"/>
                </a:lnTo>
                <a:lnTo>
                  <a:pt x="0" y="4727448"/>
                </a:lnTo>
                <a:lnTo>
                  <a:pt x="9144" y="4727448"/>
                </a:lnTo>
                <a:lnTo>
                  <a:pt x="9144" y="4687824"/>
                </a:lnTo>
                <a:close/>
              </a:path>
              <a:path w="1088390" h="5081270">
                <a:moveTo>
                  <a:pt x="9144" y="4754880"/>
                </a:moveTo>
                <a:lnTo>
                  <a:pt x="0" y="4754880"/>
                </a:lnTo>
                <a:lnTo>
                  <a:pt x="0" y="4764024"/>
                </a:lnTo>
                <a:lnTo>
                  <a:pt x="9144" y="4764024"/>
                </a:lnTo>
                <a:lnTo>
                  <a:pt x="9144" y="4754880"/>
                </a:lnTo>
                <a:close/>
              </a:path>
              <a:path w="1088390" h="5081270">
                <a:moveTo>
                  <a:pt x="9144" y="4794504"/>
                </a:moveTo>
                <a:lnTo>
                  <a:pt x="0" y="4794504"/>
                </a:lnTo>
                <a:lnTo>
                  <a:pt x="0" y="4831080"/>
                </a:lnTo>
                <a:lnTo>
                  <a:pt x="9144" y="4831080"/>
                </a:lnTo>
                <a:lnTo>
                  <a:pt x="9144" y="4794504"/>
                </a:lnTo>
                <a:close/>
              </a:path>
              <a:path w="1088390" h="5081270">
                <a:moveTo>
                  <a:pt x="9144" y="4861560"/>
                </a:moveTo>
                <a:lnTo>
                  <a:pt x="0" y="4861560"/>
                </a:lnTo>
                <a:lnTo>
                  <a:pt x="0" y="4870704"/>
                </a:lnTo>
                <a:lnTo>
                  <a:pt x="9144" y="4870704"/>
                </a:lnTo>
                <a:lnTo>
                  <a:pt x="9144" y="4861560"/>
                </a:lnTo>
                <a:close/>
              </a:path>
              <a:path w="1088390" h="5081270">
                <a:moveTo>
                  <a:pt x="9144" y="4898136"/>
                </a:moveTo>
                <a:lnTo>
                  <a:pt x="0" y="4898136"/>
                </a:lnTo>
                <a:lnTo>
                  <a:pt x="0" y="4937760"/>
                </a:lnTo>
                <a:lnTo>
                  <a:pt x="9144" y="4937760"/>
                </a:lnTo>
                <a:lnTo>
                  <a:pt x="9144" y="4898136"/>
                </a:lnTo>
                <a:close/>
              </a:path>
              <a:path w="1088390" h="5081270">
                <a:moveTo>
                  <a:pt x="9144" y="4965192"/>
                </a:moveTo>
                <a:lnTo>
                  <a:pt x="0" y="4965192"/>
                </a:lnTo>
                <a:lnTo>
                  <a:pt x="0" y="4974336"/>
                </a:lnTo>
                <a:lnTo>
                  <a:pt x="9144" y="4974336"/>
                </a:lnTo>
                <a:lnTo>
                  <a:pt x="9144" y="4965192"/>
                </a:lnTo>
                <a:close/>
              </a:path>
              <a:path w="1088390" h="5081270">
                <a:moveTo>
                  <a:pt x="9144" y="5001769"/>
                </a:moveTo>
                <a:lnTo>
                  <a:pt x="0" y="5001769"/>
                </a:lnTo>
                <a:lnTo>
                  <a:pt x="0" y="5041392"/>
                </a:lnTo>
                <a:lnTo>
                  <a:pt x="9144" y="5041392"/>
                </a:lnTo>
                <a:lnTo>
                  <a:pt x="9144" y="5001769"/>
                </a:lnTo>
                <a:close/>
              </a:path>
              <a:path w="1088390" h="5081270">
                <a:moveTo>
                  <a:pt x="9144" y="5068824"/>
                </a:moveTo>
                <a:lnTo>
                  <a:pt x="0" y="5068824"/>
                </a:lnTo>
                <a:lnTo>
                  <a:pt x="0" y="5081016"/>
                </a:lnTo>
                <a:lnTo>
                  <a:pt x="6096" y="5081016"/>
                </a:lnTo>
                <a:lnTo>
                  <a:pt x="6096" y="5074920"/>
                </a:lnTo>
                <a:lnTo>
                  <a:pt x="3048" y="5071872"/>
                </a:lnTo>
                <a:lnTo>
                  <a:pt x="9144" y="5071872"/>
                </a:lnTo>
                <a:lnTo>
                  <a:pt x="9144" y="5068824"/>
                </a:lnTo>
                <a:close/>
              </a:path>
              <a:path w="1088390" h="5081270">
                <a:moveTo>
                  <a:pt x="9144" y="5071872"/>
                </a:moveTo>
                <a:lnTo>
                  <a:pt x="6096" y="5071872"/>
                </a:lnTo>
                <a:lnTo>
                  <a:pt x="6096" y="5074920"/>
                </a:lnTo>
                <a:lnTo>
                  <a:pt x="9144" y="5077969"/>
                </a:lnTo>
                <a:lnTo>
                  <a:pt x="9144" y="5071872"/>
                </a:lnTo>
                <a:close/>
              </a:path>
              <a:path w="1088390" h="5081270">
                <a:moveTo>
                  <a:pt x="6096" y="5071872"/>
                </a:moveTo>
                <a:lnTo>
                  <a:pt x="3048" y="5071872"/>
                </a:lnTo>
                <a:lnTo>
                  <a:pt x="6096" y="5074920"/>
                </a:lnTo>
                <a:lnTo>
                  <a:pt x="6096" y="5071872"/>
                </a:lnTo>
                <a:close/>
              </a:path>
              <a:path w="1088390" h="5081270">
                <a:moveTo>
                  <a:pt x="73151" y="5071872"/>
                </a:moveTo>
                <a:lnTo>
                  <a:pt x="33527" y="5071872"/>
                </a:lnTo>
                <a:lnTo>
                  <a:pt x="33527" y="5081016"/>
                </a:lnTo>
                <a:lnTo>
                  <a:pt x="73151" y="5081016"/>
                </a:lnTo>
                <a:lnTo>
                  <a:pt x="73151" y="5071872"/>
                </a:lnTo>
                <a:close/>
              </a:path>
              <a:path w="1088390" h="5081270">
                <a:moveTo>
                  <a:pt x="109727" y="5071872"/>
                </a:moveTo>
                <a:lnTo>
                  <a:pt x="100584" y="5071872"/>
                </a:lnTo>
                <a:lnTo>
                  <a:pt x="100584" y="5081016"/>
                </a:lnTo>
                <a:lnTo>
                  <a:pt x="109727" y="5081016"/>
                </a:lnTo>
                <a:lnTo>
                  <a:pt x="109727" y="5071872"/>
                </a:lnTo>
                <a:close/>
              </a:path>
              <a:path w="1088390" h="5081270">
                <a:moveTo>
                  <a:pt x="176784" y="5071872"/>
                </a:moveTo>
                <a:lnTo>
                  <a:pt x="137160" y="5071872"/>
                </a:lnTo>
                <a:lnTo>
                  <a:pt x="137160" y="5081016"/>
                </a:lnTo>
                <a:lnTo>
                  <a:pt x="176784" y="5081016"/>
                </a:lnTo>
                <a:lnTo>
                  <a:pt x="176784" y="5071872"/>
                </a:lnTo>
                <a:close/>
              </a:path>
              <a:path w="1088390" h="5081270">
                <a:moveTo>
                  <a:pt x="213360" y="5071872"/>
                </a:moveTo>
                <a:lnTo>
                  <a:pt x="204216" y="5071872"/>
                </a:lnTo>
                <a:lnTo>
                  <a:pt x="204216" y="5081016"/>
                </a:lnTo>
                <a:lnTo>
                  <a:pt x="213360" y="5081016"/>
                </a:lnTo>
                <a:lnTo>
                  <a:pt x="213360" y="5071872"/>
                </a:lnTo>
                <a:close/>
              </a:path>
              <a:path w="1088390" h="5081270">
                <a:moveTo>
                  <a:pt x="280416" y="5071872"/>
                </a:moveTo>
                <a:lnTo>
                  <a:pt x="243840" y="5071872"/>
                </a:lnTo>
                <a:lnTo>
                  <a:pt x="243840" y="5081016"/>
                </a:lnTo>
                <a:lnTo>
                  <a:pt x="280416" y="5081016"/>
                </a:lnTo>
                <a:lnTo>
                  <a:pt x="280416" y="5071872"/>
                </a:lnTo>
                <a:close/>
              </a:path>
              <a:path w="1088390" h="5081270">
                <a:moveTo>
                  <a:pt x="320040" y="5071872"/>
                </a:moveTo>
                <a:lnTo>
                  <a:pt x="310896" y="5071872"/>
                </a:lnTo>
                <a:lnTo>
                  <a:pt x="310896" y="5081016"/>
                </a:lnTo>
                <a:lnTo>
                  <a:pt x="320040" y="5081016"/>
                </a:lnTo>
                <a:lnTo>
                  <a:pt x="320040" y="5071872"/>
                </a:lnTo>
                <a:close/>
              </a:path>
              <a:path w="1088390" h="5081270">
                <a:moveTo>
                  <a:pt x="387096" y="5071872"/>
                </a:moveTo>
                <a:lnTo>
                  <a:pt x="347472" y="5071872"/>
                </a:lnTo>
                <a:lnTo>
                  <a:pt x="347472" y="5081016"/>
                </a:lnTo>
                <a:lnTo>
                  <a:pt x="387096" y="5081016"/>
                </a:lnTo>
                <a:lnTo>
                  <a:pt x="387096" y="5071872"/>
                </a:lnTo>
                <a:close/>
              </a:path>
              <a:path w="1088390" h="5081270">
                <a:moveTo>
                  <a:pt x="423672" y="5071872"/>
                </a:moveTo>
                <a:lnTo>
                  <a:pt x="414527" y="5071872"/>
                </a:lnTo>
                <a:lnTo>
                  <a:pt x="414527" y="5081016"/>
                </a:lnTo>
                <a:lnTo>
                  <a:pt x="423672" y="5081016"/>
                </a:lnTo>
                <a:lnTo>
                  <a:pt x="423672" y="5071872"/>
                </a:lnTo>
                <a:close/>
              </a:path>
              <a:path w="1088390" h="5081270">
                <a:moveTo>
                  <a:pt x="490727" y="5071872"/>
                </a:moveTo>
                <a:lnTo>
                  <a:pt x="454151" y="5071872"/>
                </a:lnTo>
                <a:lnTo>
                  <a:pt x="454151" y="5081016"/>
                </a:lnTo>
                <a:lnTo>
                  <a:pt x="490727" y="5081016"/>
                </a:lnTo>
                <a:lnTo>
                  <a:pt x="490727" y="5071872"/>
                </a:lnTo>
                <a:close/>
              </a:path>
              <a:path w="1088390" h="5081270">
                <a:moveTo>
                  <a:pt x="530351" y="5071872"/>
                </a:moveTo>
                <a:lnTo>
                  <a:pt x="518160" y="5071872"/>
                </a:lnTo>
                <a:lnTo>
                  <a:pt x="518160" y="5081016"/>
                </a:lnTo>
                <a:lnTo>
                  <a:pt x="530351" y="5081016"/>
                </a:lnTo>
                <a:lnTo>
                  <a:pt x="530351" y="5071872"/>
                </a:lnTo>
                <a:close/>
              </a:path>
              <a:path w="1088390" h="5081270">
                <a:moveTo>
                  <a:pt x="594360" y="5071872"/>
                </a:moveTo>
                <a:lnTo>
                  <a:pt x="557784" y="5071872"/>
                </a:lnTo>
                <a:lnTo>
                  <a:pt x="557784" y="5081016"/>
                </a:lnTo>
                <a:lnTo>
                  <a:pt x="594360" y="5081016"/>
                </a:lnTo>
                <a:lnTo>
                  <a:pt x="594360" y="5071872"/>
                </a:lnTo>
                <a:close/>
              </a:path>
              <a:path w="1088390" h="5081270">
                <a:moveTo>
                  <a:pt x="633984" y="5071872"/>
                </a:moveTo>
                <a:lnTo>
                  <a:pt x="624840" y="5071872"/>
                </a:lnTo>
                <a:lnTo>
                  <a:pt x="624840" y="5081016"/>
                </a:lnTo>
                <a:lnTo>
                  <a:pt x="633984" y="5081016"/>
                </a:lnTo>
                <a:lnTo>
                  <a:pt x="633984" y="5071872"/>
                </a:lnTo>
                <a:close/>
              </a:path>
              <a:path w="1088390" h="5081270">
                <a:moveTo>
                  <a:pt x="701040" y="5071872"/>
                </a:moveTo>
                <a:lnTo>
                  <a:pt x="661416" y="5071872"/>
                </a:lnTo>
                <a:lnTo>
                  <a:pt x="661416" y="5081016"/>
                </a:lnTo>
                <a:lnTo>
                  <a:pt x="701040" y="5081016"/>
                </a:lnTo>
                <a:lnTo>
                  <a:pt x="701040" y="5071872"/>
                </a:lnTo>
                <a:close/>
              </a:path>
              <a:path w="1088390" h="5081270">
                <a:moveTo>
                  <a:pt x="737616" y="5071872"/>
                </a:moveTo>
                <a:lnTo>
                  <a:pt x="728472" y="5071872"/>
                </a:lnTo>
                <a:lnTo>
                  <a:pt x="728472" y="5081016"/>
                </a:lnTo>
                <a:lnTo>
                  <a:pt x="737616" y="5081016"/>
                </a:lnTo>
                <a:lnTo>
                  <a:pt x="737616" y="5071872"/>
                </a:lnTo>
                <a:close/>
              </a:path>
              <a:path w="1088390" h="5081270">
                <a:moveTo>
                  <a:pt x="804672" y="5071872"/>
                </a:moveTo>
                <a:lnTo>
                  <a:pt x="768096" y="5071872"/>
                </a:lnTo>
                <a:lnTo>
                  <a:pt x="768096" y="5081016"/>
                </a:lnTo>
                <a:lnTo>
                  <a:pt x="804672" y="5081016"/>
                </a:lnTo>
                <a:lnTo>
                  <a:pt x="804672" y="5071872"/>
                </a:lnTo>
                <a:close/>
              </a:path>
              <a:path w="1088390" h="5081270">
                <a:moveTo>
                  <a:pt x="844296" y="5071872"/>
                </a:moveTo>
                <a:lnTo>
                  <a:pt x="835151" y="5071872"/>
                </a:lnTo>
                <a:lnTo>
                  <a:pt x="835151" y="5081016"/>
                </a:lnTo>
                <a:lnTo>
                  <a:pt x="844296" y="5081016"/>
                </a:lnTo>
                <a:lnTo>
                  <a:pt x="844296" y="5071872"/>
                </a:lnTo>
                <a:close/>
              </a:path>
              <a:path w="1088390" h="5081270">
                <a:moveTo>
                  <a:pt x="911351" y="5071872"/>
                </a:moveTo>
                <a:lnTo>
                  <a:pt x="871727" y="5071872"/>
                </a:lnTo>
                <a:lnTo>
                  <a:pt x="871727" y="5081016"/>
                </a:lnTo>
                <a:lnTo>
                  <a:pt x="911351" y="5081016"/>
                </a:lnTo>
                <a:lnTo>
                  <a:pt x="911351" y="5071872"/>
                </a:lnTo>
                <a:close/>
              </a:path>
              <a:path w="1088390" h="5081270">
                <a:moveTo>
                  <a:pt x="947927" y="5071872"/>
                </a:moveTo>
                <a:lnTo>
                  <a:pt x="938784" y="5071872"/>
                </a:lnTo>
                <a:lnTo>
                  <a:pt x="938784" y="5081016"/>
                </a:lnTo>
                <a:lnTo>
                  <a:pt x="947927" y="5081016"/>
                </a:lnTo>
                <a:lnTo>
                  <a:pt x="947927" y="5071872"/>
                </a:lnTo>
                <a:close/>
              </a:path>
              <a:path w="1088390" h="5081270">
                <a:moveTo>
                  <a:pt x="1014984" y="5071872"/>
                </a:moveTo>
                <a:lnTo>
                  <a:pt x="975360" y="5071872"/>
                </a:lnTo>
                <a:lnTo>
                  <a:pt x="975360" y="5081016"/>
                </a:lnTo>
                <a:lnTo>
                  <a:pt x="1014984" y="5081016"/>
                </a:lnTo>
                <a:lnTo>
                  <a:pt x="1014984" y="5071872"/>
                </a:lnTo>
                <a:close/>
              </a:path>
              <a:path w="1088390" h="5081270">
                <a:moveTo>
                  <a:pt x="1051560" y="5071872"/>
                </a:moveTo>
                <a:lnTo>
                  <a:pt x="1042416" y="5071872"/>
                </a:lnTo>
                <a:lnTo>
                  <a:pt x="1042416" y="5081016"/>
                </a:lnTo>
                <a:lnTo>
                  <a:pt x="1051560" y="5081016"/>
                </a:lnTo>
                <a:lnTo>
                  <a:pt x="1051560" y="5071872"/>
                </a:lnTo>
                <a:close/>
              </a:path>
              <a:path w="1088390" h="5081270">
                <a:moveTo>
                  <a:pt x="1088136" y="5071872"/>
                </a:moveTo>
                <a:lnTo>
                  <a:pt x="1082040" y="5071872"/>
                </a:lnTo>
                <a:lnTo>
                  <a:pt x="1082040" y="5081016"/>
                </a:lnTo>
                <a:lnTo>
                  <a:pt x="1088136" y="5081016"/>
                </a:lnTo>
                <a:lnTo>
                  <a:pt x="1088136" y="5071872"/>
                </a:lnTo>
                <a:close/>
              </a:path>
              <a:path w="1088390" h="5081270">
                <a:moveTo>
                  <a:pt x="1088136" y="5041392"/>
                </a:moveTo>
                <a:lnTo>
                  <a:pt x="1078992" y="5041392"/>
                </a:lnTo>
                <a:lnTo>
                  <a:pt x="1078992" y="5077969"/>
                </a:lnTo>
                <a:lnTo>
                  <a:pt x="1082040" y="5071872"/>
                </a:lnTo>
                <a:lnTo>
                  <a:pt x="1088136" y="5071872"/>
                </a:lnTo>
                <a:lnTo>
                  <a:pt x="1088136" y="5041392"/>
                </a:lnTo>
                <a:close/>
              </a:path>
              <a:path w="1088390" h="5081270">
                <a:moveTo>
                  <a:pt x="1088136" y="5001769"/>
                </a:moveTo>
                <a:lnTo>
                  <a:pt x="1078992" y="5001769"/>
                </a:lnTo>
                <a:lnTo>
                  <a:pt x="1078992" y="5013960"/>
                </a:lnTo>
                <a:lnTo>
                  <a:pt x="1088136" y="5013960"/>
                </a:lnTo>
                <a:lnTo>
                  <a:pt x="1088136" y="5001769"/>
                </a:lnTo>
                <a:close/>
              </a:path>
              <a:path w="1088390" h="5081270">
                <a:moveTo>
                  <a:pt x="1088136" y="4937760"/>
                </a:moveTo>
                <a:lnTo>
                  <a:pt x="1078992" y="4937760"/>
                </a:lnTo>
                <a:lnTo>
                  <a:pt x="1078992" y="4974336"/>
                </a:lnTo>
                <a:lnTo>
                  <a:pt x="1088136" y="4974336"/>
                </a:lnTo>
                <a:lnTo>
                  <a:pt x="1088136" y="4937760"/>
                </a:lnTo>
                <a:close/>
              </a:path>
              <a:path w="1088390" h="5081270">
                <a:moveTo>
                  <a:pt x="1088136" y="4898136"/>
                </a:moveTo>
                <a:lnTo>
                  <a:pt x="1078992" y="4898136"/>
                </a:lnTo>
                <a:lnTo>
                  <a:pt x="1078992" y="4907280"/>
                </a:lnTo>
                <a:lnTo>
                  <a:pt x="1088136" y="4907280"/>
                </a:lnTo>
                <a:lnTo>
                  <a:pt x="1088136" y="4898136"/>
                </a:lnTo>
                <a:close/>
              </a:path>
              <a:path w="1088390" h="5081270">
                <a:moveTo>
                  <a:pt x="1088136" y="4831080"/>
                </a:moveTo>
                <a:lnTo>
                  <a:pt x="1078992" y="4831080"/>
                </a:lnTo>
                <a:lnTo>
                  <a:pt x="1078992" y="4870704"/>
                </a:lnTo>
                <a:lnTo>
                  <a:pt x="1088136" y="4870704"/>
                </a:lnTo>
                <a:lnTo>
                  <a:pt x="1088136" y="4831080"/>
                </a:lnTo>
                <a:close/>
              </a:path>
              <a:path w="1088390" h="5081270">
                <a:moveTo>
                  <a:pt x="1088136" y="4794504"/>
                </a:moveTo>
                <a:lnTo>
                  <a:pt x="1078992" y="4794504"/>
                </a:lnTo>
                <a:lnTo>
                  <a:pt x="1078992" y="4803648"/>
                </a:lnTo>
                <a:lnTo>
                  <a:pt x="1088136" y="4803648"/>
                </a:lnTo>
                <a:lnTo>
                  <a:pt x="1088136" y="4794504"/>
                </a:lnTo>
                <a:close/>
              </a:path>
              <a:path w="1088390" h="5081270">
                <a:moveTo>
                  <a:pt x="1088136" y="4727448"/>
                </a:moveTo>
                <a:lnTo>
                  <a:pt x="1078992" y="4727448"/>
                </a:lnTo>
                <a:lnTo>
                  <a:pt x="1078992" y="4764024"/>
                </a:lnTo>
                <a:lnTo>
                  <a:pt x="1088136" y="4764024"/>
                </a:lnTo>
                <a:lnTo>
                  <a:pt x="1088136" y="4727448"/>
                </a:lnTo>
                <a:close/>
              </a:path>
              <a:path w="1088390" h="5081270">
                <a:moveTo>
                  <a:pt x="1088136" y="4687824"/>
                </a:moveTo>
                <a:lnTo>
                  <a:pt x="1078992" y="4687824"/>
                </a:lnTo>
                <a:lnTo>
                  <a:pt x="1078992" y="4696969"/>
                </a:lnTo>
                <a:lnTo>
                  <a:pt x="1088136" y="4696969"/>
                </a:lnTo>
                <a:lnTo>
                  <a:pt x="1088136" y="4687824"/>
                </a:lnTo>
                <a:close/>
              </a:path>
              <a:path w="1088390" h="5081270">
                <a:moveTo>
                  <a:pt x="1088136" y="4620768"/>
                </a:moveTo>
                <a:lnTo>
                  <a:pt x="1078992" y="4620768"/>
                </a:lnTo>
                <a:lnTo>
                  <a:pt x="1078992" y="4660392"/>
                </a:lnTo>
                <a:lnTo>
                  <a:pt x="1088136" y="4660392"/>
                </a:lnTo>
                <a:lnTo>
                  <a:pt x="1088136" y="4620768"/>
                </a:lnTo>
                <a:close/>
              </a:path>
              <a:path w="1088390" h="5081270">
                <a:moveTo>
                  <a:pt x="1088136" y="4584192"/>
                </a:moveTo>
                <a:lnTo>
                  <a:pt x="1078992" y="4584192"/>
                </a:lnTo>
                <a:lnTo>
                  <a:pt x="1078992" y="4593336"/>
                </a:lnTo>
                <a:lnTo>
                  <a:pt x="1088136" y="4593336"/>
                </a:lnTo>
                <a:lnTo>
                  <a:pt x="1088136" y="4584192"/>
                </a:lnTo>
                <a:close/>
              </a:path>
              <a:path w="1088390" h="5081270">
                <a:moveTo>
                  <a:pt x="1088136" y="4517136"/>
                </a:moveTo>
                <a:lnTo>
                  <a:pt x="1078992" y="4517136"/>
                </a:lnTo>
                <a:lnTo>
                  <a:pt x="1078992" y="4556760"/>
                </a:lnTo>
                <a:lnTo>
                  <a:pt x="1088136" y="4556760"/>
                </a:lnTo>
                <a:lnTo>
                  <a:pt x="1088136" y="4517136"/>
                </a:lnTo>
                <a:close/>
              </a:path>
              <a:path w="1088390" h="5081270">
                <a:moveTo>
                  <a:pt x="1088136" y="4480560"/>
                </a:moveTo>
                <a:lnTo>
                  <a:pt x="1078992" y="4480560"/>
                </a:lnTo>
                <a:lnTo>
                  <a:pt x="1078992" y="4489704"/>
                </a:lnTo>
                <a:lnTo>
                  <a:pt x="1088136" y="4489704"/>
                </a:lnTo>
                <a:lnTo>
                  <a:pt x="1088136" y="4480560"/>
                </a:lnTo>
                <a:close/>
              </a:path>
              <a:path w="1088390" h="5081270">
                <a:moveTo>
                  <a:pt x="1088136" y="4413504"/>
                </a:moveTo>
                <a:lnTo>
                  <a:pt x="1078992" y="4413504"/>
                </a:lnTo>
                <a:lnTo>
                  <a:pt x="1078992" y="4450080"/>
                </a:lnTo>
                <a:lnTo>
                  <a:pt x="1088136" y="4450080"/>
                </a:lnTo>
                <a:lnTo>
                  <a:pt x="1088136" y="4413504"/>
                </a:lnTo>
                <a:close/>
              </a:path>
              <a:path w="1088390" h="5081270">
                <a:moveTo>
                  <a:pt x="1088136" y="4373880"/>
                </a:moveTo>
                <a:lnTo>
                  <a:pt x="1078992" y="4373880"/>
                </a:lnTo>
                <a:lnTo>
                  <a:pt x="1078992" y="4383024"/>
                </a:lnTo>
                <a:lnTo>
                  <a:pt x="1088136" y="4383024"/>
                </a:lnTo>
                <a:lnTo>
                  <a:pt x="1088136" y="4373880"/>
                </a:lnTo>
                <a:close/>
              </a:path>
              <a:path w="1088390" h="5081270">
                <a:moveTo>
                  <a:pt x="1088136" y="4306824"/>
                </a:moveTo>
                <a:lnTo>
                  <a:pt x="1078992" y="4306824"/>
                </a:lnTo>
                <a:lnTo>
                  <a:pt x="1078992" y="4346448"/>
                </a:lnTo>
                <a:lnTo>
                  <a:pt x="1088136" y="4346448"/>
                </a:lnTo>
                <a:lnTo>
                  <a:pt x="1088136" y="4306824"/>
                </a:lnTo>
                <a:close/>
              </a:path>
              <a:path w="1088390" h="5081270">
                <a:moveTo>
                  <a:pt x="1088136" y="4270248"/>
                </a:moveTo>
                <a:lnTo>
                  <a:pt x="1078992" y="4270248"/>
                </a:lnTo>
                <a:lnTo>
                  <a:pt x="1078992" y="4279392"/>
                </a:lnTo>
                <a:lnTo>
                  <a:pt x="1088136" y="4279392"/>
                </a:lnTo>
                <a:lnTo>
                  <a:pt x="1088136" y="4270248"/>
                </a:lnTo>
                <a:close/>
              </a:path>
              <a:path w="1088390" h="5081270">
                <a:moveTo>
                  <a:pt x="1088136" y="4203192"/>
                </a:moveTo>
                <a:lnTo>
                  <a:pt x="1078992" y="4203192"/>
                </a:lnTo>
                <a:lnTo>
                  <a:pt x="1078992" y="4239768"/>
                </a:lnTo>
                <a:lnTo>
                  <a:pt x="1088136" y="4239768"/>
                </a:lnTo>
                <a:lnTo>
                  <a:pt x="1088136" y="4203192"/>
                </a:lnTo>
                <a:close/>
              </a:path>
              <a:path w="1088390" h="5081270">
                <a:moveTo>
                  <a:pt x="1088136" y="4163568"/>
                </a:moveTo>
                <a:lnTo>
                  <a:pt x="1078992" y="4163568"/>
                </a:lnTo>
                <a:lnTo>
                  <a:pt x="1078992" y="4175760"/>
                </a:lnTo>
                <a:lnTo>
                  <a:pt x="1088136" y="4175760"/>
                </a:lnTo>
                <a:lnTo>
                  <a:pt x="1088136" y="4163568"/>
                </a:lnTo>
                <a:close/>
              </a:path>
              <a:path w="1088390" h="5081270">
                <a:moveTo>
                  <a:pt x="1088136" y="4099560"/>
                </a:moveTo>
                <a:lnTo>
                  <a:pt x="1078992" y="4099560"/>
                </a:lnTo>
                <a:lnTo>
                  <a:pt x="1078992" y="4136136"/>
                </a:lnTo>
                <a:lnTo>
                  <a:pt x="1088136" y="4136136"/>
                </a:lnTo>
                <a:lnTo>
                  <a:pt x="1088136" y="4099560"/>
                </a:lnTo>
                <a:close/>
              </a:path>
              <a:path w="1088390" h="5081270">
                <a:moveTo>
                  <a:pt x="1088136" y="4059936"/>
                </a:moveTo>
                <a:lnTo>
                  <a:pt x="1078992" y="4059936"/>
                </a:lnTo>
                <a:lnTo>
                  <a:pt x="1078992" y="4069079"/>
                </a:lnTo>
                <a:lnTo>
                  <a:pt x="1088136" y="4069079"/>
                </a:lnTo>
                <a:lnTo>
                  <a:pt x="1088136" y="4059936"/>
                </a:lnTo>
                <a:close/>
              </a:path>
              <a:path w="1088390" h="5081270">
                <a:moveTo>
                  <a:pt x="1088136" y="3992879"/>
                </a:moveTo>
                <a:lnTo>
                  <a:pt x="1078992" y="3992879"/>
                </a:lnTo>
                <a:lnTo>
                  <a:pt x="1078992" y="4032504"/>
                </a:lnTo>
                <a:lnTo>
                  <a:pt x="1088136" y="4032504"/>
                </a:lnTo>
                <a:lnTo>
                  <a:pt x="1088136" y="3992879"/>
                </a:lnTo>
                <a:close/>
              </a:path>
              <a:path w="1088390" h="5081270">
                <a:moveTo>
                  <a:pt x="1088136" y="3956304"/>
                </a:moveTo>
                <a:lnTo>
                  <a:pt x="1078992" y="3956304"/>
                </a:lnTo>
                <a:lnTo>
                  <a:pt x="1078992" y="3965448"/>
                </a:lnTo>
                <a:lnTo>
                  <a:pt x="1088136" y="3965448"/>
                </a:lnTo>
                <a:lnTo>
                  <a:pt x="1088136" y="3956304"/>
                </a:lnTo>
                <a:close/>
              </a:path>
              <a:path w="1088390" h="5081270">
                <a:moveTo>
                  <a:pt x="1088136" y="3889248"/>
                </a:moveTo>
                <a:lnTo>
                  <a:pt x="1078992" y="3889248"/>
                </a:lnTo>
                <a:lnTo>
                  <a:pt x="1078992" y="3925824"/>
                </a:lnTo>
                <a:lnTo>
                  <a:pt x="1088136" y="3925824"/>
                </a:lnTo>
                <a:lnTo>
                  <a:pt x="1088136" y="3889248"/>
                </a:lnTo>
                <a:close/>
              </a:path>
              <a:path w="1088390" h="5081270">
                <a:moveTo>
                  <a:pt x="1088136" y="3849624"/>
                </a:moveTo>
                <a:lnTo>
                  <a:pt x="1078992" y="3849624"/>
                </a:lnTo>
                <a:lnTo>
                  <a:pt x="1078992" y="3858768"/>
                </a:lnTo>
                <a:lnTo>
                  <a:pt x="1088136" y="3858768"/>
                </a:lnTo>
                <a:lnTo>
                  <a:pt x="1088136" y="3849624"/>
                </a:lnTo>
                <a:close/>
              </a:path>
              <a:path w="1088390" h="5081270">
                <a:moveTo>
                  <a:pt x="1088136" y="3782568"/>
                </a:moveTo>
                <a:lnTo>
                  <a:pt x="1078992" y="3782568"/>
                </a:lnTo>
                <a:lnTo>
                  <a:pt x="1078992" y="3822192"/>
                </a:lnTo>
                <a:lnTo>
                  <a:pt x="1088136" y="3822192"/>
                </a:lnTo>
                <a:lnTo>
                  <a:pt x="1088136" y="3782568"/>
                </a:lnTo>
                <a:close/>
              </a:path>
              <a:path w="1088390" h="5081270">
                <a:moveTo>
                  <a:pt x="1088136" y="3745992"/>
                </a:moveTo>
                <a:lnTo>
                  <a:pt x="1078992" y="3745992"/>
                </a:lnTo>
                <a:lnTo>
                  <a:pt x="1078992" y="3755136"/>
                </a:lnTo>
                <a:lnTo>
                  <a:pt x="1088136" y="3755136"/>
                </a:lnTo>
                <a:lnTo>
                  <a:pt x="1088136" y="3745992"/>
                </a:lnTo>
                <a:close/>
              </a:path>
              <a:path w="1088390" h="5081270">
                <a:moveTo>
                  <a:pt x="1088136" y="3678936"/>
                </a:moveTo>
                <a:lnTo>
                  <a:pt x="1078992" y="3678936"/>
                </a:lnTo>
                <a:lnTo>
                  <a:pt x="1078992" y="3718560"/>
                </a:lnTo>
                <a:lnTo>
                  <a:pt x="1088136" y="3718560"/>
                </a:lnTo>
                <a:lnTo>
                  <a:pt x="1088136" y="3678936"/>
                </a:lnTo>
                <a:close/>
              </a:path>
              <a:path w="1088390" h="5081270">
                <a:moveTo>
                  <a:pt x="1088136" y="3642360"/>
                </a:moveTo>
                <a:lnTo>
                  <a:pt x="1078992" y="3642360"/>
                </a:lnTo>
                <a:lnTo>
                  <a:pt x="1078992" y="3651504"/>
                </a:lnTo>
                <a:lnTo>
                  <a:pt x="1088136" y="3651504"/>
                </a:lnTo>
                <a:lnTo>
                  <a:pt x="1088136" y="3642360"/>
                </a:lnTo>
                <a:close/>
              </a:path>
              <a:path w="1088390" h="5081270">
                <a:moveTo>
                  <a:pt x="1088136" y="3575304"/>
                </a:moveTo>
                <a:lnTo>
                  <a:pt x="1078992" y="3575304"/>
                </a:lnTo>
                <a:lnTo>
                  <a:pt x="1078992" y="3611879"/>
                </a:lnTo>
                <a:lnTo>
                  <a:pt x="1088136" y="3611879"/>
                </a:lnTo>
                <a:lnTo>
                  <a:pt x="1088136" y="3575304"/>
                </a:lnTo>
                <a:close/>
              </a:path>
              <a:path w="1088390" h="5081270">
                <a:moveTo>
                  <a:pt x="1088136" y="3535679"/>
                </a:moveTo>
                <a:lnTo>
                  <a:pt x="1078992" y="3535679"/>
                </a:lnTo>
                <a:lnTo>
                  <a:pt x="1078992" y="3544824"/>
                </a:lnTo>
                <a:lnTo>
                  <a:pt x="1088136" y="3544824"/>
                </a:lnTo>
                <a:lnTo>
                  <a:pt x="1088136" y="3535679"/>
                </a:lnTo>
                <a:close/>
              </a:path>
              <a:path w="1088390" h="5081270">
                <a:moveTo>
                  <a:pt x="1088136" y="3468624"/>
                </a:moveTo>
                <a:lnTo>
                  <a:pt x="1078992" y="3468624"/>
                </a:lnTo>
                <a:lnTo>
                  <a:pt x="1078992" y="3508248"/>
                </a:lnTo>
                <a:lnTo>
                  <a:pt x="1088136" y="3508248"/>
                </a:lnTo>
                <a:lnTo>
                  <a:pt x="1088136" y="3468624"/>
                </a:lnTo>
                <a:close/>
              </a:path>
              <a:path w="1088390" h="5081270">
                <a:moveTo>
                  <a:pt x="1088136" y="3432048"/>
                </a:moveTo>
                <a:lnTo>
                  <a:pt x="1078992" y="3432048"/>
                </a:lnTo>
                <a:lnTo>
                  <a:pt x="1078992" y="3441192"/>
                </a:lnTo>
                <a:lnTo>
                  <a:pt x="1088136" y="3441192"/>
                </a:lnTo>
                <a:lnTo>
                  <a:pt x="1088136" y="3432048"/>
                </a:lnTo>
                <a:close/>
              </a:path>
              <a:path w="1088390" h="5081270">
                <a:moveTo>
                  <a:pt x="1088136" y="3364992"/>
                </a:moveTo>
                <a:lnTo>
                  <a:pt x="1078992" y="3364992"/>
                </a:lnTo>
                <a:lnTo>
                  <a:pt x="1078992" y="3401568"/>
                </a:lnTo>
                <a:lnTo>
                  <a:pt x="1088136" y="3401568"/>
                </a:lnTo>
                <a:lnTo>
                  <a:pt x="1088136" y="3364992"/>
                </a:lnTo>
                <a:close/>
              </a:path>
              <a:path w="1088390" h="5081270">
                <a:moveTo>
                  <a:pt x="1088136" y="3325368"/>
                </a:moveTo>
                <a:lnTo>
                  <a:pt x="1078992" y="3325368"/>
                </a:lnTo>
                <a:lnTo>
                  <a:pt x="1078992" y="3337560"/>
                </a:lnTo>
                <a:lnTo>
                  <a:pt x="1088136" y="3337560"/>
                </a:lnTo>
                <a:lnTo>
                  <a:pt x="1088136" y="3325368"/>
                </a:lnTo>
                <a:close/>
              </a:path>
              <a:path w="1088390" h="5081270">
                <a:moveTo>
                  <a:pt x="1088136" y="3261360"/>
                </a:moveTo>
                <a:lnTo>
                  <a:pt x="1078992" y="3261360"/>
                </a:lnTo>
                <a:lnTo>
                  <a:pt x="1078992" y="3297936"/>
                </a:lnTo>
                <a:lnTo>
                  <a:pt x="1088136" y="3297936"/>
                </a:lnTo>
                <a:lnTo>
                  <a:pt x="1088136" y="3261360"/>
                </a:lnTo>
                <a:close/>
              </a:path>
              <a:path w="1088390" h="5081270">
                <a:moveTo>
                  <a:pt x="1088136" y="3221736"/>
                </a:moveTo>
                <a:lnTo>
                  <a:pt x="1078992" y="3221736"/>
                </a:lnTo>
                <a:lnTo>
                  <a:pt x="1078992" y="3230880"/>
                </a:lnTo>
                <a:lnTo>
                  <a:pt x="1088136" y="3230880"/>
                </a:lnTo>
                <a:lnTo>
                  <a:pt x="1088136" y="3221736"/>
                </a:lnTo>
                <a:close/>
              </a:path>
              <a:path w="1088390" h="5081270">
                <a:moveTo>
                  <a:pt x="1088136" y="3154680"/>
                </a:moveTo>
                <a:lnTo>
                  <a:pt x="1078992" y="3154680"/>
                </a:lnTo>
                <a:lnTo>
                  <a:pt x="1078992" y="3194304"/>
                </a:lnTo>
                <a:lnTo>
                  <a:pt x="1088136" y="3194304"/>
                </a:lnTo>
                <a:lnTo>
                  <a:pt x="1088136" y="3154680"/>
                </a:lnTo>
                <a:close/>
              </a:path>
              <a:path w="1088390" h="5081270">
                <a:moveTo>
                  <a:pt x="1088136" y="3118104"/>
                </a:moveTo>
                <a:lnTo>
                  <a:pt x="1078992" y="3118104"/>
                </a:lnTo>
                <a:lnTo>
                  <a:pt x="1078992" y="3127248"/>
                </a:lnTo>
                <a:lnTo>
                  <a:pt x="1088136" y="3127248"/>
                </a:lnTo>
                <a:lnTo>
                  <a:pt x="1088136" y="3118104"/>
                </a:lnTo>
                <a:close/>
              </a:path>
              <a:path w="1088390" h="5081270">
                <a:moveTo>
                  <a:pt x="1088136" y="3051048"/>
                </a:moveTo>
                <a:lnTo>
                  <a:pt x="1078992" y="3051048"/>
                </a:lnTo>
                <a:lnTo>
                  <a:pt x="1078992" y="3087624"/>
                </a:lnTo>
                <a:lnTo>
                  <a:pt x="1088136" y="3087624"/>
                </a:lnTo>
                <a:lnTo>
                  <a:pt x="1088136" y="3051048"/>
                </a:lnTo>
                <a:close/>
              </a:path>
              <a:path w="1088390" h="5081270">
                <a:moveTo>
                  <a:pt x="1088136" y="3011424"/>
                </a:moveTo>
                <a:lnTo>
                  <a:pt x="1078992" y="3011424"/>
                </a:lnTo>
                <a:lnTo>
                  <a:pt x="1078992" y="3020568"/>
                </a:lnTo>
                <a:lnTo>
                  <a:pt x="1088136" y="3020568"/>
                </a:lnTo>
                <a:lnTo>
                  <a:pt x="1088136" y="3011424"/>
                </a:lnTo>
                <a:close/>
              </a:path>
              <a:path w="1088390" h="5081270">
                <a:moveTo>
                  <a:pt x="1088136" y="2944368"/>
                </a:moveTo>
                <a:lnTo>
                  <a:pt x="1078992" y="2944368"/>
                </a:lnTo>
                <a:lnTo>
                  <a:pt x="1078992" y="2983992"/>
                </a:lnTo>
                <a:lnTo>
                  <a:pt x="1088136" y="2983992"/>
                </a:lnTo>
                <a:lnTo>
                  <a:pt x="1088136" y="2944368"/>
                </a:lnTo>
                <a:close/>
              </a:path>
              <a:path w="1088390" h="5081270">
                <a:moveTo>
                  <a:pt x="1088136" y="2907792"/>
                </a:moveTo>
                <a:lnTo>
                  <a:pt x="1078992" y="2907792"/>
                </a:lnTo>
                <a:lnTo>
                  <a:pt x="1078992" y="2916936"/>
                </a:lnTo>
                <a:lnTo>
                  <a:pt x="1088136" y="2916936"/>
                </a:lnTo>
                <a:lnTo>
                  <a:pt x="1088136" y="2907792"/>
                </a:lnTo>
                <a:close/>
              </a:path>
              <a:path w="1088390" h="5081270">
                <a:moveTo>
                  <a:pt x="1088136" y="2840736"/>
                </a:moveTo>
                <a:lnTo>
                  <a:pt x="1078992" y="2840736"/>
                </a:lnTo>
                <a:lnTo>
                  <a:pt x="1078992" y="2880360"/>
                </a:lnTo>
                <a:lnTo>
                  <a:pt x="1088136" y="2880360"/>
                </a:lnTo>
                <a:lnTo>
                  <a:pt x="1088136" y="2840736"/>
                </a:lnTo>
                <a:close/>
              </a:path>
              <a:path w="1088390" h="5081270">
                <a:moveTo>
                  <a:pt x="1088136" y="2804160"/>
                </a:moveTo>
                <a:lnTo>
                  <a:pt x="1078992" y="2804160"/>
                </a:lnTo>
                <a:lnTo>
                  <a:pt x="1078992" y="2813304"/>
                </a:lnTo>
                <a:lnTo>
                  <a:pt x="1088136" y="2813304"/>
                </a:lnTo>
                <a:lnTo>
                  <a:pt x="1088136" y="2804160"/>
                </a:lnTo>
                <a:close/>
              </a:path>
              <a:path w="1088390" h="5081270">
                <a:moveTo>
                  <a:pt x="1088136" y="2737104"/>
                </a:moveTo>
                <a:lnTo>
                  <a:pt x="1078992" y="2737104"/>
                </a:lnTo>
                <a:lnTo>
                  <a:pt x="1078992" y="2773680"/>
                </a:lnTo>
                <a:lnTo>
                  <a:pt x="1088136" y="2773680"/>
                </a:lnTo>
                <a:lnTo>
                  <a:pt x="1088136" y="2737104"/>
                </a:lnTo>
                <a:close/>
              </a:path>
              <a:path w="1088390" h="5081270">
                <a:moveTo>
                  <a:pt x="1088136" y="2697480"/>
                </a:moveTo>
                <a:lnTo>
                  <a:pt x="1078992" y="2697480"/>
                </a:lnTo>
                <a:lnTo>
                  <a:pt x="1078992" y="2706624"/>
                </a:lnTo>
                <a:lnTo>
                  <a:pt x="1088136" y="2706624"/>
                </a:lnTo>
                <a:lnTo>
                  <a:pt x="1088136" y="2697480"/>
                </a:lnTo>
                <a:close/>
              </a:path>
              <a:path w="1088390" h="5081270">
                <a:moveTo>
                  <a:pt x="1088136" y="2630424"/>
                </a:moveTo>
                <a:lnTo>
                  <a:pt x="1078992" y="2630424"/>
                </a:lnTo>
                <a:lnTo>
                  <a:pt x="1078992" y="2670048"/>
                </a:lnTo>
                <a:lnTo>
                  <a:pt x="1088136" y="2670048"/>
                </a:lnTo>
                <a:lnTo>
                  <a:pt x="1088136" y="2630424"/>
                </a:lnTo>
                <a:close/>
              </a:path>
              <a:path w="1088390" h="5081270">
                <a:moveTo>
                  <a:pt x="1088136" y="2593848"/>
                </a:moveTo>
                <a:lnTo>
                  <a:pt x="1078992" y="2593848"/>
                </a:lnTo>
                <a:lnTo>
                  <a:pt x="1078992" y="2602992"/>
                </a:lnTo>
                <a:lnTo>
                  <a:pt x="1088136" y="2602992"/>
                </a:lnTo>
                <a:lnTo>
                  <a:pt x="1088136" y="2593848"/>
                </a:lnTo>
                <a:close/>
              </a:path>
              <a:path w="1088390" h="5081270">
                <a:moveTo>
                  <a:pt x="1088136" y="2526792"/>
                </a:moveTo>
                <a:lnTo>
                  <a:pt x="1078992" y="2526792"/>
                </a:lnTo>
                <a:lnTo>
                  <a:pt x="1078992" y="2563368"/>
                </a:lnTo>
                <a:lnTo>
                  <a:pt x="1088136" y="2563368"/>
                </a:lnTo>
                <a:lnTo>
                  <a:pt x="1088136" y="2526792"/>
                </a:lnTo>
                <a:close/>
              </a:path>
              <a:path w="1088390" h="5081270">
                <a:moveTo>
                  <a:pt x="1088136" y="2487168"/>
                </a:moveTo>
                <a:lnTo>
                  <a:pt x="1078992" y="2487168"/>
                </a:lnTo>
                <a:lnTo>
                  <a:pt x="1078992" y="2499360"/>
                </a:lnTo>
                <a:lnTo>
                  <a:pt x="1088136" y="2499360"/>
                </a:lnTo>
                <a:lnTo>
                  <a:pt x="1088136" y="2487168"/>
                </a:lnTo>
                <a:close/>
              </a:path>
              <a:path w="1088390" h="5081270">
                <a:moveTo>
                  <a:pt x="1088136" y="2423160"/>
                </a:moveTo>
                <a:lnTo>
                  <a:pt x="1078992" y="2423160"/>
                </a:lnTo>
                <a:lnTo>
                  <a:pt x="1078992" y="2459736"/>
                </a:lnTo>
                <a:lnTo>
                  <a:pt x="1088136" y="2459736"/>
                </a:lnTo>
                <a:lnTo>
                  <a:pt x="1088136" y="2423160"/>
                </a:lnTo>
                <a:close/>
              </a:path>
              <a:path w="1088390" h="5081270">
                <a:moveTo>
                  <a:pt x="1088136" y="2383536"/>
                </a:moveTo>
                <a:lnTo>
                  <a:pt x="1078992" y="2383536"/>
                </a:lnTo>
                <a:lnTo>
                  <a:pt x="1078992" y="2392680"/>
                </a:lnTo>
                <a:lnTo>
                  <a:pt x="1088136" y="2392680"/>
                </a:lnTo>
                <a:lnTo>
                  <a:pt x="1088136" y="2383536"/>
                </a:lnTo>
                <a:close/>
              </a:path>
              <a:path w="1088390" h="5081270">
                <a:moveTo>
                  <a:pt x="1088136" y="2316480"/>
                </a:moveTo>
                <a:lnTo>
                  <a:pt x="1078992" y="2316480"/>
                </a:lnTo>
                <a:lnTo>
                  <a:pt x="1078992" y="2356104"/>
                </a:lnTo>
                <a:lnTo>
                  <a:pt x="1088136" y="2356104"/>
                </a:lnTo>
                <a:lnTo>
                  <a:pt x="1088136" y="2316480"/>
                </a:lnTo>
                <a:close/>
              </a:path>
              <a:path w="1088390" h="5081270">
                <a:moveTo>
                  <a:pt x="1088136" y="2279904"/>
                </a:moveTo>
                <a:lnTo>
                  <a:pt x="1078992" y="2279904"/>
                </a:lnTo>
                <a:lnTo>
                  <a:pt x="1078992" y="2289048"/>
                </a:lnTo>
                <a:lnTo>
                  <a:pt x="1088136" y="2289048"/>
                </a:lnTo>
                <a:lnTo>
                  <a:pt x="1088136" y="2279904"/>
                </a:lnTo>
                <a:close/>
              </a:path>
              <a:path w="1088390" h="5081270">
                <a:moveTo>
                  <a:pt x="1088136" y="2212848"/>
                </a:moveTo>
                <a:lnTo>
                  <a:pt x="1078992" y="2212848"/>
                </a:lnTo>
                <a:lnTo>
                  <a:pt x="1078992" y="2249424"/>
                </a:lnTo>
                <a:lnTo>
                  <a:pt x="1088136" y="2249424"/>
                </a:lnTo>
                <a:lnTo>
                  <a:pt x="1088136" y="2212848"/>
                </a:lnTo>
                <a:close/>
              </a:path>
              <a:path w="1088390" h="5081270">
                <a:moveTo>
                  <a:pt x="1088136" y="2173224"/>
                </a:moveTo>
                <a:lnTo>
                  <a:pt x="1078992" y="2173224"/>
                </a:lnTo>
                <a:lnTo>
                  <a:pt x="1078992" y="2182368"/>
                </a:lnTo>
                <a:lnTo>
                  <a:pt x="1088136" y="2182368"/>
                </a:lnTo>
                <a:lnTo>
                  <a:pt x="1088136" y="2173224"/>
                </a:lnTo>
                <a:close/>
              </a:path>
              <a:path w="1088390" h="5081270">
                <a:moveTo>
                  <a:pt x="1088136" y="2106168"/>
                </a:moveTo>
                <a:lnTo>
                  <a:pt x="1078992" y="2106168"/>
                </a:lnTo>
                <a:lnTo>
                  <a:pt x="1078992" y="2145792"/>
                </a:lnTo>
                <a:lnTo>
                  <a:pt x="1088136" y="2145792"/>
                </a:lnTo>
                <a:lnTo>
                  <a:pt x="1088136" y="2106168"/>
                </a:lnTo>
                <a:close/>
              </a:path>
              <a:path w="1088390" h="5081270">
                <a:moveTo>
                  <a:pt x="1088136" y="2069592"/>
                </a:moveTo>
                <a:lnTo>
                  <a:pt x="1078992" y="2069592"/>
                </a:lnTo>
                <a:lnTo>
                  <a:pt x="1078992" y="2078736"/>
                </a:lnTo>
                <a:lnTo>
                  <a:pt x="1088136" y="2078736"/>
                </a:lnTo>
                <a:lnTo>
                  <a:pt x="1088136" y="2069592"/>
                </a:lnTo>
                <a:close/>
              </a:path>
              <a:path w="1088390" h="5081270">
                <a:moveTo>
                  <a:pt x="1088136" y="2002536"/>
                </a:moveTo>
                <a:lnTo>
                  <a:pt x="1078992" y="2002536"/>
                </a:lnTo>
                <a:lnTo>
                  <a:pt x="1078992" y="2042160"/>
                </a:lnTo>
                <a:lnTo>
                  <a:pt x="1088136" y="2042160"/>
                </a:lnTo>
                <a:lnTo>
                  <a:pt x="1088136" y="2002536"/>
                </a:lnTo>
                <a:close/>
              </a:path>
              <a:path w="1088390" h="5081270">
                <a:moveTo>
                  <a:pt x="1088136" y="1965960"/>
                </a:moveTo>
                <a:lnTo>
                  <a:pt x="1078992" y="1965960"/>
                </a:lnTo>
                <a:lnTo>
                  <a:pt x="1078992" y="1975104"/>
                </a:lnTo>
                <a:lnTo>
                  <a:pt x="1088136" y="1975104"/>
                </a:lnTo>
                <a:lnTo>
                  <a:pt x="1088136" y="1965960"/>
                </a:lnTo>
                <a:close/>
              </a:path>
              <a:path w="1088390" h="5081270">
                <a:moveTo>
                  <a:pt x="1088136" y="1898904"/>
                </a:moveTo>
                <a:lnTo>
                  <a:pt x="1078992" y="1898904"/>
                </a:lnTo>
                <a:lnTo>
                  <a:pt x="1078992" y="1935480"/>
                </a:lnTo>
                <a:lnTo>
                  <a:pt x="1088136" y="1935480"/>
                </a:lnTo>
                <a:lnTo>
                  <a:pt x="1088136" y="1898904"/>
                </a:lnTo>
                <a:close/>
              </a:path>
              <a:path w="1088390" h="5081270">
                <a:moveTo>
                  <a:pt x="1088136" y="1859280"/>
                </a:moveTo>
                <a:lnTo>
                  <a:pt x="1078992" y="1859280"/>
                </a:lnTo>
                <a:lnTo>
                  <a:pt x="1078992" y="1868424"/>
                </a:lnTo>
                <a:lnTo>
                  <a:pt x="1088136" y="1868424"/>
                </a:lnTo>
                <a:lnTo>
                  <a:pt x="1088136" y="1859280"/>
                </a:lnTo>
                <a:close/>
              </a:path>
              <a:path w="1088390" h="5081270">
                <a:moveTo>
                  <a:pt x="1088136" y="1792224"/>
                </a:moveTo>
                <a:lnTo>
                  <a:pt x="1078992" y="1792224"/>
                </a:lnTo>
                <a:lnTo>
                  <a:pt x="1078992" y="1831848"/>
                </a:lnTo>
                <a:lnTo>
                  <a:pt x="1088136" y="1831848"/>
                </a:lnTo>
                <a:lnTo>
                  <a:pt x="1088136" y="1792224"/>
                </a:lnTo>
                <a:close/>
              </a:path>
              <a:path w="1088390" h="5081270">
                <a:moveTo>
                  <a:pt x="1088136" y="1755648"/>
                </a:moveTo>
                <a:lnTo>
                  <a:pt x="1078992" y="1755648"/>
                </a:lnTo>
                <a:lnTo>
                  <a:pt x="1078992" y="1764792"/>
                </a:lnTo>
                <a:lnTo>
                  <a:pt x="1088136" y="1764792"/>
                </a:lnTo>
                <a:lnTo>
                  <a:pt x="1088136" y="1755648"/>
                </a:lnTo>
                <a:close/>
              </a:path>
              <a:path w="1088390" h="5081270">
                <a:moveTo>
                  <a:pt x="1088136" y="1688592"/>
                </a:moveTo>
                <a:lnTo>
                  <a:pt x="1078992" y="1688592"/>
                </a:lnTo>
                <a:lnTo>
                  <a:pt x="1078992" y="1725168"/>
                </a:lnTo>
                <a:lnTo>
                  <a:pt x="1088136" y="1725168"/>
                </a:lnTo>
                <a:lnTo>
                  <a:pt x="1088136" y="1688592"/>
                </a:lnTo>
                <a:close/>
              </a:path>
              <a:path w="1088390" h="5081270">
                <a:moveTo>
                  <a:pt x="1088136" y="1648968"/>
                </a:moveTo>
                <a:lnTo>
                  <a:pt x="1078992" y="1648968"/>
                </a:lnTo>
                <a:lnTo>
                  <a:pt x="1078992" y="1661160"/>
                </a:lnTo>
                <a:lnTo>
                  <a:pt x="1088136" y="1661160"/>
                </a:lnTo>
                <a:lnTo>
                  <a:pt x="1088136" y="1648968"/>
                </a:lnTo>
                <a:close/>
              </a:path>
              <a:path w="1088390" h="5081270">
                <a:moveTo>
                  <a:pt x="1088136" y="1584960"/>
                </a:moveTo>
                <a:lnTo>
                  <a:pt x="1078992" y="1584960"/>
                </a:lnTo>
                <a:lnTo>
                  <a:pt x="1078992" y="1621536"/>
                </a:lnTo>
                <a:lnTo>
                  <a:pt x="1088136" y="1621536"/>
                </a:lnTo>
                <a:lnTo>
                  <a:pt x="1088136" y="1584960"/>
                </a:lnTo>
                <a:close/>
              </a:path>
              <a:path w="1088390" h="5081270">
                <a:moveTo>
                  <a:pt x="1088136" y="1545336"/>
                </a:moveTo>
                <a:lnTo>
                  <a:pt x="1078992" y="1545336"/>
                </a:lnTo>
                <a:lnTo>
                  <a:pt x="1078992" y="1554480"/>
                </a:lnTo>
                <a:lnTo>
                  <a:pt x="1088136" y="1554480"/>
                </a:lnTo>
                <a:lnTo>
                  <a:pt x="1088136" y="1545336"/>
                </a:lnTo>
                <a:close/>
              </a:path>
              <a:path w="1088390" h="5081270">
                <a:moveTo>
                  <a:pt x="1088136" y="1478280"/>
                </a:moveTo>
                <a:lnTo>
                  <a:pt x="1078992" y="1478280"/>
                </a:lnTo>
                <a:lnTo>
                  <a:pt x="1078992" y="1517904"/>
                </a:lnTo>
                <a:lnTo>
                  <a:pt x="1088136" y="1517904"/>
                </a:lnTo>
                <a:lnTo>
                  <a:pt x="1088136" y="1478280"/>
                </a:lnTo>
                <a:close/>
              </a:path>
              <a:path w="1088390" h="5081270">
                <a:moveTo>
                  <a:pt x="1088136" y="1441704"/>
                </a:moveTo>
                <a:lnTo>
                  <a:pt x="1078992" y="1441704"/>
                </a:lnTo>
                <a:lnTo>
                  <a:pt x="1078992" y="1450848"/>
                </a:lnTo>
                <a:lnTo>
                  <a:pt x="1088136" y="1450848"/>
                </a:lnTo>
                <a:lnTo>
                  <a:pt x="1088136" y="1441704"/>
                </a:lnTo>
                <a:close/>
              </a:path>
              <a:path w="1088390" h="5081270">
                <a:moveTo>
                  <a:pt x="1088136" y="1374648"/>
                </a:moveTo>
                <a:lnTo>
                  <a:pt x="1078992" y="1374648"/>
                </a:lnTo>
                <a:lnTo>
                  <a:pt x="1078992" y="1411224"/>
                </a:lnTo>
                <a:lnTo>
                  <a:pt x="1088136" y="1411224"/>
                </a:lnTo>
                <a:lnTo>
                  <a:pt x="1088136" y="1374648"/>
                </a:lnTo>
                <a:close/>
              </a:path>
              <a:path w="1088390" h="5081270">
                <a:moveTo>
                  <a:pt x="1088136" y="1335024"/>
                </a:moveTo>
                <a:lnTo>
                  <a:pt x="1078992" y="1335024"/>
                </a:lnTo>
                <a:lnTo>
                  <a:pt x="1078992" y="1344168"/>
                </a:lnTo>
                <a:lnTo>
                  <a:pt x="1088136" y="1344168"/>
                </a:lnTo>
                <a:lnTo>
                  <a:pt x="1088136" y="1335024"/>
                </a:lnTo>
                <a:close/>
              </a:path>
              <a:path w="1088390" h="5081270">
                <a:moveTo>
                  <a:pt x="1088136" y="1267968"/>
                </a:moveTo>
                <a:lnTo>
                  <a:pt x="1078992" y="1267968"/>
                </a:lnTo>
                <a:lnTo>
                  <a:pt x="1078992" y="1307592"/>
                </a:lnTo>
                <a:lnTo>
                  <a:pt x="1088136" y="1307592"/>
                </a:lnTo>
                <a:lnTo>
                  <a:pt x="1088136" y="1267968"/>
                </a:lnTo>
                <a:close/>
              </a:path>
              <a:path w="1088390" h="5081270">
                <a:moveTo>
                  <a:pt x="1088136" y="1231392"/>
                </a:moveTo>
                <a:lnTo>
                  <a:pt x="1078992" y="1231392"/>
                </a:lnTo>
                <a:lnTo>
                  <a:pt x="1078992" y="1240536"/>
                </a:lnTo>
                <a:lnTo>
                  <a:pt x="1088136" y="1240536"/>
                </a:lnTo>
                <a:lnTo>
                  <a:pt x="1088136" y="1231392"/>
                </a:lnTo>
                <a:close/>
              </a:path>
              <a:path w="1088390" h="5081270">
                <a:moveTo>
                  <a:pt x="1088136" y="1164336"/>
                </a:moveTo>
                <a:lnTo>
                  <a:pt x="1078992" y="1164336"/>
                </a:lnTo>
                <a:lnTo>
                  <a:pt x="1078992" y="1203960"/>
                </a:lnTo>
                <a:lnTo>
                  <a:pt x="1088136" y="1203960"/>
                </a:lnTo>
                <a:lnTo>
                  <a:pt x="1088136" y="1164336"/>
                </a:lnTo>
                <a:close/>
              </a:path>
              <a:path w="1088390" h="5081270">
                <a:moveTo>
                  <a:pt x="1088136" y="1127760"/>
                </a:moveTo>
                <a:lnTo>
                  <a:pt x="1078992" y="1127760"/>
                </a:lnTo>
                <a:lnTo>
                  <a:pt x="1078992" y="1136904"/>
                </a:lnTo>
                <a:lnTo>
                  <a:pt x="1088136" y="1136904"/>
                </a:lnTo>
                <a:lnTo>
                  <a:pt x="1088136" y="1127760"/>
                </a:lnTo>
                <a:close/>
              </a:path>
              <a:path w="1088390" h="5081270">
                <a:moveTo>
                  <a:pt x="1088136" y="1060704"/>
                </a:moveTo>
                <a:lnTo>
                  <a:pt x="1078992" y="1060704"/>
                </a:lnTo>
                <a:lnTo>
                  <a:pt x="1078992" y="1097280"/>
                </a:lnTo>
                <a:lnTo>
                  <a:pt x="1088136" y="1097280"/>
                </a:lnTo>
                <a:lnTo>
                  <a:pt x="1088136" y="1060704"/>
                </a:lnTo>
                <a:close/>
              </a:path>
              <a:path w="1088390" h="5081270">
                <a:moveTo>
                  <a:pt x="1088136" y="1021080"/>
                </a:moveTo>
                <a:lnTo>
                  <a:pt x="1078992" y="1021080"/>
                </a:lnTo>
                <a:lnTo>
                  <a:pt x="1078992" y="1030224"/>
                </a:lnTo>
                <a:lnTo>
                  <a:pt x="1088136" y="1030224"/>
                </a:lnTo>
                <a:lnTo>
                  <a:pt x="1088136" y="1021080"/>
                </a:lnTo>
                <a:close/>
              </a:path>
              <a:path w="1088390" h="5081270">
                <a:moveTo>
                  <a:pt x="1088136" y="954024"/>
                </a:moveTo>
                <a:lnTo>
                  <a:pt x="1078992" y="954024"/>
                </a:lnTo>
                <a:lnTo>
                  <a:pt x="1078992" y="993648"/>
                </a:lnTo>
                <a:lnTo>
                  <a:pt x="1088136" y="993648"/>
                </a:lnTo>
                <a:lnTo>
                  <a:pt x="1088136" y="954024"/>
                </a:lnTo>
                <a:close/>
              </a:path>
              <a:path w="1088390" h="5081270">
                <a:moveTo>
                  <a:pt x="1088136" y="917448"/>
                </a:moveTo>
                <a:lnTo>
                  <a:pt x="1078992" y="917448"/>
                </a:lnTo>
                <a:lnTo>
                  <a:pt x="1078992" y="926592"/>
                </a:lnTo>
                <a:lnTo>
                  <a:pt x="1088136" y="926592"/>
                </a:lnTo>
                <a:lnTo>
                  <a:pt x="1088136" y="917448"/>
                </a:lnTo>
                <a:close/>
              </a:path>
              <a:path w="1088390" h="5081270">
                <a:moveTo>
                  <a:pt x="1088136" y="850392"/>
                </a:moveTo>
                <a:lnTo>
                  <a:pt x="1078992" y="850392"/>
                </a:lnTo>
                <a:lnTo>
                  <a:pt x="1078992" y="886968"/>
                </a:lnTo>
                <a:lnTo>
                  <a:pt x="1088136" y="886968"/>
                </a:lnTo>
                <a:lnTo>
                  <a:pt x="1088136" y="850392"/>
                </a:lnTo>
                <a:close/>
              </a:path>
              <a:path w="1088390" h="5081270">
                <a:moveTo>
                  <a:pt x="1088136" y="810768"/>
                </a:moveTo>
                <a:lnTo>
                  <a:pt x="1078992" y="810768"/>
                </a:lnTo>
                <a:lnTo>
                  <a:pt x="1078992" y="822960"/>
                </a:lnTo>
                <a:lnTo>
                  <a:pt x="1088136" y="822960"/>
                </a:lnTo>
                <a:lnTo>
                  <a:pt x="1088136" y="810768"/>
                </a:lnTo>
                <a:close/>
              </a:path>
              <a:path w="1088390" h="5081270">
                <a:moveTo>
                  <a:pt x="1088136" y="746760"/>
                </a:moveTo>
                <a:lnTo>
                  <a:pt x="1078992" y="746760"/>
                </a:lnTo>
                <a:lnTo>
                  <a:pt x="1078992" y="783336"/>
                </a:lnTo>
                <a:lnTo>
                  <a:pt x="1088136" y="783336"/>
                </a:lnTo>
                <a:lnTo>
                  <a:pt x="1088136" y="746760"/>
                </a:lnTo>
                <a:close/>
              </a:path>
              <a:path w="1088390" h="5081270">
                <a:moveTo>
                  <a:pt x="1088136" y="707136"/>
                </a:moveTo>
                <a:lnTo>
                  <a:pt x="1078992" y="707136"/>
                </a:lnTo>
                <a:lnTo>
                  <a:pt x="1078992" y="716280"/>
                </a:lnTo>
                <a:lnTo>
                  <a:pt x="1088136" y="716280"/>
                </a:lnTo>
                <a:lnTo>
                  <a:pt x="1088136" y="707136"/>
                </a:lnTo>
                <a:close/>
              </a:path>
              <a:path w="1088390" h="5081270">
                <a:moveTo>
                  <a:pt x="1088136" y="640080"/>
                </a:moveTo>
                <a:lnTo>
                  <a:pt x="1078992" y="640080"/>
                </a:lnTo>
                <a:lnTo>
                  <a:pt x="1078992" y="679704"/>
                </a:lnTo>
                <a:lnTo>
                  <a:pt x="1088136" y="679704"/>
                </a:lnTo>
                <a:lnTo>
                  <a:pt x="1088136" y="640080"/>
                </a:lnTo>
                <a:close/>
              </a:path>
              <a:path w="1088390" h="5081270">
                <a:moveTo>
                  <a:pt x="1088136" y="603504"/>
                </a:moveTo>
                <a:lnTo>
                  <a:pt x="1078992" y="603504"/>
                </a:lnTo>
                <a:lnTo>
                  <a:pt x="1078992" y="612648"/>
                </a:lnTo>
                <a:lnTo>
                  <a:pt x="1088136" y="612648"/>
                </a:lnTo>
                <a:lnTo>
                  <a:pt x="1088136" y="603504"/>
                </a:lnTo>
                <a:close/>
              </a:path>
              <a:path w="1088390" h="5081270">
                <a:moveTo>
                  <a:pt x="1088136" y="536448"/>
                </a:moveTo>
                <a:lnTo>
                  <a:pt x="1078992" y="536448"/>
                </a:lnTo>
                <a:lnTo>
                  <a:pt x="1078992" y="573024"/>
                </a:lnTo>
                <a:lnTo>
                  <a:pt x="1088136" y="573024"/>
                </a:lnTo>
                <a:lnTo>
                  <a:pt x="1088136" y="536448"/>
                </a:lnTo>
                <a:close/>
              </a:path>
              <a:path w="1088390" h="5081270">
                <a:moveTo>
                  <a:pt x="1088136" y="496824"/>
                </a:moveTo>
                <a:lnTo>
                  <a:pt x="1078992" y="496824"/>
                </a:lnTo>
                <a:lnTo>
                  <a:pt x="1078992" y="505968"/>
                </a:lnTo>
                <a:lnTo>
                  <a:pt x="1088136" y="505968"/>
                </a:lnTo>
                <a:lnTo>
                  <a:pt x="1088136" y="496824"/>
                </a:lnTo>
                <a:close/>
              </a:path>
              <a:path w="1088390" h="5081270">
                <a:moveTo>
                  <a:pt x="1088136" y="429768"/>
                </a:moveTo>
                <a:lnTo>
                  <a:pt x="1078992" y="429768"/>
                </a:lnTo>
                <a:lnTo>
                  <a:pt x="1078992" y="469392"/>
                </a:lnTo>
                <a:lnTo>
                  <a:pt x="1088136" y="469392"/>
                </a:lnTo>
                <a:lnTo>
                  <a:pt x="1088136" y="429768"/>
                </a:lnTo>
                <a:close/>
              </a:path>
              <a:path w="1088390" h="5081270">
                <a:moveTo>
                  <a:pt x="1088136" y="393192"/>
                </a:moveTo>
                <a:lnTo>
                  <a:pt x="1078992" y="393192"/>
                </a:lnTo>
                <a:lnTo>
                  <a:pt x="1078992" y="402336"/>
                </a:lnTo>
                <a:lnTo>
                  <a:pt x="1088136" y="402336"/>
                </a:lnTo>
                <a:lnTo>
                  <a:pt x="1088136" y="393192"/>
                </a:lnTo>
                <a:close/>
              </a:path>
              <a:path w="1088390" h="5081270">
                <a:moveTo>
                  <a:pt x="1088136" y="326136"/>
                </a:moveTo>
                <a:lnTo>
                  <a:pt x="1078992" y="326136"/>
                </a:lnTo>
                <a:lnTo>
                  <a:pt x="1078992" y="365760"/>
                </a:lnTo>
                <a:lnTo>
                  <a:pt x="1088136" y="365760"/>
                </a:lnTo>
                <a:lnTo>
                  <a:pt x="1088136" y="326136"/>
                </a:lnTo>
                <a:close/>
              </a:path>
              <a:path w="1088390" h="5081270">
                <a:moveTo>
                  <a:pt x="1088136" y="289560"/>
                </a:moveTo>
                <a:lnTo>
                  <a:pt x="1078992" y="289560"/>
                </a:lnTo>
                <a:lnTo>
                  <a:pt x="1078992" y="298704"/>
                </a:lnTo>
                <a:lnTo>
                  <a:pt x="1088136" y="298704"/>
                </a:lnTo>
                <a:lnTo>
                  <a:pt x="1088136" y="289560"/>
                </a:lnTo>
                <a:close/>
              </a:path>
              <a:path w="1088390" h="5081270">
                <a:moveTo>
                  <a:pt x="1088136" y="222504"/>
                </a:moveTo>
                <a:lnTo>
                  <a:pt x="1078992" y="222504"/>
                </a:lnTo>
                <a:lnTo>
                  <a:pt x="1078992" y="259080"/>
                </a:lnTo>
                <a:lnTo>
                  <a:pt x="1088136" y="259080"/>
                </a:lnTo>
                <a:lnTo>
                  <a:pt x="1088136" y="222504"/>
                </a:lnTo>
                <a:close/>
              </a:path>
              <a:path w="1088390" h="5081270">
                <a:moveTo>
                  <a:pt x="1088136" y="182880"/>
                </a:moveTo>
                <a:lnTo>
                  <a:pt x="1078992" y="182880"/>
                </a:lnTo>
                <a:lnTo>
                  <a:pt x="1078992" y="192024"/>
                </a:lnTo>
                <a:lnTo>
                  <a:pt x="1088136" y="192024"/>
                </a:lnTo>
                <a:lnTo>
                  <a:pt x="1088136" y="182880"/>
                </a:lnTo>
                <a:close/>
              </a:path>
              <a:path w="1088390" h="5081270">
                <a:moveTo>
                  <a:pt x="1088136" y="115824"/>
                </a:moveTo>
                <a:lnTo>
                  <a:pt x="1078992" y="115824"/>
                </a:lnTo>
                <a:lnTo>
                  <a:pt x="1078992" y="155448"/>
                </a:lnTo>
                <a:lnTo>
                  <a:pt x="1088136" y="155448"/>
                </a:lnTo>
                <a:lnTo>
                  <a:pt x="1088136" y="115824"/>
                </a:lnTo>
                <a:close/>
              </a:path>
              <a:path w="1088390" h="5081270">
                <a:moveTo>
                  <a:pt x="1088136" y="79248"/>
                </a:moveTo>
                <a:lnTo>
                  <a:pt x="1078992" y="79248"/>
                </a:lnTo>
                <a:lnTo>
                  <a:pt x="1078992" y="88392"/>
                </a:lnTo>
                <a:lnTo>
                  <a:pt x="1088136" y="88392"/>
                </a:lnTo>
                <a:lnTo>
                  <a:pt x="1088136" y="79248"/>
                </a:lnTo>
                <a:close/>
              </a:path>
              <a:path w="1088390" h="5081270">
                <a:moveTo>
                  <a:pt x="1088136" y="12192"/>
                </a:moveTo>
                <a:lnTo>
                  <a:pt x="1078992" y="12192"/>
                </a:lnTo>
                <a:lnTo>
                  <a:pt x="1078992" y="48768"/>
                </a:lnTo>
                <a:lnTo>
                  <a:pt x="1088136" y="48768"/>
                </a:lnTo>
                <a:lnTo>
                  <a:pt x="1088136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6" name="object 706"/>
          <p:cNvSpPr/>
          <p:nvPr/>
        </p:nvSpPr>
        <p:spPr>
          <a:xfrm>
            <a:off x="3483864" y="4438396"/>
            <a:ext cx="1438656" cy="795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7" name="object 707"/>
          <p:cNvSpPr/>
          <p:nvPr/>
        </p:nvSpPr>
        <p:spPr>
          <a:xfrm>
            <a:off x="3489959" y="4420108"/>
            <a:ext cx="1426845" cy="786765"/>
          </a:xfrm>
          <a:custGeom>
            <a:avLst/>
            <a:gdLst/>
            <a:ahLst/>
            <a:cxnLst/>
            <a:rect l="l" t="t" r="r" b="b"/>
            <a:pathLst>
              <a:path w="1426845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95400" y="786384"/>
                </a:lnTo>
                <a:lnTo>
                  <a:pt x="1346739" y="775763"/>
                </a:lnTo>
                <a:lnTo>
                  <a:pt x="1388364" y="747141"/>
                </a:lnTo>
                <a:lnTo>
                  <a:pt x="1416272" y="705373"/>
                </a:lnTo>
                <a:lnTo>
                  <a:pt x="1426464" y="655320"/>
                </a:lnTo>
                <a:lnTo>
                  <a:pt x="1426464" y="131064"/>
                </a:lnTo>
                <a:lnTo>
                  <a:pt x="1416272" y="79724"/>
                </a:lnTo>
                <a:lnTo>
                  <a:pt x="1388364" y="38100"/>
                </a:lnTo>
                <a:lnTo>
                  <a:pt x="1346739" y="10191"/>
                </a:lnTo>
                <a:lnTo>
                  <a:pt x="1295400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8" name="object 708"/>
          <p:cNvSpPr txBox="1"/>
          <p:nvPr/>
        </p:nvSpPr>
        <p:spPr>
          <a:xfrm>
            <a:off x="3455923" y="4492752"/>
            <a:ext cx="14624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La OPP de </a:t>
            </a:r>
            <a:r>
              <a:rPr sz="1000" spc="10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UE</a:t>
            </a:r>
            <a:r>
              <a:rPr sz="1000" spc="-13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certifica  </a:t>
            </a:r>
            <a:r>
              <a:rPr sz="1000" spc="10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existencia de  recursos por</a:t>
            </a:r>
            <a:r>
              <a:rPr sz="1000" spc="-2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cada</a:t>
            </a:r>
            <a:endParaRPr sz="1000" dirty="0">
              <a:latin typeface="Arial"/>
              <a:cs typeface="Arial"/>
            </a:endParaRPr>
          </a:p>
          <a:p>
            <a:pPr marL="71755" algn="ctr">
              <a:lnSpc>
                <a:spcPct val="100000"/>
              </a:lnSpc>
            </a:pP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PIP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3773423" y="1704339"/>
            <a:ext cx="792480" cy="502920"/>
          </a:xfrm>
          <a:custGeom>
            <a:avLst/>
            <a:gdLst/>
            <a:ahLst/>
            <a:cxnLst/>
            <a:rect l="l" t="t" r="r" b="b"/>
            <a:pathLst>
              <a:path w="792479" h="502919">
                <a:moveTo>
                  <a:pt x="85343" y="0"/>
                </a:moveTo>
                <a:lnTo>
                  <a:pt x="52720" y="6905"/>
                </a:lnTo>
                <a:lnTo>
                  <a:pt x="25526" y="25526"/>
                </a:lnTo>
                <a:lnTo>
                  <a:pt x="6905" y="52720"/>
                </a:lnTo>
                <a:lnTo>
                  <a:pt x="0" y="85344"/>
                </a:lnTo>
                <a:lnTo>
                  <a:pt x="0" y="420624"/>
                </a:lnTo>
                <a:lnTo>
                  <a:pt x="6905" y="452770"/>
                </a:lnTo>
                <a:lnTo>
                  <a:pt x="25526" y="478917"/>
                </a:lnTo>
                <a:lnTo>
                  <a:pt x="52720" y="496490"/>
                </a:lnTo>
                <a:lnTo>
                  <a:pt x="85343" y="502920"/>
                </a:lnTo>
                <a:lnTo>
                  <a:pt x="710184" y="502920"/>
                </a:lnTo>
                <a:lnTo>
                  <a:pt x="742330" y="496490"/>
                </a:lnTo>
                <a:lnTo>
                  <a:pt x="768476" y="478916"/>
                </a:lnTo>
                <a:lnTo>
                  <a:pt x="786050" y="452770"/>
                </a:lnTo>
                <a:lnTo>
                  <a:pt x="792479" y="420624"/>
                </a:lnTo>
                <a:lnTo>
                  <a:pt x="792479" y="85344"/>
                </a:lnTo>
                <a:lnTo>
                  <a:pt x="786050" y="52720"/>
                </a:lnTo>
                <a:lnTo>
                  <a:pt x="768476" y="25526"/>
                </a:lnTo>
                <a:lnTo>
                  <a:pt x="742330" y="6905"/>
                </a:lnTo>
                <a:lnTo>
                  <a:pt x="710184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0" name="object 710"/>
          <p:cNvSpPr txBox="1"/>
          <p:nvPr/>
        </p:nvSpPr>
        <p:spPr>
          <a:xfrm>
            <a:off x="3879596" y="1758696"/>
            <a:ext cx="582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UE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iza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6809231" y="2271267"/>
            <a:ext cx="76200" cy="259079"/>
          </a:xfrm>
          <a:custGeom>
            <a:avLst/>
            <a:gdLst/>
            <a:ahLst/>
            <a:cxnLst/>
            <a:rect l="l" t="t" r="r" b="b"/>
            <a:pathLst>
              <a:path w="76200" h="259080">
                <a:moveTo>
                  <a:pt x="33527" y="182880"/>
                </a:moveTo>
                <a:lnTo>
                  <a:pt x="0" y="182880"/>
                </a:lnTo>
                <a:lnTo>
                  <a:pt x="36575" y="259080"/>
                </a:lnTo>
                <a:lnTo>
                  <a:pt x="68275" y="198120"/>
                </a:lnTo>
                <a:lnTo>
                  <a:pt x="36575" y="198120"/>
                </a:lnTo>
                <a:lnTo>
                  <a:pt x="33527" y="195072"/>
                </a:lnTo>
                <a:lnTo>
                  <a:pt x="33527" y="182880"/>
                </a:lnTo>
                <a:close/>
              </a:path>
              <a:path w="76200" h="259080">
                <a:moveTo>
                  <a:pt x="36575" y="0"/>
                </a:moveTo>
                <a:lnTo>
                  <a:pt x="33527" y="6096"/>
                </a:lnTo>
                <a:lnTo>
                  <a:pt x="33527" y="195072"/>
                </a:lnTo>
                <a:lnTo>
                  <a:pt x="36575" y="198120"/>
                </a:lnTo>
                <a:lnTo>
                  <a:pt x="42672" y="195072"/>
                </a:lnTo>
                <a:lnTo>
                  <a:pt x="42672" y="6096"/>
                </a:lnTo>
                <a:lnTo>
                  <a:pt x="36575" y="0"/>
                </a:lnTo>
                <a:close/>
              </a:path>
              <a:path w="76200" h="259080">
                <a:moveTo>
                  <a:pt x="76200" y="182880"/>
                </a:moveTo>
                <a:lnTo>
                  <a:pt x="42672" y="182880"/>
                </a:lnTo>
                <a:lnTo>
                  <a:pt x="42672" y="195072"/>
                </a:lnTo>
                <a:lnTo>
                  <a:pt x="36575" y="198120"/>
                </a:lnTo>
                <a:lnTo>
                  <a:pt x="68275" y="198120"/>
                </a:lnTo>
                <a:lnTo>
                  <a:pt x="7620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2" name="object 712"/>
          <p:cNvSpPr/>
          <p:nvPr/>
        </p:nvSpPr>
        <p:spPr>
          <a:xfrm>
            <a:off x="2840735" y="2667507"/>
            <a:ext cx="185927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3" name="object 713"/>
          <p:cNvSpPr/>
          <p:nvPr/>
        </p:nvSpPr>
        <p:spPr>
          <a:xfrm>
            <a:off x="4163567" y="4206747"/>
            <a:ext cx="76200" cy="149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4" name="object 714"/>
          <p:cNvSpPr/>
          <p:nvPr/>
        </p:nvSpPr>
        <p:spPr>
          <a:xfrm>
            <a:off x="1840992" y="2667507"/>
            <a:ext cx="149351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5" name="object 715"/>
          <p:cNvSpPr/>
          <p:nvPr/>
        </p:nvSpPr>
        <p:spPr>
          <a:xfrm>
            <a:off x="4163567" y="2198116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3528" y="216408"/>
                </a:moveTo>
                <a:lnTo>
                  <a:pt x="0" y="216408"/>
                </a:lnTo>
                <a:lnTo>
                  <a:pt x="39624" y="292608"/>
                </a:lnTo>
                <a:lnTo>
                  <a:pt x="67421" y="234696"/>
                </a:lnTo>
                <a:lnTo>
                  <a:pt x="39624" y="234696"/>
                </a:lnTo>
                <a:lnTo>
                  <a:pt x="33528" y="228600"/>
                </a:lnTo>
                <a:lnTo>
                  <a:pt x="33528" y="216408"/>
                </a:lnTo>
                <a:close/>
              </a:path>
              <a:path w="76200" h="292735">
                <a:moveTo>
                  <a:pt x="39624" y="0"/>
                </a:moveTo>
                <a:lnTo>
                  <a:pt x="33528" y="6096"/>
                </a:lnTo>
                <a:lnTo>
                  <a:pt x="33528" y="228600"/>
                </a:lnTo>
                <a:lnTo>
                  <a:pt x="39624" y="234696"/>
                </a:lnTo>
                <a:lnTo>
                  <a:pt x="45720" y="228600"/>
                </a:lnTo>
                <a:lnTo>
                  <a:pt x="45720" y="6096"/>
                </a:lnTo>
                <a:lnTo>
                  <a:pt x="39624" y="0"/>
                </a:lnTo>
                <a:close/>
              </a:path>
              <a:path w="76200" h="292735">
                <a:moveTo>
                  <a:pt x="76200" y="216408"/>
                </a:moveTo>
                <a:lnTo>
                  <a:pt x="45720" y="216408"/>
                </a:lnTo>
                <a:lnTo>
                  <a:pt x="45720" y="228600"/>
                </a:lnTo>
                <a:lnTo>
                  <a:pt x="39624" y="234696"/>
                </a:lnTo>
                <a:lnTo>
                  <a:pt x="67421" y="234696"/>
                </a:lnTo>
                <a:lnTo>
                  <a:pt x="76200" y="216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6" name="object 716"/>
          <p:cNvSpPr/>
          <p:nvPr/>
        </p:nvSpPr>
        <p:spPr>
          <a:xfrm>
            <a:off x="4163567" y="5240020"/>
            <a:ext cx="76200" cy="185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7" name="object 717"/>
          <p:cNvSpPr/>
          <p:nvPr/>
        </p:nvSpPr>
        <p:spPr>
          <a:xfrm>
            <a:off x="5132832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1666" y="14716"/>
                </a:lnTo>
                <a:lnTo>
                  <a:pt x="6476" y="26288"/>
                </a:lnTo>
                <a:lnTo>
                  <a:pt x="14144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719"/>
                </a:lnTo>
                <a:lnTo>
                  <a:pt x="388619" y="48005"/>
                </a:lnTo>
                <a:lnTo>
                  <a:pt x="394144" y="59721"/>
                </a:lnTo>
                <a:lnTo>
                  <a:pt x="396239" y="73151"/>
                </a:lnTo>
                <a:lnTo>
                  <a:pt x="397906" y="59721"/>
                </a:lnTo>
                <a:lnTo>
                  <a:pt x="402716" y="48005"/>
                </a:lnTo>
                <a:lnTo>
                  <a:pt x="410384" y="39719"/>
                </a:lnTo>
                <a:lnTo>
                  <a:pt x="420623" y="36575"/>
                </a:lnTo>
                <a:lnTo>
                  <a:pt x="768095" y="36575"/>
                </a:lnTo>
                <a:lnTo>
                  <a:pt x="777049" y="33861"/>
                </a:lnTo>
                <a:lnTo>
                  <a:pt x="784860" y="26288"/>
                </a:lnTo>
                <a:lnTo>
                  <a:pt x="790384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8" name="object 718"/>
          <p:cNvSpPr/>
          <p:nvPr/>
        </p:nvSpPr>
        <p:spPr>
          <a:xfrm>
            <a:off x="5522976" y="4206747"/>
            <a:ext cx="76200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9" name="object 719"/>
          <p:cNvSpPr/>
          <p:nvPr/>
        </p:nvSpPr>
        <p:spPr>
          <a:xfrm>
            <a:off x="5126735" y="1939035"/>
            <a:ext cx="795527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0" name="object 720"/>
          <p:cNvSpPr/>
          <p:nvPr/>
        </p:nvSpPr>
        <p:spPr>
          <a:xfrm>
            <a:off x="5132832" y="1920748"/>
            <a:ext cx="783590" cy="429895"/>
          </a:xfrm>
          <a:custGeom>
            <a:avLst/>
            <a:gdLst/>
            <a:ahLst/>
            <a:cxnLst/>
            <a:rect l="l" t="t" r="r" b="b"/>
            <a:pathLst>
              <a:path w="783589" h="429894">
                <a:moveTo>
                  <a:pt x="70103" y="0"/>
                </a:moveTo>
                <a:lnTo>
                  <a:pt x="42433" y="5381"/>
                </a:lnTo>
                <a:lnTo>
                  <a:pt x="20193" y="20192"/>
                </a:lnTo>
                <a:lnTo>
                  <a:pt x="5381" y="42433"/>
                </a:lnTo>
                <a:lnTo>
                  <a:pt x="0" y="70103"/>
                </a:lnTo>
                <a:lnTo>
                  <a:pt x="0" y="359663"/>
                </a:lnTo>
                <a:lnTo>
                  <a:pt x="5381" y="387334"/>
                </a:lnTo>
                <a:lnTo>
                  <a:pt x="20192" y="409574"/>
                </a:lnTo>
                <a:lnTo>
                  <a:pt x="42433" y="424386"/>
                </a:lnTo>
                <a:lnTo>
                  <a:pt x="70103" y="429767"/>
                </a:lnTo>
                <a:lnTo>
                  <a:pt x="713231" y="429767"/>
                </a:lnTo>
                <a:lnTo>
                  <a:pt x="740902" y="424386"/>
                </a:lnTo>
                <a:lnTo>
                  <a:pt x="763142" y="409575"/>
                </a:lnTo>
                <a:lnTo>
                  <a:pt x="777954" y="387334"/>
                </a:lnTo>
                <a:lnTo>
                  <a:pt x="783335" y="359663"/>
                </a:lnTo>
                <a:lnTo>
                  <a:pt x="783335" y="70103"/>
                </a:lnTo>
                <a:lnTo>
                  <a:pt x="777954" y="42433"/>
                </a:lnTo>
                <a:lnTo>
                  <a:pt x="763142" y="20193"/>
                </a:lnTo>
                <a:lnTo>
                  <a:pt x="740902" y="5381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1" name="object 721"/>
          <p:cNvSpPr txBox="1"/>
          <p:nvPr/>
        </p:nvSpPr>
        <p:spPr>
          <a:xfrm>
            <a:off x="4854955" y="1517905"/>
            <a:ext cx="1076325" cy="7797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100330">
              <a:lnSpc>
                <a:spcPts val="1939"/>
              </a:lnSpc>
              <a:spcBef>
                <a:spcPts val="15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 -  UE</a:t>
            </a:r>
            <a:endParaRPr sz="1600" dirty="0">
              <a:latin typeface="Arial"/>
              <a:cs typeface="Arial"/>
            </a:endParaRPr>
          </a:p>
          <a:p>
            <a:pPr marL="264795" algn="ctr">
              <a:lnSpc>
                <a:spcPts val="8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Compromiso</a:t>
            </a:r>
            <a:endParaRPr sz="1000" dirty="0">
              <a:latin typeface="Arial"/>
              <a:cs typeface="Arial"/>
            </a:endParaRPr>
          </a:p>
          <a:p>
            <a:pPr marL="264795" algn="ctr">
              <a:lnSpc>
                <a:spcPct val="1000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Anual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5522976" y="2344420"/>
            <a:ext cx="76200" cy="1493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3" name="object 723"/>
          <p:cNvSpPr/>
          <p:nvPr/>
        </p:nvSpPr>
        <p:spPr>
          <a:xfrm>
            <a:off x="4696967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4" name="object 724"/>
          <p:cNvSpPr/>
          <p:nvPr/>
        </p:nvSpPr>
        <p:spPr>
          <a:xfrm>
            <a:off x="4696967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2"/>
                </a:lnTo>
                <a:lnTo>
                  <a:pt x="195072" y="42672"/>
                </a:lnTo>
                <a:lnTo>
                  <a:pt x="201168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201168" y="39624"/>
                </a:lnTo>
                <a:lnTo>
                  <a:pt x="195072" y="42672"/>
                </a:lnTo>
                <a:lnTo>
                  <a:pt x="252730" y="42672"/>
                </a:lnTo>
                <a:lnTo>
                  <a:pt x="259080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5" name="object 725"/>
          <p:cNvSpPr/>
          <p:nvPr/>
        </p:nvSpPr>
        <p:spPr>
          <a:xfrm>
            <a:off x="4696967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6" name="object 726"/>
          <p:cNvSpPr/>
          <p:nvPr/>
        </p:nvSpPr>
        <p:spPr>
          <a:xfrm>
            <a:off x="469696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7" name="object 727"/>
          <p:cNvSpPr/>
          <p:nvPr/>
        </p:nvSpPr>
        <p:spPr>
          <a:xfrm>
            <a:off x="6409944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2095" y="39719"/>
                </a:lnTo>
                <a:lnTo>
                  <a:pt x="389762" y="48005"/>
                </a:lnTo>
                <a:lnTo>
                  <a:pt x="394573" y="59721"/>
                </a:lnTo>
                <a:lnTo>
                  <a:pt x="396239" y="73151"/>
                </a:lnTo>
                <a:lnTo>
                  <a:pt x="398335" y="59721"/>
                </a:lnTo>
                <a:lnTo>
                  <a:pt x="403859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861"/>
                </a:lnTo>
                <a:lnTo>
                  <a:pt x="786002" y="26288"/>
                </a:lnTo>
                <a:lnTo>
                  <a:pt x="790813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8" name="object 728"/>
          <p:cNvSpPr/>
          <p:nvPr/>
        </p:nvSpPr>
        <p:spPr>
          <a:xfrm>
            <a:off x="6056376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9" name="object 729"/>
          <p:cNvSpPr/>
          <p:nvPr/>
        </p:nvSpPr>
        <p:spPr>
          <a:xfrm>
            <a:off x="6056376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0479"/>
                </a:lnTo>
                <a:close/>
              </a:path>
              <a:path w="256539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0" name="object 730"/>
          <p:cNvSpPr/>
          <p:nvPr/>
        </p:nvSpPr>
        <p:spPr>
          <a:xfrm>
            <a:off x="7232904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1" y="42671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1" name="object 731"/>
          <p:cNvSpPr/>
          <p:nvPr/>
        </p:nvSpPr>
        <p:spPr>
          <a:xfrm>
            <a:off x="7808976" y="2201164"/>
            <a:ext cx="76200" cy="256540"/>
          </a:xfrm>
          <a:custGeom>
            <a:avLst/>
            <a:gdLst/>
            <a:ahLst/>
            <a:cxnLst/>
            <a:rect l="l" t="t" r="r" b="b"/>
            <a:pathLst>
              <a:path w="76200" h="256539">
                <a:moveTo>
                  <a:pt x="33527" y="179832"/>
                </a:moveTo>
                <a:lnTo>
                  <a:pt x="0" y="179832"/>
                </a:lnTo>
                <a:lnTo>
                  <a:pt x="36575" y="256032"/>
                </a:lnTo>
                <a:lnTo>
                  <a:pt x="66690" y="198120"/>
                </a:lnTo>
                <a:lnTo>
                  <a:pt x="36575" y="198120"/>
                </a:lnTo>
                <a:lnTo>
                  <a:pt x="33527" y="192024"/>
                </a:lnTo>
                <a:lnTo>
                  <a:pt x="33527" y="179832"/>
                </a:lnTo>
                <a:close/>
              </a:path>
              <a:path w="76200" h="256539">
                <a:moveTo>
                  <a:pt x="36575" y="0"/>
                </a:moveTo>
                <a:lnTo>
                  <a:pt x="33527" y="3048"/>
                </a:lnTo>
                <a:lnTo>
                  <a:pt x="33527" y="192024"/>
                </a:lnTo>
                <a:lnTo>
                  <a:pt x="36575" y="198120"/>
                </a:lnTo>
                <a:lnTo>
                  <a:pt x="42672" y="192024"/>
                </a:lnTo>
                <a:lnTo>
                  <a:pt x="42672" y="3048"/>
                </a:lnTo>
                <a:lnTo>
                  <a:pt x="36575" y="0"/>
                </a:lnTo>
                <a:close/>
              </a:path>
              <a:path w="76200" h="256539">
                <a:moveTo>
                  <a:pt x="76200" y="179832"/>
                </a:moveTo>
                <a:lnTo>
                  <a:pt x="42672" y="179832"/>
                </a:lnTo>
                <a:lnTo>
                  <a:pt x="42672" y="192024"/>
                </a:lnTo>
                <a:lnTo>
                  <a:pt x="36575" y="198120"/>
                </a:lnTo>
                <a:lnTo>
                  <a:pt x="66690" y="198120"/>
                </a:lnTo>
                <a:lnTo>
                  <a:pt x="76200" y="179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2" name="object 732"/>
          <p:cNvSpPr/>
          <p:nvPr/>
        </p:nvSpPr>
        <p:spPr>
          <a:xfrm>
            <a:off x="7232904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0479"/>
                </a:lnTo>
                <a:close/>
              </a:path>
              <a:path w="256540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3" name="object 733"/>
          <p:cNvSpPr/>
          <p:nvPr/>
        </p:nvSpPr>
        <p:spPr>
          <a:xfrm>
            <a:off x="7482840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19" y="26288"/>
                </a:lnTo>
                <a:lnTo>
                  <a:pt x="15430" y="33861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719"/>
                </a:lnTo>
                <a:lnTo>
                  <a:pt x="388620" y="48005"/>
                </a:lnTo>
                <a:lnTo>
                  <a:pt x="394144" y="59721"/>
                </a:lnTo>
                <a:lnTo>
                  <a:pt x="396239" y="73151"/>
                </a:lnTo>
                <a:lnTo>
                  <a:pt x="398335" y="59721"/>
                </a:lnTo>
                <a:lnTo>
                  <a:pt x="403859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5" y="36575"/>
                </a:lnTo>
                <a:lnTo>
                  <a:pt x="777049" y="33861"/>
                </a:lnTo>
                <a:lnTo>
                  <a:pt x="784859" y="26288"/>
                </a:lnTo>
                <a:lnTo>
                  <a:pt x="790384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4" name="object 734"/>
          <p:cNvSpPr/>
          <p:nvPr/>
        </p:nvSpPr>
        <p:spPr>
          <a:xfrm>
            <a:off x="8631935" y="3917188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4" y="36575"/>
                </a:lnTo>
                <a:lnTo>
                  <a:pt x="371856" y="36575"/>
                </a:lnTo>
                <a:lnTo>
                  <a:pt x="380809" y="39719"/>
                </a:lnTo>
                <a:lnTo>
                  <a:pt x="388620" y="48005"/>
                </a:lnTo>
                <a:lnTo>
                  <a:pt x="394144" y="59721"/>
                </a:lnTo>
                <a:lnTo>
                  <a:pt x="396240" y="73151"/>
                </a:lnTo>
                <a:lnTo>
                  <a:pt x="398335" y="59721"/>
                </a:lnTo>
                <a:lnTo>
                  <a:pt x="403860" y="48005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7049" y="33861"/>
                </a:lnTo>
                <a:lnTo>
                  <a:pt x="784860" y="26288"/>
                </a:lnTo>
                <a:lnTo>
                  <a:pt x="790384" y="14716"/>
                </a:lnTo>
                <a:lnTo>
                  <a:pt x="79248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5" name="object 735"/>
          <p:cNvSpPr/>
          <p:nvPr/>
        </p:nvSpPr>
        <p:spPr>
          <a:xfrm>
            <a:off x="8412480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29" y="33527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79" y="42671"/>
                </a:lnTo>
                <a:lnTo>
                  <a:pt x="182879" y="33527"/>
                </a:lnTo>
                <a:close/>
              </a:path>
              <a:path w="259079" h="76200">
                <a:moveTo>
                  <a:pt x="252729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79" y="36575"/>
                </a:lnTo>
                <a:lnTo>
                  <a:pt x="252729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6" name="object 736"/>
          <p:cNvSpPr/>
          <p:nvPr/>
        </p:nvSpPr>
        <p:spPr>
          <a:xfrm>
            <a:off x="8412480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79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7" name="object 737"/>
          <p:cNvSpPr/>
          <p:nvPr/>
        </p:nvSpPr>
        <p:spPr>
          <a:xfrm>
            <a:off x="4489703" y="3990340"/>
            <a:ext cx="856488" cy="2773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8" name="object 738"/>
          <p:cNvSpPr/>
          <p:nvPr/>
        </p:nvSpPr>
        <p:spPr>
          <a:xfrm>
            <a:off x="4696967" y="352399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1"/>
                </a:lnTo>
                <a:lnTo>
                  <a:pt x="195072" y="42671"/>
                </a:lnTo>
                <a:lnTo>
                  <a:pt x="201168" y="39624"/>
                </a:lnTo>
                <a:lnTo>
                  <a:pt x="195072" y="33527"/>
                </a:lnTo>
                <a:lnTo>
                  <a:pt x="247356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9624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47356" y="33527"/>
                </a:moveTo>
                <a:lnTo>
                  <a:pt x="195072" y="33527"/>
                </a:lnTo>
                <a:lnTo>
                  <a:pt x="201168" y="39624"/>
                </a:lnTo>
                <a:lnTo>
                  <a:pt x="195072" y="42671"/>
                </a:lnTo>
                <a:lnTo>
                  <a:pt x="252730" y="42671"/>
                </a:lnTo>
                <a:lnTo>
                  <a:pt x="259080" y="39624"/>
                </a:lnTo>
                <a:lnTo>
                  <a:pt x="24735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9" name="object 739"/>
          <p:cNvSpPr/>
          <p:nvPr/>
        </p:nvSpPr>
        <p:spPr>
          <a:xfrm>
            <a:off x="4696967" y="3810508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0" name="object 740"/>
          <p:cNvSpPr/>
          <p:nvPr/>
        </p:nvSpPr>
        <p:spPr>
          <a:xfrm>
            <a:off x="4983479" y="5505196"/>
            <a:ext cx="1511808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1" name="object 741"/>
          <p:cNvSpPr/>
          <p:nvPr/>
        </p:nvSpPr>
        <p:spPr>
          <a:xfrm>
            <a:off x="4989576" y="5489955"/>
            <a:ext cx="1499870" cy="573405"/>
          </a:xfrm>
          <a:custGeom>
            <a:avLst/>
            <a:gdLst/>
            <a:ahLst/>
            <a:cxnLst/>
            <a:rect l="l" t="t" r="r" b="b"/>
            <a:pathLst>
              <a:path w="1499870" h="573404">
                <a:moveTo>
                  <a:pt x="94487" y="0"/>
                </a:moveTo>
                <a:lnTo>
                  <a:pt x="57864" y="7524"/>
                </a:lnTo>
                <a:lnTo>
                  <a:pt x="27812" y="28194"/>
                </a:lnTo>
                <a:lnTo>
                  <a:pt x="7477" y="59150"/>
                </a:lnTo>
                <a:lnTo>
                  <a:pt x="0" y="97536"/>
                </a:lnTo>
                <a:lnTo>
                  <a:pt x="0" y="478536"/>
                </a:lnTo>
                <a:lnTo>
                  <a:pt x="7477" y="515159"/>
                </a:lnTo>
                <a:lnTo>
                  <a:pt x="27812" y="545211"/>
                </a:lnTo>
                <a:lnTo>
                  <a:pt x="57864" y="565546"/>
                </a:lnTo>
                <a:lnTo>
                  <a:pt x="94487" y="573024"/>
                </a:lnTo>
                <a:lnTo>
                  <a:pt x="1405127" y="573024"/>
                </a:lnTo>
                <a:lnTo>
                  <a:pt x="1441751" y="565546"/>
                </a:lnTo>
                <a:lnTo>
                  <a:pt x="1471802" y="545211"/>
                </a:lnTo>
                <a:lnTo>
                  <a:pt x="1492138" y="515159"/>
                </a:lnTo>
                <a:lnTo>
                  <a:pt x="1499615" y="478536"/>
                </a:lnTo>
                <a:lnTo>
                  <a:pt x="1499615" y="97536"/>
                </a:lnTo>
                <a:lnTo>
                  <a:pt x="1492138" y="59150"/>
                </a:lnTo>
                <a:lnTo>
                  <a:pt x="1471802" y="28194"/>
                </a:lnTo>
                <a:lnTo>
                  <a:pt x="1441751" y="7524"/>
                </a:lnTo>
                <a:lnTo>
                  <a:pt x="1405127" y="0"/>
                </a:lnTo>
                <a:lnTo>
                  <a:pt x="94487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2" name="object 742"/>
          <p:cNvSpPr txBox="1"/>
          <p:nvPr/>
        </p:nvSpPr>
        <p:spPr>
          <a:xfrm>
            <a:off x="5004308" y="5535167"/>
            <a:ext cx="148018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responsable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firma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contrato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cada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PIP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5522976" y="5240020"/>
            <a:ext cx="76200" cy="1859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4" name="object 744"/>
          <p:cNvSpPr/>
          <p:nvPr/>
        </p:nvSpPr>
        <p:spPr>
          <a:xfrm>
            <a:off x="6056376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9682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8"/>
                </a:lnTo>
                <a:close/>
              </a:path>
              <a:path w="256539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2" y="42672"/>
                </a:lnTo>
                <a:lnTo>
                  <a:pt x="256032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5" name="object 745"/>
          <p:cNvSpPr/>
          <p:nvPr/>
        </p:nvSpPr>
        <p:spPr>
          <a:xfrm>
            <a:off x="7232904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9681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8"/>
                </a:lnTo>
                <a:close/>
              </a:path>
              <a:path w="256540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1" y="42672"/>
                </a:lnTo>
                <a:lnTo>
                  <a:pt x="256031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6" name="object 746"/>
          <p:cNvSpPr/>
          <p:nvPr/>
        </p:nvSpPr>
        <p:spPr>
          <a:xfrm>
            <a:off x="8412480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52729" y="42672"/>
                </a:lnTo>
                <a:lnTo>
                  <a:pt x="195072" y="42672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2672"/>
                </a:lnTo>
                <a:lnTo>
                  <a:pt x="252729" y="42672"/>
                </a:lnTo>
                <a:lnTo>
                  <a:pt x="259079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7" name="object 747"/>
          <p:cNvSpPr/>
          <p:nvPr/>
        </p:nvSpPr>
        <p:spPr>
          <a:xfrm>
            <a:off x="6056376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8" name="object 748"/>
          <p:cNvSpPr/>
          <p:nvPr/>
        </p:nvSpPr>
        <p:spPr>
          <a:xfrm>
            <a:off x="7232904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9" name="object 749"/>
          <p:cNvSpPr/>
          <p:nvPr/>
        </p:nvSpPr>
        <p:spPr>
          <a:xfrm>
            <a:off x="844600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0" name="object 750"/>
          <p:cNvSpPr/>
          <p:nvPr/>
        </p:nvSpPr>
        <p:spPr>
          <a:xfrm>
            <a:off x="6056376" y="352399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9682" y="42671"/>
                </a:lnTo>
                <a:lnTo>
                  <a:pt x="192024" y="42671"/>
                </a:lnTo>
                <a:lnTo>
                  <a:pt x="198120" y="39624"/>
                </a:lnTo>
                <a:lnTo>
                  <a:pt x="192024" y="33527"/>
                </a:lnTo>
                <a:lnTo>
                  <a:pt x="244308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9624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4308" y="33527"/>
                </a:moveTo>
                <a:lnTo>
                  <a:pt x="192024" y="33527"/>
                </a:lnTo>
                <a:lnTo>
                  <a:pt x="198120" y="39624"/>
                </a:lnTo>
                <a:lnTo>
                  <a:pt x="192024" y="42671"/>
                </a:lnTo>
                <a:lnTo>
                  <a:pt x="249682" y="42671"/>
                </a:lnTo>
                <a:lnTo>
                  <a:pt x="256032" y="39624"/>
                </a:lnTo>
                <a:lnTo>
                  <a:pt x="244308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1" name="object 751"/>
          <p:cNvSpPr/>
          <p:nvPr/>
        </p:nvSpPr>
        <p:spPr>
          <a:xfrm>
            <a:off x="6056376" y="3810508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2" name="object 752"/>
          <p:cNvSpPr/>
          <p:nvPr/>
        </p:nvSpPr>
        <p:spPr>
          <a:xfrm>
            <a:off x="8446007" y="352399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1"/>
                </a:lnTo>
                <a:lnTo>
                  <a:pt x="195072" y="42671"/>
                </a:lnTo>
                <a:lnTo>
                  <a:pt x="198120" y="39624"/>
                </a:lnTo>
                <a:lnTo>
                  <a:pt x="195072" y="33527"/>
                </a:lnTo>
                <a:lnTo>
                  <a:pt x="247356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9624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47356" y="33527"/>
                </a:moveTo>
                <a:lnTo>
                  <a:pt x="195072" y="33527"/>
                </a:lnTo>
                <a:lnTo>
                  <a:pt x="198120" y="39624"/>
                </a:lnTo>
                <a:lnTo>
                  <a:pt x="195072" y="42671"/>
                </a:lnTo>
                <a:lnTo>
                  <a:pt x="252730" y="42671"/>
                </a:lnTo>
                <a:lnTo>
                  <a:pt x="259080" y="39624"/>
                </a:lnTo>
                <a:lnTo>
                  <a:pt x="24735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3" name="object 753"/>
          <p:cNvSpPr/>
          <p:nvPr/>
        </p:nvSpPr>
        <p:spPr>
          <a:xfrm>
            <a:off x="7232904" y="352399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9682" y="42671"/>
                </a:lnTo>
                <a:lnTo>
                  <a:pt x="192024" y="42671"/>
                </a:lnTo>
                <a:lnTo>
                  <a:pt x="198120" y="39624"/>
                </a:lnTo>
                <a:lnTo>
                  <a:pt x="192024" y="33527"/>
                </a:lnTo>
                <a:lnTo>
                  <a:pt x="244308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9624"/>
                </a:lnTo>
                <a:lnTo>
                  <a:pt x="3048" y="42671"/>
                </a:lnTo>
                <a:lnTo>
                  <a:pt x="179831" y="42671"/>
                </a:lnTo>
                <a:lnTo>
                  <a:pt x="179831" y="33527"/>
                </a:lnTo>
                <a:close/>
              </a:path>
              <a:path w="256540" h="76200">
                <a:moveTo>
                  <a:pt x="244308" y="33527"/>
                </a:moveTo>
                <a:lnTo>
                  <a:pt x="192024" y="33527"/>
                </a:lnTo>
                <a:lnTo>
                  <a:pt x="198120" y="39624"/>
                </a:lnTo>
                <a:lnTo>
                  <a:pt x="192024" y="42671"/>
                </a:lnTo>
                <a:lnTo>
                  <a:pt x="249682" y="42671"/>
                </a:lnTo>
                <a:lnTo>
                  <a:pt x="256031" y="39624"/>
                </a:lnTo>
                <a:lnTo>
                  <a:pt x="244308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4" name="object 754"/>
          <p:cNvSpPr/>
          <p:nvPr/>
        </p:nvSpPr>
        <p:spPr>
          <a:xfrm>
            <a:off x="7269480" y="373735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6379" y="45720"/>
                </a:lnTo>
                <a:lnTo>
                  <a:pt x="195072" y="45720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5720"/>
                </a:lnTo>
                <a:lnTo>
                  <a:pt x="182879" y="45720"/>
                </a:lnTo>
                <a:lnTo>
                  <a:pt x="182879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5720"/>
                </a:lnTo>
                <a:lnTo>
                  <a:pt x="246379" y="45720"/>
                </a:lnTo>
                <a:lnTo>
                  <a:pt x="259079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5" name="object 755"/>
          <p:cNvSpPr/>
          <p:nvPr/>
        </p:nvSpPr>
        <p:spPr>
          <a:xfrm>
            <a:off x="8446007" y="373735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6380" y="45720"/>
                </a:lnTo>
                <a:lnTo>
                  <a:pt x="195072" y="45720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5720"/>
                </a:lnTo>
                <a:lnTo>
                  <a:pt x="182880" y="45720"/>
                </a:lnTo>
                <a:lnTo>
                  <a:pt x="182880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5720"/>
                </a:lnTo>
                <a:lnTo>
                  <a:pt x="246380" y="45720"/>
                </a:lnTo>
                <a:lnTo>
                  <a:pt x="259080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6" name="object 756"/>
          <p:cNvSpPr/>
          <p:nvPr/>
        </p:nvSpPr>
        <p:spPr>
          <a:xfrm>
            <a:off x="2273807" y="3133851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7" name="object 757"/>
          <p:cNvSpPr txBox="1"/>
          <p:nvPr/>
        </p:nvSpPr>
        <p:spPr>
          <a:xfrm>
            <a:off x="2352548" y="3166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  <p:sp>
        <p:nvSpPr>
          <p:cNvPr id="758" name="object 758"/>
          <p:cNvSpPr txBox="1"/>
          <p:nvPr/>
        </p:nvSpPr>
        <p:spPr>
          <a:xfrm>
            <a:off x="3565652" y="188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2</a:t>
            </a:r>
          </a:p>
        </p:txBody>
      </p:sp>
      <p:sp>
        <p:nvSpPr>
          <p:cNvPr id="759" name="object 759"/>
          <p:cNvSpPr txBox="1"/>
          <p:nvPr/>
        </p:nvSpPr>
        <p:spPr>
          <a:xfrm>
            <a:off x="3294888" y="5681228"/>
            <a:ext cx="89535" cy="17081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Verdana"/>
                <a:cs typeface="Verdana"/>
              </a:rPr>
              <a:t>3</a:t>
            </a:r>
          </a:p>
        </p:txBody>
      </p:sp>
      <p:sp>
        <p:nvSpPr>
          <p:cNvPr id="760" name="object 760"/>
          <p:cNvSpPr txBox="1"/>
          <p:nvPr/>
        </p:nvSpPr>
        <p:spPr>
          <a:xfrm>
            <a:off x="3282188" y="4739641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4</a:t>
            </a:r>
          </a:p>
        </p:txBody>
      </p:sp>
      <p:sp>
        <p:nvSpPr>
          <p:cNvPr id="761" name="object 761"/>
          <p:cNvSpPr txBox="1"/>
          <p:nvPr/>
        </p:nvSpPr>
        <p:spPr>
          <a:xfrm>
            <a:off x="6567931" y="569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5</a:t>
            </a:r>
          </a:p>
        </p:txBody>
      </p:sp>
      <p:sp>
        <p:nvSpPr>
          <p:cNvPr id="762" name="object 762"/>
          <p:cNvSpPr txBox="1"/>
          <p:nvPr/>
        </p:nvSpPr>
        <p:spPr>
          <a:xfrm>
            <a:off x="4958588" y="4416552"/>
            <a:ext cx="1368425" cy="968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0335" marR="51435" indent="-12827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encargada  compromete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</a:t>
            </a:r>
            <a:r>
              <a:rPr sz="1000" b="1" spc="-5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el</a:t>
            </a:r>
            <a:endParaRPr sz="1000" dirty="0">
              <a:latin typeface="Arial"/>
              <a:cs typeface="Arial"/>
            </a:endParaRPr>
          </a:p>
          <a:p>
            <a:pPr marL="173990" marR="5080" indent="-109855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monto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total previsto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cada</a:t>
            </a:r>
            <a:r>
              <a:rPr sz="1000" b="1" spc="-5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contrato</a:t>
            </a:r>
            <a:endParaRPr sz="1000" dirty="0">
              <a:latin typeface="Arial"/>
              <a:cs typeface="Arial"/>
            </a:endParaRPr>
          </a:p>
          <a:p>
            <a:pPr marL="497205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</a:t>
            </a:r>
            <a:r>
              <a:rPr sz="1000" b="1" spc="25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PIP</a:t>
            </a:r>
            <a:endParaRPr sz="1000" dirty="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Verdana"/>
                <a:cs typeface="Verdana"/>
              </a:rPr>
              <a:t>6</a:t>
            </a:r>
          </a:p>
        </p:txBody>
      </p:sp>
      <p:sp>
        <p:nvSpPr>
          <p:cNvPr id="763" name="object 763"/>
          <p:cNvSpPr txBox="1"/>
          <p:nvPr/>
        </p:nvSpPr>
        <p:spPr>
          <a:xfrm>
            <a:off x="7637780" y="4690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7</a:t>
            </a:r>
          </a:p>
        </p:txBody>
      </p:sp>
      <p:sp>
        <p:nvSpPr>
          <p:cNvPr id="764" name="object 764"/>
          <p:cNvSpPr txBox="1"/>
          <p:nvPr/>
        </p:nvSpPr>
        <p:spPr>
          <a:xfrm>
            <a:off x="8137652" y="231038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8</a:t>
            </a:r>
          </a:p>
        </p:txBody>
      </p:sp>
      <p:sp>
        <p:nvSpPr>
          <p:cNvPr id="765" name="object 765"/>
          <p:cNvSpPr txBox="1"/>
          <p:nvPr/>
        </p:nvSpPr>
        <p:spPr>
          <a:xfrm>
            <a:off x="8567419" y="1661161"/>
            <a:ext cx="922655" cy="79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</a:t>
            </a:r>
            <a:r>
              <a:rPr sz="16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0" dirty="0">
                <a:solidFill>
                  <a:srgbClr val="CC0000"/>
                </a:solidFill>
                <a:latin typeface="Arial"/>
                <a:cs typeface="Arial"/>
              </a:rPr>
              <a:t>UE</a:t>
            </a:r>
            <a:r>
              <a:rPr sz="1200" b="1" spc="-50" dirty="0">
                <a:solidFill>
                  <a:srgbClr val="F4F406"/>
                </a:solidFill>
                <a:latin typeface="Arial"/>
                <a:cs typeface="Arial"/>
              </a:rPr>
              <a:t>Pago</a:t>
            </a:r>
            <a:endParaRPr sz="1200" dirty="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910"/>
              </a:spcBef>
            </a:pPr>
            <a:r>
              <a:rPr sz="1100" dirty="0">
                <a:latin typeface="Verdana"/>
                <a:cs typeface="Verdana"/>
              </a:rPr>
              <a:t>9</a:t>
            </a:r>
          </a:p>
        </p:txBody>
      </p:sp>
      <p:sp>
        <p:nvSpPr>
          <p:cNvPr id="766" name="object 766"/>
          <p:cNvSpPr/>
          <p:nvPr/>
        </p:nvSpPr>
        <p:spPr>
          <a:xfrm>
            <a:off x="844296" y="4923028"/>
            <a:ext cx="2624455" cy="1798320"/>
          </a:xfrm>
          <a:custGeom>
            <a:avLst/>
            <a:gdLst/>
            <a:ahLst/>
            <a:cxnLst/>
            <a:rect l="l" t="t" r="r" b="b"/>
            <a:pathLst>
              <a:path w="2624454" h="1798320">
                <a:moveTo>
                  <a:pt x="0" y="1798320"/>
                </a:moveTo>
                <a:lnTo>
                  <a:pt x="2624328" y="1798320"/>
                </a:lnTo>
                <a:lnTo>
                  <a:pt x="2624328" y="0"/>
                </a:lnTo>
                <a:lnTo>
                  <a:pt x="0" y="0"/>
                </a:lnTo>
                <a:lnTo>
                  <a:pt x="0" y="1798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7" name="object 767"/>
          <p:cNvSpPr txBox="1"/>
          <p:nvPr/>
        </p:nvSpPr>
        <p:spPr>
          <a:xfrm>
            <a:off x="862075" y="4905799"/>
            <a:ext cx="40830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Pasos</a:t>
            </a:r>
            <a:r>
              <a:rPr sz="1050" u="sng" spc="-2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68" name="object 768"/>
          <p:cNvSpPr txBox="1"/>
          <p:nvPr/>
        </p:nvSpPr>
        <p:spPr>
          <a:xfrm>
            <a:off x="862075" y="5071558"/>
            <a:ext cx="2369820" cy="16287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spc="-20" dirty="0">
                <a:latin typeface="Arial"/>
                <a:cs typeface="Arial"/>
              </a:rPr>
              <a:t>1.-</a:t>
            </a:r>
            <a:r>
              <a:rPr sz="1050" spc="250" dirty="0">
                <a:latin typeface="Arial"/>
                <a:cs typeface="Arial"/>
              </a:rPr>
              <a:t> </a:t>
            </a:r>
            <a:r>
              <a:rPr sz="1050" spc="-45" dirty="0">
                <a:latin typeface="Arial"/>
                <a:cs typeface="Arial"/>
              </a:rPr>
              <a:t>Asignación</a:t>
            </a:r>
            <a:r>
              <a:rPr sz="1050" spc="-145" dirty="0">
                <a:latin typeface="Arial"/>
                <a:cs typeface="Arial"/>
              </a:rPr>
              <a:t> </a:t>
            </a:r>
            <a:r>
              <a:rPr sz="1050" spc="-110" dirty="0">
                <a:latin typeface="Arial"/>
                <a:cs typeface="Arial"/>
              </a:rPr>
              <a:t>PCA</a:t>
            </a:r>
            <a:endParaRPr sz="1050" dirty="0">
              <a:latin typeface="Arial"/>
              <a:cs typeface="Arial"/>
            </a:endParaRPr>
          </a:p>
          <a:p>
            <a:pPr marL="12700" marR="276225">
              <a:lnSpc>
                <a:spcPts val="1420"/>
              </a:lnSpc>
              <a:spcBef>
                <a:spcPts val="50"/>
              </a:spcBef>
            </a:pPr>
            <a:r>
              <a:rPr sz="1050" spc="-20" dirty="0">
                <a:latin typeface="Arial"/>
                <a:cs typeface="Arial"/>
              </a:rPr>
              <a:t>2.-</a:t>
            </a:r>
            <a:r>
              <a:rPr sz="1050" spc="18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Priorización</a:t>
            </a:r>
            <a:r>
              <a:rPr sz="1050" spc="-7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de</a:t>
            </a:r>
            <a:r>
              <a:rPr sz="1050" spc="-1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los</a:t>
            </a:r>
            <a:r>
              <a:rPr sz="1050" spc="-160" dirty="0">
                <a:latin typeface="Arial"/>
                <a:cs typeface="Arial"/>
              </a:rPr>
              <a:t> </a:t>
            </a:r>
            <a:r>
              <a:rPr sz="1050" spc="-80" dirty="0">
                <a:latin typeface="Arial"/>
                <a:cs typeface="Arial"/>
              </a:rPr>
              <a:t>PIPs</a:t>
            </a:r>
            <a:r>
              <a:rPr sz="1050" spc="-18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por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la</a:t>
            </a:r>
            <a:r>
              <a:rPr sz="1050" spc="-125" dirty="0">
                <a:latin typeface="Arial"/>
                <a:cs typeface="Arial"/>
              </a:rPr>
              <a:t> </a:t>
            </a:r>
            <a:r>
              <a:rPr sz="1050" spc="-40" dirty="0">
                <a:latin typeface="Arial"/>
                <a:cs typeface="Arial"/>
              </a:rPr>
              <a:t>UE  </a:t>
            </a:r>
            <a:r>
              <a:rPr sz="1050" spc="-20" dirty="0">
                <a:latin typeface="Arial"/>
                <a:cs typeface="Arial"/>
              </a:rPr>
              <a:t>3.-</a:t>
            </a:r>
            <a:r>
              <a:rPr sz="1050" spc="25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Solicitud </a:t>
            </a:r>
            <a:r>
              <a:rPr sz="1050" spc="-5" dirty="0">
                <a:latin typeface="Arial"/>
                <a:cs typeface="Arial"/>
              </a:rPr>
              <a:t>de</a:t>
            </a:r>
            <a:r>
              <a:rPr sz="1050" spc="-240" dirty="0">
                <a:latin typeface="Arial"/>
                <a:cs typeface="Arial"/>
              </a:rPr>
              <a:t> </a:t>
            </a:r>
            <a:r>
              <a:rPr sz="1050" spc="-25" dirty="0">
                <a:latin typeface="Arial"/>
                <a:cs typeface="Arial"/>
              </a:rPr>
              <a:t>Certificación</a:t>
            </a: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spc="-20" dirty="0">
                <a:latin typeface="Arial"/>
                <a:cs typeface="Arial"/>
              </a:rPr>
              <a:t>4.- </a:t>
            </a:r>
            <a:r>
              <a:rPr sz="1050" spc="-25" dirty="0">
                <a:latin typeface="Arial"/>
                <a:cs typeface="Arial"/>
              </a:rPr>
              <a:t>Certificación </a:t>
            </a:r>
            <a:r>
              <a:rPr sz="1050" spc="-15" dirty="0">
                <a:latin typeface="Arial"/>
                <a:cs typeface="Arial"/>
              </a:rPr>
              <a:t>por </a:t>
            </a:r>
            <a:r>
              <a:rPr sz="1050" spc="5" dirty="0">
                <a:latin typeface="Arial"/>
                <a:cs typeface="Arial"/>
              </a:rPr>
              <a:t>la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spc="-90" dirty="0">
                <a:latin typeface="Arial"/>
                <a:cs typeface="Arial"/>
              </a:rPr>
              <a:t>OPP</a:t>
            </a: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050" spc="-20" dirty="0">
                <a:latin typeface="Arial"/>
                <a:cs typeface="Arial"/>
              </a:rPr>
              <a:t>5.- </a:t>
            </a:r>
            <a:r>
              <a:rPr sz="1050" spc="125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Contrato</a:t>
            </a:r>
            <a:endParaRPr sz="1050" dirty="0">
              <a:latin typeface="Arial"/>
              <a:cs typeface="Arial"/>
            </a:endParaRPr>
          </a:p>
          <a:p>
            <a:pPr marL="12700" marR="5080">
              <a:lnSpc>
                <a:spcPts val="1420"/>
              </a:lnSpc>
              <a:spcBef>
                <a:spcPts val="45"/>
              </a:spcBef>
            </a:pPr>
            <a:r>
              <a:rPr sz="1050" spc="-20" dirty="0">
                <a:latin typeface="Arial"/>
                <a:cs typeface="Arial"/>
              </a:rPr>
              <a:t>6.- </a:t>
            </a:r>
            <a:r>
              <a:rPr sz="1050" spc="-35" dirty="0">
                <a:latin typeface="Arial"/>
                <a:cs typeface="Arial"/>
              </a:rPr>
              <a:t>Compromiso </a:t>
            </a:r>
            <a:r>
              <a:rPr sz="1050" spc="-45" dirty="0">
                <a:latin typeface="Arial"/>
                <a:cs typeface="Arial"/>
              </a:rPr>
              <a:t>Anual </a:t>
            </a:r>
            <a:r>
              <a:rPr sz="1050" spc="-15" dirty="0">
                <a:latin typeface="Arial"/>
                <a:cs typeface="Arial"/>
              </a:rPr>
              <a:t>por </a:t>
            </a:r>
            <a:r>
              <a:rPr sz="1050" spc="-40" dirty="0">
                <a:latin typeface="Arial"/>
                <a:cs typeface="Arial"/>
              </a:rPr>
              <a:t>cada </a:t>
            </a:r>
            <a:r>
              <a:rPr sz="1050" spc="-20" dirty="0">
                <a:latin typeface="Arial"/>
                <a:cs typeface="Arial"/>
              </a:rPr>
              <a:t>Contrato  7.-</a:t>
            </a:r>
            <a:r>
              <a:rPr sz="1050" spc="200" dirty="0">
                <a:latin typeface="Arial"/>
                <a:cs typeface="Arial"/>
              </a:rPr>
              <a:t> </a:t>
            </a:r>
            <a:r>
              <a:rPr sz="1050" spc="-50" dirty="0">
                <a:latin typeface="Arial"/>
                <a:cs typeface="Arial"/>
              </a:rPr>
              <a:t>Devengo</a:t>
            </a: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050" spc="-20" dirty="0">
                <a:latin typeface="Arial"/>
                <a:cs typeface="Arial"/>
              </a:rPr>
              <a:t>8.-</a:t>
            </a:r>
            <a:r>
              <a:rPr sz="1050" spc="200" dirty="0">
                <a:latin typeface="Arial"/>
                <a:cs typeface="Arial"/>
              </a:rPr>
              <a:t> </a:t>
            </a:r>
            <a:r>
              <a:rPr sz="1050" spc="-30" dirty="0">
                <a:latin typeface="Arial"/>
                <a:cs typeface="Arial"/>
              </a:rPr>
              <a:t>Giro</a:t>
            </a: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50" spc="-20" dirty="0">
                <a:latin typeface="Arial"/>
                <a:cs typeface="Arial"/>
              </a:rPr>
              <a:t>9.-</a:t>
            </a:r>
            <a:r>
              <a:rPr sz="1050" spc="200" dirty="0">
                <a:latin typeface="Arial"/>
                <a:cs typeface="Arial"/>
              </a:rPr>
              <a:t> </a:t>
            </a:r>
            <a:r>
              <a:rPr sz="1050" spc="-75" dirty="0">
                <a:latin typeface="Arial"/>
                <a:cs typeface="Arial"/>
              </a:rPr>
              <a:t>Pago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844296" y="4923028"/>
            <a:ext cx="0" cy="1795145"/>
          </a:xfrm>
          <a:custGeom>
            <a:avLst/>
            <a:gdLst/>
            <a:ahLst/>
            <a:cxnLst/>
            <a:rect l="l" t="t" r="r" b="b"/>
            <a:pathLst>
              <a:path h="1795145">
                <a:moveTo>
                  <a:pt x="0" y="0"/>
                </a:moveTo>
                <a:lnTo>
                  <a:pt x="0" y="17950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0" name="object 770"/>
          <p:cNvSpPr/>
          <p:nvPr/>
        </p:nvSpPr>
        <p:spPr>
          <a:xfrm>
            <a:off x="850391" y="4923028"/>
            <a:ext cx="0" cy="1795780"/>
          </a:xfrm>
          <a:custGeom>
            <a:avLst/>
            <a:gdLst/>
            <a:ahLst/>
            <a:cxnLst/>
            <a:rect l="l" t="t" r="r" b="b"/>
            <a:pathLst>
              <a:path h="1795779">
                <a:moveTo>
                  <a:pt x="0" y="0"/>
                </a:moveTo>
                <a:lnTo>
                  <a:pt x="0" y="1795272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1" name="object 771"/>
          <p:cNvSpPr/>
          <p:nvPr/>
        </p:nvSpPr>
        <p:spPr>
          <a:xfrm>
            <a:off x="3453955" y="4934839"/>
            <a:ext cx="0" cy="1783714"/>
          </a:xfrm>
          <a:custGeom>
            <a:avLst/>
            <a:gdLst/>
            <a:ahLst/>
            <a:cxnLst/>
            <a:rect l="l" t="t" r="r" b="b"/>
            <a:pathLst>
              <a:path h="1783715">
                <a:moveTo>
                  <a:pt x="0" y="0"/>
                </a:moveTo>
                <a:lnTo>
                  <a:pt x="0" y="17832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2" name="object 772"/>
          <p:cNvSpPr/>
          <p:nvPr/>
        </p:nvSpPr>
        <p:spPr>
          <a:xfrm>
            <a:off x="3459479" y="4935220"/>
            <a:ext cx="0" cy="1783080"/>
          </a:xfrm>
          <a:custGeom>
            <a:avLst/>
            <a:gdLst/>
            <a:ahLst/>
            <a:cxnLst/>
            <a:rect l="l" t="t" r="r" b="b"/>
            <a:pathLst>
              <a:path h="1783079">
                <a:moveTo>
                  <a:pt x="0" y="0"/>
                </a:moveTo>
                <a:lnTo>
                  <a:pt x="0" y="1783079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3" name="object 773"/>
          <p:cNvSpPr/>
          <p:nvPr/>
        </p:nvSpPr>
        <p:spPr>
          <a:xfrm>
            <a:off x="856107" y="4923028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6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4" name="object 774"/>
          <p:cNvSpPr/>
          <p:nvPr/>
        </p:nvSpPr>
        <p:spPr>
          <a:xfrm>
            <a:off x="856488" y="4929123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908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5" name="object 775"/>
          <p:cNvSpPr/>
          <p:nvPr/>
        </p:nvSpPr>
        <p:spPr>
          <a:xfrm>
            <a:off x="856107" y="6706299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6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6" name="object 776"/>
          <p:cNvSpPr/>
          <p:nvPr/>
        </p:nvSpPr>
        <p:spPr>
          <a:xfrm>
            <a:off x="856488" y="6712204"/>
            <a:ext cx="2609215" cy="0"/>
          </a:xfrm>
          <a:custGeom>
            <a:avLst/>
            <a:gdLst/>
            <a:ahLst/>
            <a:cxnLst/>
            <a:rect l="l" t="t" r="r" b="b"/>
            <a:pathLst>
              <a:path w="2609215">
                <a:moveTo>
                  <a:pt x="0" y="0"/>
                </a:moveTo>
                <a:lnTo>
                  <a:pt x="2609088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1457325" cy="109855"/>
          </a:xfrm>
          <a:custGeom>
            <a:avLst/>
            <a:gdLst/>
            <a:ahLst/>
            <a:cxnLst/>
            <a:rect l="l" t="t" r="r" b="b"/>
            <a:pathLst>
              <a:path w="1457325" h="109855">
                <a:moveTo>
                  <a:pt x="0" y="109727"/>
                </a:moveTo>
                <a:lnTo>
                  <a:pt x="1456944" y="109727"/>
                </a:lnTo>
                <a:lnTo>
                  <a:pt x="1456944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1457325" cy="0"/>
          </a:xfrm>
          <a:custGeom>
            <a:avLst/>
            <a:gdLst/>
            <a:ahLst/>
            <a:cxnLst/>
            <a:rect l="l" t="t" r="r" b="b"/>
            <a:pathLst>
              <a:path w="1457325">
                <a:moveTo>
                  <a:pt x="0" y="0"/>
                </a:moveTo>
                <a:lnTo>
                  <a:pt x="1456944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703" y="680212"/>
            <a:ext cx="8427720" cy="471924"/>
          </a:xfrm>
          <a:prstGeom prst="rect">
            <a:avLst/>
          </a:prstGeom>
          <a:solidFill>
            <a:srgbClr val="0000CC"/>
          </a:solidFill>
          <a:ln w="9142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99745">
              <a:lnSpc>
                <a:spcPct val="100000"/>
              </a:lnSpc>
              <a:spcBef>
                <a:spcPts val="320"/>
              </a:spcBef>
              <a:tabLst>
                <a:tab pos="5241925" algn="l"/>
              </a:tabLst>
            </a:pP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PROCESO</a:t>
            </a:r>
            <a:r>
              <a:rPr sz="2800" spc="-5" dirty="0">
                <a:solidFill>
                  <a:srgbClr val="34ED0F"/>
                </a:solidFill>
                <a:latin typeface="Arial"/>
                <a:cs typeface="Arial"/>
              </a:rPr>
              <a:t> DE EJECUCIÓN	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201</a:t>
            </a:r>
            <a:r>
              <a:rPr lang="es-PE" sz="2800" dirty="0" smtClean="0">
                <a:solidFill>
                  <a:srgbClr val="34ED0F"/>
                </a:solidFill>
                <a:latin typeface="Arial"/>
                <a:cs typeface="Arial"/>
              </a:rPr>
              <a:t>9</a:t>
            </a:r>
            <a:r>
              <a:rPr sz="2800" dirty="0" smtClean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-</a:t>
            </a:r>
            <a:r>
              <a:rPr sz="2800" spc="-5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4ED0F"/>
                </a:solidFill>
                <a:latin typeface="Arial"/>
                <a:cs typeface="Arial"/>
              </a:rPr>
              <a:t>Ejemplos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9547" y="1231392"/>
            <a:ext cx="4580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Proyectos por </a:t>
            </a:r>
            <a:r>
              <a:rPr sz="2000" b="1" spc="-10" dirty="0">
                <a:solidFill>
                  <a:srgbClr val="34ED0F"/>
                </a:solidFill>
                <a:latin typeface="Arial"/>
                <a:cs typeface="Arial"/>
              </a:rPr>
              <a:t>Administración</a:t>
            </a:r>
            <a:r>
              <a:rPr sz="2000" b="1" spc="25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4ED0F"/>
                </a:solidFill>
                <a:latin typeface="Arial"/>
                <a:cs typeface="Arial"/>
              </a:rPr>
              <a:t>Directa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447" y="2347467"/>
            <a:ext cx="929640" cy="643255"/>
          </a:xfrm>
          <a:custGeom>
            <a:avLst/>
            <a:gdLst/>
            <a:ahLst/>
            <a:cxnLst/>
            <a:rect l="l" t="t" r="r" b="b"/>
            <a:pathLst>
              <a:path w="929639" h="643255">
                <a:moveTo>
                  <a:pt x="106680" y="0"/>
                </a:moveTo>
                <a:lnTo>
                  <a:pt x="65579" y="8524"/>
                </a:lnTo>
                <a:lnTo>
                  <a:pt x="31623" y="31623"/>
                </a:lnTo>
                <a:lnTo>
                  <a:pt x="8524" y="65579"/>
                </a:lnTo>
                <a:lnTo>
                  <a:pt x="0" y="106680"/>
                </a:lnTo>
                <a:lnTo>
                  <a:pt x="0" y="536448"/>
                </a:lnTo>
                <a:lnTo>
                  <a:pt x="8524" y="577548"/>
                </a:lnTo>
                <a:lnTo>
                  <a:pt x="31622" y="611504"/>
                </a:lnTo>
                <a:lnTo>
                  <a:pt x="65579" y="634603"/>
                </a:lnTo>
                <a:lnTo>
                  <a:pt x="106680" y="643128"/>
                </a:lnTo>
                <a:lnTo>
                  <a:pt x="819912" y="643128"/>
                </a:lnTo>
                <a:lnTo>
                  <a:pt x="862774" y="634603"/>
                </a:lnTo>
                <a:lnTo>
                  <a:pt x="897636" y="611505"/>
                </a:lnTo>
                <a:lnTo>
                  <a:pt x="921067" y="577548"/>
                </a:lnTo>
                <a:lnTo>
                  <a:pt x="929640" y="536448"/>
                </a:lnTo>
                <a:lnTo>
                  <a:pt x="929640" y="106680"/>
                </a:lnTo>
                <a:lnTo>
                  <a:pt x="921067" y="65579"/>
                </a:lnTo>
                <a:lnTo>
                  <a:pt x="897635" y="31623"/>
                </a:lnTo>
                <a:lnTo>
                  <a:pt x="862774" y="8524"/>
                </a:lnTo>
                <a:lnTo>
                  <a:pt x="819912" y="0"/>
                </a:lnTo>
                <a:lnTo>
                  <a:pt x="10668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93724" y="2654807"/>
            <a:ext cx="57721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PIA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-</a:t>
            </a:r>
            <a:r>
              <a:rPr sz="1000" b="1" spc="-9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PIM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4372" y="2807207"/>
            <a:ext cx="883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20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r>
              <a:rPr sz="1000" b="1" spc="-9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83096" y="1862835"/>
            <a:ext cx="725424" cy="44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89191" y="1847595"/>
            <a:ext cx="713740" cy="433070"/>
          </a:xfrm>
          <a:custGeom>
            <a:avLst/>
            <a:gdLst/>
            <a:ahLst/>
            <a:cxnLst/>
            <a:rect l="l" t="t" r="r" b="b"/>
            <a:pathLst>
              <a:path w="713740" h="433069">
                <a:moveTo>
                  <a:pt x="73152" y="0"/>
                </a:moveTo>
                <a:lnTo>
                  <a:pt x="45005" y="5857"/>
                </a:lnTo>
                <a:lnTo>
                  <a:pt x="21716" y="21716"/>
                </a:lnTo>
                <a:lnTo>
                  <a:pt x="5857" y="45005"/>
                </a:lnTo>
                <a:lnTo>
                  <a:pt x="0" y="73151"/>
                </a:lnTo>
                <a:lnTo>
                  <a:pt x="0" y="359663"/>
                </a:lnTo>
                <a:lnTo>
                  <a:pt x="5857" y="387810"/>
                </a:lnTo>
                <a:lnTo>
                  <a:pt x="21716" y="411099"/>
                </a:lnTo>
                <a:lnTo>
                  <a:pt x="45005" y="426958"/>
                </a:lnTo>
                <a:lnTo>
                  <a:pt x="73152" y="432815"/>
                </a:lnTo>
                <a:lnTo>
                  <a:pt x="643128" y="432815"/>
                </a:lnTo>
                <a:lnTo>
                  <a:pt x="670798" y="426958"/>
                </a:lnTo>
                <a:lnTo>
                  <a:pt x="693039" y="411099"/>
                </a:lnTo>
                <a:lnTo>
                  <a:pt x="707850" y="387810"/>
                </a:lnTo>
                <a:lnTo>
                  <a:pt x="713232" y="359663"/>
                </a:lnTo>
                <a:lnTo>
                  <a:pt x="713232" y="73151"/>
                </a:lnTo>
                <a:lnTo>
                  <a:pt x="707850" y="45005"/>
                </a:lnTo>
                <a:lnTo>
                  <a:pt x="693038" y="21716"/>
                </a:lnTo>
                <a:lnTo>
                  <a:pt x="670798" y="5857"/>
                </a:lnTo>
                <a:lnTo>
                  <a:pt x="643128" y="0"/>
                </a:lnTo>
                <a:lnTo>
                  <a:pt x="73152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491732" y="1972055"/>
            <a:ext cx="71056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Devengado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31935" y="1920748"/>
            <a:ext cx="759460" cy="283845"/>
          </a:xfrm>
          <a:custGeom>
            <a:avLst/>
            <a:gdLst/>
            <a:ahLst/>
            <a:cxnLst/>
            <a:rect l="l" t="t" r="r" b="b"/>
            <a:pathLst>
              <a:path w="759459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10184" y="283463"/>
                </a:lnTo>
                <a:lnTo>
                  <a:pt x="729376" y="279749"/>
                </a:lnTo>
                <a:lnTo>
                  <a:pt x="744855" y="269747"/>
                </a:lnTo>
                <a:lnTo>
                  <a:pt x="755189" y="255174"/>
                </a:lnTo>
                <a:lnTo>
                  <a:pt x="758952" y="237743"/>
                </a:lnTo>
                <a:lnTo>
                  <a:pt x="758952" y="45719"/>
                </a:lnTo>
                <a:lnTo>
                  <a:pt x="755189" y="28289"/>
                </a:lnTo>
                <a:lnTo>
                  <a:pt x="744855" y="13715"/>
                </a:lnTo>
                <a:lnTo>
                  <a:pt x="729376" y="3714"/>
                </a:lnTo>
                <a:lnTo>
                  <a:pt x="710184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8803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8407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7736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7371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6700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6304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5633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5267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45973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42316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356104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1647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249423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21284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14579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106167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04216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002535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935479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89890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83184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792223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72516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68859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11352" y="1558036"/>
            <a:ext cx="749935" cy="490855"/>
          </a:xfrm>
          <a:custGeom>
            <a:avLst/>
            <a:gdLst/>
            <a:ahLst/>
            <a:cxnLst/>
            <a:rect l="l" t="t" r="r" b="b"/>
            <a:pathLst>
              <a:path w="749935" h="490855">
                <a:moveTo>
                  <a:pt x="749808" y="0"/>
                </a:moveTo>
                <a:lnTo>
                  <a:pt x="710184" y="0"/>
                </a:lnTo>
                <a:lnTo>
                  <a:pt x="710184" y="9143"/>
                </a:lnTo>
                <a:lnTo>
                  <a:pt x="749808" y="9143"/>
                </a:lnTo>
                <a:lnTo>
                  <a:pt x="749808" y="0"/>
                </a:lnTo>
                <a:close/>
              </a:path>
              <a:path w="749935" h="490855">
                <a:moveTo>
                  <a:pt x="682751" y="0"/>
                </a:moveTo>
                <a:lnTo>
                  <a:pt x="673607" y="0"/>
                </a:lnTo>
                <a:lnTo>
                  <a:pt x="673607" y="9143"/>
                </a:lnTo>
                <a:lnTo>
                  <a:pt x="682751" y="9143"/>
                </a:lnTo>
                <a:lnTo>
                  <a:pt x="682751" y="0"/>
                </a:lnTo>
                <a:close/>
              </a:path>
              <a:path w="749935" h="490855">
                <a:moveTo>
                  <a:pt x="643128" y="0"/>
                </a:moveTo>
                <a:lnTo>
                  <a:pt x="606551" y="0"/>
                </a:lnTo>
                <a:lnTo>
                  <a:pt x="606551" y="9143"/>
                </a:lnTo>
                <a:lnTo>
                  <a:pt x="643128" y="9143"/>
                </a:lnTo>
                <a:lnTo>
                  <a:pt x="643128" y="0"/>
                </a:lnTo>
                <a:close/>
              </a:path>
              <a:path w="749935" h="490855">
                <a:moveTo>
                  <a:pt x="576072" y="0"/>
                </a:moveTo>
                <a:lnTo>
                  <a:pt x="566928" y="0"/>
                </a:lnTo>
                <a:lnTo>
                  <a:pt x="566928" y="9143"/>
                </a:lnTo>
                <a:lnTo>
                  <a:pt x="576072" y="9143"/>
                </a:lnTo>
                <a:lnTo>
                  <a:pt x="576072" y="0"/>
                </a:lnTo>
                <a:close/>
              </a:path>
              <a:path w="749935" h="490855">
                <a:moveTo>
                  <a:pt x="539495" y="0"/>
                </a:moveTo>
                <a:lnTo>
                  <a:pt x="499872" y="0"/>
                </a:lnTo>
                <a:lnTo>
                  <a:pt x="499872" y="9143"/>
                </a:lnTo>
                <a:lnTo>
                  <a:pt x="539495" y="9143"/>
                </a:lnTo>
                <a:lnTo>
                  <a:pt x="539495" y="0"/>
                </a:lnTo>
                <a:close/>
              </a:path>
              <a:path w="749935" h="490855">
                <a:moveTo>
                  <a:pt x="472439" y="0"/>
                </a:moveTo>
                <a:lnTo>
                  <a:pt x="463295" y="0"/>
                </a:lnTo>
                <a:lnTo>
                  <a:pt x="463295" y="9143"/>
                </a:lnTo>
                <a:lnTo>
                  <a:pt x="472439" y="9143"/>
                </a:lnTo>
                <a:lnTo>
                  <a:pt x="472439" y="0"/>
                </a:lnTo>
                <a:close/>
              </a:path>
              <a:path w="749935" h="490855">
                <a:moveTo>
                  <a:pt x="432816" y="0"/>
                </a:moveTo>
                <a:lnTo>
                  <a:pt x="396239" y="0"/>
                </a:lnTo>
                <a:lnTo>
                  <a:pt x="396239" y="9143"/>
                </a:lnTo>
                <a:lnTo>
                  <a:pt x="432816" y="9143"/>
                </a:lnTo>
                <a:lnTo>
                  <a:pt x="432816" y="0"/>
                </a:lnTo>
                <a:close/>
              </a:path>
              <a:path w="749935" h="490855">
                <a:moveTo>
                  <a:pt x="368807" y="0"/>
                </a:moveTo>
                <a:lnTo>
                  <a:pt x="356616" y="0"/>
                </a:lnTo>
                <a:lnTo>
                  <a:pt x="356616" y="9143"/>
                </a:lnTo>
                <a:lnTo>
                  <a:pt x="368807" y="9143"/>
                </a:lnTo>
                <a:lnTo>
                  <a:pt x="368807" y="0"/>
                </a:lnTo>
                <a:close/>
              </a:path>
              <a:path w="749935" h="490855">
                <a:moveTo>
                  <a:pt x="329184" y="0"/>
                </a:moveTo>
                <a:lnTo>
                  <a:pt x="292607" y="0"/>
                </a:lnTo>
                <a:lnTo>
                  <a:pt x="292607" y="9143"/>
                </a:lnTo>
                <a:lnTo>
                  <a:pt x="329184" y="9143"/>
                </a:lnTo>
                <a:lnTo>
                  <a:pt x="329184" y="0"/>
                </a:lnTo>
                <a:close/>
              </a:path>
              <a:path w="749935" h="490855">
                <a:moveTo>
                  <a:pt x="262128" y="0"/>
                </a:moveTo>
                <a:lnTo>
                  <a:pt x="252984" y="0"/>
                </a:lnTo>
                <a:lnTo>
                  <a:pt x="252984" y="9143"/>
                </a:lnTo>
                <a:lnTo>
                  <a:pt x="262128" y="9143"/>
                </a:lnTo>
                <a:lnTo>
                  <a:pt x="262128" y="0"/>
                </a:lnTo>
                <a:close/>
              </a:path>
              <a:path w="749935" h="490855">
                <a:moveTo>
                  <a:pt x="225551" y="0"/>
                </a:moveTo>
                <a:lnTo>
                  <a:pt x="185928" y="0"/>
                </a:lnTo>
                <a:lnTo>
                  <a:pt x="185928" y="9143"/>
                </a:lnTo>
                <a:lnTo>
                  <a:pt x="225551" y="9143"/>
                </a:lnTo>
                <a:lnTo>
                  <a:pt x="225551" y="0"/>
                </a:lnTo>
                <a:close/>
              </a:path>
              <a:path w="749935" h="490855">
                <a:moveTo>
                  <a:pt x="158495" y="0"/>
                </a:moveTo>
                <a:lnTo>
                  <a:pt x="149351" y="0"/>
                </a:lnTo>
                <a:lnTo>
                  <a:pt x="149351" y="9143"/>
                </a:lnTo>
                <a:lnTo>
                  <a:pt x="158495" y="9143"/>
                </a:lnTo>
                <a:lnTo>
                  <a:pt x="158495" y="0"/>
                </a:lnTo>
                <a:close/>
              </a:path>
              <a:path w="749935" h="490855">
                <a:moveTo>
                  <a:pt x="118872" y="0"/>
                </a:moveTo>
                <a:lnTo>
                  <a:pt x="82295" y="0"/>
                </a:lnTo>
                <a:lnTo>
                  <a:pt x="82295" y="9143"/>
                </a:lnTo>
                <a:lnTo>
                  <a:pt x="118872" y="9143"/>
                </a:lnTo>
                <a:lnTo>
                  <a:pt x="118872" y="0"/>
                </a:lnTo>
                <a:close/>
              </a:path>
              <a:path w="749935" h="490855">
                <a:moveTo>
                  <a:pt x="51815" y="0"/>
                </a:moveTo>
                <a:lnTo>
                  <a:pt x="42671" y="0"/>
                </a:lnTo>
                <a:lnTo>
                  <a:pt x="42671" y="9143"/>
                </a:lnTo>
                <a:lnTo>
                  <a:pt x="51815" y="9143"/>
                </a:lnTo>
                <a:lnTo>
                  <a:pt x="51815" y="0"/>
                </a:lnTo>
                <a:close/>
              </a:path>
              <a:path w="749935" h="490855">
                <a:moveTo>
                  <a:pt x="15238" y="0"/>
                </a:moveTo>
                <a:lnTo>
                  <a:pt x="0" y="0"/>
                </a:lnTo>
                <a:lnTo>
                  <a:pt x="0" y="33527"/>
                </a:lnTo>
                <a:lnTo>
                  <a:pt x="9143" y="33527"/>
                </a:lnTo>
                <a:lnTo>
                  <a:pt x="9143" y="9143"/>
                </a:lnTo>
                <a:lnTo>
                  <a:pt x="6095" y="9143"/>
                </a:lnTo>
                <a:lnTo>
                  <a:pt x="9143" y="3048"/>
                </a:lnTo>
                <a:lnTo>
                  <a:pt x="15238" y="3048"/>
                </a:lnTo>
                <a:lnTo>
                  <a:pt x="15238" y="0"/>
                </a:lnTo>
                <a:close/>
              </a:path>
              <a:path w="749935" h="490855">
                <a:moveTo>
                  <a:pt x="9143" y="3048"/>
                </a:moveTo>
                <a:lnTo>
                  <a:pt x="6095" y="9143"/>
                </a:lnTo>
                <a:lnTo>
                  <a:pt x="9143" y="9143"/>
                </a:lnTo>
                <a:lnTo>
                  <a:pt x="9143" y="3048"/>
                </a:lnTo>
                <a:close/>
              </a:path>
              <a:path w="749935" h="490855">
                <a:moveTo>
                  <a:pt x="15238" y="3048"/>
                </a:moveTo>
                <a:lnTo>
                  <a:pt x="9143" y="3048"/>
                </a:lnTo>
                <a:lnTo>
                  <a:pt x="9143" y="9143"/>
                </a:lnTo>
                <a:lnTo>
                  <a:pt x="15238" y="9143"/>
                </a:lnTo>
                <a:lnTo>
                  <a:pt x="15238" y="3048"/>
                </a:lnTo>
                <a:close/>
              </a:path>
              <a:path w="749935" h="490855">
                <a:moveTo>
                  <a:pt x="9143" y="60960"/>
                </a:moveTo>
                <a:lnTo>
                  <a:pt x="0" y="60960"/>
                </a:lnTo>
                <a:lnTo>
                  <a:pt x="0" y="70103"/>
                </a:lnTo>
                <a:lnTo>
                  <a:pt x="9143" y="70103"/>
                </a:lnTo>
                <a:lnTo>
                  <a:pt x="9143" y="60960"/>
                </a:lnTo>
                <a:close/>
              </a:path>
              <a:path w="749935" h="490855">
                <a:moveTo>
                  <a:pt x="9143" y="100584"/>
                </a:moveTo>
                <a:lnTo>
                  <a:pt x="0" y="100584"/>
                </a:lnTo>
                <a:lnTo>
                  <a:pt x="0" y="137160"/>
                </a:lnTo>
                <a:lnTo>
                  <a:pt x="9143" y="137160"/>
                </a:lnTo>
                <a:lnTo>
                  <a:pt x="9143" y="100584"/>
                </a:lnTo>
                <a:close/>
              </a:path>
              <a:path w="749935" h="490855">
                <a:moveTo>
                  <a:pt x="9143" y="167639"/>
                </a:moveTo>
                <a:lnTo>
                  <a:pt x="0" y="167639"/>
                </a:lnTo>
                <a:lnTo>
                  <a:pt x="0" y="176784"/>
                </a:lnTo>
                <a:lnTo>
                  <a:pt x="9143" y="176784"/>
                </a:lnTo>
                <a:lnTo>
                  <a:pt x="9143" y="167639"/>
                </a:lnTo>
                <a:close/>
              </a:path>
              <a:path w="749935" h="490855">
                <a:moveTo>
                  <a:pt x="9143" y="204215"/>
                </a:moveTo>
                <a:lnTo>
                  <a:pt x="0" y="204215"/>
                </a:lnTo>
                <a:lnTo>
                  <a:pt x="0" y="243839"/>
                </a:lnTo>
                <a:lnTo>
                  <a:pt x="9143" y="243839"/>
                </a:lnTo>
                <a:lnTo>
                  <a:pt x="9143" y="204215"/>
                </a:lnTo>
                <a:close/>
              </a:path>
              <a:path w="749935" h="490855">
                <a:moveTo>
                  <a:pt x="9143" y="271272"/>
                </a:moveTo>
                <a:lnTo>
                  <a:pt x="0" y="271272"/>
                </a:lnTo>
                <a:lnTo>
                  <a:pt x="0" y="280415"/>
                </a:lnTo>
                <a:lnTo>
                  <a:pt x="9143" y="280415"/>
                </a:lnTo>
                <a:lnTo>
                  <a:pt x="9143" y="271272"/>
                </a:lnTo>
                <a:close/>
              </a:path>
              <a:path w="749935" h="490855">
                <a:moveTo>
                  <a:pt x="9143" y="307848"/>
                </a:moveTo>
                <a:lnTo>
                  <a:pt x="0" y="307848"/>
                </a:lnTo>
                <a:lnTo>
                  <a:pt x="0" y="347472"/>
                </a:lnTo>
                <a:lnTo>
                  <a:pt x="9143" y="347472"/>
                </a:lnTo>
                <a:lnTo>
                  <a:pt x="9143" y="307848"/>
                </a:lnTo>
                <a:close/>
              </a:path>
              <a:path w="749935" h="490855">
                <a:moveTo>
                  <a:pt x="9143" y="374903"/>
                </a:moveTo>
                <a:lnTo>
                  <a:pt x="0" y="374903"/>
                </a:lnTo>
                <a:lnTo>
                  <a:pt x="0" y="384048"/>
                </a:lnTo>
                <a:lnTo>
                  <a:pt x="9143" y="384048"/>
                </a:lnTo>
                <a:lnTo>
                  <a:pt x="9143" y="374903"/>
                </a:lnTo>
                <a:close/>
              </a:path>
              <a:path w="749935" h="490855">
                <a:moveTo>
                  <a:pt x="9143" y="414527"/>
                </a:moveTo>
                <a:lnTo>
                  <a:pt x="0" y="414527"/>
                </a:lnTo>
                <a:lnTo>
                  <a:pt x="0" y="451103"/>
                </a:lnTo>
                <a:lnTo>
                  <a:pt x="9143" y="451103"/>
                </a:lnTo>
                <a:lnTo>
                  <a:pt x="9143" y="414527"/>
                </a:lnTo>
                <a:close/>
              </a:path>
              <a:path w="749935" h="490855">
                <a:moveTo>
                  <a:pt x="9143" y="481584"/>
                </a:moveTo>
                <a:lnTo>
                  <a:pt x="0" y="481584"/>
                </a:lnTo>
                <a:lnTo>
                  <a:pt x="0" y="490727"/>
                </a:lnTo>
                <a:lnTo>
                  <a:pt x="9143" y="490727"/>
                </a:lnTo>
                <a:lnTo>
                  <a:pt x="9143" y="481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11352" y="20761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11352" y="21432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911352" y="2182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11352" y="22468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11352" y="22865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11352" y="2353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11352" y="2390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911352" y="2457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11352" y="2496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11352" y="2563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911352" y="2600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911352" y="2667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11352" y="2704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911352" y="2771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11352" y="2810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911352" y="2877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11352" y="2914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911352" y="2981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911352" y="3021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911352" y="3085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911352" y="3124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911352" y="3191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911352" y="3228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911352" y="32953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11352" y="33350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911352" y="3402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911352" y="34386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1352" y="3505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911352" y="3542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911352" y="3609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911352" y="3648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1352" y="3716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911352" y="3752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911352" y="3819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911352" y="3859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1352" y="39232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911352" y="39629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911352" y="4029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11352" y="40665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911352" y="41335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911352" y="4173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911352" y="4240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911352" y="42768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911352" y="43439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11352" y="43804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911352" y="44475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911352" y="4487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911352" y="4554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11352" y="45907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911352" y="4657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2913888" y="46212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2913888" y="45816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2913888" y="45145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2913888" y="4478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2913888" y="44109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2913888" y="43713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2913888" y="43042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2913888" y="42677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2913888" y="4057396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8" y="9143"/>
                </a:lnTo>
                <a:lnTo>
                  <a:pt x="3048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2913888" y="3953764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2913888" y="3847084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191"/>
                </a:moveTo>
                <a:lnTo>
                  <a:pt x="3048" y="12191"/>
                </a:lnTo>
                <a:lnTo>
                  <a:pt x="3048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2913888" y="3743452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2913888" y="3639820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8" y="9143"/>
                </a:lnTo>
                <a:lnTo>
                  <a:pt x="3048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2913888" y="3533140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2913888" y="3429508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8" y="9143"/>
                </a:lnTo>
                <a:lnTo>
                  <a:pt x="3048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2913888" y="3325876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2913888" y="3219195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8" y="9143"/>
                </a:lnTo>
                <a:lnTo>
                  <a:pt x="3048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2913888" y="3115564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2913888" y="3008883"/>
            <a:ext cx="3175" cy="12700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12191"/>
                </a:moveTo>
                <a:lnTo>
                  <a:pt x="3048" y="12191"/>
                </a:lnTo>
                <a:lnTo>
                  <a:pt x="3048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2913888" y="2905251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2913888" y="2801620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8" y="9143"/>
                </a:lnTo>
                <a:lnTo>
                  <a:pt x="3048" y="0"/>
                </a:lnTo>
                <a:lnTo>
                  <a:pt x="0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2913888" y="2694939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4"/>
                </a:moveTo>
                <a:lnTo>
                  <a:pt x="3048" y="9144"/>
                </a:lnTo>
                <a:lnTo>
                  <a:pt x="3048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2913888" y="2487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2913888" y="2420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2913888" y="23809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2913888" y="23139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2913888" y="2277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2913888" y="22103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2913888" y="21706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2913888" y="2106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2913888" y="20670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2913888" y="19999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2913888" y="1963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913888" y="1896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913888" y="18567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913888" y="17896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2913888" y="17531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2913888" y="16860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2913888" y="1649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2913888" y="158241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 txBox="1"/>
          <p:nvPr/>
        </p:nvSpPr>
        <p:spPr>
          <a:xfrm>
            <a:off x="2462276" y="1877569"/>
            <a:ext cx="939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971803" y="1877569"/>
            <a:ext cx="105473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215" marR="508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990000"/>
                </a:solidFill>
                <a:latin typeface="Arial"/>
                <a:cs typeface="Arial"/>
              </a:rPr>
              <a:t>DGPP  </a:t>
            </a:r>
            <a:r>
              <a:rPr sz="1600" b="1" spc="-5" dirty="0">
                <a:solidFill>
                  <a:srgbClr val="990000"/>
                </a:solidFill>
                <a:latin typeface="Arial"/>
                <a:cs typeface="Arial"/>
              </a:rPr>
              <a:t>D</a:t>
            </a:r>
            <a:r>
              <a:rPr sz="1600" b="1" spc="20" dirty="0">
                <a:solidFill>
                  <a:srgbClr val="990000"/>
                </a:solidFill>
                <a:latin typeface="Arial"/>
                <a:cs typeface="Arial"/>
              </a:rPr>
              <a:t>G</a:t>
            </a:r>
            <a:r>
              <a:rPr sz="1600" b="1" spc="-80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990000"/>
                </a:solidFill>
                <a:latin typeface="Arial"/>
                <a:cs typeface="Arial"/>
              </a:rPr>
              <a:t>E</a:t>
            </a:r>
            <a:r>
              <a:rPr sz="1600" b="1" spc="5" dirty="0">
                <a:solidFill>
                  <a:srgbClr val="990000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  <a:p>
            <a:pPr marR="226695" algn="ctr">
              <a:lnSpc>
                <a:spcPts val="108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Marco</a:t>
            </a:r>
            <a:endParaRPr sz="1000" dirty="0">
              <a:latin typeface="Arial"/>
              <a:cs typeface="Arial"/>
            </a:endParaRPr>
          </a:p>
          <a:p>
            <a:pPr marR="226695"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res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u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es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-35" dirty="0">
                <a:solidFill>
                  <a:srgbClr val="F4F406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2359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199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132319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092695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3"/>
                </a:lnTo>
                <a:lnTo>
                  <a:pt x="12192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0286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69890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6922007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6885431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68183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67787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6711695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6675119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66080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65714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6504431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64648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63977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63611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62941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62544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61904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61508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60838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60472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59801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59405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58734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58369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57698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57332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56662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56266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55595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55229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54559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54162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53522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53126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52456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52090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51419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51023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50352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49987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49316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48950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48280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47884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47213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46847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46177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45780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45140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44744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44074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43708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43037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42641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41970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41605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40934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40568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39898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395020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3883152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38465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3779520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3739896" y="155803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3"/>
                </a:lnTo>
                <a:lnTo>
                  <a:pt x="12191" y="9143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3675888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3636264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3569208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353263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3465576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3425952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3358896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3322320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3255264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218688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3151632" y="155803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3"/>
                </a:lnTo>
                <a:lnTo>
                  <a:pt x="36575" y="9143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3112007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3044951" y="1558036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3"/>
                </a:lnTo>
                <a:lnTo>
                  <a:pt x="39624" y="9143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3008376" y="15580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2983992" y="157327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2983992" y="16372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2983992" y="16769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2983992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2983992" y="17805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2983992" y="18475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2983992" y="18872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2983992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2983992" y="19908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2983992" y="20579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2983992" y="20944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2983992" y="21615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2983992" y="22011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2983992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2983992" y="23047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2983992" y="23718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2983992" y="2411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2983992" y="2475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1"/>
                </a:lnTo>
                <a:lnTo>
                  <a:pt x="9143" y="12191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2983992" y="25151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2983992" y="4194555"/>
            <a:ext cx="9525" cy="33655"/>
          </a:xfrm>
          <a:custGeom>
            <a:avLst/>
            <a:gdLst/>
            <a:ahLst/>
            <a:cxnLst/>
            <a:rect l="l" t="t" r="r" b="b"/>
            <a:pathLst>
              <a:path w="9525" h="33654">
                <a:moveTo>
                  <a:pt x="0" y="33528"/>
                </a:moveTo>
                <a:lnTo>
                  <a:pt x="9143" y="33528"/>
                </a:lnTo>
                <a:lnTo>
                  <a:pt x="9143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2983992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2983992" y="4362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2983992" y="4401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2983992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2983992" y="4505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2983992" y="4572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2983992" y="4609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2983992" y="65628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2983992" y="66024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2983992" y="66664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2990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054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0937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1607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197351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5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32644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33040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33710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34076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34747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5112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5783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6179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6850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7216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7886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8282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8922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9319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9989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40355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41026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41422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42092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42458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43129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43494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44165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44561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45232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45598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46268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46664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47304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47701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483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487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49408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49804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504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508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51511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51876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525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529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53614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53980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546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550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55686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56083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567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571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577900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5818632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58856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59222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5989320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6025896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60929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61325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619963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6236208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63032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63428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6406896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6446520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65135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65501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66172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66568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67238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67604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68275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68640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69311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69707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70378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70744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71414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71810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72450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7269480" y="66573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7269480" y="6620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5"/>
                </a:lnTo>
                <a:lnTo>
                  <a:pt x="9144" y="914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7269480" y="655370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4"/>
                </a:lnTo>
                <a:lnTo>
                  <a:pt x="9144" y="3657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7269480" y="6514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7269480" y="6450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7269480" y="6410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7269480" y="63433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7269480" y="6306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7269480" y="6239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7269480" y="62001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7269480" y="61330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7269480" y="60965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7269480" y="60294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7269480" y="5992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7269480" y="5925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7269480" y="58861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7269480" y="58191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7269480" y="5782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7269480" y="57155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7269480" y="56758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7269480" y="56118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7269480" y="55722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7269480" y="55051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7269480" y="5468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7269480" y="54015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7269480" y="5361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7269480" y="52948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7269480" y="52583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7269480" y="51912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7269480" y="5154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7269480" y="50876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7269480" y="50479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7269480" y="498094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7269480" y="4944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7269480" y="487730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7269480" y="4837684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7269480" y="47736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7269480" y="47340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7269480" y="466699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7269480" y="4630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7269480" y="45633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7269480" y="45237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7269480" y="445668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7269480" y="44201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7269480" y="435305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7269480" y="4316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7269480" y="42494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7269480" y="4209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7269480" y="25333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7269480" y="24663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7269480" y="2429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7269480" y="2362707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7269480" y="2323083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7269480" y="225907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7269480" y="221945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7269480" y="215239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7269480" y="2115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7269480" y="204876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7269480" y="2009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7269480" y="1942083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7269480" y="19055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7269480" y="183845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7269480" y="1801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7269480" y="173482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7269480" y="169519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7269480" y="162813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7269480" y="159156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96286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95920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95250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94853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94183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93817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9314688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3" y="0"/>
                </a:moveTo>
                <a:lnTo>
                  <a:pt x="0" y="0"/>
                </a:lnTo>
                <a:lnTo>
                  <a:pt x="0" y="9144"/>
                </a:lnTo>
                <a:lnTo>
                  <a:pt x="39623" y="9144"/>
                </a:lnTo>
                <a:lnTo>
                  <a:pt x="39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927811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9211056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9171431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9104376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9067800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9000743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8961119" y="162813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1" y="0"/>
                </a:moveTo>
                <a:lnTo>
                  <a:pt x="0" y="0"/>
                </a:lnTo>
                <a:lnTo>
                  <a:pt x="0" y="9144"/>
                </a:lnTo>
                <a:lnTo>
                  <a:pt x="12191" y="914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8897111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6" y="0"/>
                </a:moveTo>
                <a:lnTo>
                  <a:pt x="0" y="0"/>
                </a:lnTo>
                <a:lnTo>
                  <a:pt x="0" y="9144"/>
                </a:lnTo>
                <a:lnTo>
                  <a:pt x="36576" y="9144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8857488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8790431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875385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8686800" y="1628139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8647176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8580119" y="1628139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8543543" y="162813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8513064" y="1634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8513064" y="17012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8513064" y="1740916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8513064" y="180797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8513064" y="184454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8513064" y="191160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8513064" y="1948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8513064" y="2015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8513064" y="205486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8513064" y="212191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8513064" y="2158492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8513064" y="222554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8513064" y="226517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8513064" y="23291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8513064" y="2368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8513064" y="243586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8513064" y="24724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8513064" y="25394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8513064" y="42158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8513064" y="43591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8513064" y="44262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8513064" y="44627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8513064" y="45298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8513064" y="45694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8513064" y="46365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8513064" y="46730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8513064" y="47401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8513064" y="47797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8513064" y="48437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8513064" y="48834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8513064" y="49504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8513064" y="49870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8513064" y="50540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8513064" y="50937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8513064" y="51607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8513064" y="51973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8513064" y="52644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8513064" y="53009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8513064" y="53680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8513064" y="54076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8513064" y="54747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8513064" y="55112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8513064" y="55783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8513064" y="56179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8513064" y="5681979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8513064" y="5721603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8513064" y="57886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8513064" y="5825235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8513064" y="58922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8513064" y="5931915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8513064" y="59989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8513064" y="603554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3"/>
                </a:lnTo>
                <a:lnTo>
                  <a:pt x="9143" y="3962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8513064" y="61026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8513064" y="6139179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8513064" y="620623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8513064" y="6245859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8513064" y="63129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8513064" y="6349491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4"/>
                </a:lnTo>
                <a:lnTo>
                  <a:pt x="9143" y="3962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8513064" y="64165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3"/>
                </a:lnTo>
                <a:lnTo>
                  <a:pt x="9143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8513064" y="6456171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5"/>
                </a:lnTo>
                <a:lnTo>
                  <a:pt x="9143" y="36575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8513064" y="6520180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0"/>
                </a:moveTo>
                <a:lnTo>
                  <a:pt x="0" y="0"/>
                </a:lnTo>
                <a:lnTo>
                  <a:pt x="0" y="12192"/>
                </a:lnTo>
                <a:lnTo>
                  <a:pt x="9143" y="1219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8513064" y="655980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3" y="0"/>
                </a:moveTo>
                <a:lnTo>
                  <a:pt x="0" y="0"/>
                </a:lnTo>
                <a:lnTo>
                  <a:pt x="0" y="36576"/>
                </a:lnTo>
                <a:lnTo>
                  <a:pt x="9143" y="36576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8513064" y="662685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8513064" y="666343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3" y="0"/>
                </a:moveTo>
                <a:lnTo>
                  <a:pt x="0" y="0"/>
                </a:lnTo>
                <a:lnTo>
                  <a:pt x="0" y="39622"/>
                </a:lnTo>
                <a:lnTo>
                  <a:pt x="9143" y="39622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85404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85801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86471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86837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87508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87904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8857488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8894064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8961119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8997695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9064752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9104376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9171431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9208007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9275064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0"/>
                </a:moveTo>
                <a:lnTo>
                  <a:pt x="0" y="0"/>
                </a:lnTo>
                <a:lnTo>
                  <a:pt x="0" y="9144"/>
                </a:lnTo>
                <a:lnTo>
                  <a:pt x="9143" y="9144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9314688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9378695" y="67000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9144"/>
                </a:lnTo>
                <a:lnTo>
                  <a:pt x="12192" y="9144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9418319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9485376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9521952" y="6700011"/>
            <a:ext cx="40005" cy="9525"/>
          </a:xfrm>
          <a:custGeom>
            <a:avLst/>
            <a:gdLst/>
            <a:ahLst/>
            <a:cxnLst/>
            <a:rect l="l" t="t" r="r" b="b"/>
            <a:pathLst>
              <a:path w="40004" h="9525">
                <a:moveTo>
                  <a:pt x="39624" y="0"/>
                </a:moveTo>
                <a:lnTo>
                  <a:pt x="0" y="0"/>
                </a:lnTo>
                <a:lnTo>
                  <a:pt x="0" y="9144"/>
                </a:lnTo>
                <a:lnTo>
                  <a:pt x="39624" y="9144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9589007" y="67000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9628631" y="6700011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9662159" y="66695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9662159" y="6602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9662159" y="6565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9662159" y="6498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9662159" y="6459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9662159" y="6392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9662159" y="6355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9662159" y="6288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7"/>
                </a:lnTo>
                <a:lnTo>
                  <a:pt x="9144" y="36577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9662159" y="62489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9662159" y="6184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9662159" y="6145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9662159" y="6078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9662159" y="6041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9662159" y="5974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9662159" y="5934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9662159" y="58679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9662159" y="5831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9662159" y="57642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9662159" y="57277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9662159" y="56606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9662159" y="56210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9662159" y="55539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9662159" y="55173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9662159" y="54503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9662159" y="54107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9662159" y="53467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9662159" y="53070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9662159" y="52400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9662159" y="52034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9662159" y="51363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9662159" y="5096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9662159" y="5029708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9662159" y="49931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9662159" y="49260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9662159" y="48895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9662159" y="48224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9662159" y="4782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9662159" y="47157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9662159" y="46791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9662159" y="46121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6"/>
                </a:lnTo>
                <a:lnTo>
                  <a:pt x="9144" y="36576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9662159" y="45725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9662159" y="45085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9662159" y="44688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9662159" y="44018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3"/>
                </a:lnTo>
                <a:lnTo>
                  <a:pt x="9144" y="3962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9662159" y="43652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9662159" y="42981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9662159" y="42585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9662159" y="4051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9662159" y="39446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9662159" y="38409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9662159" y="37739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29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9662159" y="373430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9662159" y="36306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9662159" y="35636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4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9662159" y="35270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9662159" y="34203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9662159" y="33167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9662159" y="32131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9662159" y="31064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9662159" y="30027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9662159" y="28961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9662159" y="27924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9662159" y="27254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9662159" y="26888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9662159" y="26217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9662159" y="25151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/>
          <p:nvPr/>
        </p:nvSpPr>
        <p:spPr>
          <a:xfrm>
            <a:off x="9662159" y="24785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6" name="object 566"/>
          <p:cNvSpPr/>
          <p:nvPr/>
        </p:nvSpPr>
        <p:spPr>
          <a:xfrm>
            <a:off x="9662159" y="2411476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9662159" y="2374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9662159" y="2307844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9662159" y="22682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9662159" y="2201164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9662159" y="216458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/>
          <p:nvPr/>
        </p:nvSpPr>
        <p:spPr>
          <a:xfrm>
            <a:off x="9662159" y="2097532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3" name="object 573"/>
          <p:cNvSpPr/>
          <p:nvPr/>
        </p:nvSpPr>
        <p:spPr>
          <a:xfrm>
            <a:off x="9662159" y="2057907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4" y="0"/>
                </a:moveTo>
                <a:lnTo>
                  <a:pt x="0" y="0"/>
                </a:lnTo>
                <a:lnTo>
                  <a:pt x="0" y="12191"/>
                </a:lnTo>
                <a:lnTo>
                  <a:pt x="9144" y="12191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574"/>
          <p:cNvSpPr/>
          <p:nvPr/>
        </p:nvSpPr>
        <p:spPr>
          <a:xfrm>
            <a:off x="9662159" y="1993900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5" name="object 575"/>
          <p:cNvSpPr/>
          <p:nvPr/>
        </p:nvSpPr>
        <p:spPr>
          <a:xfrm>
            <a:off x="9662159" y="195427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6" name="object 576"/>
          <p:cNvSpPr/>
          <p:nvPr/>
        </p:nvSpPr>
        <p:spPr>
          <a:xfrm>
            <a:off x="9662159" y="1887220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7" name="object 577"/>
          <p:cNvSpPr/>
          <p:nvPr/>
        </p:nvSpPr>
        <p:spPr>
          <a:xfrm>
            <a:off x="9662159" y="18506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8" name="object 578"/>
          <p:cNvSpPr/>
          <p:nvPr/>
        </p:nvSpPr>
        <p:spPr>
          <a:xfrm>
            <a:off x="9662159" y="1783588"/>
            <a:ext cx="9525" cy="36830"/>
          </a:xfrm>
          <a:custGeom>
            <a:avLst/>
            <a:gdLst/>
            <a:ahLst/>
            <a:cxnLst/>
            <a:rect l="l" t="t" r="r" b="b"/>
            <a:pathLst>
              <a:path w="9525" h="36830">
                <a:moveTo>
                  <a:pt x="9144" y="0"/>
                </a:moveTo>
                <a:lnTo>
                  <a:pt x="0" y="0"/>
                </a:lnTo>
                <a:lnTo>
                  <a:pt x="0" y="36575"/>
                </a:lnTo>
                <a:lnTo>
                  <a:pt x="9144" y="36575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9" name="object 579"/>
          <p:cNvSpPr/>
          <p:nvPr/>
        </p:nvSpPr>
        <p:spPr>
          <a:xfrm>
            <a:off x="9662159" y="17439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0" name="object 580"/>
          <p:cNvSpPr/>
          <p:nvPr/>
        </p:nvSpPr>
        <p:spPr>
          <a:xfrm>
            <a:off x="9662159" y="1676907"/>
            <a:ext cx="9525" cy="40005"/>
          </a:xfrm>
          <a:custGeom>
            <a:avLst/>
            <a:gdLst/>
            <a:ahLst/>
            <a:cxnLst/>
            <a:rect l="l" t="t" r="r" b="b"/>
            <a:pathLst>
              <a:path w="9525" h="40005">
                <a:moveTo>
                  <a:pt x="9144" y="0"/>
                </a:moveTo>
                <a:lnTo>
                  <a:pt x="0" y="0"/>
                </a:lnTo>
                <a:lnTo>
                  <a:pt x="0" y="39624"/>
                </a:lnTo>
                <a:lnTo>
                  <a:pt x="9144" y="39624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1" name="object 581"/>
          <p:cNvSpPr/>
          <p:nvPr/>
        </p:nvSpPr>
        <p:spPr>
          <a:xfrm>
            <a:off x="9662159" y="164033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0"/>
                </a:moveTo>
                <a:lnTo>
                  <a:pt x="0" y="0"/>
                </a:lnTo>
                <a:lnTo>
                  <a:pt x="0" y="9143"/>
                </a:lnTo>
                <a:lnTo>
                  <a:pt x="9144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582" name="object 582"/>
          <p:cNvGraphicFramePr>
            <a:graphicFrameLocks noGrp="1"/>
          </p:cNvGraphicFramePr>
          <p:nvPr/>
        </p:nvGraphicFramePr>
        <p:xfrm>
          <a:off x="2913888" y="2541016"/>
          <a:ext cx="7041514" cy="1818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6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25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3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8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18 000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19685">
                        <a:lnSpc>
                          <a:spcPct val="100000"/>
                        </a:lnSpc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1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200</a:t>
                      </a:r>
                      <a:r>
                        <a:rPr sz="10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328930" algn="l"/>
                        </a:tabLst>
                      </a:pPr>
                      <a:r>
                        <a:rPr sz="10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 </a:t>
                      </a: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a	9</a:t>
                      </a:r>
                      <a:r>
                        <a:rPr sz="1000" u="sng" spc="-9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1350010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</a:t>
                      </a:r>
                      <a:r>
                        <a:rPr sz="1000" u="sng" spc="-114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000	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1590040" algn="l"/>
                          <a:tab pos="2915920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9</a:t>
                      </a: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000</a:t>
                      </a:r>
                      <a:r>
                        <a:rPr sz="10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000	</a:t>
                      </a: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1</a:t>
                      </a: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200</a:t>
                      </a: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000	</a:t>
                      </a: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1 </a:t>
                      </a:r>
                      <a:r>
                        <a:rPr sz="10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200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21590">
                        <a:lnSpc>
                          <a:spcPts val="1140"/>
                        </a:lnSpc>
                        <a:spcBef>
                          <a:spcPts val="125"/>
                        </a:spcBef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259079">
                        <a:lnSpc>
                          <a:spcPts val="1140"/>
                        </a:lnSpc>
                        <a:spcBef>
                          <a:spcPts val="12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07034" algn="r">
                        <a:lnSpc>
                          <a:spcPts val="1140"/>
                        </a:lnSpc>
                        <a:spcBef>
                          <a:spcPts val="12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ts val="1140"/>
                        </a:lnSpc>
                        <a:spcBef>
                          <a:spcPts val="12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40"/>
                        </a:lnSpc>
                        <a:spcBef>
                          <a:spcPts val="12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600 000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4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ts val="102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01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21590">
                        <a:lnSpc>
                          <a:spcPts val="1025"/>
                        </a:lnSpc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259079">
                        <a:lnSpc>
                          <a:spcPts val="102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4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07034" algn="r">
                        <a:lnSpc>
                          <a:spcPts val="102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4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ts val="1025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500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02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500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7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ts val="102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500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21590">
                        <a:lnSpc>
                          <a:spcPts val="1025"/>
                        </a:lnSpc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259079">
                        <a:lnSpc>
                          <a:spcPts val="102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70840" algn="r">
                        <a:lnSpc>
                          <a:spcPts val="102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9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5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ts val="1135"/>
                        </a:lnSpc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259079">
                        <a:lnSpc>
                          <a:spcPts val="113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79730" algn="r">
                        <a:lnSpc>
                          <a:spcPts val="113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8460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ts val="98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000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9079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83" name="object 583"/>
          <p:cNvSpPr txBox="1"/>
          <p:nvPr/>
        </p:nvSpPr>
        <p:spPr>
          <a:xfrm>
            <a:off x="3870452" y="4346448"/>
            <a:ext cx="846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Pb 9 </a:t>
            </a:r>
            <a:r>
              <a:rPr sz="10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000</a:t>
            </a:r>
            <a:r>
              <a:rPr sz="10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3060192" y="3990340"/>
            <a:ext cx="646430" cy="73660"/>
          </a:xfrm>
          <a:custGeom>
            <a:avLst/>
            <a:gdLst/>
            <a:ahLst/>
            <a:cxnLst/>
            <a:rect l="l" t="t" r="r" b="b"/>
            <a:pathLst>
              <a:path w="646429" h="73660">
                <a:moveTo>
                  <a:pt x="0" y="0"/>
                </a:moveTo>
                <a:lnTo>
                  <a:pt x="2095" y="13430"/>
                </a:lnTo>
                <a:lnTo>
                  <a:pt x="7619" y="25146"/>
                </a:lnTo>
                <a:lnTo>
                  <a:pt x="15430" y="33432"/>
                </a:lnTo>
                <a:lnTo>
                  <a:pt x="24383" y="36575"/>
                </a:lnTo>
                <a:lnTo>
                  <a:pt x="298704" y="36575"/>
                </a:lnTo>
                <a:lnTo>
                  <a:pt x="308943" y="39290"/>
                </a:lnTo>
                <a:lnTo>
                  <a:pt x="316610" y="46862"/>
                </a:lnTo>
                <a:lnTo>
                  <a:pt x="321421" y="58435"/>
                </a:lnTo>
                <a:lnTo>
                  <a:pt x="323087" y="73151"/>
                </a:lnTo>
                <a:lnTo>
                  <a:pt x="325183" y="58435"/>
                </a:lnTo>
                <a:lnTo>
                  <a:pt x="330707" y="46862"/>
                </a:lnTo>
                <a:lnTo>
                  <a:pt x="338518" y="39290"/>
                </a:lnTo>
                <a:lnTo>
                  <a:pt x="347471" y="36575"/>
                </a:lnTo>
                <a:lnTo>
                  <a:pt x="624840" y="36575"/>
                </a:lnTo>
                <a:lnTo>
                  <a:pt x="633317" y="33432"/>
                </a:lnTo>
                <a:lnTo>
                  <a:pt x="640079" y="25146"/>
                </a:lnTo>
                <a:lnTo>
                  <a:pt x="644556" y="13430"/>
                </a:lnTo>
                <a:lnTo>
                  <a:pt x="646175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5" name="object 585"/>
          <p:cNvSpPr/>
          <p:nvPr/>
        </p:nvSpPr>
        <p:spPr>
          <a:xfrm>
            <a:off x="4983479" y="4435347"/>
            <a:ext cx="1368552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6" name="object 586"/>
          <p:cNvSpPr/>
          <p:nvPr/>
        </p:nvSpPr>
        <p:spPr>
          <a:xfrm>
            <a:off x="4989576" y="4420108"/>
            <a:ext cx="1356360" cy="829310"/>
          </a:xfrm>
          <a:custGeom>
            <a:avLst/>
            <a:gdLst/>
            <a:ahLst/>
            <a:cxnLst/>
            <a:rect l="l" t="t" r="r" b="b"/>
            <a:pathLst>
              <a:path w="1356360" h="829310">
                <a:moveTo>
                  <a:pt x="137160" y="0"/>
                </a:moveTo>
                <a:lnTo>
                  <a:pt x="93634" y="6949"/>
                </a:lnTo>
                <a:lnTo>
                  <a:pt x="55961" y="26334"/>
                </a:lnTo>
                <a:lnTo>
                  <a:pt x="26334" y="55961"/>
                </a:lnTo>
                <a:lnTo>
                  <a:pt x="6949" y="93634"/>
                </a:lnTo>
                <a:lnTo>
                  <a:pt x="0" y="137160"/>
                </a:lnTo>
                <a:lnTo>
                  <a:pt x="0" y="688848"/>
                </a:lnTo>
                <a:lnTo>
                  <a:pt x="6949" y="732690"/>
                </a:lnTo>
                <a:lnTo>
                  <a:pt x="26334" y="771119"/>
                </a:lnTo>
                <a:lnTo>
                  <a:pt x="55961" y="801648"/>
                </a:lnTo>
                <a:lnTo>
                  <a:pt x="93634" y="821789"/>
                </a:lnTo>
                <a:lnTo>
                  <a:pt x="137160" y="829056"/>
                </a:lnTo>
                <a:lnTo>
                  <a:pt x="1219200" y="829056"/>
                </a:lnTo>
                <a:lnTo>
                  <a:pt x="1262725" y="821789"/>
                </a:lnTo>
                <a:lnTo>
                  <a:pt x="1300398" y="801648"/>
                </a:lnTo>
                <a:lnTo>
                  <a:pt x="1330025" y="771119"/>
                </a:lnTo>
                <a:lnTo>
                  <a:pt x="1349410" y="732690"/>
                </a:lnTo>
                <a:lnTo>
                  <a:pt x="1356360" y="688848"/>
                </a:lnTo>
                <a:lnTo>
                  <a:pt x="1356360" y="137160"/>
                </a:lnTo>
                <a:lnTo>
                  <a:pt x="1349410" y="93634"/>
                </a:lnTo>
                <a:lnTo>
                  <a:pt x="1330025" y="55961"/>
                </a:lnTo>
                <a:lnTo>
                  <a:pt x="1300398" y="26334"/>
                </a:lnTo>
                <a:lnTo>
                  <a:pt x="1262725" y="6949"/>
                </a:lnTo>
                <a:lnTo>
                  <a:pt x="1219200" y="0"/>
                </a:lnTo>
                <a:lnTo>
                  <a:pt x="13716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587"/>
          <p:cNvSpPr txBox="1"/>
          <p:nvPr/>
        </p:nvSpPr>
        <p:spPr>
          <a:xfrm>
            <a:off x="5010403" y="4590288"/>
            <a:ext cx="131635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compromete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5" dirty="0">
                <a:solidFill>
                  <a:srgbClr val="F4F406"/>
                </a:solidFill>
                <a:latin typeface="Arial"/>
                <a:cs typeface="Arial"/>
              </a:rPr>
              <a:t>el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monto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total previsto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cada</a:t>
            </a:r>
            <a:r>
              <a:rPr sz="1000" b="1" spc="-5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3489959" y="5419852"/>
            <a:ext cx="1426845" cy="1073150"/>
          </a:xfrm>
          <a:custGeom>
            <a:avLst/>
            <a:gdLst/>
            <a:ahLst/>
            <a:cxnLst/>
            <a:rect l="l" t="t" r="r" b="b"/>
            <a:pathLst>
              <a:path w="1426845" h="1073150">
                <a:moveTo>
                  <a:pt x="176784" y="0"/>
                </a:moveTo>
                <a:lnTo>
                  <a:pt x="129822" y="6335"/>
                </a:lnTo>
                <a:lnTo>
                  <a:pt x="87601" y="24271"/>
                </a:lnTo>
                <a:lnTo>
                  <a:pt x="51815" y="52197"/>
                </a:lnTo>
                <a:lnTo>
                  <a:pt x="24158" y="88504"/>
                </a:lnTo>
                <a:lnTo>
                  <a:pt x="6321" y="131586"/>
                </a:lnTo>
                <a:lnTo>
                  <a:pt x="0" y="179831"/>
                </a:lnTo>
                <a:lnTo>
                  <a:pt x="0" y="893064"/>
                </a:lnTo>
                <a:lnTo>
                  <a:pt x="6321" y="940251"/>
                </a:lnTo>
                <a:lnTo>
                  <a:pt x="24158" y="983036"/>
                </a:lnTo>
                <a:lnTo>
                  <a:pt x="51816" y="1019556"/>
                </a:lnTo>
                <a:lnTo>
                  <a:pt x="87601" y="1047947"/>
                </a:lnTo>
                <a:lnTo>
                  <a:pt x="129822" y="1066348"/>
                </a:lnTo>
                <a:lnTo>
                  <a:pt x="176784" y="1072896"/>
                </a:lnTo>
                <a:lnTo>
                  <a:pt x="1249679" y="1072896"/>
                </a:lnTo>
                <a:lnTo>
                  <a:pt x="1296641" y="1066348"/>
                </a:lnTo>
                <a:lnTo>
                  <a:pt x="1338862" y="1047947"/>
                </a:lnTo>
                <a:lnTo>
                  <a:pt x="1374648" y="1019556"/>
                </a:lnTo>
                <a:lnTo>
                  <a:pt x="1402305" y="983036"/>
                </a:lnTo>
                <a:lnTo>
                  <a:pt x="1420142" y="940251"/>
                </a:lnTo>
                <a:lnTo>
                  <a:pt x="1426464" y="893064"/>
                </a:lnTo>
                <a:lnTo>
                  <a:pt x="1426464" y="179831"/>
                </a:lnTo>
                <a:lnTo>
                  <a:pt x="1420142" y="131586"/>
                </a:lnTo>
                <a:lnTo>
                  <a:pt x="1402305" y="88504"/>
                </a:lnTo>
                <a:lnTo>
                  <a:pt x="1374647" y="52197"/>
                </a:lnTo>
                <a:lnTo>
                  <a:pt x="1338862" y="24271"/>
                </a:lnTo>
                <a:lnTo>
                  <a:pt x="1296641" y="6335"/>
                </a:lnTo>
                <a:lnTo>
                  <a:pt x="1249679" y="0"/>
                </a:lnTo>
                <a:lnTo>
                  <a:pt x="176784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9" name="object 589"/>
          <p:cNvSpPr txBox="1"/>
          <p:nvPr/>
        </p:nvSpPr>
        <p:spPr>
          <a:xfrm>
            <a:off x="3513835" y="5407152"/>
            <a:ext cx="13982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49530" algn="ctr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encargada  (infraestructura)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solicita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3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certificación  ara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contratación</a:t>
            </a:r>
            <a:r>
              <a:rPr sz="1000" b="1" spc="-10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0" name="object 590"/>
          <p:cNvSpPr txBox="1"/>
          <p:nvPr/>
        </p:nvSpPr>
        <p:spPr>
          <a:xfrm>
            <a:off x="3489325" y="6016752"/>
            <a:ext cx="15119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os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bienes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y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servicios</a:t>
            </a:r>
            <a:r>
              <a:rPr sz="1000" b="1" spc="-13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del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1" name="object 591"/>
          <p:cNvSpPr txBox="1"/>
          <p:nvPr/>
        </p:nvSpPr>
        <p:spPr>
          <a:xfrm>
            <a:off x="3922267" y="6169152"/>
            <a:ext cx="5638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5"/>
              </a:spcBef>
            </a:pP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yec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to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(PMIP)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3773423" y="3987291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4716"/>
                </a:lnTo>
                <a:lnTo>
                  <a:pt x="7620" y="26288"/>
                </a:lnTo>
                <a:lnTo>
                  <a:pt x="15430" y="33861"/>
                </a:lnTo>
                <a:lnTo>
                  <a:pt x="24384" y="36575"/>
                </a:lnTo>
                <a:lnTo>
                  <a:pt x="371855" y="36575"/>
                </a:lnTo>
                <a:lnTo>
                  <a:pt x="382095" y="39719"/>
                </a:lnTo>
                <a:lnTo>
                  <a:pt x="389763" y="48006"/>
                </a:lnTo>
                <a:lnTo>
                  <a:pt x="394573" y="59721"/>
                </a:lnTo>
                <a:lnTo>
                  <a:pt x="396239" y="73152"/>
                </a:lnTo>
                <a:lnTo>
                  <a:pt x="398335" y="59721"/>
                </a:lnTo>
                <a:lnTo>
                  <a:pt x="403860" y="48006"/>
                </a:lnTo>
                <a:lnTo>
                  <a:pt x="411670" y="39719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861"/>
                </a:lnTo>
                <a:lnTo>
                  <a:pt x="786002" y="26288"/>
                </a:lnTo>
                <a:lnTo>
                  <a:pt x="790813" y="14716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3" name="object 593"/>
          <p:cNvSpPr/>
          <p:nvPr/>
        </p:nvSpPr>
        <p:spPr>
          <a:xfrm>
            <a:off x="7485888" y="1939035"/>
            <a:ext cx="792479" cy="29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4" name="object 594"/>
          <p:cNvSpPr/>
          <p:nvPr/>
        </p:nvSpPr>
        <p:spPr>
          <a:xfrm>
            <a:off x="7488935" y="1920748"/>
            <a:ext cx="786765" cy="283845"/>
          </a:xfrm>
          <a:custGeom>
            <a:avLst/>
            <a:gdLst/>
            <a:ahLst/>
            <a:cxnLst/>
            <a:rect l="l" t="t" r="r" b="b"/>
            <a:pathLst>
              <a:path w="786765" h="283844">
                <a:moveTo>
                  <a:pt x="48768" y="0"/>
                </a:moveTo>
                <a:lnTo>
                  <a:pt x="29575" y="3714"/>
                </a:lnTo>
                <a:lnTo>
                  <a:pt x="14097" y="13716"/>
                </a:lnTo>
                <a:lnTo>
                  <a:pt x="3762" y="28289"/>
                </a:lnTo>
                <a:lnTo>
                  <a:pt x="0" y="45719"/>
                </a:lnTo>
                <a:lnTo>
                  <a:pt x="0" y="237743"/>
                </a:lnTo>
                <a:lnTo>
                  <a:pt x="3762" y="255174"/>
                </a:lnTo>
                <a:lnTo>
                  <a:pt x="14097" y="269747"/>
                </a:lnTo>
                <a:lnTo>
                  <a:pt x="29575" y="279749"/>
                </a:lnTo>
                <a:lnTo>
                  <a:pt x="48768" y="283463"/>
                </a:lnTo>
                <a:lnTo>
                  <a:pt x="737616" y="283463"/>
                </a:lnTo>
                <a:lnTo>
                  <a:pt x="756808" y="279749"/>
                </a:lnTo>
                <a:lnTo>
                  <a:pt x="772287" y="269747"/>
                </a:lnTo>
                <a:lnTo>
                  <a:pt x="782621" y="255174"/>
                </a:lnTo>
                <a:lnTo>
                  <a:pt x="786384" y="237743"/>
                </a:lnTo>
                <a:lnTo>
                  <a:pt x="786384" y="45719"/>
                </a:lnTo>
                <a:lnTo>
                  <a:pt x="782621" y="28289"/>
                </a:lnTo>
                <a:lnTo>
                  <a:pt x="772287" y="13715"/>
                </a:lnTo>
                <a:lnTo>
                  <a:pt x="756808" y="3714"/>
                </a:lnTo>
                <a:lnTo>
                  <a:pt x="737616" y="0"/>
                </a:lnTo>
                <a:lnTo>
                  <a:pt x="48768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595"/>
          <p:cNvSpPr txBox="1"/>
          <p:nvPr/>
        </p:nvSpPr>
        <p:spPr>
          <a:xfrm>
            <a:off x="7640828" y="1593362"/>
            <a:ext cx="576580" cy="57213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600" b="1" spc="-5" dirty="0">
                <a:solidFill>
                  <a:srgbClr val="CC0000"/>
                </a:solidFill>
                <a:latin typeface="Arial"/>
                <a:cs typeface="Arial"/>
              </a:rPr>
              <a:t>DN</a:t>
            </a:r>
            <a:r>
              <a:rPr sz="1600" b="1" spc="-20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endParaRPr sz="1600" dirty="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4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Giro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1984248" y="2295651"/>
            <a:ext cx="865632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7" name="object 597"/>
          <p:cNvSpPr/>
          <p:nvPr/>
        </p:nvSpPr>
        <p:spPr>
          <a:xfrm>
            <a:off x="1987295" y="2277364"/>
            <a:ext cx="859790" cy="810895"/>
          </a:xfrm>
          <a:custGeom>
            <a:avLst/>
            <a:gdLst/>
            <a:ahLst/>
            <a:cxnLst/>
            <a:rect l="l" t="t" r="r" b="b"/>
            <a:pathLst>
              <a:path w="859789" h="810894">
                <a:moveTo>
                  <a:pt x="137160" y="0"/>
                </a:moveTo>
                <a:lnTo>
                  <a:pt x="93634" y="6925"/>
                </a:lnTo>
                <a:lnTo>
                  <a:pt x="55961" y="26139"/>
                </a:lnTo>
                <a:lnTo>
                  <a:pt x="26334" y="55302"/>
                </a:lnTo>
                <a:lnTo>
                  <a:pt x="6949" y="92073"/>
                </a:lnTo>
                <a:lnTo>
                  <a:pt x="0" y="134112"/>
                </a:lnTo>
                <a:lnTo>
                  <a:pt x="0" y="676656"/>
                </a:lnTo>
                <a:lnTo>
                  <a:pt x="6949" y="718694"/>
                </a:lnTo>
                <a:lnTo>
                  <a:pt x="26334" y="755465"/>
                </a:lnTo>
                <a:lnTo>
                  <a:pt x="55961" y="784628"/>
                </a:lnTo>
                <a:lnTo>
                  <a:pt x="93634" y="803842"/>
                </a:lnTo>
                <a:lnTo>
                  <a:pt x="137160" y="810768"/>
                </a:lnTo>
                <a:lnTo>
                  <a:pt x="722376" y="810768"/>
                </a:lnTo>
                <a:lnTo>
                  <a:pt x="765901" y="803842"/>
                </a:lnTo>
                <a:lnTo>
                  <a:pt x="803574" y="784628"/>
                </a:lnTo>
                <a:lnTo>
                  <a:pt x="833201" y="755465"/>
                </a:lnTo>
                <a:lnTo>
                  <a:pt x="852586" y="718694"/>
                </a:lnTo>
                <a:lnTo>
                  <a:pt x="859536" y="676656"/>
                </a:lnTo>
                <a:lnTo>
                  <a:pt x="859536" y="134112"/>
                </a:lnTo>
                <a:lnTo>
                  <a:pt x="852586" y="92073"/>
                </a:lnTo>
                <a:lnTo>
                  <a:pt x="833201" y="55302"/>
                </a:lnTo>
                <a:lnTo>
                  <a:pt x="803574" y="26139"/>
                </a:lnTo>
                <a:lnTo>
                  <a:pt x="765901" y="6925"/>
                </a:lnTo>
                <a:lnTo>
                  <a:pt x="722376" y="0"/>
                </a:lnTo>
                <a:lnTo>
                  <a:pt x="13716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8" name="object 598"/>
          <p:cNvSpPr txBox="1"/>
          <p:nvPr/>
        </p:nvSpPr>
        <p:spPr>
          <a:xfrm>
            <a:off x="2081276" y="2438399"/>
            <a:ext cx="6426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PCA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spc="-10" dirty="0">
                <a:solidFill>
                  <a:srgbClr val="F4F406"/>
                </a:solidFill>
                <a:latin typeface="Arial"/>
                <a:cs typeface="Arial"/>
              </a:rPr>
              <a:t>yec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t</a:t>
            </a:r>
            <a:r>
              <a:rPr sz="1000" b="1" spc="10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99" name="object 599"/>
          <p:cNvSpPr txBox="1"/>
          <p:nvPr/>
        </p:nvSpPr>
        <p:spPr>
          <a:xfrm>
            <a:off x="1977644" y="2743199"/>
            <a:ext cx="846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S/.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18 000</a:t>
            </a:r>
            <a:r>
              <a:rPr sz="1000" b="1" spc="-12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6403847" y="4295140"/>
            <a:ext cx="1304544" cy="1054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1" name="object 601"/>
          <p:cNvSpPr/>
          <p:nvPr/>
        </p:nvSpPr>
        <p:spPr>
          <a:xfrm>
            <a:off x="6406896" y="4276852"/>
            <a:ext cx="1295400" cy="1045844"/>
          </a:xfrm>
          <a:custGeom>
            <a:avLst/>
            <a:gdLst/>
            <a:ahLst/>
            <a:cxnLst/>
            <a:rect l="l" t="t" r="r" b="b"/>
            <a:pathLst>
              <a:path w="1295400" h="1045845">
                <a:moveTo>
                  <a:pt x="176783" y="0"/>
                </a:moveTo>
                <a:lnTo>
                  <a:pt x="129822" y="6307"/>
                </a:lnTo>
                <a:lnTo>
                  <a:pt x="87601" y="24045"/>
                </a:lnTo>
                <a:lnTo>
                  <a:pt x="51815" y="51434"/>
                </a:lnTo>
                <a:lnTo>
                  <a:pt x="24158" y="86698"/>
                </a:lnTo>
                <a:lnTo>
                  <a:pt x="6321" y="128058"/>
                </a:lnTo>
                <a:lnTo>
                  <a:pt x="0" y="173736"/>
                </a:lnTo>
                <a:lnTo>
                  <a:pt x="0" y="871728"/>
                </a:lnTo>
                <a:lnTo>
                  <a:pt x="6321" y="917405"/>
                </a:lnTo>
                <a:lnTo>
                  <a:pt x="24158" y="958765"/>
                </a:lnTo>
                <a:lnTo>
                  <a:pt x="51815" y="994029"/>
                </a:lnTo>
                <a:lnTo>
                  <a:pt x="87601" y="1021418"/>
                </a:lnTo>
                <a:lnTo>
                  <a:pt x="129822" y="1039156"/>
                </a:lnTo>
                <a:lnTo>
                  <a:pt x="176783" y="1045464"/>
                </a:lnTo>
                <a:lnTo>
                  <a:pt x="1121663" y="1045464"/>
                </a:lnTo>
                <a:lnTo>
                  <a:pt x="1168400" y="1039156"/>
                </a:lnTo>
                <a:lnTo>
                  <a:pt x="1210055" y="1021418"/>
                </a:lnTo>
                <a:lnTo>
                  <a:pt x="1245107" y="994029"/>
                </a:lnTo>
                <a:lnTo>
                  <a:pt x="1272031" y="958765"/>
                </a:lnTo>
                <a:lnTo>
                  <a:pt x="1289303" y="917405"/>
                </a:lnTo>
                <a:lnTo>
                  <a:pt x="1295400" y="871728"/>
                </a:lnTo>
                <a:lnTo>
                  <a:pt x="1295400" y="173736"/>
                </a:lnTo>
                <a:lnTo>
                  <a:pt x="1289303" y="128058"/>
                </a:lnTo>
                <a:lnTo>
                  <a:pt x="1272031" y="86698"/>
                </a:lnTo>
                <a:lnTo>
                  <a:pt x="1245107" y="51435"/>
                </a:lnTo>
                <a:lnTo>
                  <a:pt x="1210055" y="24045"/>
                </a:lnTo>
                <a:lnTo>
                  <a:pt x="1168400" y="6307"/>
                </a:lnTo>
                <a:lnTo>
                  <a:pt x="1121663" y="0"/>
                </a:lnTo>
                <a:lnTo>
                  <a:pt x="17678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2" name="object 602"/>
          <p:cNvSpPr txBox="1"/>
          <p:nvPr/>
        </p:nvSpPr>
        <p:spPr>
          <a:xfrm>
            <a:off x="6455155" y="4325111"/>
            <a:ext cx="120904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Financiera</a:t>
            </a:r>
            <a:r>
              <a:rPr sz="1000" b="1" spc="-7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devenga 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con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la</a:t>
            </a:r>
            <a:r>
              <a:rPr sz="1000" b="1" spc="-10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conformidad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de la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oficina  Correspondiente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03" name="object 603"/>
          <p:cNvSpPr txBox="1"/>
          <p:nvPr/>
        </p:nvSpPr>
        <p:spPr>
          <a:xfrm>
            <a:off x="6613652" y="4934711"/>
            <a:ext cx="88582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por los</a:t>
            </a:r>
            <a:r>
              <a:rPr sz="1000" b="1" spc="-12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bienes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04" name="object 604"/>
          <p:cNvSpPr txBox="1"/>
          <p:nvPr/>
        </p:nvSpPr>
        <p:spPr>
          <a:xfrm>
            <a:off x="4957571" y="5047488"/>
            <a:ext cx="28232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(cemento, ladrillo </a:t>
            </a: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etc.) </a:t>
            </a:r>
            <a:r>
              <a:rPr sz="1500" b="1" baseline="-16666" dirty="0">
                <a:solidFill>
                  <a:srgbClr val="F4F406"/>
                </a:solidFill>
                <a:latin typeface="Arial"/>
                <a:cs typeface="Arial"/>
              </a:rPr>
              <a:t>y </a:t>
            </a:r>
            <a:r>
              <a:rPr sz="1500" b="1" spc="-7" baseline="-16666" dirty="0">
                <a:solidFill>
                  <a:srgbClr val="F4F406"/>
                </a:solidFill>
                <a:latin typeface="Arial"/>
                <a:cs typeface="Arial"/>
              </a:rPr>
              <a:t>servicios</a:t>
            </a:r>
            <a:r>
              <a:rPr sz="1500" b="1" spc="-157" baseline="-16666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500" b="1" spc="-7" baseline="-16666" dirty="0">
                <a:solidFill>
                  <a:srgbClr val="F4F406"/>
                </a:solidFill>
                <a:latin typeface="Arial"/>
                <a:cs typeface="Arial"/>
              </a:rPr>
              <a:t>entregados</a:t>
            </a:r>
            <a:endParaRPr sz="1500" baseline="-16666" dirty="0">
              <a:latin typeface="Arial"/>
              <a:cs typeface="Arial"/>
            </a:endParaRPr>
          </a:p>
        </p:txBody>
      </p:sp>
      <p:sp>
        <p:nvSpPr>
          <p:cNvPr id="605" name="object 605"/>
          <p:cNvSpPr txBox="1"/>
          <p:nvPr/>
        </p:nvSpPr>
        <p:spPr>
          <a:xfrm>
            <a:off x="9064243" y="673608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112</a:t>
            </a:r>
          </a:p>
        </p:txBody>
      </p:sp>
      <p:sp>
        <p:nvSpPr>
          <p:cNvPr id="606" name="object 606"/>
          <p:cNvSpPr/>
          <p:nvPr/>
        </p:nvSpPr>
        <p:spPr>
          <a:xfrm>
            <a:off x="7342631" y="1628139"/>
            <a:ext cx="1088390" cy="5081270"/>
          </a:xfrm>
          <a:custGeom>
            <a:avLst/>
            <a:gdLst/>
            <a:ahLst/>
            <a:cxnLst/>
            <a:rect l="l" t="t" r="r" b="b"/>
            <a:pathLst>
              <a:path w="1088390" h="5081270">
                <a:moveTo>
                  <a:pt x="1082040" y="0"/>
                </a:moveTo>
                <a:lnTo>
                  <a:pt x="1045464" y="0"/>
                </a:lnTo>
                <a:lnTo>
                  <a:pt x="1045464" y="9144"/>
                </a:lnTo>
                <a:lnTo>
                  <a:pt x="1082040" y="9144"/>
                </a:lnTo>
                <a:lnTo>
                  <a:pt x="1082040" y="0"/>
                </a:lnTo>
                <a:close/>
              </a:path>
              <a:path w="1088390" h="5081270">
                <a:moveTo>
                  <a:pt x="1018032" y="0"/>
                </a:moveTo>
                <a:lnTo>
                  <a:pt x="1005840" y="0"/>
                </a:lnTo>
                <a:lnTo>
                  <a:pt x="1005840" y="9144"/>
                </a:lnTo>
                <a:lnTo>
                  <a:pt x="1018032" y="9144"/>
                </a:lnTo>
                <a:lnTo>
                  <a:pt x="1018032" y="0"/>
                </a:lnTo>
                <a:close/>
              </a:path>
              <a:path w="1088390" h="5081270">
                <a:moveTo>
                  <a:pt x="978408" y="0"/>
                </a:moveTo>
                <a:lnTo>
                  <a:pt x="941832" y="0"/>
                </a:lnTo>
                <a:lnTo>
                  <a:pt x="941832" y="9144"/>
                </a:lnTo>
                <a:lnTo>
                  <a:pt x="978408" y="9144"/>
                </a:lnTo>
                <a:lnTo>
                  <a:pt x="978408" y="0"/>
                </a:lnTo>
                <a:close/>
              </a:path>
              <a:path w="1088390" h="5081270">
                <a:moveTo>
                  <a:pt x="911351" y="0"/>
                </a:moveTo>
                <a:lnTo>
                  <a:pt x="902208" y="0"/>
                </a:lnTo>
                <a:lnTo>
                  <a:pt x="902208" y="9144"/>
                </a:lnTo>
                <a:lnTo>
                  <a:pt x="911351" y="9144"/>
                </a:lnTo>
                <a:lnTo>
                  <a:pt x="911351" y="0"/>
                </a:lnTo>
                <a:close/>
              </a:path>
              <a:path w="1088390" h="5081270">
                <a:moveTo>
                  <a:pt x="874776" y="0"/>
                </a:moveTo>
                <a:lnTo>
                  <a:pt x="835151" y="0"/>
                </a:lnTo>
                <a:lnTo>
                  <a:pt x="835151" y="9144"/>
                </a:lnTo>
                <a:lnTo>
                  <a:pt x="874776" y="9144"/>
                </a:lnTo>
                <a:lnTo>
                  <a:pt x="874776" y="0"/>
                </a:lnTo>
                <a:close/>
              </a:path>
              <a:path w="1088390" h="5081270">
                <a:moveTo>
                  <a:pt x="807720" y="0"/>
                </a:moveTo>
                <a:lnTo>
                  <a:pt x="798576" y="0"/>
                </a:lnTo>
                <a:lnTo>
                  <a:pt x="798576" y="9144"/>
                </a:lnTo>
                <a:lnTo>
                  <a:pt x="807720" y="9144"/>
                </a:lnTo>
                <a:lnTo>
                  <a:pt x="807720" y="0"/>
                </a:lnTo>
                <a:close/>
              </a:path>
              <a:path w="1088390" h="5081270">
                <a:moveTo>
                  <a:pt x="768096" y="0"/>
                </a:moveTo>
                <a:lnTo>
                  <a:pt x="731520" y="0"/>
                </a:lnTo>
                <a:lnTo>
                  <a:pt x="731520" y="9144"/>
                </a:lnTo>
                <a:lnTo>
                  <a:pt x="768096" y="9144"/>
                </a:lnTo>
                <a:lnTo>
                  <a:pt x="768096" y="0"/>
                </a:lnTo>
                <a:close/>
              </a:path>
              <a:path w="1088390" h="5081270">
                <a:moveTo>
                  <a:pt x="701040" y="0"/>
                </a:moveTo>
                <a:lnTo>
                  <a:pt x="691896" y="0"/>
                </a:lnTo>
                <a:lnTo>
                  <a:pt x="691896" y="9144"/>
                </a:lnTo>
                <a:lnTo>
                  <a:pt x="701040" y="9144"/>
                </a:lnTo>
                <a:lnTo>
                  <a:pt x="701040" y="0"/>
                </a:lnTo>
                <a:close/>
              </a:path>
              <a:path w="1088390" h="5081270">
                <a:moveTo>
                  <a:pt x="664464" y="0"/>
                </a:moveTo>
                <a:lnTo>
                  <a:pt x="624840" y="0"/>
                </a:lnTo>
                <a:lnTo>
                  <a:pt x="624840" y="9144"/>
                </a:lnTo>
                <a:lnTo>
                  <a:pt x="664464" y="9144"/>
                </a:lnTo>
                <a:lnTo>
                  <a:pt x="664464" y="0"/>
                </a:lnTo>
                <a:close/>
              </a:path>
              <a:path w="1088390" h="5081270">
                <a:moveTo>
                  <a:pt x="597408" y="0"/>
                </a:moveTo>
                <a:lnTo>
                  <a:pt x="588264" y="0"/>
                </a:lnTo>
                <a:lnTo>
                  <a:pt x="588264" y="9144"/>
                </a:lnTo>
                <a:lnTo>
                  <a:pt x="597408" y="9144"/>
                </a:lnTo>
                <a:lnTo>
                  <a:pt x="597408" y="0"/>
                </a:lnTo>
                <a:close/>
              </a:path>
              <a:path w="1088390" h="5081270">
                <a:moveTo>
                  <a:pt x="560832" y="0"/>
                </a:moveTo>
                <a:lnTo>
                  <a:pt x="521208" y="0"/>
                </a:lnTo>
                <a:lnTo>
                  <a:pt x="521208" y="9144"/>
                </a:lnTo>
                <a:lnTo>
                  <a:pt x="560832" y="9144"/>
                </a:lnTo>
                <a:lnTo>
                  <a:pt x="560832" y="0"/>
                </a:lnTo>
                <a:close/>
              </a:path>
              <a:path w="1088390" h="5081270">
                <a:moveTo>
                  <a:pt x="493775" y="0"/>
                </a:moveTo>
                <a:lnTo>
                  <a:pt x="484632" y="0"/>
                </a:lnTo>
                <a:lnTo>
                  <a:pt x="484632" y="9144"/>
                </a:lnTo>
                <a:lnTo>
                  <a:pt x="493775" y="9144"/>
                </a:lnTo>
                <a:lnTo>
                  <a:pt x="493775" y="0"/>
                </a:lnTo>
                <a:close/>
              </a:path>
              <a:path w="1088390" h="5081270">
                <a:moveTo>
                  <a:pt x="454151" y="0"/>
                </a:moveTo>
                <a:lnTo>
                  <a:pt x="417575" y="0"/>
                </a:lnTo>
                <a:lnTo>
                  <a:pt x="417575" y="9144"/>
                </a:lnTo>
                <a:lnTo>
                  <a:pt x="454151" y="9144"/>
                </a:lnTo>
                <a:lnTo>
                  <a:pt x="454151" y="0"/>
                </a:lnTo>
                <a:close/>
              </a:path>
              <a:path w="1088390" h="5081270">
                <a:moveTo>
                  <a:pt x="387096" y="0"/>
                </a:moveTo>
                <a:lnTo>
                  <a:pt x="377951" y="0"/>
                </a:lnTo>
                <a:lnTo>
                  <a:pt x="377951" y="9144"/>
                </a:lnTo>
                <a:lnTo>
                  <a:pt x="387096" y="9144"/>
                </a:lnTo>
                <a:lnTo>
                  <a:pt x="387096" y="0"/>
                </a:lnTo>
                <a:close/>
              </a:path>
              <a:path w="1088390" h="5081270">
                <a:moveTo>
                  <a:pt x="350520" y="0"/>
                </a:moveTo>
                <a:lnTo>
                  <a:pt x="310896" y="0"/>
                </a:lnTo>
                <a:lnTo>
                  <a:pt x="310896" y="9144"/>
                </a:lnTo>
                <a:lnTo>
                  <a:pt x="350520" y="9144"/>
                </a:lnTo>
                <a:lnTo>
                  <a:pt x="350520" y="0"/>
                </a:lnTo>
                <a:close/>
              </a:path>
              <a:path w="1088390" h="5081270">
                <a:moveTo>
                  <a:pt x="283464" y="0"/>
                </a:moveTo>
                <a:lnTo>
                  <a:pt x="274320" y="0"/>
                </a:lnTo>
                <a:lnTo>
                  <a:pt x="274320" y="9144"/>
                </a:lnTo>
                <a:lnTo>
                  <a:pt x="283464" y="9144"/>
                </a:lnTo>
                <a:lnTo>
                  <a:pt x="283464" y="0"/>
                </a:lnTo>
                <a:close/>
              </a:path>
              <a:path w="1088390" h="5081270">
                <a:moveTo>
                  <a:pt x="243840" y="0"/>
                </a:moveTo>
                <a:lnTo>
                  <a:pt x="207264" y="0"/>
                </a:lnTo>
                <a:lnTo>
                  <a:pt x="207264" y="9144"/>
                </a:lnTo>
                <a:lnTo>
                  <a:pt x="243840" y="9144"/>
                </a:lnTo>
                <a:lnTo>
                  <a:pt x="243840" y="0"/>
                </a:lnTo>
                <a:close/>
              </a:path>
              <a:path w="1088390" h="5081270">
                <a:moveTo>
                  <a:pt x="179832" y="0"/>
                </a:moveTo>
                <a:lnTo>
                  <a:pt x="167640" y="0"/>
                </a:lnTo>
                <a:lnTo>
                  <a:pt x="167640" y="9144"/>
                </a:lnTo>
                <a:lnTo>
                  <a:pt x="179832" y="9144"/>
                </a:lnTo>
                <a:lnTo>
                  <a:pt x="179832" y="0"/>
                </a:lnTo>
                <a:close/>
              </a:path>
              <a:path w="1088390" h="5081270">
                <a:moveTo>
                  <a:pt x="140208" y="0"/>
                </a:moveTo>
                <a:lnTo>
                  <a:pt x="103632" y="0"/>
                </a:lnTo>
                <a:lnTo>
                  <a:pt x="103632" y="9144"/>
                </a:lnTo>
                <a:lnTo>
                  <a:pt x="140208" y="9144"/>
                </a:lnTo>
                <a:lnTo>
                  <a:pt x="140208" y="0"/>
                </a:lnTo>
                <a:close/>
              </a:path>
              <a:path w="1088390" h="5081270">
                <a:moveTo>
                  <a:pt x="73151" y="0"/>
                </a:moveTo>
                <a:lnTo>
                  <a:pt x="64008" y="0"/>
                </a:lnTo>
                <a:lnTo>
                  <a:pt x="64008" y="9144"/>
                </a:lnTo>
                <a:lnTo>
                  <a:pt x="73151" y="9144"/>
                </a:lnTo>
                <a:lnTo>
                  <a:pt x="73151" y="0"/>
                </a:lnTo>
                <a:close/>
              </a:path>
              <a:path w="1088390" h="5081270">
                <a:moveTo>
                  <a:pt x="36575" y="0"/>
                </a:moveTo>
                <a:lnTo>
                  <a:pt x="0" y="0"/>
                </a:lnTo>
                <a:lnTo>
                  <a:pt x="0" y="12192"/>
                </a:lnTo>
                <a:lnTo>
                  <a:pt x="9144" y="12192"/>
                </a:lnTo>
                <a:lnTo>
                  <a:pt x="9144" y="9144"/>
                </a:lnTo>
                <a:lnTo>
                  <a:pt x="3048" y="9144"/>
                </a:lnTo>
                <a:lnTo>
                  <a:pt x="9144" y="6096"/>
                </a:lnTo>
                <a:lnTo>
                  <a:pt x="36575" y="6096"/>
                </a:lnTo>
                <a:lnTo>
                  <a:pt x="36575" y="0"/>
                </a:lnTo>
                <a:close/>
              </a:path>
              <a:path w="1088390" h="5081270">
                <a:moveTo>
                  <a:pt x="9144" y="6096"/>
                </a:moveTo>
                <a:lnTo>
                  <a:pt x="3048" y="9144"/>
                </a:lnTo>
                <a:lnTo>
                  <a:pt x="9144" y="9144"/>
                </a:lnTo>
                <a:lnTo>
                  <a:pt x="9144" y="6096"/>
                </a:lnTo>
                <a:close/>
              </a:path>
              <a:path w="1088390" h="5081270">
                <a:moveTo>
                  <a:pt x="36575" y="6096"/>
                </a:moveTo>
                <a:lnTo>
                  <a:pt x="9144" y="6096"/>
                </a:lnTo>
                <a:lnTo>
                  <a:pt x="9144" y="9144"/>
                </a:lnTo>
                <a:lnTo>
                  <a:pt x="36575" y="9144"/>
                </a:lnTo>
                <a:lnTo>
                  <a:pt x="36575" y="6096"/>
                </a:lnTo>
                <a:close/>
              </a:path>
              <a:path w="1088390" h="5081270">
                <a:moveTo>
                  <a:pt x="9144" y="39624"/>
                </a:moveTo>
                <a:lnTo>
                  <a:pt x="0" y="39624"/>
                </a:lnTo>
                <a:lnTo>
                  <a:pt x="0" y="48768"/>
                </a:lnTo>
                <a:lnTo>
                  <a:pt x="9144" y="48768"/>
                </a:lnTo>
                <a:lnTo>
                  <a:pt x="9144" y="39624"/>
                </a:lnTo>
                <a:close/>
              </a:path>
              <a:path w="1088390" h="5081270">
                <a:moveTo>
                  <a:pt x="9144" y="79248"/>
                </a:moveTo>
                <a:lnTo>
                  <a:pt x="0" y="79248"/>
                </a:lnTo>
                <a:lnTo>
                  <a:pt x="0" y="115824"/>
                </a:lnTo>
                <a:lnTo>
                  <a:pt x="9144" y="115824"/>
                </a:lnTo>
                <a:lnTo>
                  <a:pt x="9144" y="79248"/>
                </a:lnTo>
                <a:close/>
              </a:path>
              <a:path w="1088390" h="5081270">
                <a:moveTo>
                  <a:pt x="9144" y="146304"/>
                </a:moveTo>
                <a:lnTo>
                  <a:pt x="0" y="146304"/>
                </a:lnTo>
                <a:lnTo>
                  <a:pt x="0" y="155448"/>
                </a:lnTo>
                <a:lnTo>
                  <a:pt x="9144" y="155448"/>
                </a:lnTo>
                <a:lnTo>
                  <a:pt x="9144" y="146304"/>
                </a:lnTo>
                <a:close/>
              </a:path>
              <a:path w="1088390" h="5081270">
                <a:moveTo>
                  <a:pt x="9144" y="182880"/>
                </a:moveTo>
                <a:lnTo>
                  <a:pt x="0" y="182880"/>
                </a:lnTo>
                <a:lnTo>
                  <a:pt x="0" y="222504"/>
                </a:lnTo>
                <a:lnTo>
                  <a:pt x="9144" y="222504"/>
                </a:lnTo>
                <a:lnTo>
                  <a:pt x="9144" y="182880"/>
                </a:lnTo>
                <a:close/>
              </a:path>
              <a:path w="1088390" h="5081270">
                <a:moveTo>
                  <a:pt x="9144" y="249936"/>
                </a:moveTo>
                <a:lnTo>
                  <a:pt x="0" y="249936"/>
                </a:lnTo>
                <a:lnTo>
                  <a:pt x="0" y="259080"/>
                </a:lnTo>
                <a:lnTo>
                  <a:pt x="9144" y="259080"/>
                </a:lnTo>
                <a:lnTo>
                  <a:pt x="9144" y="249936"/>
                </a:lnTo>
                <a:close/>
              </a:path>
              <a:path w="1088390" h="5081270">
                <a:moveTo>
                  <a:pt x="9144" y="289560"/>
                </a:moveTo>
                <a:lnTo>
                  <a:pt x="0" y="289560"/>
                </a:lnTo>
                <a:lnTo>
                  <a:pt x="0" y="326136"/>
                </a:lnTo>
                <a:lnTo>
                  <a:pt x="9144" y="326136"/>
                </a:lnTo>
                <a:lnTo>
                  <a:pt x="9144" y="289560"/>
                </a:lnTo>
                <a:close/>
              </a:path>
              <a:path w="1088390" h="5081270">
                <a:moveTo>
                  <a:pt x="9144" y="353568"/>
                </a:moveTo>
                <a:lnTo>
                  <a:pt x="0" y="353568"/>
                </a:lnTo>
                <a:lnTo>
                  <a:pt x="0" y="365760"/>
                </a:lnTo>
                <a:lnTo>
                  <a:pt x="9144" y="365760"/>
                </a:lnTo>
                <a:lnTo>
                  <a:pt x="9144" y="353568"/>
                </a:lnTo>
                <a:close/>
              </a:path>
              <a:path w="1088390" h="5081270">
                <a:moveTo>
                  <a:pt x="9144" y="393192"/>
                </a:moveTo>
                <a:lnTo>
                  <a:pt x="0" y="393192"/>
                </a:lnTo>
                <a:lnTo>
                  <a:pt x="0" y="429768"/>
                </a:lnTo>
                <a:lnTo>
                  <a:pt x="9144" y="429768"/>
                </a:lnTo>
                <a:lnTo>
                  <a:pt x="9144" y="393192"/>
                </a:lnTo>
                <a:close/>
              </a:path>
              <a:path w="1088390" h="5081270">
                <a:moveTo>
                  <a:pt x="9144" y="460248"/>
                </a:moveTo>
                <a:lnTo>
                  <a:pt x="0" y="460248"/>
                </a:lnTo>
                <a:lnTo>
                  <a:pt x="0" y="469392"/>
                </a:lnTo>
                <a:lnTo>
                  <a:pt x="9144" y="469392"/>
                </a:lnTo>
                <a:lnTo>
                  <a:pt x="9144" y="460248"/>
                </a:lnTo>
                <a:close/>
              </a:path>
              <a:path w="1088390" h="5081270">
                <a:moveTo>
                  <a:pt x="9144" y="496824"/>
                </a:moveTo>
                <a:lnTo>
                  <a:pt x="0" y="496824"/>
                </a:lnTo>
                <a:lnTo>
                  <a:pt x="0" y="536448"/>
                </a:lnTo>
                <a:lnTo>
                  <a:pt x="9144" y="536448"/>
                </a:lnTo>
                <a:lnTo>
                  <a:pt x="9144" y="496824"/>
                </a:lnTo>
                <a:close/>
              </a:path>
              <a:path w="1088390" h="5081270">
                <a:moveTo>
                  <a:pt x="9144" y="563880"/>
                </a:moveTo>
                <a:lnTo>
                  <a:pt x="0" y="563880"/>
                </a:lnTo>
                <a:lnTo>
                  <a:pt x="0" y="573024"/>
                </a:lnTo>
                <a:lnTo>
                  <a:pt x="9144" y="573024"/>
                </a:lnTo>
                <a:lnTo>
                  <a:pt x="9144" y="563880"/>
                </a:lnTo>
                <a:close/>
              </a:path>
              <a:path w="1088390" h="5081270">
                <a:moveTo>
                  <a:pt x="9144" y="603504"/>
                </a:moveTo>
                <a:lnTo>
                  <a:pt x="0" y="603504"/>
                </a:lnTo>
                <a:lnTo>
                  <a:pt x="0" y="640080"/>
                </a:lnTo>
                <a:lnTo>
                  <a:pt x="9144" y="640080"/>
                </a:lnTo>
                <a:lnTo>
                  <a:pt x="9144" y="603504"/>
                </a:lnTo>
                <a:close/>
              </a:path>
              <a:path w="1088390" h="5081270">
                <a:moveTo>
                  <a:pt x="9144" y="670560"/>
                </a:moveTo>
                <a:lnTo>
                  <a:pt x="0" y="670560"/>
                </a:lnTo>
                <a:lnTo>
                  <a:pt x="0" y="679704"/>
                </a:lnTo>
                <a:lnTo>
                  <a:pt x="9144" y="679704"/>
                </a:lnTo>
                <a:lnTo>
                  <a:pt x="9144" y="670560"/>
                </a:lnTo>
                <a:close/>
              </a:path>
              <a:path w="1088390" h="5081270">
                <a:moveTo>
                  <a:pt x="9144" y="707136"/>
                </a:moveTo>
                <a:lnTo>
                  <a:pt x="0" y="707136"/>
                </a:lnTo>
                <a:lnTo>
                  <a:pt x="0" y="746760"/>
                </a:lnTo>
                <a:lnTo>
                  <a:pt x="9144" y="746760"/>
                </a:lnTo>
                <a:lnTo>
                  <a:pt x="9144" y="707136"/>
                </a:lnTo>
                <a:close/>
              </a:path>
              <a:path w="1088390" h="5081270">
                <a:moveTo>
                  <a:pt x="9144" y="774192"/>
                </a:moveTo>
                <a:lnTo>
                  <a:pt x="0" y="774192"/>
                </a:lnTo>
                <a:lnTo>
                  <a:pt x="0" y="783336"/>
                </a:lnTo>
                <a:lnTo>
                  <a:pt x="9144" y="783336"/>
                </a:lnTo>
                <a:lnTo>
                  <a:pt x="9144" y="774192"/>
                </a:lnTo>
                <a:close/>
              </a:path>
              <a:path w="1088390" h="5081270">
                <a:moveTo>
                  <a:pt x="9144" y="810768"/>
                </a:moveTo>
                <a:lnTo>
                  <a:pt x="0" y="810768"/>
                </a:lnTo>
                <a:lnTo>
                  <a:pt x="0" y="850392"/>
                </a:lnTo>
                <a:lnTo>
                  <a:pt x="9144" y="850392"/>
                </a:lnTo>
                <a:lnTo>
                  <a:pt x="9144" y="810768"/>
                </a:lnTo>
                <a:close/>
              </a:path>
              <a:path w="1088390" h="5081270">
                <a:moveTo>
                  <a:pt x="9144" y="877824"/>
                </a:moveTo>
                <a:lnTo>
                  <a:pt x="0" y="877824"/>
                </a:lnTo>
                <a:lnTo>
                  <a:pt x="0" y="886968"/>
                </a:lnTo>
                <a:lnTo>
                  <a:pt x="9144" y="886968"/>
                </a:lnTo>
                <a:lnTo>
                  <a:pt x="9144" y="877824"/>
                </a:lnTo>
                <a:close/>
              </a:path>
              <a:path w="1088390" h="5081270">
                <a:moveTo>
                  <a:pt x="9144" y="917448"/>
                </a:moveTo>
                <a:lnTo>
                  <a:pt x="0" y="917448"/>
                </a:lnTo>
                <a:lnTo>
                  <a:pt x="0" y="954024"/>
                </a:lnTo>
                <a:lnTo>
                  <a:pt x="9144" y="954024"/>
                </a:lnTo>
                <a:lnTo>
                  <a:pt x="9144" y="917448"/>
                </a:lnTo>
                <a:close/>
              </a:path>
              <a:path w="1088390" h="5081270">
                <a:moveTo>
                  <a:pt x="9144" y="984504"/>
                </a:moveTo>
                <a:lnTo>
                  <a:pt x="0" y="984504"/>
                </a:lnTo>
                <a:lnTo>
                  <a:pt x="0" y="993648"/>
                </a:lnTo>
                <a:lnTo>
                  <a:pt x="9144" y="993648"/>
                </a:lnTo>
                <a:lnTo>
                  <a:pt x="9144" y="984504"/>
                </a:lnTo>
                <a:close/>
              </a:path>
              <a:path w="1088390" h="5081270">
                <a:moveTo>
                  <a:pt x="9144" y="1021080"/>
                </a:moveTo>
                <a:lnTo>
                  <a:pt x="0" y="1021080"/>
                </a:lnTo>
                <a:lnTo>
                  <a:pt x="0" y="1060704"/>
                </a:lnTo>
                <a:lnTo>
                  <a:pt x="9144" y="1060704"/>
                </a:lnTo>
                <a:lnTo>
                  <a:pt x="9144" y="1021080"/>
                </a:lnTo>
                <a:close/>
              </a:path>
              <a:path w="1088390" h="5081270">
                <a:moveTo>
                  <a:pt x="9144" y="1088136"/>
                </a:moveTo>
                <a:lnTo>
                  <a:pt x="0" y="1088136"/>
                </a:lnTo>
                <a:lnTo>
                  <a:pt x="0" y="1097280"/>
                </a:lnTo>
                <a:lnTo>
                  <a:pt x="9144" y="1097280"/>
                </a:lnTo>
                <a:lnTo>
                  <a:pt x="9144" y="1088136"/>
                </a:lnTo>
                <a:close/>
              </a:path>
              <a:path w="1088390" h="5081270">
                <a:moveTo>
                  <a:pt x="9144" y="1127760"/>
                </a:moveTo>
                <a:lnTo>
                  <a:pt x="0" y="1127760"/>
                </a:lnTo>
                <a:lnTo>
                  <a:pt x="0" y="1164336"/>
                </a:lnTo>
                <a:lnTo>
                  <a:pt x="9144" y="1164336"/>
                </a:lnTo>
                <a:lnTo>
                  <a:pt x="9144" y="1127760"/>
                </a:lnTo>
                <a:close/>
              </a:path>
              <a:path w="1088390" h="5081270">
                <a:moveTo>
                  <a:pt x="9144" y="1191768"/>
                </a:moveTo>
                <a:lnTo>
                  <a:pt x="0" y="1191768"/>
                </a:lnTo>
                <a:lnTo>
                  <a:pt x="0" y="1203960"/>
                </a:lnTo>
                <a:lnTo>
                  <a:pt x="9144" y="1203960"/>
                </a:lnTo>
                <a:lnTo>
                  <a:pt x="9144" y="1191768"/>
                </a:lnTo>
                <a:close/>
              </a:path>
              <a:path w="1088390" h="5081270">
                <a:moveTo>
                  <a:pt x="9144" y="1231392"/>
                </a:moveTo>
                <a:lnTo>
                  <a:pt x="0" y="1231392"/>
                </a:lnTo>
                <a:lnTo>
                  <a:pt x="0" y="1267968"/>
                </a:lnTo>
                <a:lnTo>
                  <a:pt x="9144" y="1267968"/>
                </a:lnTo>
                <a:lnTo>
                  <a:pt x="9144" y="1231392"/>
                </a:lnTo>
                <a:close/>
              </a:path>
              <a:path w="1088390" h="5081270">
                <a:moveTo>
                  <a:pt x="9144" y="1298448"/>
                </a:moveTo>
                <a:lnTo>
                  <a:pt x="0" y="1298448"/>
                </a:lnTo>
                <a:lnTo>
                  <a:pt x="0" y="1307592"/>
                </a:lnTo>
                <a:lnTo>
                  <a:pt x="9144" y="1307592"/>
                </a:lnTo>
                <a:lnTo>
                  <a:pt x="9144" y="1298448"/>
                </a:lnTo>
                <a:close/>
              </a:path>
              <a:path w="1088390" h="5081270">
                <a:moveTo>
                  <a:pt x="9144" y="1335024"/>
                </a:moveTo>
                <a:lnTo>
                  <a:pt x="0" y="1335024"/>
                </a:lnTo>
                <a:lnTo>
                  <a:pt x="0" y="1374648"/>
                </a:lnTo>
                <a:lnTo>
                  <a:pt x="9144" y="1374648"/>
                </a:lnTo>
                <a:lnTo>
                  <a:pt x="9144" y="1335024"/>
                </a:lnTo>
                <a:close/>
              </a:path>
              <a:path w="1088390" h="5081270">
                <a:moveTo>
                  <a:pt x="9144" y="1402080"/>
                </a:moveTo>
                <a:lnTo>
                  <a:pt x="0" y="1402080"/>
                </a:lnTo>
                <a:lnTo>
                  <a:pt x="0" y="1411224"/>
                </a:lnTo>
                <a:lnTo>
                  <a:pt x="9144" y="1411224"/>
                </a:lnTo>
                <a:lnTo>
                  <a:pt x="9144" y="1402080"/>
                </a:lnTo>
                <a:close/>
              </a:path>
              <a:path w="1088390" h="5081270">
                <a:moveTo>
                  <a:pt x="9144" y="1441704"/>
                </a:moveTo>
                <a:lnTo>
                  <a:pt x="0" y="1441704"/>
                </a:lnTo>
                <a:lnTo>
                  <a:pt x="0" y="1478280"/>
                </a:lnTo>
                <a:lnTo>
                  <a:pt x="9144" y="1478280"/>
                </a:lnTo>
                <a:lnTo>
                  <a:pt x="9144" y="1441704"/>
                </a:lnTo>
                <a:close/>
              </a:path>
              <a:path w="1088390" h="5081270">
                <a:moveTo>
                  <a:pt x="9144" y="1508760"/>
                </a:moveTo>
                <a:lnTo>
                  <a:pt x="0" y="1508760"/>
                </a:lnTo>
                <a:lnTo>
                  <a:pt x="0" y="1517904"/>
                </a:lnTo>
                <a:lnTo>
                  <a:pt x="9144" y="1517904"/>
                </a:lnTo>
                <a:lnTo>
                  <a:pt x="9144" y="1508760"/>
                </a:lnTo>
                <a:close/>
              </a:path>
              <a:path w="1088390" h="5081270">
                <a:moveTo>
                  <a:pt x="9144" y="1545336"/>
                </a:moveTo>
                <a:lnTo>
                  <a:pt x="0" y="1545336"/>
                </a:lnTo>
                <a:lnTo>
                  <a:pt x="0" y="1584960"/>
                </a:lnTo>
                <a:lnTo>
                  <a:pt x="9144" y="1584960"/>
                </a:lnTo>
                <a:lnTo>
                  <a:pt x="9144" y="1545336"/>
                </a:lnTo>
                <a:close/>
              </a:path>
              <a:path w="1088390" h="5081270">
                <a:moveTo>
                  <a:pt x="9144" y="1612392"/>
                </a:moveTo>
                <a:lnTo>
                  <a:pt x="0" y="1612392"/>
                </a:lnTo>
                <a:lnTo>
                  <a:pt x="0" y="1621536"/>
                </a:lnTo>
                <a:lnTo>
                  <a:pt x="9144" y="1621536"/>
                </a:lnTo>
                <a:lnTo>
                  <a:pt x="9144" y="1612392"/>
                </a:lnTo>
                <a:close/>
              </a:path>
              <a:path w="1088390" h="5081270">
                <a:moveTo>
                  <a:pt x="9144" y="1648968"/>
                </a:moveTo>
                <a:lnTo>
                  <a:pt x="0" y="1648968"/>
                </a:lnTo>
                <a:lnTo>
                  <a:pt x="0" y="1688592"/>
                </a:lnTo>
                <a:lnTo>
                  <a:pt x="9144" y="1688592"/>
                </a:lnTo>
                <a:lnTo>
                  <a:pt x="9144" y="1648968"/>
                </a:lnTo>
                <a:close/>
              </a:path>
              <a:path w="1088390" h="5081270">
                <a:moveTo>
                  <a:pt x="9144" y="1716024"/>
                </a:moveTo>
                <a:lnTo>
                  <a:pt x="0" y="1716024"/>
                </a:lnTo>
                <a:lnTo>
                  <a:pt x="0" y="1725168"/>
                </a:lnTo>
                <a:lnTo>
                  <a:pt x="9144" y="1725168"/>
                </a:lnTo>
                <a:lnTo>
                  <a:pt x="9144" y="1716024"/>
                </a:lnTo>
                <a:close/>
              </a:path>
              <a:path w="1088390" h="5081270">
                <a:moveTo>
                  <a:pt x="9144" y="1755648"/>
                </a:moveTo>
                <a:lnTo>
                  <a:pt x="0" y="1755648"/>
                </a:lnTo>
                <a:lnTo>
                  <a:pt x="0" y="1792224"/>
                </a:lnTo>
                <a:lnTo>
                  <a:pt x="9144" y="1792224"/>
                </a:lnTo>
                <a:lnTo>
                  <a:pt x="9144" y="1755648"/>
                </a:lnTo>
                <a:close/>
              </a:path>
              <a:path w="1088390" h="5081270">
                <a:moveTo>
                  <a:pt x="9144" y="1822704"/>
                </a:moveTo>
                <a:lnTo>
                  <a:pt x="0" y="1822704"/>
                </a:lnTo>
                <a:lnTo>
                  <a:pt x="0" y="1831848"/>
                </a:lnTo>
                <a:lnTo>
                  <a:pt x="9144" y="1831848"/>
                </a:lnTo>
                <a:lnTo>
                  <a:pt x="9144" y="1822704"/>
                </a:lnTo>
                <a:close/>
              </a:path>
              <a:path w="1088390" h="5081270">
                <a:moveTo>
                  <a:pt x="9144" y="1859280"/>
                </a:moveTo>
                <a:lnTo>
                  <a:pt x="0" y="1859280"/>
                </a:lnTo>
                <a:lnTo>
                  <a:pt x="0" y="1898904"/>
                </a:lnTo>
                <a:lnTo>
                  <a:pt x="9144" y="1898904"/>
                </a:lnTo>
                <a:lnTo>
                  <a:pt x="9144" y="1859280"/>
                </a:lnTo>
                <a:close/>
              </a:path>
              <a:path w="1088390" h="5081270">
                <a:moveTo>
                  <a:pt x="9144" y="1926336"/>
                </a:moveTo>
                <a:lnTo>
                  <a:pt x="0" y="1926336"/>
                </a:lnTo>
                <a:lnTo>
                  <a:pt x="0" y="1935480"/>
                </a:lnTo>
                <a:lnTo>
                  <a:pt x="9144" y="1935480"/>
                </a:lnTo>
                <a:lnTo>
                  <a:pt x="9144" y="1926336"/>
                </a:lnTo>
                <a:close/>
              </a:path>
              <a:path w="1088390" h="5081270">
                <a:moveTo>
                  <a:pt x="9144" y="1965960"/>
                </a:moveTo>
                <a:lnTo>
                  <a:pt x="0" y="1965960"/>
                </a:lnTo>
                <a:lnTo>
                  <a:pt x="0" y="2002536"/>
                </a:lnTo>
                <a:lnTo>
                  <a:pt x="9144" y="2002536"/>
                </a:lnTo>
                <a:lnTo>
                  <a:pt x="9144" y="1965960"/>
                </a:lnTo>
                <a:close/>
              </a:path>
              <a:path w="1088390" h="5081270">
                <a:moveTo>
                  <a:pt x="9144" y="2029968"/>
                </a:moveTo>
                <a:lnTo>
                  <a:pt x="0" y="2029968"/>
                </a:lnTo>
                <a:lnTo>
                  <a:pt x="0" y="2042160"/>
                </a:lnTo>
                <a:lnTo>
                  <a:pt x="9144" y="2042160"/>
                </a:lnTo>
                <a:lnTo>
                  <a:pt x="9144" y="2029968"/>
                </a:lnTo>
                <a:close/>
              </a:path>
              <a:path w="1088390" h="5081270">
                <a:moveTo>
                  <a:pt x="9144" y="2069592"/>
                </a:moveTo>
                <a:lnTo>
                  <a:pt x="0" y="2069592"/>
                </a:lnTo>
                <a:lnTo>
                  <a:pt x="0" y="2106168"/>
                </a:lnTo>
                <a:lnTo>
                  <a:pt x="9144" y="2106168"/>
                </a:lnTo>
                <a:lnTo>
                  <a:pt x="9144" y="2069592"/>
                </a:lnTo>
                <a:close/>
              </a:path>
              <a:path w="1088390" h="5081270">
                <a:moveTo>
                  <a:pt x="9144" y="2136648"/>
                </a:moveTo>
                <a:lnTo>
                  <a:pt x="0" y="2136648"/>
                </a:lnTo>
                <a:lnTo>
                  <a:pt x="0" y="2145792"/>
                </a:lnTo>
                <a:lnTo>
                  <a:pt x="9144" y="2145792"/>
                </a:lnTo>
                <a:lnTo>
                  <a:pt x="9144" y="2136648"/>
                </a:lnTo>
                <a:close/>
              </a:path>
              <a:path w="1088390" h="5081270">
                <a:moveTo>
                  <a:pt x="9144" y="2173224"/>
                </a:moveTo>
                <a:lnTo>
                  <a:pt x="0" y="2173224"/>
                </a:lnTo>
                <a:lnTo>
                  <a:pt x="0" y="2212848"/>
                </a:lnTo>
                <a:lnTo>
                  <a:pt x="9144" y="2212848"/>
                </a:lnTo>
                <a:lnTo>
                  <a:pt x="9144" y="2173224"/>
                </a:lnTo>
                <a:close/>
              </a:path>
              <a:path w="1088390" h="5081270">
                <a:moveTo>
                  <a:pt x="9144" y="2240280"/>
                </a:moveTo>
                <a:lnTo>
                  <a:pt x="0" y="2240280"/>
                </a:lnTo>
                <a:lnTo>
                  <a:pt x="0" y="2249424"/>
                </a:lnTo>
                <a:lnTo>
                  <a:pt x="9144" y="2249424"/>
                </a:lnTo>
                <a:lnTo>
                  <a:pt x="9144" y="2240280"/>
                </a:lnTo>
                <a:close/>
              </a:path>
              <a:path w="1088390" h="5081270">
                <a:moveTo>
                  <a:pt x="9144" y="2279904"/>
                </a:moveTo>
                <a:lnTo>
                  <a:pt x="0" y="2279904"/>
                </a:lnTo>
                <a:lnTo>
                  <a:pt x="0" y="2316480"/>
                </a:lnTo>
                <a:lnTo>
                  <a:pt x="9144" y="2316480"/>
                </a:lnTo>
                <a:lnTo>
                  <a:pt x="9144" y="2279904"/>
                </a:lnTo>
                <a:close/>
              </a:path>
              <a:path w="1088390" h="5081270">
                <a:moveTo>
                  <a:pt x="9144" y="2346960"/>
                </a:moveTo>
                <a:lnTo>
                  <a:pt x="0" y="2346960"/>
                </a:lnTo>
                <a:lnTo>
                  <a:pt x="0" y="2356104"/>
                </a:lnTo>
                <a:lnTo>
                  <a:pt x="9144" y="2356104"/>
                </a:lnTo>
                <a:lnTo>
                  <a:pt x="9144" y="2346960"/>
                </a:lnTo>
                <a:close/>
              </a:path>
              <a:path w="1088390" h="5081270">
                <a:moveTo>
                  <a:pt x="9144" y="2383536"/>
                </a:moveTo>
                <a:lnTo>
                  <a:pt x="0" y="2383536"/>
                </a:lnTo>
                <a:lnTo>
                  <a:pt x="0" y="2423160"/>
                </a:lnTo>
                <a:lnTo>
                  <a:pt x="9144" y="2423160"/>
                </a:lnTo>
                <a:lnTo>
                  <a:pt x="9144" y="2383536"/>
                </a:lnTo>
                <a:close/>
              </a:path>
              <a:path w="1088390" h="5081270">
                <a:moveTo>
                  <a:pt x="9144" y="2450592"/>
                </a:moveTo>
                <a:lnTo>
                  <a:pt x="0" y="2450592"/>
                </a:lnTo>
                <a:lnTo>
                  <a:pt x="0" y="2459736"/>
                </a:lnTo>
                <a:lnTo>
                  <a:pt x="9144" y="2459736"/>
                </a:lnTo>
                <a:lnTo>
                  <a:pt x="9144" y="2450592"/>
                </a:lnTo>
                <a:close/>
              </a:path>
              <a:path w="1088390" h="5081270">
                <a:moveTo>
                  <a:pt x="9144" y="2487168"/>
                </a:moveTo>
                <a:lnTo>
                  <a:pt x="0" y="2487168"/>
                </a:lnTo>
                <a:lnTo>
                  <a:pt x="0" y="2526792"/>
                </a:lnTo>
                <a:lnTo>
                  <a:pt x="9144" y="2526792"/>
                </a:lnTo>
                <a:lnTo>
                  <a:pt x="9144" y="2487168"/>
                </a:lnTo>
                <a:close/>
              </a:path>
              <a:path w="1088390" h="5081270">
                <a:moveTo>
                  <a:pt x="9144" y="2554224"/>
                </a:moveTo>
                <a:lnTo>
                  <a:pt x="0" y="2554224"/>
                </a:lnTo>
                <a:lnTo>
                  <a:pt x="0" y="2563368"/>
                </a:lnTo>
                <a:lnTo>
                  <a:pt x="9144" y="2563368"/>
                </a:lnTo>
                <a:lnTo>
                  <a:pt x="9144" y="2554224"/>
                </a:lnTo>
                <a:close/>
              </a:path>
              <a:path w="1088390" h="5081270">
                <a:moveTo>
                  <a:pt x="9144" y="2593848"/>
                </a:moveTo>
                <a:lnTo>
                  <a:pt x="0" y="2593848"/>
                </a:lnTo>
                <a:lnTo>
                  <a:pt x="0" y="2630424"/>
                </a:lnTo>
                <a:lnTo>
                  <a:pt x="9144" y="2630424"/>
                </a:lnTo>
                <a:lnTo>
                  <a:pt x="9144" y="2593848"/>
                </a:lnTo>
                <a:close/>
              </a:path>
              <a:path w="1088390" h="5081270">
                <a:moveTo>
                  <a:pt x="9144" y="2660904"/>
                </a:moveTo>
                <a:lnTo>
                  <a:pt x="0" y="2660904"/>
                </a:lnTo>
                <a:lnTo>
                  <a:pt x="0" y="2670048"/>
                </a:lnTo>
                <a:lnTo>
                  <a:pt x="9144" y="2670048"/>
                </a:lnTo>
                <a:lnTo>
                  <a:pt x="9144" y="2660904"/>
                </a:lnTo>
                <a:close/>
              </a:path>
              <a:path w="1088390" h="5081270">
                <a:moveTo>
                  <a:pt x="9144" y="2697480"/>
                </a:moveTo>
                <a:lnTo>
                  <a:pt x="0" y="2697480"/>
                </a:lnTo>
                <a:lnTo>
                  <a:pt x="0" y="2737104"/>
                </a:lnTo>
                <a:lnTo>
                  <a:pt x="9144" y="2737104"/>
                </a:lnTo>
                <a:lnTo>
                  <a:pt x="9144" y="2697480"/>
                </a:lnTo>
                <a:close/>
              </a:path>
              <a:path w="1088390" h="5081270">
                <a:moveTo>
                  <a:pt x="9144" y="2764536"/>
                </a:moveTo>
                <a:lnTo>
                  <a:pt x="0" y="2764536"/>
                </a:lnTo>
                <a:lnTo>
                  <a:pt x="0" y="2773680"/>
                </a:lnTo>
                <a:lnTo>
                  <a:pt x="9144" y="2773680"/>
                </a:lnTo>
                <a:lnTo>
                  <a:pt x="9144" y="2764536"/>
                </a:lnTo>
                <a:close/>
              </a:path>
              <a:path w="1088390" h="5081270">
                <a:moveTo>
                  <a:pt x="9144" y="2804160"/>
                </a:moveTo>
                <a:lnTo>
                  <a:pt x="0" y="2804160"/>
                </a:lnTo>
                <a:lnTo>
                  <a:pt x="0" y="2840736"/>
                </a:lnTo>
                <a:lnTo>
                  <a:pt x="9144" y="2840736"/>
                </a:lnTo>
                <a:lnTo>
                  <a:pt x="9144" y="2804160"/>
                </a:lnTo>
                <a:close/>
              </a:path>
              <a:path w="1088390" h="5081270">
                <a:moveTo>
                  <a:pt x="9144" y="2868168"/>
                </a:moveTo>
                <a:lnTo>
                  <a:pt x="0" y="2868168"/>
                </a:lnTo>
                <a:lnTo>
                  <a:pt x="0" y="2880360"/>
                </a:lnTo>
                <a:lnTo>
                  <a:pt x="9144" y="2880360"/>
                </a:lnTo>
                <a:lnTo>
                  <a:pt x="9144" y="2868168"/>
                </a:lnTo>
                <a:close/>
              </a:path>
              <a:path w="1088390" h="5081270">
                <a:moveTo>
                  <a:pt x="9144" y="2907792"/>
                </a:moveTo>
                <a:lnTo>
                  <a:pt x="0" y="2907792"/>
                </a:lnTo>
                <a:lnTo>
                  <a:pt x="0" y="2944368"/>
                </a:lnTo>
                <a:lnTo>
                  <a:pt x="9144" y="2944368"/>
                </a:lnTo>
                <a:lnTo>
                  <a:pt x="9144" y="2907792"/>
                </a:lnTo>
                <a:close/>
              </a:path>
              <a:path w="1088390" h="5081270">
                <a:moveTo>
                  <a:pt x="9144" y="2974848"/>
                </a:moveTo>
                <a:lnTo>
                  <a:pt x="0" y="2974848"/>
                </a:lnTo>
                <a:lnTo>
                  <a:pt x="0" y="2983992"/>
                </a:lnTo>
                <a:lnTo>
                  <a:pt x="9144" y="2983992"/>
                </a:lnTo>
                <a:lnTo>
                  <a:pt x="9144" y="2974848"/>
                </a:lnTo>
                <a:close/>
              </a:path>
              <a:path w="1088390" h="5081270">
                <a:moveTo>
                  <a:pt x="9144" y="3011424"/>
                </a:moveTo>
                <a:lnTo>
                  <a:pt x="0" y="3011424"/>
                </a:lnTo>
                <a:lnTo>
                  <a:pt x="0" y="3051048"/>
                </a:lnTo>
                <a:lnTo>
                  <a:pt x="9144" y="3051048"/>
                </a:lnTo>
                <a:lnTo>
                  <a:pt x="9144" y="3011424"/>
                </a:lnTo>
                <a:close/>
              </a:path>
              <a:path w="1088390" h="5081270">
                <a:moveTo>
                  <a:pt x="9144" y="3078480"/>
                </a:moveTo>
                <a:lnTo>
                  <a:pt x="0" y="3078480"/>
                </a:lnTo>
                <a:lnTo>
                  <a:pt x="0" y="3087624"/>
                </a:lnTo>
                <a:lnTo>
                  <a:pt x="9144" y="3087624"/>
                </a:lnTo>
                <a:lnTo>
                  <a:pt x="9144" y="3078480"/>
                </a:lnTo>
                <a:close/>
              </a:path>
              <a:path w="1088390" h="5081270">
                <a:moveTo>
                  <a:pt x="9144" y="3118104"/>
                </a:moveTo>
                <a:lnTo>
                  <a:pt x="0" y="3118104"/>
                </a:lnTo>
                <a:lnTo>
                  <a:pt x="0" y="3154680"/>
                </a:lnTo>
                <a:lnTo>
                  <a:pt x="9144" y="3154680"/>
                </a:lnTo>
                <a:lnTo>
                  <a:pt x="9144" y="3118104"/>
                </a:lnTo>
                <a:close/>
              </a:path>
              <a:path w="1088390" h="5081270">
                <a:moveTo>
                  <a:pt x="9144" y="3185160"/>
                </a:moveTo>
                <a:lnTo>
                  <a:pt x="0" y="3185160"/>
                </a:lnTo>
                <a:lnTo>
                  <a:pt x="0" y="3194304"/>
                </a:lnTo>
                <a:lnTo>
                  <a:pt x="9144" y="3194304"/>
                </a:lnTo>
                <a:lnTo>
                  <a:pt x="9144" y="3185160"/>
                </a:lnTo>
                <a:close/>
              </a:path>
              <a:path w="1088390" h="5081270">
                <a:moveTo>
                  <a:pt x="9144" y="3221736"/>
                </a:moveTo>
                <a:lnTo>
                  <a:pt x="0" y="3221736"/>
                </a:lnTo>
                <a:lnTo>
                  <a:pt x="0" y="3261360"/>
                </a:lnTo>
                <a:lnTo>
                  <a:pt x="9144" y="3261360"/>
                </a:lnTo>
                <a:lnTo>
                  <a:pt x="9144" y="3221736"/>
                </a:lnTo>
                <a:close/>
              </a:path>
              <a:path w="1088390" h="5081270">
                <a:moveTo>
                  <a:pt x="9144" y="3288792"/>
                </a:moveTo>
                <a:lnTo>
                  <a:pt x="0" y="3288792"/>
                </a:lnTo>
                <a:lnTo>
                  <a:pt x="0" y="3297936"/>
                </a:lnTo>
                <a:lnTo>
                  <a:pt x="9144" y="3297936"/>
                </a:lnTo>
                <a:lnTo>
                  <a:pt x="9144" y="3288792"/>
                </a:lnTo>
                <a:close/>
              </a:path>
              <a:path w="1088390" h="5081270">
                <a:moveTo>
                  <a:pt x="9144" y="3325368"/>
                </a:moveTo>
                <a:lnTo>
                  <a:pt x="0" y="3325368"/>
                </a:lnTo>
                <a:lnTo>
                  <a:pt x="0" y="3364992"/>
                </a:lnTo>
                <a:lnTo>
                  <a:pt x="9144" y="3364992"/>
                </a:lnTo>
                <a:lnTo>
                  <a:pt x="9144" y="3325368"/>
                </a:lnTo>
                <a:close/>
              </a:path>
              <a:path w="1088390" h="5081270">
                <a:moveTo>
                  <a:pt x="9144" y="3392424"/>
                </a:moveTo>
                <a:lnTo>
                  <a:pt x="0" y="3392424"/>
                </a:lnTo>
                <a:lnTo>
                  <a:pt x="0" y="3401568"/>
                </a:lnTo>
                <a:lnTo>
                  <a:pt x="9144" y="3401568"/>
                </a:lnTo>
                <a:lnTo>
                  <a:pt x="9144" y="3392424"/>
                </a:lnTo>
                <a:close/>
              </a:path>
              <a:path w="1088390" h="5081270">
                <a:moveTo>
                  <a:pt x="9144" y="3432048"/>
                </a:moveTo>
                <a:lnTo>
                  <a:pt x="0" y="3432048"/>
                </a:lnTo>
                <a:lnTo>
                  <a:pt x="0" y="3468624"/>
                </a:lnTo>
                <a:lnTo>
                  <a:pt x="9144" y="3468624"/>
                </a:lnTo>
                <a:lnTo>
                  <a:pt x="9144" y="3432048"/>
                </a:lnTo>
                <a:close/>
              </a:path>
              <a:path w="1088390" h="5081270">
                <a:moveTo>
                  <a:pt x="9144" y="3499104"/>
                </a:moveTo>
                <a:lnTo>
                  <a:pt x="0" y="3499104"/>
                </a:lnTo>
                <a:lnTo>
                  <a:pt x="0" y="3508248"/>
                </a:lnTo>
                <a:lnTo>
                  <a:pt x="9144" y="3508248"/>
                </a:lnTo>
                <a:lnTo>
                  <a:pt x="9144" y="3499104"/>
                </a:lnTo>
                <a:close/>
              </a:path>
              <a:path w="1088390" h="5081270">
                <a:moveTo>
                  <a:pt x="9144" y="3535679"/>
                </a:moveTo>
                <a:lnTo>
                  <a:pt x="0" y="3535679"/>
                </a:lnTo>
                <a:lnTo>
                  <a:pt x="0" y="3575304"/>
                </a:lnTo>
                <a:lnTo>
                  <a:pt x="9144" y="3575304"/>
                </a:lnTo>
                <a:lnTo>
                  <a:pt x="9144" y="3535679"/>
                </a:lnTo>
                <a:close/>
              </a:path>
              <a:path w="1088390" h="5081270">
                <a:moveTo>
                  <a:pt x="9144" y="3602736"/>
                </a:moveTo>
                <a:lnTo>
                  <a:pt x="0" y="3602736"/>
                </a:lnTo>
                <a:lnTo>
                  <a:pt x="0" y="3611879"/>
                </a:lnTo>
                <a:lnTo>
                  <a:pt x="9144" y="3611879"/>
                </a:lnTo>
                <a:lnTo>
                  <a:pt x="9144" y="3602736"/>
                </a:lnTo>
                <a:close/>
              </a:path>
              <a:path w="1088390" h="5081270">
                <a:moveTo>
                  <a:pt x="9144" y="3642360"/>
                </a:moveTo>
                <a:lnTo>
                  <a:pt x="0" y="3642360"/>
                </a:lnTo>
                <a:lnTo>
                  <a:pt x="0" y="3678936"/>
                </a:lnTo>
                <a:lnTo>
                  <a:pt x="9144" y="3678936"/>
                </a:lnTo>
                <a:lnTo>
                  <a:pt x="9144" y="3642360"/>
                </a:lnTo>
                <a:close/>
              </a:path>
              <a:path w="1088390" h="5081270">
                <a:moveTo>
                  <a:pt x="9144" y="3706368"/>
                </a:moveTo>
                <a:lnTo>
                  <a:pt x="0" y="3706368"/>
                </a:lnTo>
                <a:lnTo>
                  <a:pt x="0" y="3718560"/>
                </a:lnTo>
                <a:lnTo>
                  <a:pt x="9144" y="3718560"/>
                </a:lnTo>
                <a:lnTo>
                  <a:pt x="9144" y="3706368"/>
                </a:lnTo>
                <a:close/>
              </a:path>
              <a:path w="1088390" h="5081270">
                <a:moveTo>
                  <a:pt x="9144" y="3745992"/>
                </a:moveTo>
                <a:lnTo>
                  <a:pt x="0" y="3745992"/>
                </a:lnTo>
                <a:lnTo>
                  <a:pt x="0" y="3782568"/>
                </a:lnTo>
                <a:lnTo>
                  <a:pt x="9144" y="3782568"/>
                </a:lnTo>
                <a:lnTo>
                  <a:pt x="9144" y="3745992"/>
                </a:lnTo>
                <a:close/>
              </a:path>
              <a:path w="1088390" h="5081270">
                <a:moveTo>
                  <a:pt x="9144" y="3813048"/>
                </a:moveTo>
                <a:lnTo>
                  <a:pt x="0" y="3813048"/>
                </a:lnTo>
                <a:lnTo>
                  <a:pt x="0" y="3822192"/>
                </a:lnTo>
                <a:lnTo>
                  <a:pt x="9144" y="3822192"/>
                </a:lnTo>
                <a:lnTo>
                  <a:pt x="9144" y="3813048"/>
                </a:lnTo>
                <a:close/>
              </a:path>
              <a:path w="1088390" h="5081270">
                <a:moveTo>
                  <a:pt x="9144" y="3849624"/>
                </a:moveTo>
                <a:lnTo>
                  <a:pt x="0" y="3849624"/>
                </a:lnTo>
                <a:lnTo>
                  <a:pt x="0" y="3889248"/>
                </a:lnTo>
                <a:lnTo>
                  <a:pt x="9144" y="3889248"/>
                </a:lnTo>
                <a:lnTo>
                  <a:pt x="9144" y="3849624"/>
                </a:lnTo>
                <a:close/>
              </a:path>
              <a:path w="1088390" h="5081270">
                <a:moveTo>
                  <a:pt x="9144" y="3916679"/>
                </a:moveTo>
                <a:lnTo>
                  <a:pt x="0" y="3916679"/>
                </a:lnTo>
                <a:lnTo>
                  <a:pt x="0" y="3925824"/>
                </a:lnTo>
                <a:lnTo>
                  <a:pt x="9144" y="3925824"/>
                </a:lnTo>
                <a:lnTo>
                  <a:pt x="9144" y="3916679"/>
                </a:lnTo>
                <a:close/>
              </a:path>
              <a:path w="1088390" h="5081270">
                <a:moveTo>
                  <a:pt x="9144" y="3956304"/>
                </a:moveTo>
                <a:lnTo>
                  <a:pt x="0" y="3956304"/>
                </a:lnTo>
                <a:lnTo>
                  <a:pt x="0" y="3992879"/>
                </a:lnTo>
                <a:lnTo>
                  <a:pt x="9144" y="3992879"/>
                </a:lnTo>
                <a:lnTo>
                  <a:pt x="9144" y="3956304"/>
                </a:lnTo>
                <a:close/>
              </a:path>
              <a:path w="1088390" h="5081270">
                <a:moveTo>
                  <a:pt x="9144" y="4023360"/>
                </a:moveTo>
                <a:lnTo>
                  <a:pt x="0" y="4023360"/>
                </a:lnTo>
                <a:lnTo>
                  <a:pt x="0" y="4032504"/>
                </a:lnTo>
                <a:lnTo>
                  <a:pt x="9144" y="4032504"/>
                </a:lnTo>
                <a:lnTo>
                  <a:pt x="9144" y="4023360"/>
                </a:lnTo>
                <a:close/>
              </a:path>
              <a:path w="1088390" h="5081270">
                <a:moveTo>
                  <a:pt x="9144" y="4059936"/>
                </a:moveTo>
                <a:lnTo>
                  <a:pt x="0" y="4059936"/>
                </a:lnTo>
                <a:lnTo>
                  <a:pt x="0" y="4099560"/>
                </a:lnTo>
                <a:lnTo>
                  <a:pt x="9144" y="4099560"/>
                </a:lnTo>
                <a:lnTo>
                  <a:pt x="9144" y="4059936"/>
                </a:lnTo>
                <a:close/>
              </a:path>
              <a:path w="1088390" h="5081270">
                <a:moveTo>
                  <a:pt x="9144" y="4126992"/>
                </a:moveTo>
                <a:lnTo>
                  <a:pt x="0" y="4126992"/>
                </a:lnTo>
                <a:lnTo>
                  <a:pt x="0" y="4136136"/>
                </a:lnTo>
                <a:lnTo>
                  <a:pt x="9144" y="4136136"/>
                </a:lnTo>
                <a:lnTo>
                  <a:pt x="9144" y="4126992"/>
                </a:lnTo>
                <a:close/>
              </a:path>
              <a:path w="1088390" h="5081270">
                <a:moveTo>
                  <a:pt x="9144" y="4163568"/>
                </a:moveTo>
                <a:lnTo>
                  <a:pt x="0" y="4163568"/>
                </a:lnTo>
                <a:lnTo>
                  <a:pt x="0" y="4203192"/>
                </a:lnTo>
                <a:lnTo>
                  <a:pt x="9144" y="4203192"/>
                </a:lnTo>
                <a:lnTo>
                  <a:pt x="9144" y="4163568"/>
                </a:lnTo>
                <a:close/>
              </a:path>
              <a:path w="1088390" h="5081270">
                <a:moveTo>
                  <a:pt x="9144" y="4230624"/>
                </a:moveTo>
                <a:lnTo>
                  <a:pt x="0" y="4230624"/>
                </a:lnTo>
                <a:lnTo>
                  <a:pt x="0" y="4239768"/>
                </a:lnTo>
                <a:lnTo>
                  <a:pt x="9144" y="4239768"/>
                </a:lnTo>
                <a:lnTo>
                  <a:pt x="9144" y="4230624"/>
                </a:lnTo>
                <a:close/>
              </a:path>
              <a:path w="1088390" h="5081270">
                <a:moveTo>
                  <a:pt x="9144" y="4270248"/>
                </a:moveTo>
                <a:lnTo>
                  <a:pt x="0" y="4270248"/>
                </a:lnTo>
                <a:lnTo>
                  <a:pt x="0" y="4306824"/>
                </a:lnTo>
                <a:lnTo>
                  <a:pt x="9144" y="4306824"/>
                </a:lnTo>
                <a:lnTo>
                  <a:pt x="9144" y="4270248"/>
                </a:lnTo>
                <a:close/>
              </a:path>
              <a:path w="1088390" h="5081270">
                <a:moveTo>
                  <a:pt x="9144" y="4337304"/>
                </a:moveTo>
                <a:lnTo>
                  <a:pt x="0" y="4337304"/>
                </a:lnTo>
                <a:lnTo>
                  <a:pt x="0" y="4346448"/>
                </a:lnTo>
                <a:lnTo>
                  <a:pt x="9144" y="4346448"/>
                </a:lnTo>
                <a:lnTo>
                  <a:pt x="9144" y="4337304"/>
                </a:lnTo>
                <a:close/>
              </a:path>
              <a:path w="1088390" h="5081270">
                <a:moveTo>
                  <a:pt x="9144" y="4373880"/>
                </a:moveTo>
                <a:lnTo>
                  <a:pt x="0" y="4373880"/>
                </a:lnTo>
                <a:lnTo>
                  <a:pt x="0" y="4413504"/>
                </a:lnTo>
                <a:lnTo>
                  <a:pt x="9144" y="4413504"/>
                </a:lnTo>
                <a:lnTo>
                  <a:pt x="9144" y="4373880"/>
                </a:lnTo>
                <a:close/>
              </a:path>
              <a:path w="1088390" h="5081270">
                <a:moveTo>
                  <a:pt x="9144" y="4440936"/>
                </a:moveTo>
                <a:lnTo>
                  <a:pt x="0" y="4440936"/>
                </a:lnTo>
                <a:lnTo>
                  <a:pt x="0" y="4450080"/>
                </a:lnTo>
                <a:lnTo>
                  <a:pt x="9144" y="4450080"/>
                </a:lnTo>
                <a:lnTo>
                  <a:pt x="9144" y="4440936"/>
                </a:lnTo>
                <a:close/>
              </a:path>
              <a:path w="1088390" h="5081270">
                <a:moveTo>
                  <a:pt x="9144" y="4480560"/>
                </a:moveTo>
                <a:lnTo>
                  <a:pt x="0" y="4480560"/>
                </a:lnTo>
                <a:lnTo>
                  <a:pt x="0" y="4517136"/>
                </a:lnTo>
                <a:lnTo>
                  <a:pt x="9144" y="4517136"/>
                </a:lnTo>
                <a:lnTo>
                  <a:pt x="9144" y="4480560"/>
                </a:lnTo>
                <a:close/>
              </a:path>
              <a:path w="1088390" h="5081270">
                <a:moveTo>
                  <a:pt x="9144" y="4544568"/>
                </a:moveTo>
                <a:lnTo>
                  <a:pt x="0" y="4544568"/>
                </a:lnTo>
                <a:lnTo>
                  <a:pt x="0" y="4556760"/>
                </a:lnTo>
                <a:lnTo>
                  <a:pt x="9144" y="4556760"/>
                </a:lnTo>
                <a:lnTo>
                  <a:pt x="9144" y="4544568"/>
                </a:lnTo>
                <a:close/>
              </a:path>
              <a:path w="1088390" h="5081270">
                <a:moveTo>
                  <a:pt x="9144" y="4584192"/>
                </a:moveTo>
                <a:lnTo>
                  <a:pt x="0" y="4584192"/>
                </a:lnTo>
                <a:lnTo>
                  <a:pt x="0" y="4620768"/>
                </a:lnTo>
                <a:lnTo>
                  <a:pt x="9144" y="4620768"/>
                </a:lnTo>
                <a:lnTo>
                  <a:pt x="9144" y="4584192"/>
                </a:lnTo>
                <a:close/>
              </a:path>
              <a:path w="1088390" h="5081270">
                <a:moveTo>
                  <a:pt x="9144" y="4651248"/>
                </a:moveTo>
                <a:lnTo>
                  <a:pt x="0" y="4651248"/>
                </a:lnTo>
                <a:lnTo>
                  <a:pt x="0" y="4660392"/>
                </a:lnTo>
                <a:lnTo>
                  <a:pt x="9144" y="4660392"/>
                </a:lnTo>
                <a:lnTo>
                  <a:pt x="9144" y="4651248"/>
                </a:lnTo>
                <a:close/>
              </a:path>
              <a:path w="1088390" h="5081270">
                <a:moveTo>
                  <a:pt x="9144" y="4687824"/>
                </a:moveTo>
                <a:lnTo>
                  <a:pt x="0" y="4687824"/>
                </a:lnTo>
                <a:lnTo>
                  <a:pt x="0" y="4727448"/>
                </a:lnTo>
                <a:lnTo>
                  <a:pt x="9144" y="4727448"/>
                </a:lnTo>
                <a:lnTo>
                  <a:pt x="9144" y="4687824"/>
                </a:lnTo>
                <a:close/>
              </a:path>
              <a:path w="1088390" h="5081270">
                <a:moveTo>
                  <a:pt x="9144" y="4754880"/>
                </a:moveTo>
                <a:lnTo>
                  <a:pt x="0" y="4754880"/>
                </a:lnTo>
                <a:lnTo>
                  <a:pt x="0" y="4764024"/>
                </a:lnTo>
                <a:lnTo>
                  <a:pt x="9144" y="4764024"/>
                </a:lnTo>
                <a:lnTo>
                  <a:pt x="9144" y="4754880"/>
                </a:lnTo>
                <a:close/>
              </a:path>
              <a:path w="1088390" h="5081270">
                <a:moveTo>
                  <a:pt x="9144" y="4794504"/>
                </a:moveTo>
                <a:lnTo>
                  <a:pt x="0" y="4794504"/>
                </a:lnTo>
                <a:lnTo>
                  <a:pt x="0" y="4831080"/>
                </a:lnTo>
                <a:lnTo>
                  <a:pt x="9144" y="4831080"/>
                </a:lnTo>
                <a:lnTo>
                  <a:pt x="9144" y="4794504"/>
                </a:lnTo>
                <a:close/>
              </a:path>
              <a:path w="1088390" h="5081270">
                <a:moveTo>
                  <a:pt x="9144" y="4861560"/>
                </a:moveTo>
                <a:lnTo>
                  <a:pt x="0" y="4861560"/>
                </a:lnTo>
                <a:lnTo>
                  <a:pt x="0" y="4870704"/>
                </a:lnTo>
                <a:lnTo>
                  <a:pt x="9144" y="4870704"/>
                </a:lnTo>
                <a:lnTo>
                  <a:pt x="9144" y="4861560"/>
                </a:lnTo>
                <a:close/>
              </a:path>
              <a:path w="1088390" h="5081270">
                <a:moveTo>
                  <a:pt x="9144" y="4898136"/>
                </a:moveTo>
                <a:lnTo>
                  <a:pt x="0" y="4898136"/>
                </a:lnTo>
                <a:lnTo>
                  <a:pt x="0" y="4937760"/>
                </a:lnTo>
                <a:lnTo>
                  <a:pt x="9144" y="4937760"/>
                </a:lnTo>
                <a:lnTo>
                  <a:pt x="9144" y="4898136"/>
                </a:lnTo>
                <a:close/>
              </a:path>
              <a:path w="1088390" h="5081270">
                <a:moveTo>
                  <a:pt x="9144" y="4965192"/>
                </a:moveTo>
                <a:lnTo>
                  <a:pt x="0" y="4965192"/>
                </a:lnTo>
                <a:lnTo>
                  <a:pt x="0" y="4974336"/>
                </a:lnTo>
                <a:lnTo>
                  <a:pt x="9144" y="4974336"/>
                </a:lnTo>
                <a:lnTo>
                  <a:pt x="9144" y="4965192"/>
                </a:lnTo>
                <a:close/>
              </a:path>
              <a:path w="1088390" h="5081270">
                <a:moveTo>
                  <a:pt x="9144" y="5001769"/>
                </a:moveTo>
                <a:lnTo>
                  <a:pt x="0" y="5001769"/>
                </a:lnTo>
                <a:lnTo>
                  <a:pt x="0" y="5041392"/>
                </a:lnTo>
                <a:lnTo>
                  <a:pt x="9144" y="5041392"/>
                </a:lnTo>
                <a:lnTo>
                  <a:pt x="9144" y="5001769"/>
                </a:lnTo>
                <a:close/>
              </a:path>
              <a:path w="1088390" h="5081270">
                <a:moveTo>
                  <a:pt x="9144" y="5068824"/>
                </a:moveTo>
                <a:lnTo>
                  <a:pt x="0" y="5068824"/>
                </a:lnTo>
                <a:lnTo>
                  <a:pt x="0" y="5081016"/>
                </a:lnTo>
                <a:lnTo>
                  <a:pt x="6096" y="5081016"/>
                </a:lnTo>
                <a:lnTo>
                  <a:pt x="6096" y="5074920"/>
                </a:lnTo>
                <a:lnTo>
                  <a:pt x="3048" y="5071872"/>
                </a:lnTo>
                <a:lnTo>
                  <a:pt x="9144" y="5071872"/>
                </a:lnTo>
                <a:lnTo>
                  <a:pt x="9144" y="5068824"/>
                </a:lnTo>
                <a:close/>
              </a:path>
              <a:path w="1088390" h="5081270">
                <a:moveTo>
                  <a:pt x="9144" y="5071872"/>
                </a:moveTo>
                <a:lnTo>
                  <a:pt x="6096" y="5071872"/>
                </a:lnTo>
                <a:lnTo>
                  <a:pt x="6096" y="5074920"/>
                </a:lnTo>
                <a:lnTo>
                  <a:pt x="9144" y="5077969"/>
                </a:lnTo>
                <a:lnTo>
                  <a:pt x="9144" y="5071872"/>
                </a:lnTo>
                <a:close/>
              </a:path>
              <a:path w="1088390" h="5081270">
                <a:moveTo>
                  <a:pt x="6096" y="5071872"/>
                </a:moveTo>
                <a:lnTo>
                  <a:pt x="3048" y="5071872"/>
                </a:lnTo>
                <a:lnTo>
                  <a:pt x="6096" y="5074920"/>
                </a:lnTo>
                <a:lnTo>
                  <a:pt x="6096" y="5071872"/>
                </a:lnTo>
                <a:close/>
              </a:path>
              <a:path w="1088390" h="5081270">
                <a:moveTo>
                  <a:pt x="73151" y="5071872"/>
                </a:moveTo>
                <a:lnTo>
                  <a:pt x="33527" y="5071872"/>
                </a:lnTo>
                <a:lnTo>
                  <a:pt x="33527" y="5081016"/>
                </a:lnTo>
                <a:lnTo>
                  <a:pt x="73151" y="5081016"/>
                </a:lnTo>
                <a:lnTo>
                  <a:pt x="73151" y="5071872"/>
                </a:lnTo>
                <a:close/>
              </a:path>
              <a:path w="1088390" h="5081270">
                <a:moveTo>
                  <a:pt x="109727" y="5071872"/>
                </a:moveTo>
                <a:lnTo>
                  <a:pt x="100584" y="5071872"/>
                </a:lnTo>
                <a:lnTo>
                  <a:pt x="100584" y="5081016"/>
                </a:lnTo>
                <a:lnTo>
                  <a:pt x="109727" y="5081016"/>
                </a:lnTo>
                <a:lnTo>
                  <a:pt x="109727" y="5071872"/>
                </a:lnTo>
                <a:close/>
              </a:path>
              <a:path w="1088390" h="5081270">
                <a:moveTo>
                  <a:pt x="176784" y="5071872"/>
                </a:moveTo>
                <a:lnTo>
                  <a:pt x="137160" y="5071872"/>
                </a:lnTo>
                <a:lnTo>
                  <a:pt x="137160" y="5081016"/>
                </a:lnTo>
                <a:lnTo>
                  <a:pt x="176784" y="5081016"/>
                </a:lnTo>
                <a:lnTo>
                  <a:pt x="176784" y="5071872"/>
                </a:lnTo>
                <a:close/>
              </a:path>
              <a:path w="1088390" h="5081270">
                <a:moveTo>
                  <a:pt x="213360" y="5071872"/>
                </a:moveTo>
                <a:lnTo>
                  <a:pt x="204216" y="5071872"/>
                </a:lnTo>
                <a:lnTo>
                  <a:pt x="204216" y="5081016"/>
                </a:lnTo>
                <a:lnTo>
                  <a:pt x="213360" y="5081016"/>
                </a:lnTo>
                <a:lnTo>
                  <a:pt x="213360" y="5071872"/>
                </a:lnTo>
                <a:close/>
              </a:path>
              <a:path w="1088390" h="5081270">
                <a:moveTo>
                  <a:pt x="280416" y="5071872"/>
                </a:moveTo>
                <a:lnTo>
                  <a:pt x="243840" y="5071872"/>
                </a:lnTo>
                <a:lnTo>
                  <a:pt x="243840" y="5081016"/>
                </a:lnTo>
                <a:lnTo>
                  <a:pt x="280416" y="5081016"/>
                </a:lnTo>
                <a:lnTo>
                  <a:pt x="280416" y="5071872"/>
                </a:lnTo>
                <a:close/>
              </a:path>
              <a:path w="1088390" h="5081270">
                <a:moveTo>
                  <a:pt x="320040" y="5071872"/>
                </a:moveTo>
                <a:lnTo>
                  <a:pt x="310896" y="5071872"/>
                </a:lnTo>
                <a:lnTo>
                  <a:pt x="310896" y="5081016"/>
                </a:lnTo>
                <a:lnTo>
                  <a:pt x="320040" y="5081016"/>
                </a:lnTo>
                <a:lnTo>
                  <a:pt x="320040" y="5071872"/>
                </a:lnTo>
                <a:close/>
              </a:path>
              <a:path w="1088390" h="5081270">
                <a:moveTo>
                  <a:pt x="387096" y="5071872"/>
                </a:moveTo>
                <a:lnTo>
                  <a:pt x="347472" y="5071872"/>
                </a:lnTo>
                <a:lnTo>
                  <a:pt x="347472" y="5081016"/>
                </a:lnTo>
                <a:lnTo>
                  <a:pt x="387096" y="5081016"/>
                </a:lnTo>
                <a:lnTo>
                  <a:pt x="387096" y="5071872"/>
                </a:lnTo>
                <a:close/>
              </a:path>
              <a:path w="1088390" h="5081270">
                <a:moveTo>
                  <a:pt x="423672" y="5071872"/>
                </a:moveTo>
                <a:lnTo>
                  <a:pt x="414527" y="5071872"/>
                </a:lnTo>
                <a:lnTo>
                  <a:pt x="414527" y="5081016"/>
                </a:lnTo>
                <a:lnTo>
                  <a:pt x="423672" y="5081016"/>
                </a:lnTo>
                <a:lnTo>
                  <a:pt x="423672" y="5071872"/>
                </a:lnTo>
                <a:close/>
              </a:path>
              <a:path w="1088390" h="5081270">
                <a:moveTo>
                  <a:pt x="490727" y="5071872"/>
                </a:moveTo>
                <a:lnTo>
                  <a:pt x="454151" y="5071872"/>
                </a:lnTo>
                <a:lnTo>
                  <a:pt x="454151" y="5081016"/>
                </a:lnTo>
                <a:lnTo>
                  <a:pt x="490727" y="5081016"/>
                </a:lnTo>
                <a:lnTo>
                  <a:pt x="490727" y="5071872"/>
                </a:lnTo>
                <a:close/>
              </a:path>
              <a:path w="1088390" h="5081270">
                <a:moveTo>
                  <a:pt x="530351" y="5071872"/>
                </a:moveTo>
                <a:lnTo>
                  <a:pt x="518160" y="5071872"/>
                </a:lnTo>
                <a:lnTo>
                  <a:pt x="518160" y="5081016"/>
                </a:lnTo>
                <a:lnTo>
                  <a:pt x="530351" y="5081016"/>
                </a:lnTo>
                <a:lnTo>
                  <a:pt x="530351" y="5071872"/>
                </a:lnTo>
                <a:close/>
              </a:path>
              <a:path w="1088390" h="5081270">
                <a:moveTo>
                  <a:pt x="594360" y="5071872"/>
                </a:moveTo>
                <a:lnTo>
                  <a:pt x="557784" y="5071872"/>
                </a:lnTo>
                <a:lnTo>
                  <a:pt x="557784" y="5081016"/>
                </a:lnTo>
                <a:lnTo>
                  <a:pt x="594360" y="5081016"/>
                </a:lnTo>
                <a:lnTo>
                  <a:pt x="594360" y="5071872"/>
                </a:lnTo>
                <a:close/>
              </a:path>
              <a:path w="1088390" h="5081270">
                <a:moveTo>
                  <a:pt x="633984" y="5071872"/>
                </a:moveTo>
                <a:lnTo>
                  <a:pt x="624840" y="5071872"/>
                </a:lnTo>
                <a:lnTo>
                  <a:pt x="624840" y="5081016"/>
                </a:lnTo>
                <a:lnTo>
                  <a:pt x="633984" y="5081016"/>
                </a:lnTo>
                <a:lnTo>
                  <a:pt x="633984" y="5071872"/>
                </a:lnTo>
                <a:close/>
              </a:path>
              <a:path w="1088390" h="5081270">
                <a:moveTo>
                  <a:pt x="701040" y="5071872"/>
                </a:moveTo>
                <a:lnTo>
                  <a:pt x="661416" y="5071872"/>
                </a:lnTo>
                <a:lnTo>
                  <a:pt x="661416" y="5081016"/>
                </a:lnTo>
                <a:lnTo>
                  <a:pt x="701040" y="5081016"/>
                </a:lnTo>
                <a:lnTo>
                  <a:pt x="701040" y="5071872"/>
                </a:lnTo>
                <a:close/>
              </a:path>
              <a:path w="1088390" h="5081270">
                <a:moveTo>
                  <a:pt x="737616" y="5071872"/>
                </a:moveTo>
                <a:lnTo>
                  <a:pt x="728472" y="5071872"/>
                </a:lnTo>
                <a:lnTo>
                  <a:pt x="728472" y="5081016"/>
                </a:lnTo>
                <a:lnTo>
                  <a:pt x="737616" y="5081016"/>
                </a:lnTo>
                <a:lnTo>
                  <a:pt x="737616" y="5071872"/>
                </a:lnTo>
                <a:close/>
              </a:path>
              <a:path w="1088390" h="5081270">
                <a:moveTo>
                  <a:pt x="804672" y="5071872"/>
                </a:moveTo>
                <a:lnTo>
                  <a:pt x="768096" y="5071872"/>
                </a:lnTo>
                <a:lnTo>
                  <a:pt x="768096" y="5081016"/>
                </a:lnTo>
                <a:lnTo>
                  <a:pt x="804672" y="5081016"/>
                </a:lnTo>
                <a:lnTo>
                  <a:pt x="804672" y="5071872"/>
                </a:lnTo>
                <a:close/>
              </a:path>
              <a:path w="1088390" h="5081270">
                <a:moveTo>
                  <a:pt x="844296" y="5071872"/>
                </a:moveTo>
                <a:lnTo>
                  <a:pt x="835151" y="5071872"/>
                </a:lnTo>
                <a:lnTo>
                  <a:pt x="835151" y="5081016"/>
                </a:lnTo>
                <a:lnTo>
                  <a:pt x="844296" y="5081016"/>
                </a:lnTo>
                <a:lnTo>
                  <a:pt x="844296" y="5071872"/>
                </a:lnTo>
                <a:close/>
              </a:path>
              <a:path w="1088390" h="5081270">
                <a:moveTo>
                  <a:pt x="911351" y="5071872"/>
                </a:moveTo>
                <a:lnTo>
                  <a:pt x="871727" y="5071872"/>
                </a:lnTo>
                <a:lnTo>
                  <a:pt x="871727" y="5081016"/>
                </a:lnTo>
                <a:lnTo>
                  <a:pt x="911351" y="5081016"/>
                </a:lnTo>
                <a:lnTo>
                  <a:pt x="911351" y="5071872"/>
                </a:lnTo>
                <a:close/>
              </a:path>
              <a:path w="1088390" h="5081270">
                <a:moveTo>
                  <a:pt x="947927" y="5071872"/>
                </a:moveTo>
                <a:lnTo>
                  <a:pt x="938784" y="5071872"/>
                </a:lnTo>
                <a:lnTo>
                  <a:pt x="938784" y="5081016"/>
                </a:lnTo>
                <a:lnTo>
                  <a:pt x="947927" y="5081016"/>
                </a:lnTo>
                <a:lnTo>
                  <a:pt x="947927" y="5071872"/>
                </a:lnTo>
                <a:close/>
              </a:path>
              <a:path w="1088390" h="5081270">
                <a:moveTo>
                  <a:pt x="1014984" y="5071872"/>
                </a:moveTo>
                <a:lnTo>
                  <a:pt x="975360" y="5071872"/>
                </a:lnTo>
                <a:lnTo>
                  <a:pt x="975360" y="5081016"/>
                </a:lnTo>
                <a:lnTo>
                  <a:pt x="1014984" y="5081016"/>
                </a:lnTo>
                <a:lnTo>
                  <a:pt x="1014984" y="5071872"/>
                </a:lnTo>
                <a:close/>
              </a:path>
              <a:path w="1088390" h="5081270">
                <a:moveTo>
                  <a:pt x="1051560" y="5071872"/>
                </a:moveTo>
                <a:lnTo>
                  <a:pt x="1042416" y="5071872"/>
                </a:lnTo>
                <a:lnTo>
                  <a:pt x="1042416" y="5081016"/>
                </a:lnTo>
                <a:lnTo>
                  <a:pt x="1051560" y="5081016"/>
                </a:lnTo>
                <a:lnTo>
                  <a:pt x="1051560" y="5071872"/>
                </a:lnTo>
                <a:close/>
              </a:path>
              <a:path w="1088390" h="5081270">
                <a:moveTo>
                  <a:pt x="1088136" y="5071872"/>
                </a:moveTo>
                <a:lnTo>
                  <a:pt x="1082040" y="5071872"/>
                </a:lnTo>
                <a:lnTo>
                  <a:pt x="1082040" y="5081016"/>
                </a:lnTo>
                <a:lnTo>
                  <a:pt x="1088136" y="5081016"/>
                </a:lnTo>
                <a:lnTo>
                  <a:pt x="1088136" y="5071872"/>
                </a:lnTo>
                <a:close/>
              </a:path>
              <a:path w="1088390" h="5081270">
                <a:moveTo>
                  <a:pt x="1088136" y="5041392"/>
                </a:moveTo>
                <a:lnTo>
                  <a:pt x="1078992" y="5041392"/>
                </a:lnTo>
                <a:lnTo>
                  <a:pt x="1078992" y="5077969"/>
                </a:lnTo>
                <a:lnTo>
                  <a:pt x="1082040" y="5071872"/>
                </a:lnTo>
                <a:lnTo>
                  <a:pt x="1088136" y="5071872"/>
                </a:lnTo>
                <a:lnTo>
                  <a:pt x="1088136" y="5041392"/>
                </a:lnTo>
                <a:close/>
              </a:path>
              <a:path w="1088390" h="5081270">
                <a:moveTo>
                  <a:pt x="1088136" y="5001769"/>
                </a:moveTo>
                <a:lnTo>
                  <a:pt x="1078992" y="5001769"/>
                </a:lnTo>
                <a:lnTo>
                  <a:pt x="1078992" y="5013960"/>
                </a:lnTo>
                <a:lnTo>
                  <a:pt x="1088136" y="5013960"/>
                </a:lnTo>
                <a:lnTo>
                  <a:pt x="1088136" y="5001769"/>
                </a:lnTo>
                <a:close/>
              </a:path>
              <a:path w="1088390" h="5081270">
                <a:moveTo>
                  <a:pt x="1088136" y="4937760"/>
                </a:moveTo>
                <a:lnTo>
                  <a:pt x="1078992" y="4937760"/>
                </a:lnTo>
                <a:lnTo>
                  <a:pt x="1078992" y="4974336"/>
                </a:lnTo>
                <a:lnTo>
                  <a:pt x="1088136" y="4974336"/>
                </a:lnTo>
                <a:lnTo>
                  <a:pt x="1088136" y="4937760"/>
                </a:lnTo>
                <a:close/>
              </a:path>
              <a:path w="1088390" h="5081270">
                <a:moveTo>
                  <a:pt x="1088136" y="4898136"/>
                </a:moveTo>
                <a:lnTo>
                  <a:pt x="1078992" y="4898136"/>
                </a:lnTo>
                <a:lnTo>
                  <a:pt x="1078992" y="4907280"/>
                </a:lnTo>
                <a:lnTo>
                  <a:pt x="1088136" y="4907280"/>
                </a:lnTo>
                <a:lnTo>
                  <a:pt x="1088136" y="4898136"/>
                </a:lnTo>
                <a:close/>
              </a:path>
              <a:path w="1088390" h="5081270">
                <a:moveTo>
                  <a:pt x="1088136" y="4831080"/>
                </a:moveTo>
                <a:lnTo>
                  <a:pt x="1078992" y="4831080"/>
                </a:lnTo>
                <a:lnTo>
                  <a:pt x="1078992" y="4870704"/>
                </a:lnTo>
                <a:lnTo>
                  <a:pt x="1088136" y="4870704"/>
                </a:lnTo>
                <a:lnTo>
                  <a:pt x="1088136" y="4831080"/>
                </a:lnTo>
                <a:close/>
              </a:path>
              <a:path w="1088390" h="5081270">
                <a:moveTo>
                  <a:pt x="1088136" y="4794504"/>
                </a:moveTo>
                <a:lnTo>
                  <a:pt x="1078992" y="4794504"/>
                </a:lnTo>
                <a:lnTo>
                  <a:pt x="1078992" y="4803648"/>
                </a:lnTo>
                <a:lnTo>
                  <a:pt x="1088136" y="4803648"/>
                </a:lnTo>
                <a:lnTo>
                  <a:pt x="1088136" y="4794504"/>
                </a:lnTo>
                <a:close/>
              </a:path>
              <a:path w="1088390" h="5081270">
                <a:moveTo>
                  <a:pt x="1088136" y="4727448"/>
                </a:moveTo>
                <a:lnTo>
                  <a:pt x="1078992" y="4727448"/>
                </a:lnTo>
                <a:lnTo>
                  <a:pt x="1078992" y="4764024"/>
                </a:lnTo>
                <a:lnTo>
                  <a:pt x="1088136" y="4764024"/>
                </a:lnTo>
                <a:lnTo>
                  <a:pt x="1088136" y="4727448"/>
                </a:lnTo>
                <a:close/>
              </a:path>
              <a:path w="1088390" h="5081270">
                <a:moveTo>
                  <a:pt x="1088136" y="4687824"/>
                </a:moveTo>
                <a:lnTo>
                  <a:pt x="1078992" y="4687824"/>
                </a:lnTo>
                <a:lnTo>
                  <a:pt x="1078992" y="4696969"/>
                </a:lnTo>
                <a:lnTo>
                  <a:pt x="1088136" y="4696969"/>
                </a:lnTo>
                <a:lnTo>
                  <a:pt x="1088136" y="4687824"/>
                </a:lnTo>
                <a:close/>
              </a:path>
              <a:path w="1088390" h="5081270">
                <a:moveTo>
                  <a:pt x="1088136" y="4620768"/>
                </a:moveTo>
                <a:lnTo>
                  <a:pt x="1078992" y="4620768"/>
                </a:lnTo>
                <a:lnTo>
                  <a:pt x="1078992" y="4660392"/>
                </a:lnTo>
                <a:lnTo>
                  <a:pt x="1088136" y="4660392"/>
                </a:lnTo>
                <a:lnTo>
                  <a:pt x="1088136" y="4620768"/>
                </a:lnTo>
                <a:close/>
              </a:path>
              <a:path w="1088390" h="5081270">
                <a:moveTo>
                  <a:pt x="1088136" y="4584192"/>
                </a:moveTo>
                <a:lnTo>
                  <a:pt x="1078992" y="4584192"/>
                </a:lnTo>
                <a:lnTo>
                  <a:pt x="1078992" y="4593336"/>
                </a:lnTo>
                <a:lnTo>
                  <a:pt x="1088136" y="4593336"/>
                </a:lnTo>
                <a:lnTo>
                  <a:pt x="1088136" y="4584192"/>
                </a:lnTo>
                <a:close/>
              </a:path>
              <a:path w="1088390" h="5081270">
                <a:moveTo>
                  <a:pt x="1088136" y="4517136"/>
                </a:moveTo>
                <a:lnTo>
                  <a:pt x="1078992" y="4517136"/>
                </a:lnTo>
                <a:lnTo>
                  <a:pt x="1078992" y="4556760"/>
                </a:lnTo>
                <a:lnTo>
                  <a:pt x="1088136" y="4556760"/>
                </a:lnTo>
                <a:lnTo>
                  <a:pt x="1088136" y="4517136"/>
                </a:lnTo>
                <a:close/>
              </a:path>
              <a:path w="1088390" h="5081270">
                <a:moveTo>
                  <a:pt x="1088136" y="4480560"/>
                </a:moveTo>
                <a:lnTo>
                  <a:pt x="1078992" y="4480560"/>
                </a:lnTo>
                <a:lnTo>
                  <a:pt x="1078992" y="4489704"/>
                </a:lnTo>
                <a:lnTo>
                  <a:pt x="1088136" y="4489704"/>
                </a:lnTo>
                <a:lnTo>
                  <a:pt x="1088136" y="4480560"/>
                </a:lnTo>
                <a:close/>
              </a:path>
              <a:path w="1088390" h="5081270">
                <a:moveTo>
                  <a:pt x="1088136" y="4413504"/>
                </a:moveTo>
                <a:lnTo>
                  <a:pt x="1078992" y="4413504"/>
                </a:lnTo>
                <a:lnTo>
                  <a:pt x="1078992" y="4450080"/>
                </a:lnTo>
                <a:lnTo>
                  <a:pt x="1088136" y="4450080"/>
                </a:lnTo>
                <a:lnTo>
                  <a:pt x="1088136" y="4413504"/>
                </a:lnTo>
                <a:close/>
              </a:path>
              <a:path w="1088390" h="5081270">
                <a:moveTo>
                  <a:pt x="1088136" y="4373880"/>
                </a:moveTo>
                <a:lnTo>
                  <a:pt x="1078992" y="4373880"/>
                </a:lnTo>
                <a:lnTo>
                  <a:pt x="1078992" y="4383024"/>
                </a:lnTo>
                <a:lnTo>
                  <a:pt x="1088136" y="4383024"/>
                </a:lnTo>
                <a:lnTo>
                  <a:pt x="1088136" y="4373880"/>
                </a:lnTo>
                <a:close/>
              </a:path>
              <a:path w="1088390" h="5081270">
                <a:moveTo>
                  <a:pt x="1088136" y="4306824"/>
                </a:moveTo>
                <a:lnTo>
                  <a:pt x="1078992" y="4306824"/>
                </a:lnTo>
                <a:lnTo>
                  <a:pt x="1078992" y="4346448"/>
                </a:lnTo>
                <a:lnTo>
                  <a:pt x="1088136" y="4346448"/>
                </a:lnTo>
                <a:lnTo>
                  <a:pt x="1088136" y="4306824"/>
                </a:lnTo>
                <a:close/>
              </a:path>
              <a:path w="1088390" h="5081270">
                <a:moveTo>
                  <a:pt x="1088136" y="4270248"/>
                </a:moveTo>
                <a:lnTo>
                  <a:pt x="1078992" y="4270248"/>
                </a:lnTo>
                <a:lnTo>
                  <a:pt x="1078992" y="4279392"/>
                </a:lnTo>
                <a:lnTo>
                  <a:pt x="1088136" y="4279392"/>
                </a:lnTo>
                <a:lnTo>
                  <a:pt x="1088136" y="4270248"/>
                </a:lnTo>
                <a:close/>
              </a:path>
              <a:path w="1088390" h="5081270">
                <a:moveTo>
                  <a:pt x="1088136" y="4203192"/>
                </a:moveTo>
                <a:lnTo>
                  <a:pt x="1078992" y="4203192"/>
                </a:lnTo>
                <a:lnTo>
                  <a:pt x="1078992" y="4239768"/>
                </a:lnTo>
                <a:lnTo>
                  <a:pt x="1088136" y="4239768"/>
                </a:lnTo>
                <a:lnTo>
                  <a:pt x="1088136" y="4203192"/>
                </a:lnTo>
                <a:close/>
              </a:path>
              <a:path w="1088390" h="5081270">
                <a:moveTo>
                  <a:pt x="1088136" y="4163568"/>
                </a:moveTo>
                <a:lnTo>
                  <a:pt x="1078992" y="4163568"/>
                </a:lnTo>
                <a:lnTo>
                  <a:pt x="1078992" y="4175760"/>
                </a:lnTo>
                <a:lnTo>
                  <a:pt x="1088136" y="4175760"/>
                </a:lnTo>
                <a:lnTo>
                  <a:pt x="1088136" y="4163568"/>
                </a:lnTo>
                <a:close/>
              </a:path>
              <a:path w="1088390" h="5081270">
                <a:moveTo>
                  <a:pt x="1088136" y="4099560"/>
                </a:moveTo>
                <a:lnTo>
                  <a:pt x="1078992" y="4099560"/>
                </a:lnTo>
                <a:lnTo>
                  <a:pt x="1078992" y="4136136"/>
                </a:lnTo>
                <a:lnTo>
                  <a:pt x="1088136" y="4136136"/>
                </a:lnTo>
                <a:lnTo>
                  <a:pt x="1088136" y="4099560"/>
                </a:lnTo>
                <a:close/>
              </a:path>
              <a:path w="1088390" h="5081270">
                <a:moveTo>
                  <a:pt x="1088136" y="4059936"/>
                </a:moveTo>
                <a:lnTo>
                  <a:pt x="1078992" y="4059936"/>
                </a:lnTo>
                <a:lnTo>
                  <a:pt x="1078992" y="4069079"/>
                </a:lnTo>
                <a:lnTo>
                  <a:pt x="1088136" y="4069079"/>
                </a:lnTo>
                <a:lnTo>
                  <a:pt x="1088136" y="4059936"/>
                </a:lnTo>
                <a:close/>
              </a:path>
              <a:path w="1088390" h="5081270">
                <a:moveTo>
                  <a:pt x="1088136" y="3992879"/>
                </a:moveTo>
                <a:lnTo>
                  <a:pt x="1078992" y="3992879"/>
                </a:lnTo>
                <a:lnTo>
                  <a:pt x="1078992" y="4032504"/>
                </a:lnTo>
                <a:lnTo>
                  <a:pt x="1088136" y="4032504"/>
                </a:lnTo>
                <a:lnTo>
                  <a:pt x="1088136" y="3992879"/>
                </a:lnTo>
                <a:close/>
              </a:path>
              <a:path w="1088390" h="5081270">
                <a:moveTo>
                  <a:pt x="1088136" y="3956304"/>
                </a:moveTo>
                <a:lnTo>
                  <a:pt x="1078992" y="3956304"/>
                </a:lnTo>
                <a:lnTo>
                  <a:pt x="1078992" y="3965448"/>
                </a:lnTo>
                <a:lnTo>
                  <a:pt x="1088136" y="3965448"/>
                </a:lnTo>
                <a:lnTo>
                  <a:pt x="1088136" y="3956304"/>
                </a:lnTo>
                <a:close/>
              </a:path>
              <a:path w="1088390" h="5081270">
                <a:moveTo>
                  <a:pt x="1088136" y="3889248"/>
                </a:moveTo>
                <a:lnTo>
                  <a:pt x="1078992" y="3889248"/>
                </a:lnTo>
                <a:lnTo>
                  <a:pt x="1078992" y="3925824"/>
                </a:lnTo>
                <a:lnTo>
                  <a:pt x="1088136" y="3925824"/>
                </a:lnTo>
                <a:lnTo>
                  <a:pt x="1088136" y="3889248"/>
                </a:lnTo>
                <a:close/>
              </a:path>
              <a:path w="1088390" h="5081270">
                <a:moveTo>
                  <a:pt x="1088136" y="3849624"/>
                </a:moveTo>
                <a:lnTo>
                  <a:pt x="1078992" y="3849624"/>
                </a:lnTo>
                <a:lnTo>
                  <a:pt x="1078992" y="3858768"/>
                </a:lnTo>
                <a:lnTo>
                  <a:pt x="1088136" y="3858768"/>
                </a:lnTo>
                <a:lnTo>
                  <a:pt x="1088136" y="3849624"/>
                </a:lnTo>
                <a:close/>
              </a:path>
              <a:path w="1088390" h="5081270">
                <a:moveTo>
                  <a:pt x="1088136" y="3782568"/>
                </a:moveTo>
                <a:lnTo>
                  <a:pt x="1078992" y="3782568"/>
                </a:lnTo>
                <a:lnTo>
                  <a:pt x="1078992" y="3822192"/>
                </a:lnTo>
                <a:lnTo>
                  <a:pt x="1088136" y="3822192"/>
                </a:lnTo>
                <a:lnTo>
                  <a:pt x="1088136" y="3782568"/>
                </a:lnTo>
                <a:close/>
              </a:path>
              <a:path w="1088390" h="5081270">
                <a:moveTo>
                  <a:pt x="1088136" y="3745992"/>
                </a:moveTo>
                <a:lnTo>
                  <a:pt x="1078992" y="3745992"/>
                </a:lnTo>
                <a:lnTo>
                  <a:pt x="1078992" y="3755136"/>
                </a:lnTo>
                <a:lnTo>
                  <a:pt x="1088136" y="3755136"/>
                </a:lnTo>
                <a:lnTo>
                  <a:pt x="1088136" y="3745992"/>
                </a:lnTo>
                <a:close/>
              </a:path>
              <a:path w="1088390" h="5081270">
                <a:moveTo>
                  <a:pt x="1088136" y="3678936"/>
                </a:moveTo>
                <a:lnTo>
                  <a:pt x="1078992" y="3678936"/>
                </a:lnTo>
                <a:lnTo>
                  <a:pt x="1078992" y="3718560"/>
                </a:lnTo>
                <a:lnTo>
                  <a:pt x="1088136" y="3718560"/>
                </a:lnTo>
                <a:lnTo>
                  <a:pt x="1088136" y="3678936"/>
                </a:lnTo>
                <a:close/>
              </a:path>
              <a:path w="1088390" h="5081270">
                <a:moveTo>
                  <a:pt x="1088136" y="3642360"/>
                </a:moveTo>
                <a:lnTo>
                  <a:pt x="1078992" y="3642360"/>
                </a:lnTo>
                <a:lnTo>
                  <a:pt x="1078992" y="3651504"/>
                </a:lnTo>
                <a:lnTo>
                  <a:pt x="1088136" y="3651504"/>
                </a:lnTo>
                <a:lnTo>
                  <a:pt x="1088136" y="3642360"/>
                </a:lnTo>
                <a:close/>
              </a:path>
              <a:path w="1088390" h="5081270">
                <a:moveTo>
                  <a:pt x="1088136" y="3575304"/>
                </a:moveTo>
                <a:lnTo>
                  <a:pt x="1078992" y="3575304"/>
                </a:lnTo>
                <a:lnTo>
                  <a:pt x="1078992" y="3611879"/>
                </a:lnTo>
                <a:lnTo>
                  <a:pt x="1088136" y="3611879"/>
                </a:lnTo>
                <a:lnTo>
                  <a:pt x="1088136" y="3575304"/>
                </a:lnTo>
                <a:close/>
              </a:path>
              <a:path w="1088390" h="5081270">
                <a:moveTo>
                  <a:pt x="1088136" y="3535679"/>
                </a:moveTo>
                <a:lnTo>
                  <a:pt x="1078992" y="3535679"/>
                </a:lnTo>
                <a:lnTo>
                  <a:pt x="1078992" y="3544824"/>
                </a:lnTo>
                <a:lnTo>
                  <a:pt x="1088136" y="3544824"/>
                </a:lnTo>
                <a:lnTo>
                  <a:pt x="1088136" y="3535679"/>
                </a:lnTo>
                <a:close/>
              </a:path>
              <a:path w="1088390" h="5081270">
                <a:moveTo>
                  <a:pt x="1088136" y="3468624"/>
                </a:moveTo>
                <a:lnTo>
                  <a:pt x="1078992" y="3468624"/>
                </a:lnTo>
                <a:lnTo>
                  <a:pt x="1078992" y="3508248"/>
                </a:lnTo>
                <a:lnTo>
                  <a:pt x="1088136" y="3508248"/>
                </a:lnTo>
                <a:lnTo>
                  <a:pt x="1088136" y="3468624"/>
                </a:lnTo>
                <a:close/>
              </a:path>
              <a:path w="1088390" h="5081270">
                <a:moveTo>
                  <a:pt x="1088136" y="3432048"/>
                </a:moveTo>
                <a:lnTo>
                  <a:pt x="1078992" y="3432048"/>
                </a:lnTo>
                <a:lnTo>
                  <a:pt x="1078992" y="3441192"/>
                </a:lnTo>
                <a:lnTo>
                  <a:pt x="1088136" y="3441192"/>
                </a:lnTo>
                <a:lnTo>
                  <a:pt x="1088136" y="3432048"/>
                </a:lnTo>
                <a:close/>
              </a:path>
              <a:path w="1088390" h="5081270">
                <a:moveTo>
                  <a:pt x="1088136" y="3364992"/>
                </a:moveTo>
                <a:lnTo>
                  <a:pt x="1078992" y="3364992"/>
                </a:lnTo>
                <a:lnTo>
                  <a:pt x="1078992" y="3401568"/>
                </a:lnTo>
                <a:lnTo>
                  <a:pt x="1088136" y="3401568"/>
                </a:lnTo>
                <a:lnTo>
                  <a:pt x="1088136" y="3364992"/>
                </a:lnTo>
                <a:close/>
              </a:path>
              <a:path w="1088390" h="5081270">
                <a:moveTo>
                  <a:pt x="1088136" y="3325368"/>
                </a:moveTo>
                <a:lnTo>
                  <a:pt x="1078992" y="3325368"/>
                </a:lnTo>
                <a:lnTo>
                  <a:pt x="1078992" y="3337560"/>
                </a:lnTo>
                <a:lnTo>
                  <a:pt x="1088136" y="3337560"/>
                </a:lnTo>
                <a:lnTo>
                  <a:pt x="1088136" y="3325368"/>
                </a:lnTo>
                <a:close/>
              </a:path>
              <a:path w="1088390" h="5081270">
                <a:moveTo>
                  <a:pt x="1088136" y="3261360"/>
                </a:moveTo>
                <a:lnTo>
                  <a:pt x="1078992" y="3261360"/>
                </a:lnTo>
                <a:lnTo>
                  <a:pt x="1078992" y="3297936"/>
                </a:lnTo>
                <a:lnTo>
                  <a:pt x="1088136" y="3297936"/>
                </a:lnTo>
                <a:lnTo>
                  <a:pt x="1088136" y="3261360"/>
                </a:lnTo>
                <a:close/>
              </a:path>
              <a:path w="1088390" h="5081270">
                <a:moveTo>
                  <a:pt x="1088136" y="3221736"/>
                </a:moveTo>
                <a:lnTo>
                  <a:pt x="1078992" y="3221736"/>
                </a:lnTo>
                <a:lnTo>
                  <a:pt x="1078992" y="3230880"/>
                </a:lnTo>
                <a:lnTo>
                  <a:pt x="1088136" y="3230880"/>
                </a:lnTo>
                <a:lnTo>
                  <a:pt x="1088136" y="3221736"/>
                </a:lnTo>
                <a:close/>
              </a:path>
              <a:path w="1088390" h="5081270">
                <a:moveTo>
                  <a:pt x="1088136" y="3154680"/>
                </a:moveTo>
                <a:lnTo>
                  <a:pt x="1078992" y="3154680"/>
                </a:lnTo>
                <a:lnTo>
                  <a:pt x="1078992" y="3194304"/>
                </a:lnTo>
                <a:lnTo>
                  <a:pt x="1088136" y="3194304"/>
                </a:lnTo>
                <a:lnTo>
                  <a:pt x="1088136" y="3154680"/>
                </a:lnTo>
                <a:close/>
              </a:path>
              <a:path w="1088390" h="5081270">
                <a:moveTo>
                  <a:pt x="1088136" y="3118104"/>
                </a:moveTo>
                <a:lnTo>
                  <a:pt x="1078992" y="3118104"/>
                </a:lnTo>
                <a:lnTo>
                  <a:pt x="1078992" y="3127248"/>
                </a:lnTo>
                <a:lnTo>
                  <a:pt x="1088136" y="3127248"/>
                </a:lnTo>
                <a:lnTo>
                  <a:pt x="1088136" y="3118104"/>
                </a:lnTo>
                <a:close/>
              </a:path>
              <a:path w="1088390" h="5081270">
                <a:moveTo>
                  <a:pt x="1088136" y="3051048"/>
                </a:moveTo>
                <a:lnTo>
                  <a:pt x="1078992" y="3051048"/>
                </a:lnTo>
                <a:lnTo>
                  <a:pt x="1078992" y="3087624"/>
                </a:lnTo>
                <a:lnTo>
                  <a:pt x="1088136" y="3087624"/>
                </a:lnTo>
                <a:lnTo>
                  <a:pt x="1088136" y="3051048"/>
                </a:lnTo>
                <a:close/>
              </a:path>
              <a:path w="1088390" h="5081270">
                <a:moveTo>
                  <a:pt x="1088136" y="3011424"/>
                </a:moveTo>
                <a:lnTo>
                  <a:pt x="1078992" y="3011424"/>
                </a:lnTo>
                <a:lnTo>
                  <a:pt x="1078992" y="3020568"/>
                </a:lnTo>
                <a:lnTo>
                  <a:pt x="1088136" y="3020568"/>
                </a:lnTo>
                <a:lnTo>
                  <a:pt x="1088136" y="3011424"/>
                </a:lnTo>
                <a:close/>
              </a:path>
              <a:path w="1088390" h="5081270">
                <a:moveTo>
                  <a:pt x="1088136" y="2944368"/>
                </a:moveTo>
                <a:lnTo>
                  <a:pt x="1078992" y="2944368"/>
                </a:lnTo>
                <a:lnTo>
                  <a:pt x="1078992" y="2983992"/>
                </a:lnTo>
                <a:lnTo>
                  <a:pt x="1088136" y="2983992"/>
                </a:lnTo>
                <a:lnTo>
                  <a:pt x="1088136" y="2944368"/>
                </a:lnTo>
                <a:close/>
              </a:path>
              <a:path w="1088390" h="5081270">
                <a:moveTo>
                  <a:pt x="1088136" y="2907792"/>
                </a:moveTo>
                <a:lnTo>
                  <a:pt x="1078992" y="2907792"/>
                </a:lnTo>
                <a:lnTo>
                  <a:pt x="1078992" y="2916936"/>
                </a:lnTo>
                <a:lnTo>
                  <a:pt x="1088136" y="2916936"/>
                </a:lnTo>
                <a:lnTo>
                  <a:pt x="1088136" y="2907792"/>
                </a:lnTo>
                <a:close/>
              </a:path>
              <a:path w="1088390" h="5081270">
                <a:moveTo>
                  <a:pt x="1088136" y="2840736"/>
                </a:moveTo>
                <a:lnTo>
                  <a:pt x="1078992" y="2840736"/>
                </a:lnTo>
                <a:lnTo>
                  <a:pt x="1078992" y="2880360"/>
                </a:lnTo>
                <a:lnTo>
                  <a:pt x="1088136" y="2880360"/>
                </a:lnTo>
                <a:lnTo>
                  <a:pt x="1088136" y="2840736"/>
                </a:lnTo>
                <a:close/>
              </a:path>
              <a:path w="1088390" h="5081270">
                <a:moveTo>
                  <a:pt x="1088136" y="2804160"/>
                </a:moveTo>
                <a:lnTo>
                  <a:pt x="1078992" y="2804160"/>
                </a:lnTo>
                <a:lnTo>
                  <a:pt x="1078992" y="2813304"/>
                </a:lnTo>
                <a:lnTo>
                  <a:pt x="1088136" y="2813304"/>
                </a:lnTo>
                <a:lnTo>
                  <a:pt x="1088136" y="2804160"/>
                </a:lnTo>
                <a:close/>
              </a:path>
              <a:path w="1088390" h="5081270">
                <a:moveTo>
                  <a:pt x="1088136" y="2737104"/>
                </a:moveTo>
                <a:lnTo>
                  <a:pt x="1078992" y="2737104"/>
                </a:lnTo>
                <a:lnTo>
                  <a:pt x="1078992" y="2773680"/>
                </a:lnTo>
                <a:lnTo>
                  <a:pt x="1088136" y="2773680"/>
                </a:lnTo>
                <a:lnTo>
                  <a:pt x="1088136" y="2737104"/>
                </a:lnTo>
                <a:close/>
              </a:path>
              <a:path w="1088390" h="5081270">
                <a:moveTo>
                  <a:pt x="1088136" y="2697480"/>
                </a:moveTo>
                <a:lnTo>
                  <a:pt x="1078992" y="2697480"/>
                </a:lnTo>
                <a:lnTo>
                  <a:pt x="1078992" y="2706624"/>
                </a:lnTo>
                <a:lnTo>
                  <a:pt x="1088136" y="2706624"/>
                </a:lnTo>
                <a:lnTo>
                  <a:pt x="1088136" y="2697480"/>
                </a:lnTo>
                <a:close/>
              </a:path>
              <a:path w="1088390" h="5081270">
                <a:moveTo>
                  <a:pt x="1088136" y="2630424"/>
                </a:moveTo>
                <a:lnTo>
                  <a:pt x="1078992" y="2630424"/>
                </a:lnTo>
                <a:lnTo>
                  <a:pt x="1078992" y="2670048"/>
                </a:lnTo>
                <a:lnTo>
                  <a:pt x="1088136" y="2670048"/>
                </a:lnTo>
                <a:lnTo>
                  <a:pt x="1088136" y="2630424"/>
                </a:lnTo>
                <a:close/>
              </a:path>
              <a:path w="1088390" h="5081270">
                <a:moveTo>
                  <a:pt x="1088136" y="2593848"/>
                </a:moveTo>
                <a:lnTo>
                  <a:pt x="1078992" y="2593848"/>
                </a:lnTo>
                <a:lnTo>
                  <a:pt x="1078992" y="2602992"/>
                </a:lnTo>
                <a:lnTo>
                  <a:pt x="1088136" y="2602992"/>
                </a:lnTo>
                <a:lnTo>
                  <a:pt x="1088136" y="2593848"/>
                </a:lnTo>
                <a:close/>
              </a:path>
              <a:path w="1088390" h="5081270">
                <a:moveTo>
                  <a:pt x="1088136" y="2526792"/>
                </a:moveTo>
                <a:lnTo>
                  <a:pt x="1078992" y="2526792"/>
                </a:lnTo>
                <a:lnTo>
                  <a:pt x="1078992" y="2563368"/>
                </a:lnTo>
                <a:lnTo>
                  <a:pt x="1088136" y="2563368"/>
                </a:lnTo>
                <a:lnTo>
                  <a:pt x="1088136" y="2526792"/>
                </a:lnTo>
                <a:close/>
              </a:path>
              <a:path w="1088390" h="5081270">
                <a:moveTo>
                  <a:pt x="1088136" y="2487168"/>
                </a:moveTo>
                <a:lnTo>
                  <a:pt x="1078992" y="2487168"/>
                </a:lnTo>
                <a:lnTo>
                  <a:pt x="1078992" y="2499360"/>
                </a:lnTo>
                <a:lnTo>
                  <a:pt x="1088136" y="2499360"/>
                </a:lnTo>
                <a:lnTo>
                  <a:pt x="1088136" y="2487168"/>
                </a:lnTo>
                <a:close/>
              </a:path>
              <a:path w="1088390" h="5081270">
                <a:moveTo>
                  <a:pt x="1088136" y="2423160"/>
                </a:moveTo>
                <a:lnTo>
                  <a:pt x="1078992" y="2423160"/>
                </a:lnTo>
                <a:lnTo>
                  <a:pt x="1078992" y="2459736"/>
                </a:lnTo>
                <a:lnTo>
                  <a:pt x="1088136" y="2459736"/>
                </a:lnTo>
                <a:lnTo>
                  <a:pt x="1088136" y="2423160"/>
                </a:lnTo>
                <a:close/>
              </a:path>
              <a:path w="1088390" h="5081270">
                <a:moveTo>
                  <a:pt x="1088136" y="2383536"/>
                </a:moveTo>
                <a:lnTo>
                  <a:pt x="1078992" y="2383536"/>
                </a:lnTo>
                <a:lnTo>
                  <a:pt x="1078992" y="2392680"/>
                </a:lnTo>
                <a:lnTo>
                  <a:pt x="1088136" y="2392680"/>
                </a:lnTo>
                <a:lnTo>
                  <a:pt x="1088136" y="2383536"/>
                </a:lnTo>
                <a:close/>
              </a:path>
              <a:path w="1088390" h="5081270">
                <a:moveTo>
                  <a:pt x="1088136" y="2316480"/>
                </a:moveTo>
                <a:lnTo>
                  <a:pt x="1078992" y="2316480"/>
                </a:lnTo>
                <a:lnTo>
                  <a:pt x="1078992" y="2356104"/>
                </a:lnTo>
                <a:lnTo>
                  <a:pt x="1088136" y="2356104"/>
                </a:lnTo>
                <a:lnTo>
                  <a:pt x="1088136" y="2316480"/>
                </a:lnTo>
                <a:close/>
              </a:path>
              <a:path w="1088390" h="5081270">
                <a:moveTo>
                  <a:pt x="1088136" y="2279904"/>
                </a:moveTo>
                <a:lnTo>
                  <a:pt x="1078992" y="2279904"/>
                </a:lnTo>
                <a:lnTo>
                  <a:pt x="1078992" y="2289048"/>
                </a:lnTo>
                <a:lnTo>
                  <a:pt x="1088136" y="2289048"/>
                </a:lnTo>
                <a:lnTo>
                  <a:pt x="1088136" y="2279904"/>
                </a:lnTo>
                <a:close/>
              </a:path>
              <a:path w="1088390" h="5081270">
                <a:moveTo>
                  <a:pt x="1088136" y="2212848"/>
                </a:moveTo>
                <a:lnTo>
                  <a:pt x="1078992" y="2212848"/>
                </a:lnTo>
                <a:lnTo>
                  <a:pt x="1078992" y="2249424"/>
                </a:lnTo>
                <a:lnTo>
                  <a:pt x="1088136" y="2249424"/>
                </a:lnTo>
                <a:lnTo>
                  <a:pt x="1088136" y="2212848"/>
                </a:lnTo>
                <a:close/>
              </a:path>
              <a:path w="1088390" h="5081270">
                <a:moveTo>
                  <a:pt x="1088136" y="2173224"/>
                </a:moveTo>
                <a:lnTo>
                  <a:pt x="1078992" y="2173224"/>
                </a:lnTo>
                <a:lnTo>
                  <a:pt x="1078992" y="2182368"/>
                </a:lnTo>
                <a:lnTo>
                  <a:pt x="1088136" y="2182368"/>
                </a:lnTo>
                <a:lnTo>
                  <a:pt x="1088136" y="2173224"/>
                </a:lnTo>
                <a:close/>
              </a:path>
              <a:path w="1088390" h="5081270">
                <a:moveTo>
                  <a:pt x="1088136" y="2106168"/>
                </a:moveTo>
                <a:lnTo>
                  <a:pt x="1078992" y="2106168"/>
                </a:lnTo>
                <a:lnTo>
                  <a:pt x="1078992" y="2145792"/>
                </a:lnTo>
                <a:lnTo>
                  <a:pt x="1088136" y="2145792"/>
                </a:lnTo>
                <a:lnTo>
                  <a:pt x="1088136" y="2106168"/>
                </a:lnTo>
                <a:close/>
              </a:path>
              <a:path w="1088390" h="5081270">
                <a:moveTo>
                  <a:pt x="1088136" y="2069592"/>
                </a:moveTo>
                <a:lnTo>
                  <a:pt x="1078992" y="2069592"/>
                </a:lnTo>
                <a:lnTo>
                  <a:pt x="1078992" y="2078736"/>
                </a:lnTo>
                <a:lnTo>
                  <a:pt x="1088136" y="2078736"/>
                </a:lnTo>
                <a:lnTo>
                  <a:pt x="1088136" y="2069592"/>
                </a:lnTo>
                <a:close/>
              </a:path>
              <a:path w="1088390" h="5081270">
                <a:moveTo>
                  <a:pt x="1088136" y="2002536"/>
                </a:moveTo>
                <a:lnTo>
                  <a:pt x="1078992" y="2002536"/>
                </a:lnTo>
                <a:lnTo>
                  <a:pt x="1078992" y="2042160"/>
                </a:lnTo>
                <a:lnTo>
                  <a:pt x="1088136" y="2042160"/>
                </a:lnTo>
                <a:lnTo>
                  <a:pt x="1088136" y="2002536"/>
                </a:lnTo>
                <a:close/>
              </a:path>
              <a:path w="1088390" h="5081270">
                <a:moveTo>
                  <a:pt x="1088136" y="1965960"/>
                </a:moveTo>
                <a:lnTo>
                  <a:pt x="1078992" y="1965960"/>
                </a:lnTo>
                <a:lnTo>
                  <a:pt x="1078992" y="1975104"/>
                </a:lnTo>
                <a:lnTo>
                  <a:pt x="1088136" y="1975104"/>
                </a:lnTo>
                <a:lnTo>
                  <a:pt x="1088136" y="1965960"/>
                </a:lnTo>
                <a:close/>
              </a:path>
              <a:path w="1088390" h="5081270">
                <a:moveTo>
                  <a:pt x="1088136" y="1898904"/>
                </a:moveTo>
                <a:lnTo>
                  <a:pt x="1078992" y="1898904"/>
                </a:lnTo>
                <a:lnTo>
                  <a:pt x="1078992" y="1935480"/>
                </a:lnTo>
                <a:lnTo>
                  <a:pt x="1088136" y="1935480"/>
                </a:lnTo>
                <a:lnTo>
                  <a:pt x="1088136" y="1898904"/>
                </a:lnTo>
                <a:close/>
              </a:path>
              <a:path w="1088390" h="5081270">
                <a:moveTo>
                  <a:pt x="1088136" y="1859280"/>
                </a:moveTo>
                <a:lnTo>
                  <a:pt x="1078992" y="1859280"/>
                </a:lnTo>
                <a:lnTo>
                  <a:pt x="1078992" y="1868424"/>
                </a:lnTo>
                <a:lnTo>
                  <a:pt x="1088136" y="1868424"/>
                </a:lnTo>
                <a:lnTo>
                  <a:pt x="1088136" y="1859280"/>
                </a:lnTo>
                <a:close/>
              </a:path>
              <a:path w="1088390" h="5081270">
                <a:moveTo>
                  <a:pt x="1088136" y="1792224"/>
                </a:moveTo>
                <a:lnTo>
                  <a:pt x="1078992" y="1792224"/>
                </a:lnTo>
                <a:lnTo>
                  <a:pt x="1078992" y="1831848"/>
                </a:lnTo>
                <a:lnTo>
                  <a:pt x="1088136" y="1831848"/>
                </a:lnTo>
                <a:lnTo>
                  <a:pt x="1088136" y="1792224"/>
                </a:lnTo>
                <a:close/>
              </a:path>
              <a:path w="1088390" h="5081270">
                <a:moveTo>
                  <a:pt x="1088136" y="1755648"/>
                </a:moveTo>
                <a:lnTo>
                  <a:pt x="1078992" y="1755648"/>
                </a:lnTo>
                <a:lnTo>
                  <a:pt x="1078992" y="1764792"/>
                </a:lnTo>
                <a:lnTo>
                  <a:pt x="1088136" y="1764792"/>
                </a:lnTo>
                <a:lnTo>
                  <a:pt x="1088136" y="1755648"/>
                </a:lnTo>
                <a:close/>
              </a:path>
              <a:path w="1088390" h="5081270">
                <a:moveTo>
                  <a:pt x="1088136" y="1688592"/>
                </a:moveTo>
                <a:lnTo>
                  <a:pt x="1078992" y="1688592"/>
                </a:lnTo>
                <a:lnTo>
                  <a:pt x="1078992" y="1725168"/>
                </a:lnTo>
                <a:lnTo>
                  <a:pt x="1088136" y="1725168"/>
                </a:lnTo>
                <a:lnTo>
                  <a:pt x="1088136" y="1688592"/>
                </a:lnTo>
                <a:close/>
              </a:path>
              <a:path w="1088390" h="5081270">
                <a:moveTo>
                  <a:pt x="1088136" y="1648968"/>
                </a:moveTo>
                <a:lnTo>
                  <a:pt x="1078992" y="1648968"/>
                </a:lnTo>
                <a:lnTo>
                  <a:pt x="1078992" y="1661160"/>
                </a:lnTo>
                <a:lnTo>
                  <a:pt x="1088136" y="1661160"/>
                </a:lnTo>
                <a:lnTo>
                  <a:pt x="1088136" y="1648968"/>
                </a:lnTo>
                <a:close/>
              </a:path>
              <a:path w="1088390" h="5081270">
                <a:moveTo>
                  <a:pt x="1088136" y="1584960"/>
                </a:moveTo>
                <a:lnTo>
                  <a:pt x="1078992" y="1584960"/>
                </a:lnTo>
                <a:lnTo>
                  <a:pt x="1078992" y="1621536"/>
                </a:lnTo>
                <a:lnTo>
                  <a:pt x="1088136" y="1621536"/>
                </a:lnTo>
                <a:lnTo>
                  <a:pt x="1088136" y="1584960"/>
                </a:lnTo>
                <a:close/>
              </a:path>
              <a:path w="1088390" h="5081270">
                <a:moveTo>
                  <a:pt x="1088136" y="1545336"/>
                </a:moveTo>
                <a:lnTo>
                  <a:pt x="1078992" y="1545336"/>
                </a:lnTo>
                <a:lnTo>
                  <a:pt x="1078992" y="1554480"/>
                </a:lnTo>
                <a:lnTo>
                  <a:pt x="1088136" y="1554480"/>
                </a:lnTo>
                <a:lnTo>
                  <a:pt x="1088136" y="1545336"/>
                </a:lnTo>
                <a:close/>
              </a:path>
              <a:path w="1088390" h="5081270">
                <a:moveTo>
                  <a:pt x="1088136" y="1478280"/>
                </a:moveTo>
                <a:lnTo>
                  <a:pt x="1078992" y="1478280"/>
                </a:lnTo>
                <a:lnTo>
                  <a:pt x="1078992" y="1517904"/>
                </a:lnTo>
                <a:lnTo>
                  <a:pt x="1088136" y="1517904"/>
                </a:lnTo>
                <a:lnTo>
                  <a:pt x="1088136" y="1478280"/>
                </a:lnTo>
                <a:close/>
              </a:path>
              <a:path w="1088390" h="5081270">
                <a:moveTo>
                  <a:pt x="1088136" y="1441704"/>
                </a:moveTo>
                <a:lnTo>
                  <a:pt x="1078992" y="1441704"/>
                </a:lnTo>
                <a:lnTo>
                  <a:pt x="1078992" y="1450848"/>
                </a:lnTo>
                <a:lnTo>
                  <a:pt x="1088136" y="1450848"/>
                </a:lnTo>
                <a:lnTo>
                  <a:pt x="1088136" y="1441704"/>
                </a:lnTo>
                <a:close/>
              </a:path>
              <a:path w="1088390" h="5081270">
                <a:moveTo>
                  <a:pt x="1088136" y="1374648"/>
                </a:moveTo>
                <a:lnTo>
                  <a:pt x="1078992" y="1374648"/>
                </a:lnTo>
                <a:lnTo>
                  <a:pt x="1078992" y="1411224"/>
                </a:lnTo>
                <a:lnTo>
                  <a:pt x="1088136" y="1411224"/>
                </a:lnTo>
                <a:lnTo>
                  <a:pt x="1088136" y="1374648"/>
                </a:lnTo>
                <a:close/>
              </a:path>
              <a:path w="1088390" h="5081270">
                <a:moveTo>
                  <a:pt x="1088136" y="1335024"/>
                </a:moveTo>
                <a:lnTo>
                  <a:pt x="1078992" y="1335024"/>
                </a:lnTo>
                <a:lnTo>
                  <a:pt x="1078992" y="1344168"/>
                </a:lnTo>
                <a:lnTo>
                  <a:pt x="1088136" y="1344168"/>
                </a:lnTo>
                <a:lnTo>
                  <a:pt x="1088136" y="1335024"/>
                </a:lnTo>
                <a:close/>
              </a:path>
              <a:path w="1088390" h="5081270">
                <a:moveTo>
                  <a:pt x="1088136" y="1267968"/>
                </a:moveTo>
                <a:lnTo>
                  <a:pt x="1078992" y="1267968"/>
                </a:lnTo>
                <a:lnTo>
                  <a:pt x="1078992" y="1307592"/>
                </a:lnTo>
                <a:lnTo>
                  <a:pt x="1088136" y="1307592"/>
                </a:lnTo>
                <a:lnTo>
                  <a:pt x="1088136" y="1267968"/>
                </a:lnTo>
                <a:close/>
              </a:path>
              <a:path w="1088390" h="5081270">
                <a:moveTo>
                  <a:pt x="1088136" y="1231392"/>
                </a:moveTo>
                <a:lnTo>
                  <a:pt x="1078992" y="1231392"/>
                </a:lnTo>
                <a:lnTo>
                  <a:pt x="1078992" y="1240536"/>
                </a:lnTo>
                <a:lnTo>
                  <a:pt x="1088136" y="1240536"/>
                </a:lnTo>
                <a:lnTo>
                  <a:pt x="1088136" y="1231392"/>
                </a:lnTo>
                <a:close/>
              </a:path>
              <a:path w="1088390" h="5081270">
                <a:moveTo>
                  <a:pt x="1088136" y="1164336"/>
                </a:moveTo>
                <a:lnTo>
                  <a:pt x="1078992" y="1164336"/>
                </a:lnTo>
                <a:lnTo>
                  <a:pt x="1078992" y="1203960"/>
                </a:lnTo>
                <a:lnTo>
                  <a:pt x="1088136" y="1203960"/>
                </a:lnTo>
                <a:lnTo>
                  <a:pt x="1088136" y="1164336"/>
                </a:lnTo>
                <a:close/>
              </a:path>
              <a:path w="1088390" h="5081270">
                <a:moveTo>
                  <a:pt x="1088136" y="1127760"/>
                </a:moveTo>
                <a:lnTo>
                  <a:pt x="1078992" y="1127760"/>
                </a:lnTo>
                <a:lnTo>
                  <a:pt x="1078992" y="1136904"/>
                </a:lnTo>
                <a:lnTo>
                  <a:pt x="1088136" y="1136904"/>
                </a:lnTo>
                <a:lnTo>
                  <a:pt x="1088136" y="1127760"/>
                </a:lnTo>
                <a:close/>
              </a:path>
              <a:path w="1088390" h="5081270">
                <a:moveTo>
                  <a:pt x="1088136" y="1060704"/>
                </a:moveTo>
                <a:lnTo>
                  <a:pt x="1078992" y="1060704"/>
                </a:lnTo>
                <a:lnTo>
                  <a:pt x="1078992" y="1097280"/>
                </a:lnTo>
                <a:lnTo>
                  <a:pt x="1088136" y="1097280"/>
                </a:lnTo>
                <a:lnTo>
                  <a:pt x="1088136" y="1060704"/>
                </a:lnTo>
                <a:close/>
              </a:path>
              <a:path w="1088390" h="5081270">
                <a:moveTo>
                  <a:pt x="1088136" y="1021080"/>
                </a:moveTo>
                <a:lnTo>
                  <a:pt x="1078992" y="1021080"/>
                </a:lnTo>
                <a:lnTo>
                  <a:pt x="1078992" y="1030224"/>
                </a:lnTo>
                <a:lnTo>
                  <a:pt x="1088136" y="1030224"/>
                </a:lnTo>
                <a:lnTo>
                  <a:pt x="1088136" y="1021080"/>
                </a:lnTo>
                <a:close/>
              </a:path>
              <a:path w="1088390" h="5081270">
                <a:moveTo>
                  <a:pt x="1088136" y="954024"/>
                </a:moveTo>
                <a:lnTo>
                  <a:pt x="1078992" y="954024"/>
                </a:lnTo>
                <a:lnTo>
                  <a:pt x="1078992" y="993648"/>
                </a:lnTo>
                <a:lnTo>
                  <a:pt x="1088136" y="993648"/>
                </a:lnTo>
                <a:lnTo>
                  <a:pt x="1088136" y="954024"/>
                </a:lnTo>
                <a:close/>
              </a:path>
              <a:path w="1088390" h="5081270">
                <a:moveTo>
                  <a:pt x="1088136" y="917448"/>
                </a:moveTo>
                <a:lnTo>
                  <a:pt x="1078992" y="917448"/>
                </a:lnTo>
                <a:lnTo>
                  <a:pt x="1078992" y="926592"/>
                </a:lnTo>
                <a:lnTo>
                  <a:pt x="1088136" y="926592"/>
                </a:lnTo>
                <a:lnTo>
                  <a:pt x="1088136" y="917448"/>
                </a:lnTo>
                <a:close/>
              </a:path>
              <a:path w="1088390" h="5081270">
                <a:moveTo>
                  <a:pt x="1088136" y="850392"/>
                </a:moveTo>
                <a:lnTo>
                  <a:pt x="1078992" y="850392"/>
                </a:lnTo>
                <a:lnTo>
                  <a:pt x="1078992" y="886968"/>
                </a:lnTo>
                <a:lnTo>
                  <a:pt x="1088136" y="886968"/>
                </a:lnTo>
                <a:lnTo>
                  <a:pt x="1088136" y="850392"/>
                </a:lnTo>
                <a:close/>
              </a:path>
              <a:path w="1088390" h="5081270">
                <a:moveTo>
                  <a:pt x="1088136" y="810768"/>
                </a:moveTo>
                <a:lnTo>
                  <a:pt x="1078992" y="810768"/>
                </a:lnTo>
                <a:lnTo>
                  <a:pt x="1078992" y="822960"/>
                </a:lnTo>
                <a:lnTo>
                  <a:pt x="1088136" y="822960"/>
                </a:lnTo>
                <a:lnTo>
                  <a:pt x="1088136" y="810768"/>
                </a:lnTo>
                <a:close/>
              </a:path>
              <a:path w="1088390" h="5081270">
                <a:moveTo>
                  <a:pt x="1088136" y="746760"/>
                </a:moveTo>
                <a:lnTo>
                  <a:pt x="1078992" y="746760"/>
                </a:lnTo>
                <a:lnTo>
                  <a:pt x="1078992" y="783336"/>
                </a:lnTo>
                <a:lnTo>
                  <a:pt x="1088136" y="783336"/>
                </a:lnTo>
                <a:lnTo>
                  <a:pt x="1088136" y="746760"/>
                </a:lnTo>
                <a:close/>
              </a:path>
              <a:path w="1088390" h="5081270">
                <a:moveTo>
                  <a:pt x="1088136" y="707136"/>
                </a:moveTo>
                <a:lnTo>
                  <a:pt x="1078992" y="707136"/>
                </a:lnTo>
                <a:lnTo>
                  <a:pt x="1078992" y="716280"/>
                </a:lnTo>
                <a:lnTo>
                  <a:pt x="1088136" y="716280"/>
                </a:lnTo>
                <a:lnTo>
                  <a:pt x="1088136" y="707136"/>
                </a:lnTo>
                <a:close/>
              </a:path>
              <a:path w="1088390" h="5081270">
                <a:moveTo>
                  <a:pt x="1088136" y="640080"/>
                </a:moveTo>
                <a:lnTo>
                  <a:pt x="1078992" y="640080"/>
                </a:lnTo>
                <a:lnTo>
                  <a:pt x="1078992" y="679704"/>
                </a:lnTo>
                <a:lnTo>
                  <a:pt x="1088136" y="679704"/>
                </a:lnTo>
                <a:lnTo>
                  <a:pt x="1088136" y="640080"/>
                </a:lnTo>
                <a:close/>
              </a:path>
              <a:path w="1088390" h="5081270">
                <a:moveTo>
                  <a:pt x="1088136" y="603504"/>
                </a:moveTo>
                <a:lnTo>
                  <a:pt x="1078992" y="603504"/>
                </a:lnTo>
                <a:lnTo>
                  <a:pt x="1078992" y="612648"/>
                </a:lnTo>
                <a:lnTo>
                  <a:pt x="1088136" y="612648"/>
                </a:lnTo>
                <a:lnTo>
                  <a:pt x="1088136" y="603504"/>
                </a:lnTo>
                <a:close/>
              </a:path>
              <a:path w="1088390" h="5081270">
                <a:moveTo>
                  <a:pt x="1088136" y="536448"/>
                </a:moveTo>
                <a:lnTo>
                  <a:pt x="1078992" y="536448"/>
                </a:lnTo>
                <a:lnTo>
                  <a:pt x="1078992" y="573024"/>
                </a:lnTo>
                <a:lnTo>
                  <a:pt x="1088136" y="573024"/>
                </a:lnTo>
                <a:lnTo>
                  <a:pt x="1088136" y="536448"/>
                </a:lnTo>
                <a:close/>
              </a:path>
              <a:path w="1088390" h="5081270">
                <a:moveTo>
                  <a:pt x="1088136" y="496824"/>
                </a:moveTo>
                <a:lnTo>
                  <a:pt x="1078992" y="496824"/>
                </a:lnTo>
                <a:lnTo>
                  <a:pt x="1078992" y="505968"/>
                </a:lnTo>
                <a:lnTo>
                  <a:pt x="1088136" y="505968"/>
                </a:lnTo>
                <a:lnTo>
                  <a:pt x="1088136" y="496824"/>
                </a:lnTo>
                <a:close/>
              </a:path>
              <a:path w="1088390" h="5081270">
                <a:moveTo>
                  <a:pt x="1088136" y="429768"/>
                </a:moveTo>
                <a:lnTo>
                  <a:pt x="1078992" y="429768"/>
                </a:lnTo>
                <a:lnTo>
                  <a:pt x="1078992" y="469392"/>
                </a:lnTo>
                <a:lnTo>
                  <a:pt x="1088136" y="469392"/>
                </a:lnTo>
                <a:lnTo>
                  <a:pt x="1088136" y="429768"/>
                </a:lnTo>
                <a:close/>
              </a:path>
              <a:path w="1088390" h="5081270">
                <a:moveTo>
                  <a:pt x="1088136" y="393192"/>
                </a:moveTo>
                <a:lnTo>
                  <a:pt x="1078992" y="393192"/>
                </a:lnTo>
                <a:lnTo>
                  <a:pt x="1078992" y="402336"/>
                </a:lnTo>
                <a:lnTo>
                  <a:pt x="1088136" y="402336"/>
                </a:lnTo>
                <a:lnTo>
                  <a:pt x="1088136" y="393192"/>
                </a:lnTo>
                <a:close/>
              </a:path>
              <a:path w="1088390" h="5081270">
                <a:moveTo>
                  <a:pt x="1088136" y="326136"/>
                </a:moveTo>
                <a:lnTo>
                  <a:pt x="1078992" y="326136"/>
                </a:lnTo>
                <a:lnTo>
                  <a:pt x="1078992" y="365760"/>
                </a:lnTo>
                <a:lnTo>
                  <a:pt x="1088136" y="365760"/>
                </a:lnTo>
                <a:lnTo>
                  <a:pt x="1088136" y="326136"/>
                </a:lnTo>
                <a:close/>
              </a:path>
              <a:path w="1088390" h="5081270">
                <a:moveTo>
                  <a:pt x="1088136" y="289560"/>
                </a:moveTo>
                <a:lnTo>
                  <a:pt x="1078992" y="289560"/>
                </a:lnTo>
                <a:lnTo>
                  <a:pt x="1078992" y="298704"/>
                </a:lnTo>
                <a:lnTo>
                  <a:pt x="1088136" y="298704"/>
                </a:lnTo>
                <a:lnTo>
                  <a:pt x="1088136" y="289560"/>
                </a:lnTo>
                <a:close/>
              </a:path>
              <a:path w="1088390" h="5081270">
                <a:moveTo>
                  <a:pt x="1088136" y="222504"/>
                </a:moveTo>
                <a:lnTo>
                  <a:pt x="1078992" y="222504"/>
                </a:lnTo>
                <a:lnTo>
                  <a:pt x="1078992" y="259080"/>
                </a:lnTo>
                <a:lnTo>
                  <a:pt x="1088136" y="259080"/>
                </a:lnTo>
                <a:lnTo>
                  <a:pt x="1088136" y="222504"/>
                </a:lnTo>
                <a:close/>
              </a:path>
              <a:path w="1088390" h="5081270">
                <a:moveTo>
                  <a:pt x="1088136" y="182880"/>
                </a:moveTo>
                <a:lnTo>
                  <a:pt x="1078992" y="182880"/>
                </a:lnTo>
                <a:lnTo>
                  <a:pt x="1078992" y="192024"/>
                </a:lnTo>
                <a:lnTo>
                  <a:pt x="1088136" y="192024"/>
                </a:lnTo>
                <a:lnTo>
                  <a:pt x="1088136" y="182880"/>
                </a:lnTo>
                <a:close/>
              </a:path>
              <a:path w="1088390" h="5081270">
                <a:moveTo>
                  <a:pt x="1088136" y="115824"/>
                </a:moveTo>
                <a:lnTo>
                  <a:pt x="1078992" y="115824"/>
                </a:lnTo>
                <a:lnTo>
                  <a:pt x="1078992" y="155448"/>
                </a:lnTo>
                <a:lnTo>
                  <a:pt x="1088136" y="155448"/>
                </a:lnTo>
                <a:lnTo>
                  <a:pt x="1088136" y="115824"/>
                </a:lnTo>
                <a:close/>
              </a:path>
              <a:path w="1088390" h="5081270">
                <a:moveTo>
                  <a:pt x="1088136" y="79248"/>
                </a:moveTo>
                <a:lnTo>
                  <a:pt x="1078992" y="79248"/>
                </a:lnTo>
                <a:lnTo>
                  <a:pt x="1078992" y="88392"/>
                </a:lnTo>
                <a:lnTo>
                  <a:pt x="1088136" y="88392"/>
                </a:lnTo>
                <a:lnTo>
                  <a:pt x="1088136" y="79248"/>
                </a:lnTo>
                <a:close/>
              </a:path>
              <a:path w="1088390" h="5081270">
                <a:moveTo>
                  <a:pt x="1088136" y="12192"/>
                </a:moveTo>
                <a:lnTo>
                  <a:pt x="1078992" y="12192"/>
                </a:lnTo>
                <a:lnTo>
                  <a:pt x="1078992" y="48768"/>
                </a:lnTo>
                <a:lnTo>
                  <a:pt x="1088136" y="48768"/>
                </a:lnTo>
                <a:lnTo>
                  <a:pt x="1088136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7" name="object 607"/>
          <p:cNvSpPr/>
          <p:nvPr/>
        </p:nvSpPr>
        <p:spPr>
          <a:xfrm>
            <a:off x="3483864" y="4438396"/>
            <a:ext cx="1438656" cy="795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8" name="object 608"/>
          <p:cNvSpPr/>
          <p:nvPr/>
        </p:nvSpPr>
        <p:spPr>
          <a:xfrm>
            <a:off x="3489959" y="4420108"/>
            <a:ext cx="1426845" cy="786765"/>
          </a:xfrm>
          <a:custGeom>
            <a:avLst/>
            <a:gdLst/>
            <a:ahLst/>
            <a:cxnLst/>
            <a:rect l="l" t="t" r="r" b="b"/>
            <a:pathLst>
              <a:path w="1426845" h="786764">
                <a:moveTo>
                  <a:pt x="131063" y="0"/>
                </a:moveTo>
                <a:lnTo>
                  <a:pt x="79724" y="10191"/>
                </a:lnTo>
                <a:lnTo>
                  <a:pt x="38100" y="38100"/>
                </a:lnTo>
                <a:lnTo>
                  <a:pt x="10191" y="79724"/>
                </a:lnTo>
                <a:lnTo>
                  <a:pt x="0" y="131064"/>
                </a:lnTo>
                <a:lnTo>
                  <a:pt x="0" y="655320"/>
                </a:lnTo>
                <a:lnTo>
                  <a:pt x="10191" y="705373"/>
                </a:lnTo>
                <a:lnTo>
                  <a:pt x="38100" y="747141"/>
                </a:lnTo>
                <a:lnTo>
                  <a:pt x="79724" y="775763"/>
                </a:lnTo>
                <a:lnTo>
                  <a:pt x="131063" y="786384"/>
                </a:lnTo>
                <a:lnTo>
                  <a:pt x="1295400" y="786384"/>
                </a:lnTo>
                <a:lnTo>
                  <a:pt x="1346739" y="775763"/>
                </a:lnTo>
                <a:lnTo>
                  <a:pt x="1388364" y="747141"/>
                </a:lnTo>
                <a:lnTo>
                  <a:pt x="1416272" y="705373"/>
                </a:lnTo>
                <a:lnTo>
                  <a:pt x="1426464" y="655320"/>
                </a:lnTo>
                <a:lnTo>
                  <a:pt x="1426464" y="131064"/>
                </a:lnTo>
                <a:lnTo>
                  <a:pt x="1416272" y="79724"/>
                </a:lnTo>
                <a:lnTo>
                  <a:pt x="1388364" y="38100"/>
                </a:lnTo>
                <a:lnTo>
                  <a:pt x="1346739" y="10191"/>
                </a:lnTo>
                <a:lnTo>
                  <a:pt x="1295400" y="0"/>
                </a:lnTo>
                <a:lnTo>
                  <a:pt x="13106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9" name="object 609"/>
          <p:cNvSpPr txBox="1"/>
          <p:nvPr/>
        </p:nvSpPr>
        <p:spPr>
          <a:xfrm>
            <a:off x="3430523" y="4492752"/>
            <a:ext cx="28746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La OPP de </a:t>
            </a:r>
            <a:r>
              <a:rPr sz="1000" spc="10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UE certifica </a:t>
            </a:r>
            <a:r>
              <a:rPr sz="1500" b="1" spc="7" baseline="25000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500" b="1" baseline="25000" dirty="0">
                <a:solidFill>
                  <a:srgbClr val="F4F406"/>
                </a:solidFill>
                <a:latin typeface="Arial"/>
                <a:cs typeface="Arial"/>
              </a:rPr>
              <a:t>oficina</a:t>
            </a:r>
            <a:r>
              <a:rPr sz="1500" b="1" spc="112" baseline="2500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500" b="1" spc="-7" baseline="25000" dirty="0">
                <a:solidFill>
                  <a:srgbClr val="F4F406"/>
                </a:solidFill>
                <a:latin typeface="Arial"/>
                <a:cs typeface="Arial"/>
              </a:rPr>
              <a:t>encargada</a:t>
            </a:r>
            <a:endParaRPr sz="1500" baseline="25000" dirty="0">
              <a:latin typeface="Arial"/>
              <a:cs typeface="Arial"/>
            </a:endParaRPr>
          </a:p>
        </p:txBody>
      </p:sp>
      <p:sp>
        <p:nvSpPr>
          <p:cNvPr id="610" name="object 610"/>
          <p:cNvSpPr txBox="1"/>
          <p:nvPr/>
        </p:nvSpPr>
        <p:spPr>
          <a:xfrm>
            <a:off x="3684523" y="4645152"/>
            <a:ext cx="103886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7310" algn="ctr">
              <a:lnSpc>
                <a:spcPct val="100000"/>
              </a:lnSpc>
              <a:spcBef>
                <a:spcPts val="105"/>
              </a:spcBef>
            </a:pPr>
            <a:r>
              <a:rPr sz="1000" spc="10" dirty="0">
                <a:solidFill>
                  <a:srgbClr val="F4F406"/>
                </a:solidFill>
                <a:latin typeface="Arial"/>
                <a:cs typeface="Arial"/>
              </a:rPr>
              <a:t>la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existencia de  recursos por</a:t>
            </a:r>
            <a:r>
              <a:rPr sz="1000" spc="-6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cada  PIP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3773423" y="1704339"/>
            <a:ext cx="792480" cy="502920"/>
          </a:xfrm>
          <a:custGeom>
            <a:avLst/>
            <a:gdLst/>
            <a:ahLst/>
            <a:cxnLst/>
            <a:rect l="l" t="t" r="r" b="b"/>
            <a:pathLst>
              <a:path w="792479" h="502919">
                <a:moveTo>
                  <a:pt x="85343" y="0"/>
                </a:moveTo>
                <a:lnTo>
                  <a:pt x="52720" y="6905"/>
                </a:lnTo>
                <a:lnTo>
                  <a:pt x="25526" y="25526"/>
                </a:lnTo>
                <a:lnTo>
                  <a:pt x="6905" y="52720"/>
                </a:lnTo>
                <a:lnTo>
                  <a:pt x="0" y="85344"/>
                </a:lnTo>
                <a:lnTo>
                  <a:pt x="0" y="420624"/>
                </a:lnTo>
                <a:lnTo>
                  <a:pt x="6905" y="452770"/>
                </a:lnTo>
                <a:lnTo>
                  <a:pt x="25526" y="478917"/>
                </a:lnTo>
                <a:lnTo>
                  <a:pt x="52720" y="496490"/>
                </a:lnTo>
                <a:lnTo>
                  <a:pt x="85343" y="502920"/>
                </a:lnTo>
                <a:lnTo>
                  <a:pt x="710184" y="502920"/>
                </a:lnTo>
                <a:lnTo>
                  <a:pt x="742330" y="496490"/>
                </a:lnTo>
                <a:lnTo>
                  <a:pt x="768476" y="478916"/>
                </a:lnTo>
                <a:lnTo>
                  <a:pt x="786050" y="452770"/>
                </a:lnTo>
                <a:lnTo>
                  <a:pt x="792479" y="420624"/>
                </a:lnTo>
                <a:lnTo>
                  <a:pt x="792479" y="85344"/>
                </a:lnTo>
                <a:lnTo>
                  <a:pt x="786050" y="52720"/>
                </a:lnTo>
                <a:lnTo>
                  <a:pt x="768476" y="25526"/>
                </a:lnTo>
                <a:lnTo>
                  <a:pt x="742330" y="6905"/>
                </a:lnTo>
                <a:lnTo>
                  <a:pt x="710184" y="0"/>
                </a:lnTo>
                <a:lnTo>
                  <a:pt x="8534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2" name="object 612"/>
          <p:cNvSpPr txBox="1"/>
          <p:nvPr/>
        </p:nvSpPr>
        <p:spPr>
          <a:xfrm>
            <a:off x="3879596" y="1758696"/>
            <a:ext cx="582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4F406"/>
                </a:solidFill>
                <a:latin typeface="Arial"/>
                <a:cs typeface="Arial"/>
              </a:rPr>
              <a:t>UE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4F406"/>
                </a:solidFill>
                <a:latin typeface="Arial"/>
                <a:cs typeface="Arial"/>
              </a:rPr>
              <a:t>P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F4F406"/>
                </a:solidFill>
                <a:latin typeface="Arial"/>
                <a:cs typeface="Arial"/>
              </a:rPr>
              <a:t>o</a:t>
            </a:r>
            <a:r>
              <a:rPr sz="1200" b="1" spc="-20" dirty="0">
                <a:solidFill>
                  <a:srgbClr val="F4F406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4F406"/>
                </a:solidFill>
                <a:latin typeface="Arial"/>
                <a:cs typeface="Arial"/>
              </a:rPr>
              <a:t>iza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6809231" y="2271267"/>
            <a:ext cx="76200" cy="259079"/>
          </a:xfrm>
          <a:custGeom>
            <a:avLst/>
            <a:gdLst/>
            <a:ahLst/>
            <a:cxnLst/>
            <a:rect l="l" t="t" r="r" b="b"/>
            <a:pathLst>
              <a:path w="76200" h="259080">
                <a:moveTo>
                  <a:pt x="33527" y="182880"/>
                </a:moveTo>
                <a:lnTo>
                  <a:pt x="0" y="182880"/>
                </a:lnTo>
                <a:lnTo>
                  <a:pt x="36575" y="259080"/>
                </a:lnTo>
                <a:lnTo>
                  <a:pt x="68275" y="198120"/>
                </a:lnTo>
                <a:lnTo>
                  <a:pt x="36575" y="198120"/>
                </a:lnTo>
                <a:lnTo>
                  <a:pt x="33527" y="195072"/>
                </a:lnTo>
                <a:lnTo>
                  <a:pt x="33527" y="182880"/>
                </a:lnTo>
                <a:close/>
              </a:path>
              <a:path w="76200" h="259080">
                <a:moveTo>
                  <a:pt x="36575" y="0"/>
                </a:moveTo>
                <a:lnTo>
                  <a:pt x="33527" y="6096"/>
                </a:lnTo>
                <a:lnTo>
                  <a:pt x="33527" y="195072"/>
                </a:lnTo>
                <a:lnTo>
                  <a:pt x="36575" y="198120"/>
                </a:lnTo>
                <a:lnTo>
                  <a:pt x="42672" y="195072"/>
                </a:lnTo>
                <a:lnTo>
                  <a:pt x="42672" y="6096"/>
                </a:lnTo>
                <a:lnTo>
                  <a:pt x="36575" y="0"/>
                </a:lnTo>
                <a:close/>
              </a:path>
              <a:path w="76200" h="259080">
                <a:moveTo>
                  <a:pt x="76200" y="182880"/>
                </a:moveTo>
                <a:lnTo>
                  <a:pt x="42672" y="182880"/>
                </a:lnTo>
                <a:lnTo>
                  <a:pt x="42672" y="195072"/>
                </a:lnTo>
                <a:lnTo>
                  <a:pt x="36575" y="198120"/>
                </a:lnTo>
                <a:lnTo>
                  <a:pt x="68275" y="198120"/>
                </a:lnTo>
                <a:lnTo>
                  <a:pt x="76200" y="182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4" name="object 614"/>
          <p:cNvSpPr/>
          <p:nvPr/>
        </p:nvSpPr>
        <p:spPr>
          <a:xfrm>
            <a:off x="2840735" y="2667507"/>
            <a:ext cx="185927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5" name="object 615"/>
          <p:cNvSpPr/>
          <p:nvPr/>
        </p:nvSpPr>
        <p:spPr>
          <a:xfrm>
            <a:off x="4163567" y="4206747"/>
            <a:ext cx="76200" cy="149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6" name="object 616"/>
          <p:cNvSpPr/>
          <p:nvPr/>
        </p:nvSpPr>
        <p:spPr>
          <a:xfrm>
            <a:off x="1840992" y="2667507"/>
            <a:ext cx="149351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7" name="object 617"/>
          <p:cNvSpPr/>
          <p:nvPr/>
        </p:nvSpPr>
        <p:spPr>
          <a:xfrm>
            <a:off x="4163567" y="2198116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3528" y="216408"/>
                </a:moveTo>
                <a:lnTo>
                  <a:pt x="0" y="216408"/>
                </a:lnTo>
                <a:lnTo>
                  <a:pt x="39624" y="292608"/>
                </a:lnTo>
                <a:lnTo>
                  <a:pt x="67421" y="234696"/>
                </a:lnTo>
                <a:lnTo>
                  <a:pt x="39624" y="234696"/>
                </a:lnTo>
                <a:lnTo>
                  <a:pt x="33528" y="228600"/>
                </a:lnTo>
                <a:lnTo>
                  <a:pt x="33528" y="216408"/>
                </a:lnTo>
                <a:close/>
              </a:path>
              <a:path w="76200" h="292735">
                <a:moveTo>
                  <a:pt x="39624" y="0"/>
                </a:moveTo>
                <a:lnTo>
                  <a:pt x="33528" y="6096"/>
                </a:lnTo>
                <a:lnTo>
                  <a:pt x="33528" y="228600"/>
                </a:lnTo>
                <a:lnTo>
                  <a:pt x="39624" y="234696"/>
                </a:lnTo>
                <a:lnTo>
                  <a:pt x="45720" y="228600"/>
                </a:lnTo>
                <a:lnTo>
                  <a:pt x="45720" y="6096"/>
                </a:lnTo>
                <a:lnTo>
                  <a:pt x="39624" y="0"/>
                </a:lnTo>
                <a:close/>
              </a:path>
              <a:path w="76200" h="292735">
                <a:moveTo>
                  <a:pt x="76200" y="216408"/>
                </a:moveTo>
                <a:lnTo>
                  <a:pt x="45720" y="216408"/>
                </a:lnTo>
                <a:lnTo>
                  <a:pt x="45720" y="228600"/>
                </a:lnTo>
                <a:lnTo>
                  <a:pt x="39624" y="234696"/>
                </a:lnTo>
                <a:lnTo>
                  <a:pt x="67421" y="234696"/>
                </a:lnTo>
                <a:lnTo>
                  <a:pt x="76200" y="216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8" name="object 618"/>
          <p:cNvSpPr/>
          <p:nvPr/>
        </p:nvSpPr>
        <p:spPr>
          <a:xfrm>
            <a:off x="4163567" y="5240020"/>
            <a:ext cx="76200" cy="1859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9" name="object 619"/>
          <p:cNvSpPr/>
          <p:nvPr/>
        </p:nvSpPr>
        <p:spPr>
          <a:xfrm>
            <a:off x="5132832" y="3990340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1666" y="13430"/>
                </a:lnTo>
                <a:lnTo>
                  <a:pt x="6476" y="25146"/>
                </a:lnTo>
                <a:lnTo>
                  <a:pt x="14144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290"/>
                </a:lnTo>
                <a:lnTo>
                  <a:pt x="388619" y="46862"/>
                </a:lnTo>
                <a:lnTo>
                  <a:pt x="394144" y="58435"/>
                </a:lnTo>
                <a:lnTo>
                  <a:pt x="396239" y="73151"/>
                </a:lnTo>
                <a:lnTo>
                  <a:pt x="397906" y="58435"/>
                </a:lnTo>
                <a:lnTo>
                  <a:pt x="402716" y="46862"/>
                </a:lnTo>
                <a:lnTo>
                  <a:pt x="410384" y="39290"/>
                </a:lnTo>
                <a:lnTo>
                  <a:pt x="420623" y="36575"/>
                </a:lnTo>
                <a:lnTo>
                  <a:pt x="768095" y="36575"/>
                </a:lnTo>
                <a:lnTo>
                  <a:pt x="777049" y="33432"/>
                </a:lnTo>
                <a:lnTo>
                  <a:pt x="784860" y="25146"/>
                </a:lnTo>
                <a:lnTo>
                  <a:pt x="790384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0" name="object 620"/>
          <p:cNvSpPr/>
          <p:nvPr/>
        </p:nvSpPr>
        <p:spPr>
          <a:xfrm>
            <a:off x="5522976" y="4206747"/>
            <a:ext cx="76200" cy="1493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1" name="object 621"/>
          <p:cNvSpPr/>
          <p:nvPr/>
        </p:nvSpPr>
        <p:spPr>
          <a:xfrm>
            <a:off x="5126735" y="1939035"/>
            <a:ext cx="795527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2" name="object 622"/>
          <p:cNvSpPr/>
          <p:nvPr/>
        </p:nvSpPr>
        <p:spPr>
          <a:xfrm>
            <a:off x="5132832" y="1920748"/>
            <a:ext cx="783590" cy="429895"/>
          </a:xfrm>
          <a:custGeom>
            <a:avLst/>
            <a:gdLst/>
            <a:ahLst/>
            <a:cxnLst/>
            <a:rect l="l" t="t" r="r" b="b"/>
            <a:pathLst>
              <a:path w="783589" h="429894">
                <a:moveTo>
                  <a:pt x="70103" y="0"/>
                </a:moveTo>
                <a:lnTo>
                  <a:pt x="42433" y="5381"/>
                </a:lnTo>
                <a:lnTo>
                  <a:pt x="20193" y="20192"/>
                </a:lnTo>
                <a:lnTo>
                  <a:pt x="5381" y="42433"/>
                </a:lnTo>
                <a:lnTo>
                  <a:pt x="0" y="70103"/>
                </a:lnTo>
                <a:lnTo>
                  <a:pt x="0" y="359663"/>
                </a:lnTo>
                <a:lnTo>
                  <a:pt x="5381" y="387334"/>
                </a:lnTo>
                <a:lnTo>
                  <a:pt x="20192" y="409574"/>
                </a:lnTo>
                <a:lnTo>
                  <a:pt x="42433" y="424386"/>
                </a:lnTo>
                <a:lnTo>
                  <a:pt x="70103" y="429767"/>
                </a:lnTo>
                <a:lnTo>
                  <a:pt x="713231" y="429767"/>
                </a:lnTo>
                <a:lnTo>
                  <a:pt x="740902" y="424386"/>
                </a:lnTo>
                <a:lnTo>
                  <a:pt x="763142" y="409575"/>
                </a:lnTo>
                <a:lnTo>
                  <a:pt x="777954" y="387334"/>
                </a:lnTo>
                <a:lnTo>
                  <a:pt x="783335" y="359663"/>
                </a:lnTo>
                <a:lnTo>
                  <a:pt x="783335" y="70103"/>
                </a:lnTo>
                <a:lnTo>
                  <a:pt x="777954" y="42433"/>
                </a:lnTo>
                <a:lnTo>
                  <a:pt x="763142" y="20193"/>
                </a:lnTo>
                <a:lnTo>
                  <a:pt x="740902" y="5381"/>
                </a:lnTo>
                <a:lnTo>
                  <a:pt x="713231" y="0"/>
                </a:lnTo>
                <a:lnTo>
                  <a:pt x="70103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3" name="object 623"/>
          <p:cNvSpPr txBox="1"/>
          <p:nvPr/>
        </p:nvSpPr>
        <p:spPr>
          <a:xfrm>
            <a:off x="4854955" y="1517905"/>
            <a:ext cx="1076325" cy="7797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100330">
              <a:lnSpc>
                <a:spcPts val="1939"/>
              </a:lnSpc>
              <a:spcBef>
                <a:spcPts val="15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 -  UE</a:t>
            </a:r>
            <a:endParaRPr sz="1600" dirty="0">
              <a:latin typeface="Arial"/>
              <a:cs typeface="Arial"/>
            </a:endParaRPr>
          </a:p>
          <a:p>
            <a:pPr marL="264795" algn="ctr">
              <a:lnSpc>
                <a:spcPts val="8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Compromiso</a:t>
            </a:r>
            <a:endParaRPr sz="1000" dirty="0">
              <a:latin typeface="Arial"/>
              <a:cs typeface="Arial"/>
            </a:endParaRPr>
          </a:p>
          <a:p>
            <a:pPr marL="264795" algn="ctr">
              <a:lnSpc>
                <a:spcPct val="100000"/>
              </a:lnSpc>
            </a:pPr>
            <a:r>
              <a:rPr sz="1000" b="1" spc="-5" dirty="0">
                <a:solidFill>
                  <a:srgbClr val="F4F406"/>
                </a:solidFill>
                <a:latin typeface="Arial"/>
                <a:cs typeface="Arial"/>
              </a:rPr>
              <a:t>Anual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5522976" y="2344420"/>
            <a:ext cx="76200" cy="1493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5" name="object 625"/>
          <p:cNvSpPr/>
          <p:nvPr/>
        </p:nvSpPr>
        <p:spPr>
          <a:xfrm>
            <a:off x="4696967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6" name="object 626"/>
          <p:cNvSpPr/>
          <p:nvPr/>
        </p:nvSpPr>
        <p:spPr>
          <a:xfrm>
            <a:off x="4696967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2"/>
                </a:lnTo>
                <a:lnTo>
                  <a:pt x="195072" y="42672"/>
                </a:lnTo>
                <a:lnTo>
                  <a:pt x="201168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201168" y="39624"/>
                </a:lnTo>
                <a:lnTo>
                  <a:pt x="195072" y="42672"/>
                </a:lnTo>
                <a:lnTo>
                  <a:pt x="252730" y="42672"/>
                </a:lnTo>
                <a:lnTo>
                  <a:pt x="259080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7" name="object 627"/>
          <p:cNvSpPr/>
          <p:nvPr/>
        </p:nvSpPr>
        <p:spPr>
          <a:xfrm>
            <a:off x="4696967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8" name="object 628"/>
          <p:cNvSpPr/>
          <p:nvPr/>
        </p:nvSpPr>
        <p:spPr>
          <a:xfrm>
            <a:off x="469696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9" name="object 629"/>
          <p:cNvSpPr/>
          <p:nvPr/>
        </p:nvSpPr>
        <p:spPr>
          <a:xfrm>
            <a:off x="6409944" y="3990340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2095" y="39290"/>
                </a:lnTo>
                <a:lnTo>
                  <a:pt x="389762" y="46862"/>
                </a:lnTo>
                <a:lnTo>
                  <a:pt x="394573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59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8335" y="33432"/>
                </a:lnTo>
                <a:lnTo>
                  <a:pt x="786002" y="25146"/>
                </a:lnTo>
                <a:lnTo>
                  <a:pt x="790813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0" name="object 630"/>
          <p:cNvSpPr/>
          <p:nvPr/>
        </p:nvSpPr>
        <p:spPr>
          <a:xfrm>
            <a:off x="6056376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1" name="object 631"/>
          <p:cNvSpPr/>
          <p:nvPr/>
        </p:nvSpPr>
        <p:spPr>
          <a:xfrm>
            <a:off x="6056376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0479"/>
                </a:lnTo>
                <a:close/>
              </a:path>
              <a:path w="256539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2" name="object 632"/>
          <p:cNvSpPr/>
          <p:nvPr/>
        </p:nvSpPr>
        <p:spPr>
          <a:xfrm>
            <a:off x="7232904" y="266750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1" y="42671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3" name="object 633"/>
          <p:cNvSpPr/>
          <p:nvPr/>
        </p:nvSpPr>
        <p:spPr>
          <a:xfrm>
            <a:off x="7808976" y="2201164"/>
            <a:ext cx="76200" cy="256540"/>
          </a:xfrm>
          <a:custGeom>
            <a:avLst/>
            <a:gdLst/>
            <a:ahLst/>
            <a:cxnLst/>
            <a:rect l="l" t="t" r="r" b="b"/>
            <a:pathLst>
              <a:path w="76200" h="256539">
                <a:moveTo>
                  <a:pt x="33527" y="179832"/>
                </a:moveTo>
                <a:lnTo>
                  <a:pt x="0" y="179832"/>
                </a:lnTo>
                <a:lnTo>
                  <a:pt x="36575" y="256032"/>
                </a:lnTo>
                <a:lnTo>
                  <a:pt x="66690" y="198120"/>
                </a:lnTo>
                <a:lnTo>
                  <a:pt x="36575" y="198120"/>
                </a:lnTo>
                <a:lnTo>
                  <a:pt x="33527" y="192024"/>
                </a:lnTo>
                <a:lnTo>
                  <a:pt x="33527" y="179832"/>
                </a:lnTo>
                <a:close/>
              </a:path>
              <a:path w="76200" h="256539">
                <a:moveTo>
                  <a:pt x="36575" y="0"/>
                </a:moveTo>
                <a:lnTo>
                  <a:pt x="33527" y="3048"/>
                </a:lnTo>
                <a:lnTo>
                  <a:pt x="33527" y="192024"/>
                </a:lnTo>
                <a:lnTo>
                  <a:pt x="36575" y="198120"/>
                </a:lnTo>
                <a:lnTo>
                  <a:pt x="42672" y="192024"/>
                </a:lnTo>
                <a:lnTo>
                  <a:pt x="42672" y="3048"/>
                </a:lnTo>
                <a:lnTo>
                  <a:pt x="36575" y="0"/>
                </a:lnTo>
                <a:close/>
              </a:path>
              <a:path w="76200" h="256539">
                <a:moveTo>
                  <a:pt x="76200" y="179832"/>
                </a:moveTo>
                <a:lnTo>
                  <a:pt x="42672" y="179832"/>
                </a:lnTo>
                <a:lnTo>
                  <a:pt x="42672" y="192024"/>
                </a:lnTo>
                <a:lnTo>
                  <a:pt x="36575" y="198120"/>
                </a:lnTo>
                <a:lnTo>
                  <a:pt x="66690" y="198120"/>
                </a:lnTo>
                <a:lnTo>
                  <a:pt x="76200" y="179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4" name="object 634"/>
          <p:cNvSpPr/>
          <p:nvPr/>
        </p:nvSpPr>
        <p:spPr>
          <a:xfrm>
            <a:off x="7232904" y="3097276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0479"/>
                </a:lnTo>
                <a:lnTo>
                  <a:pt x="243331" y="30479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0479"/>
                </a:moveTo>
                <a:lnTo>
                  <a:pt x="3048" y="30479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0479"/>
                </a:lnTo>
                <a:close/>
              </a:path>
              <a:path w="256540" h="76200">
                <a:moveTo>
                  <a:pt x="243331" y="30479"/>
                </a:moveTo>
                <a:lnTo>
                  <a:pt x="192024" y="30479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333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5" name="object 635"/>
          <p:cNvSpPr/>
          <p:nvPr/>
        </p:nvSpPr>
        <p:spPr>
          <a:xfrm>
            <a:off x="7482840" y="3990340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19" y="25146"/>
                </a:lnTo>
                <a:lnTo>
                  <a:pt x="15430" y="33432"/>
                </a:lnTo>
                <a:lnTo>
                  <a:pt x="24383" y="36575"/>
                </a:lnTo>
                <a:lnTo>
                  <a:pt x="371855" y="36575"/>
                </a:lnTo>
                <a:lnTo>
                  <a:pt x="380809" y="39290"/>
                </a:lnTo>
                <a:lnTo>
                  <a:pt x="388620" y="46862"/>
                </a:lnTo>
                <a:lnTo>
                  <a:pt x="394144" y="58435"/>
                </a:lnTo>
                <a:lnTo>
                  <a:pt x="396239" y="73151"/>
                </a:lnTo>
                <a:lnTo>
                  <a:pt x="398335" y="58435"/>
                </a:lnTo>
                <a:lnTo>
                  <a:pt x="403859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5" y="36575"/>
                </a:lnTo>
                <a:lnTo>
                  <a:pt x="777049" y="33432"/>
                </a:lnTo>
                <a:lnTo>
                  <a:pt x="784859" y="25146"/>
                </a:lnTo>
                <a:lnTo>
                  <a:pt x="790384" y="13430"/>
                </a:lnTo>
                <a:lnTo>
                  <a:pt x="79247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6" name="object 636"/>
          <p:cNvSpPr/>
          <p:nvPr/>
        </p:nvSpPr>
        <p:spPr>
          <a:xfrm>
            <a:off x="8631935" y="3990340"/>
            <a:ext cx="792480" cy="73660"/>
          </a:xfrm>
          <a:custGeom>
            <a:avLst/>
            <a:gdLst/>
            <a:ahLst/>
            <a:cxnLst/>
            <a:rect l="l" t="t" r="r" b="b"/>
            <a:pathLst>
              <a:path w="792479" h="73660">
                <a:moveTo>
                  <a:pt x="0" y="0"/>
                </a:moveTo>
                <a:lnTo>
                  <a:pt x="2095" y="13430"/>
                </a:lnTo>
                <a:lnTo>
                  <a:pt x="7620" y="25146"/>
                </a:lnTo>
                <a:lnTo>
                  <a:pt x="15430" y="33432"/>
                </a:lnTo>
                <a:lnTo>
                  <a:pt x="24384" y="36575"/>
                </a:lnTo>
                <a:lnTo>
                  <a:pt x="371856" y="36575"/>
                </a:lnTo>
                <a:lnTo>
                  <a:pt x="380809" y="39290"/>
                </a:lnTo>
                <a:lnTo>
                  <a:pt x="388620" y="46862"/>
                </a:lnTo>
                <a:lnTo>
                  <a:pt x="394144" y="58435"/>
                </a:lnTo>
                <a:lnTo>
                  <a:pt x="396240" y="73151"/>
                </a:lnTo>
                <a:lnTo>
                  <a:pt x="398335" y="58435"/>
                </a:lnTo>
                <a:lnTo>
                  <a:pt x="403860" y="46862"/>
                </a:lnTo>
                <a:lnTo>
                  <a:pt x="411670" y="39290"/>
                </a:lnTo>
                <a:lnTo>
                  <a:pt x="420624" y="36575"/>
                </a:lnTo>
                <a:lnTo>
                  <a:pt x="768096" y="36575"/>
                </a:lnTo>
                <a:lnTo>
                  <a:pt x="777049" y="33432"/>
                </a:lnTo>
                <a:lnTo>
                  <a:pt x="784860" y="25146"/>
                </a:lnTo>
                <a:lnTo>
                  <a:pt x="790384" y="13430"/>
                </a:lnTo>
                <a:lnTo>
                  <a:pt x="79248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7" name="object 637"/>
          <p:cNvSpPr/>
          <p:nvPr/>
        </p:nvSpPr>
        <p:spPr>
          <a:xfrm>
            <a:off x="8412480" y="266750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29" y="33527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79" y="42671"/>
                </a:lnTo>
                <a:lnTo>
                  <a:pt x="182879" y="33527"/>
                </a:lnTo>
                <a:close/>
              </a:path>
              <a:path w="259079" h="76200">
                <a:moveTo>
                  <a:pt x="252729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79" y="36575"/>
                </a:lnTo>
                <a:lnTo>
                  <a:pt x="252729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8" name="object 638"/>
          <p:cNvSpPr/>
          <p:nvPr/>
        </p:nvSpPr>
        <p:spPr>
          <a:xfrm>
            <a:off x="8412480" y="3097276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0479"/>
                </a:lnTo>
                <a:lnTo>
                  <a:pt x="246379" y="30479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0479"/>
                </a:moveTo>
                <a:lnTo>
                  <a:pt x="6096" y="30479"/>
                </a:lnTo>
                <a:lnTo>
                  <a:pt x="0" y="36575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0479"/>
                </a:lnTo>
                <a:close/>
              </a:path>
              <a:path w="259079" h="76200">
                <a:moveTo>
                  <a:pt x="246379" y="30479"/>
                </a:moveTo>
                <a:lnTo>
                  <a:pt x="195072" y="30479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79" y="36575"/>
                </a:lnTo>
                <a:lnTo>
                  <a:pt x="246379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9" name="object 639"/>
          <p:cNvSpPr/>
          <p:nvPr/>
        </p:nvSpPr>
        <p:spPr>
          <a:xfrm>
            <a:off x="4489703" y="4072635"/>
            <a:ext cx="856488" cy="277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0" name="object 640"/>
          <p:cNvSpPr/>
          <p:nvPr/>
        </p:nvSpPr>
        <p:spPr>
          <a:xfrm>
            <a:off x="4983479" y="5505196"/>
            <a:ext cx="1511808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1" name="object 641"/>
          <p:cNvSpPr/>
          <p:nvPr/>
        </p:nvSpPr>
        <p:spPr>
          <a:xfrm>
            <a:off x="4989576" y="5489955"/>
            <a:ext cx="1499870" cy="573405"/>
          </a:xfrm>
          <a:custGeom>
            <a:avLst/>
            <a:gdLst/>
            <a:ahLst/>
            <a:cxnLst/>
            <a:rect l="l" t="t" r="r" b="b"/>
            <a:pathLst>
              <a:path w="1499870" h="573404">
                <a:moveTo>
                  <a:pt x="94487" y="0"/>
                </a:moveTo>
                <a:lnTo>
                  <a:pt x="57864" y="7524"/>
                </a:lnTo>
                <a:lnTo>
                  <a:pt x="27812" y="28194"/>
                </a:lnTo>
                <a:lnTo>
                  <a:pt x="7477" y="59150"/>
                </a:lnTo>
                <a:lnTo>
                  <a:pt x="0" y="97536"/>
                </a:lnTo>
                <a:lnTo>
                  <a:pt x="0" y="478536"/>
                </a:lnTo>
                <a:lnTo>
                  <a:pt x="7477" y="515159"/>
                </a:lnTo>
                <a:lnTo>
                  <a:pt x="27812" y="545211"/>
                </a:lnTo>
                <a:lnTo>
                  <a:pt x="57864" y="565546"/>
                </a:lnTo>
                <a:lnTo>
                  <a:pt x="94487" y="573024"/>
                </a:lnTo>
                <a:lnTo>
                  <a:pt x="1405127" y="573024"/>
                </a:lnTo>
                <a:lnTo>
                  <a:pt x="1441751" y="565546"/>
                </a:lnTo>
                <a:lnTo>
                  <a:pt x="1471802" y="545211"/>
                </a:lnTo>
                <a:lnTo>
                  <a:pt x="1492138" y="515159"/>
                </a:lnTo>
                <a:lnTo>
                  <a:pt x="1499615" y="478536"/>
                </a:lnTo>
                <a:lnTo>
                  <a:pt x="1499615" y="97536"/>
                </a:lnTo>
                <a:lnTo>
                  <a:pt x="1492138" y="59150"/>
                </a:lnTo>
                <a:lnTo>
                  <a:pt x="1471802" y="28194"/>
                </a:lnTo>
                <a:lnTo>
                  <a:pt x="1441751" y="7524"/>
                </a:lnTo>
                <a:lnTo>
                  <a:pt x="1405127" y="0"/>
                </a:lnTo>
                <a:lnTo>
                  <a:pt x="94487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2" name="object 642"/>
          <p:cNvSpPr txBox="1"/>
          <p:nvPr/>
        </p:nvSpPr>
        <p:spPr>
          <a:xfrm>
            <a:off x="5046979" y="5535167"/>
            <a:ext cx="139255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Oficina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responsable  </a:t>
            </a:r>
            <a:r>
              <a:rPr sz="1000" spc="5" dirty="0">
                <a:solidFill>
                  <a:srgbClr val="F4F406"/>
                </a:solidFill>
                <a:latin typeface="Arial"/>
                <a:cs typeface="Arial"/>
              </a:rPr>
              <a:t>firma </a:t>
            </a:r>
            <a:r>
              <a:rPr sz="1000" spc="-10" dirty="0">
                <a:solidFill>
                  <a:srgbClr val="F4F406"/>
                </a:solidFill>
                <a:latin typeface="Arial"/>
                <a:cs typeface="Arial"/>
              </a:rPr>
              <a:t>Contrato 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por cada  </a:t>
            </a:r>
            <a:r>
              <a:rPr sz="1000" dirty="0">
                <a:solidFill>
                  <a:srgbClr val="F4F406"/>
                </a:solidFill>
                <a:latin typeface="Arial"/>
                <a:cs typeface="Arial"/>
              </a:rPr>
              <a:t>ITEM</a:t>
            </a:r>
            <a:r>
              <a:rPr sz="1000" spc="-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4F406"/>
                </a:solidFill>
                <a:latin typeface="Arial"/>
                <a:cs typeface="Arial"/>
              </a:rPr>
              <a:t>contratado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5522976" y="5240020"/>
            <a:ext cx="76200" cy="1859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4" name="object 644"/>
          <p:cNvSpPr/>
          <p:nvPr/>
        </p:nvSpPr>
        <p:spPr>
          <a:xfrm>
            <a:off x="6056376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9682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8"/>
                </a:lnTo>
                <a:close/>
              </a:path>
              <a:path w="256539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2" y="42672"/>
                </a:lnTo>
                <a:lnTo>
                  <a:pt x="256032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5" name="object 645"/>
          <p:cNvSpPr/>
          <p:nvPr/>
        </p:nvSpPr>
        <p:spPr>
          <a:xfrm>
            <a:off x="7232904" y="288086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9681" y="42672"/>
                </a:lnTo>
                <a:lnTo>
                  <a:pt x="192024" y="42672"/>
                </a:lnTo>
                <a:lnTo>
                  <a:pt x="198120" y="39624"/>
                </a:lnTo>
                <a:lnTo>
                  <a:pt x="192024" y="33528"/>
                </a:lnTo>
                <a:lnTo>
                  <a:pt x="244308" y="33528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8"/>
                </a:moveTo>
                <a:lnTo>
                  <a:pt x="3048" y="33528"/>
                </a:lnTo>
                <a:lnTo>
                  <a:pt x="0" y="39624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8"/>
                </a:lnTo>
                <a:close/>
              </a:path>
              <a:path w="256540" h="76200">
                <a:moveTo>
                  <a:pt x="244308" y="33528"/>
                </a:moveTo>
                <a:lnTo>
                  <a:pt x="192024" y="33528"/>
                </a:lnTo>
                <a:lnTo>
                  <a:pt x="198120" y="39624"/>
                </a:lnTo>
                <a:lnTo>
                  <a:pt x="192024" y="42672"/>
                </a:lnTo>
                <a:lnTo>
                  <a:pt x="249681" y="42672"/>
                </a:lnTo>
                <a:lnTo>
                  <a:pt x="256031" y="39624"/>
                </a:lnTo>
                <a:lnTo>
                  <a:pt x="244308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6" name="object 646"/>
          <p:cNvSpPr/>
          <p:nvPr/>
        </p:nvSpPr>
        <p:spPr>
          <a:xfrm>
            <a:off x="8412480" y="288086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52729" y="42672"/>
                </a:lnTo>
                <a:lnTo>
                  <a:pt x="195072" y="42672"/>
                </a:lnTo>
                <a:lnTo>
                  <a:pt x="198120" y="39624"/>
                </a:lnTo>
                <a:lnTo>
                  <a:pt x="195072" y="33528"/>
                </a:lnTo>
                <a:lnTo>
                  <a:pt x="247356" y="33528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8"/>
                </a:moveTo>
                <a:lnTo>
                  <a:pt x="6096" y="33528"/>
                </a:lnTo>
                <a:lnTo>
                  <a:pt x="0" y="39624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3528"/>
                </a:lnTo>
                <a:close/>
              </a:path>
              <a:path w="259079" h="76200">
                <a:moveTo>
                  <a:pt x="247356" y="33528"/>
                </a:moveTo>
                <a:lnTo>
                  <a:pt x="195072" y="33528"/>
                </a:lnTo>
                <a:lnTo>
                  <a:pt x="198120" y="39624"/>
                </a:lnTo>
                <a:lnTo>
                  <a:pt x="195072" y="42672"/>
                </a:lnTo>
                <a:lnTo>
                  <a:pt x="252729" y="42672"/>
                </a:lnTo>
                <a:lnTo>
                  <a:pt x="259079" y="39624"/>
                </a:lnTo>
                <a:lnTo>
                  <a:pt x="24735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7" name="object 647"/>
          <p:cNvSpPr/>
          <p:nvPr/>
        </p:nvSpPr>
        <p:spPr>
          <a:xfrm>
            <a:off x="6056376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8" name="object 648"/>
          <p:cNvSpPr/>
          <p:nvPr/>
        </p:nvSpPr>
        <p:spPr>
          <a:xfrm>
            <a:off x="7232904" y="3310635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40" h="76200">
                <a:moveTo>
                  <a:pt x="179831" y="0"/>
                </a:moveTo>
                <a:lnTo>
                  <a:pt x="179831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1" y="33527"/>
                </a:lnTo>
                <a:lnTo>
                  <a:pt x="179831" y="0"/>
                </a:lnTo>
                <a:close/>
              </a:path>
              <a:path w="256540" h="76200">
                <a:moveTo>
                  <a:pt x="179831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1" y="42672"/>
                </a:lnTo>
                <a:lnTo>
                  <a:pt x="179831" y="33527"/>
                </a:lnTo>
                <a:close/>
              </a:path>
              <a:path w="256540" h="76200">
                <a:moveTo>
                  <a:pt x="249681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1" y="36575"/>
                </a:lnTo>
                <a:lnTo>
                  <a:pt x="249681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9" name="object 649"/>
          <p:cNvSpPr/>
          <p:nvPr/>
        </p:nvSpPr>
        <p:spPr>
          <a:xfrm>
            <a:off x="8446007" y="3310635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0" name="object 650"/>
          <p:cNvSpPr/>
          <p:nvPr/>
        </p:nvSpPr>
        <p:spPr>
          <a:xfrm>
            <a:off x="2273807" y="3133851"/>
            <a:ext cx="287020" cy="262255"/>
          </a:xfrm>
          <a:custGeom>
            <a:avLst/>
            <a:gdLst/>
            <a:ahLst/>
            <a:cxnLst/>
            <a:rect l="l" t="t" r="r" b="b"/>
            <a:pathLst>
              <a:path w="287019" h="262254">
                <a:moveTo>
                  <a:pt x="0" y="262127"/>
                </a:moveTo>
                <a:lnTo>
                  <a:pt x="286512" y="262127"/>
                </a:lnTo>
                <a:lnTo>
                  <a:pt x="28651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1" name="object 651"/>
          <p:cNvSpPr txBox="1"/>
          <p:nvPr/>
        </p:nvSpPr>
        <p:spPr>
          <a:xfrm>
            <a:off x="2352548" y="3166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1</a:t>
            </a:r>
          </a:p>
        </p:txBody>
      </p:sp>
      <p:sp>
        <p:nvSpPr>
          <p:cNvPr id="652" name="object 652"/>
          <p:cNvSpPr txBox="1"/>
          <p:nvPr/>
        </p:nvSpPr>
        <p:spPr>
          <a:xfrm>
            <a:off x="3565652" y="188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2</a:t>
            </a:r>
          </a:p>
        </p:txBody>
      </p:sp>
      <p:sp>
        <p:nvSpPr>
          <p:cNvPr id="653" name="object 653"/>
          <p:cNvSpPr txBox="1"/>
          <p:nvPr/>
        </p:nvSpPr>
        <p:spPr>
          <a:xfrm>
            <a:off x="3294888" y="4751588"/>
            <a:ext cx="258445" cy="14331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Verdana"/>
                <a:cs typeface="Verdana"/>
              </a:rPr>
              <a:t>4</a:t>
            </a: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3</a:t>
            </a:r>
          </a:p>
          <a:p>
            <a:pPr marL="127635" indent="51435">
              <a:lnSpc>
                <a:spcPct val="100000"/>
              </a:lnSpc>
              <a:spcBef>
                <a:spcPts val="220"/>
              </a:spcBef>
            </a:pPr>
            <a:r>
              <a:rPr sz="1000" b="1" dirty="0">
                <a:solidFill>
                  <a:srgbClr val="F4F406"/>
                </a:solidFill>
                <a:latin typeface="Arial"/>
                <a:cs typeface="Arial"/>
              </a:rPr>
              <a:t>p  </a:t>
            </a:r>
            <a:r>
              <a:rPr sz="1000" b="1" spc="5" dirty="0">
                <a:solidFill>
                  <a:srgbClr val="F4F406"/>
                </a:solidFill>
                <a:latin typeface="Arial"/>
                <a:cs typeface="Arial"/>
              </a:rPr>
              <a:t>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54" name="object 654"/>
          <p:cNvSpPr txBox="1"/>
          <p:nvPr/>
        </p:nvSpPr>
        <p:spPr>
          <a:xfrm>
            <a:off x="6567931" y="569366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5</a:t>
            </a:r>
          </a:p>
        </p:txBody>
      </p:sp>
      <p:sp>
        <p:nvSpPr>
          <p:cNvPr id="655" name="object 655"/>
          <p:cNvSpPr txBox="1"/>
          <p:nvPr/>
        </p:nvSpPr>
        <p:spPr>
          <a:xfrm>
            <a:off x="6211315" y="519074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6</a:t>
            </a:r>
          </a:p>
        </p:txBody>
      </p:sp>
      <p:sp>
        <p:nvSpPr>
          <p:cNvPr id="656" name="object 656"/>
          <p:cNvSpPr txBox="1"/>
          <p:nvPr/>
        </p:nvSpPr>
        <p:spPr>
          <a:xfrm>
            <a:off x="7781035" y="4690873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7</a:t>
            </a:r>
          </a:p>
        </p:txBody>
      </p:sp>
      <p:sp>
        <p:nvSpPr>
          <p:cNvPr id="657" name="object 657"/>
          <p:cNvSpPr txBox="1"/>
          <p:nvPr/>
        </p:nvSpPr>
        <p:spPr>
          <a:xfrm>
            <a:off x="8137652" y="231038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8</a:t>
            </a:r>
          </a:p>
        </p:txBody>
      </p:sp>
      <p:sp>
        <p:nvSpPr>
          <p:cNvPr id="658" name="object 658"/>
          <p:cNvSpPr txBox="1"/>
          <p:nvPr/>
        </p:nvSpPr>
        <p:spPr>
          <a:xfrm>
            <a:off x="8567419" y="1661161"/>
            <a:ext cx="922655" cy="79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PLIEGO</a:t>
            </a:r>
            <a:r>
              <a:rPr sz="16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0" dirty="0">
                <a:solidFill>
                  <a:srgbClr val="CC0000"/>
                </a:solidFill>
                <a:latin typeface="Arial"/>
                <a:cs typeface="Arial"/>
              </a:rPr>
              <a:t>UE</a:t>
            </a:r>
            <a:r>
              <a:rPr sz="1200" b="1" spc="-50" dirty="0">
                <a:solidFill>
                  <a:srgbClr val="F4F406"/>
                </a:solidFill>
                <a:latin typeface="Arial"/>
                <a:cs typeface="Arial"/>
              </a:rPr>
              <a:t>Pago</a:t>
            </a:r>
            <a:endParaRPr sz="1200" dirty="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910"/>
              </a:spcBef>
            </a:pPr>
            <a:r>
              <a:rPr sz="1100" dirty="0">
                <a:latin typeface="Verdana"/>
                <a:cs typeface="Verdana"/>
              </a:rPr>
              <a:t>9</a:t>
            </a:r>
          </a:p>
        </p:txBody>
      </p:sp>
      <p:sp>
        <p:nvSpPr>
          <p:cNvPr id="659" name="object 659"/>
          <p:cNvSpPr/>
          <p:nvPr/>
        </p:nvSpPr>
        <p:spPr>
          <a:xfrm>
            <a:off x="4696967" y="359714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0" name="object 660"/>
          <p:cNvSpPr/>
          <p:nvPr/>
        </p:nvSpPr>
        <p:spPr>
          <a:xfrm>
            <a:off x="6089903" y="3597147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2"/>
                </a:lnTo>
                <a:lnTo>
                  <a:pt x="192024" y="42672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2"/>
                </a:lnTo>
                <a:lnTo>
                  <a:pt x="179832" y="42672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2"/>
                </a:lnTo>
                <a:lnTo>
                  <a:pt x="244308" y="42672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1" name="object 661"/>
          <p:cNvSpPr/>
          <p:nvPr/>
        </p:nvSpPr>
        <p:spPr>
          <a:xfrm>
            <a:off x="7269480" y="359714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79" y="0"/>
                </a:moveTo>
                <a:lnTo>
                  <a:pt x="182879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29" y="33527"/>
                </a:lnTo>
                <a:lnTo>
                  <a:pt x="182879" y="0"/>
                </a:lnTo>
                <a:close/>
              </a:path>
              <a:path w="259079" h="76200">
                <a:moveTo>
                  <a:pt x="182879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79" y="42672"/>
                </a:lnTo>
                <a:lnTo>
                  <a:pt x="182879" y="33527"/>
                </a:lnTo>
                <a:close/>
              </a:path>
              <a:path w="259079" h="76200">
                <a:moveTo>
                  <a:pt x="252729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79" y="36575"/>
                </a:lnTo>
                <a:lnTo>
                  <a:pt x="252729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2" name="object 662"/>
          <p:cNvSpPr/>
          <p:nvPr/>
        </p:nvSpPr>
        <p:spPr>
          <a:xfrm>
            <a:off x="8446007" y="359714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3" name="object 663"/>
          <p:cNvSpPr/>
          <p:nvPr/>
        </p:nvSpPr>
        <p:spPr>
          <a:xfrm>
            <a:off x="4696967" y="3810508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1"/>
                </a:lnTo>
                <a:lnTo>
                  <a:pt x="195072" y="42671"/>
                </a:lnTo>
                <a:lnTo>
                  <a:pt x="201168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1"/>
                </a:lnTo>
                <a:lnTo>
                  <a:pt x="182880" y="42671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201168" y="36575"/>
                </a:lnTo>
                <a:lnTo>
                  <a:pt x="195072" y="42671"/>
                </a:lnTo>
                <a:lnTo>
                  <a:pt x="247356" y="42671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4" name="object 664"/>
          <p:cNvSpPr/>
          <p:nvPr/>
        </p:nvSpPr>
        <p:spPr>
          <a:xfrm>
            <a:off x="7303007" y="3901947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47356" y="42672"/>
                </a:lnTo>
                <a:lnTo>
                  <a:pt x="195072" y="42672"/>
                </a:lnTo>
                <a:lnTo>
                  <a:pt x="198120" y="36575"/>
                </a:lnTo>
                <a:lnTo>
                  <a:pt x="195072" y="33527"/>
                </a:lnTo>
                <a:lnTo>
                  <a:pt x="252730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6575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52730" y="33527"/>
                </a:moveTo>
                <a:lnTo>
                  <a:pt x="195072" y="33527"/>
                </a:lnTo>
                <a:lnTo>
                  <a:pt x="198120" y="36575"/>
                </a:lnTo>
                <a:lnTo>
                  <a:pt x="195072" y="42672"/>
                </a:lnTo>
                <a:lnTo>
                  <a:pt x="247356" y="42672"/>
                </a:lnTo>
                <a:lnTo>
                  <a:pt x="259080" y="36575"/>
                </a:lnTo>
                <a:lnTo>
                  <a:pt x="252730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5" name="object 665"/>
          <p:cNvSpPr/>
          <p:nvPr/>
        </p:nvSpPr>
        <p:spPr>
          <a:xfrm>
            <a:off x="8446007" y="3880611"/>
            <a:ext cx="259079" cy="76200"/>
          </a:xfrm>
          <a:custGeom>
            <a:avLst/>
            <a:gdLst/>
            <a:ahLst/>
            <a:cxnLst/>
            <a:rect l="l" t="t" r="r" b="b"/>
            <a:pathLst>
              <a:path w="259079" h="76200">
                <a:moveTo>
                  <a:pt x="182880" y="0"/>
                </a:moveTo>
                <a:lnTo>
                  <a:pt x="182880" y="76200"/>
                </a:lnTo>
                <a:lnTo>
                  <a:pt x="252730" y="42672"/>
                </a:lnTo>
                <a:lnTo>
                  <a:pt x="195072" y="42672"/>
                </a:lnTo>
                <a:lnTo>
                  <a:pt x="198120" y="39624"/>
                </a:lnTo>
                <a:lnTo>
                  <a:pt x="195072" y="33527"/>
                </a:lnTo>
                <a:lnTo>
                  <a:pt x="247356" y="33527"/>
                </a:lnTo>
                <a:lnTo>
                  <a:pt x="182880" y="0"/>
                </a:lnTo>
                <a:close/>
              </a:path>
              <a:path w="259079" h="76200">
                <a:moveTo>
                  <a:pt x="182880" y="33527"/>
                </a:moveTo>
                <a:lnTo>
                  <a:pt x="6096" y="33527"/>
                </a:lnTo>
                <a:lnTo>
                  <a:pt x="0" y="39624"/>
                </a:lnTo>
                <a:lnTo>
                  <a:pt x="6096" y="42672"/>
                </a:lnTo>
                <a:lnTo>
                  <a:pt x="182880" y="42672"/>
                </a:lnTo>
                <a:lnTo>
                  <a:pt x="182880" y="33527"/>
                </a:lnTo>
                <a:close/>
              </a:path>
              <a:path w="259079" h="76200">
                <a:moveTo>
                  <a:pt x="247356" y="33527"/>
                </a:moveTo>
                <a:lnTo>
                  <a:pt x="195072" y="33527"/>
                </a:lnTo>
                <a:lnTo>
                  <a:pt x="198120" y="39624"/>
                </a:lnTo>
                <a:lnTo>
                  <a:pt x="195072" y="42672"/>
                </a:lnTo>
                <a:lnTo>
                  <a:pt x="252730" y="42672"/>
                </a:lnTo>
                <a:lnTo>
                  <a:pt x="259080" y="39624"/>
                </a:lnTo>
                <a:lnTo>
                  <a:pt x="24735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6" name="object 666"/>
          <p:cNvSpPr/>
          <p:nvPr/>
        </p:nvSpPr>
        <p:spPr>
          <a:xfrm>
            <a:off x="6089903" y="3810508"/>
            <a:ext cx="256540" cy="76200"/>
          </a:xfrm>
          <a:custGeom>
            <a:avLst/>
            <a:gdLst/>
            <a:ahLst/>
            <a:cxnLst/>
            <a:rect l="l" t="t" r="r" b="b"/>
            <a:pathLst>
              <a:path w="256539" h="76200">
                <a:moveTo>
                  <a:pt x="179832" y="0"/>
                </a:moveTo>
                <a:lnTo>
                  <a:pt x="179832" y="76200"/>
                </a:lnTo>
                <a:lnTo>
                  <a:pt x="244308" y="42671"/>
                </a:lnTo>
                <a:lnTo>
                  <a:pt x="192024" y="42671"/>
                </a:lnTo>
                <a:lnTo>
                  <a:pt x="198120" y="36575"/>
                </a:lnTo>
                <a:lnTo>
                  <a:pt x="192024" y="33527"/>
                </a:lnTo>
                <a:lnTo>
                  <a:pt x="249682" y="33527"/>
                </a:lnTo>
                <a:lnTo>
                  <a:pt x="179832" y="0"/>
                </a:lnTo>
                <a:close/>
              </a:path>
              <a:path w="256539" h="76200">
                <a:moveTo>
                  <a:pt x="179832" y="33527"/>
                </a:moveTo>
                <a:lnTo>
                  <a:pt x="3048" y="33527"/>
                </a:lnTo>
                <a:lnTo>
                  <a:pt x="0" y="36575"/>
                </a:lnTo>
                <a:lnTo>
                  <a:pt x="3048" y="42671"/>
                </a:lnTo>
                <a:lnTo>
                  <a:pt x="179832" y="42671"/>
                </a:lnTo>
                <a:lnTo>
                  <a:pt x="179832" y="33527"/>
                </a:lnTo>
                <a:close/>
              </a:path>
              <a:path w="256539" h="76200">
                <a:moveTo>
                  <a:pt x="249682" y="33527"/>
                </a:moveTo>
                <a:lnTo>
                  <a:pt x="192024" y="33527"/>
                </a:lnTo>
                <a:lnTo>
                  <a:pt x="198120" y="36575"/>
                </a:lnTo>
                <a:lnTo>
                  <a:pt x="192024" y="42671"/>
                </a:lnTo>
                <a:lnTo>
                  <a:pt x="244308" y="42671"/>
                </a:lnTo>
                <a:lnTo>
                  <a:pt x="256032" y="36575"/>
                </a:lnTo>
                <a:lnTo>
                  <a:pt x="249682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7" name="object 667"/>
          <p:cNvSpPr txBox="1"/>
          <p:nvPr/>
        </p:nvSpPr>
        <p:spPr>
          <a:xfrm>
            <a:off x="849630" y="4711953"/>
            <a:ext cx="2661285" cy="1823085"/>
          </a:xfrm>
          <a:prstGeom prst="rect">
            <a:avLst/>
          </a:prstGeom>
          <a:solidFill>
            <a:srgbClr val="FFFFFF"/>
          </a:solidFill>
          <a:ln w="13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ts val="1210"/>
              </a:lnSpc>
            </a:pPr>
            <a:r>
              <a:rPr sz="11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Pasos</a:t>
            </a:r>
            <a:r>
              <a:rPr sz="1100" u="sng" spc="-1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11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120"/>
              </a:spcBef>
            </a:pPr>
            <a:r>
              <a:rPr sz="1100" spc="-30" dirty="0">
                <a:latin typeface="Arial"/>
                <a:cs typeface="Arial"/>
              </a:rPr>
              <a:t>1.- </a:t>
            </a:r>
            <a:r>
              <a:rPr sz="1100" spc="-60" dirty="0">
                <a:latin typeface="Arial"/>
                <a:cs typeface="Arial"/>
              </a:rPr>
              <a:t>Asignación</a:t>
            </a:r>
            <a:r>
              <a:rPr sz="1100" spc="-145" dirty="0">
                <a:latin typeface="Arial"/>
                <a:cs typeface="Arial"/>
              </a:rPr>
              <a:t> </a:t>
            </a:r>
            <a:r>
              <a:rPr sz="1100" spc="-135" dirty="0">
                <a:latin typeface="Arial"/>
                <a:cs typeface="Arial"/>
              </a:rPr>
              <a:t>PCA</a:t>
            </a:r>
            <a:endParaRPr sz="1100" dirty="0">
              <a:latin typeface="Arial"/>
              <a:cs typeface="Arial"/>
            </a:endParaRPr>
          </a:p>
          <a:p>
            <a:pPr marL="24765" marR="513715">
              <a:lnSpc>
                <a:spcPct val="109100"/>
              </a:lnSpc>
            </a:pPr>
            <a:r>
              <a:rPr sz="1100" spc="-30" dirty="0">
                <a:latin typeface="Arial"/>
                <a:cs typeface="Arial"/>
              </a:rPr>
              <a:t>2.- </a:t>
            </a:r>
            <a:r>
              <a:rPr sz="1100" spc="-45" dirty="0">
                <a:latin typeface="Arial"/>
                <a:cs typeface="Arial"/>
              </a:rPr>
              <a:t>Priorización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spc="-20" dirty="0">
                <a:latin typeface="Arial"/>
                <a:cs typeface="Arial"/>
              </a:rPr>
              <a:t>los </a:t>
            </a:r>
            <a:r>
              <a:rPr sz="1100" spc="-100" dirty="0">
                <a:latin typeface="Arial"/>
                <a:cs typeface="Arial"/>
              </a:rPr>
              <a:t>PIPs </a:t>
            </a:r>
            <a:r>
              <a:rPr sz="1100" spc="-35" dirty="0">
                <a:latin typeface="Arial"/>
                <a:cs typeface="Arial"/>
              </a:rPr>
              <a:t>por </a:t>
            </a:r>
            <a:r>
              <a:rPr sz="1100" spc="-10" dirty="0">
                <a:latin typeface="Arial"/>
                <a:cs typeface="Arial"/>
              </a:rPr>
              <a:t>la</a:t>
            </a:r>
            <a:r>
              <a:rPr sz="1100" spc="-254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UE  </a:t>
            </a:r>
            <a:r>
              <a:rPr sz="1100" spc="-30" dirty="0">
                <a:latin typeface="Arial"/>
                <a:cs typeface="Arial"/>
              </a:rPr>
              <a:t>3.- </a:t>
            </a:r>
            <a:r>
              <a:rPr sz="1100" spc="-40" dirty="0">
                <a:latin typeface="Arial"/>
                <a:cs typeface="Arial"/>
              </a:rPr>
              <a:t>Solicitud </a:t>
            </a:r>
            <a:r>
              <a:rPr sz="1100" spc="-35" dirty="0">
                <a:latin typeface="Arial"/>
                <a:cs typeface="Arial"/>
              </a:rPr>
              <a:t>de</a:t>
            </a:r>
            <a:r>
              <a:rPr sz="1100" spc="-21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Certificación</a:t>
            </a:r>
            <a:endParaRPr sz="1100" dirty="0">
              <a:latin typeface="Arial"/>
              <a:cs typeface="Arial"/>
            </a:endParaRPr>
          </a:p>
          <a:p>
            <a:pPr marL="24765" marR="1026160">
              <a:lnSpc>
                <a:spcPct val="107300"/>
              </a:lnSpc>
              <a:spcBef>
                <a:spcPts val="20"/>
              </a:spcBef>
            </a:pPr>
            <a:r>
              <a:rPr sz="1100" spc="-30" dirty="0">
                <a:latin typeface="Arial"/>
                <a:cs typeface="Arial"/>
              </a:rPr>
              <a:t>4.- </a:t>
            </a:r>
            <a:r>
              <a:rPr sz="1100" spc="-40" dirty="0">
                <a:latin typeface="Arial"/>
                <a:cs typeface="Arial"/>
              </a:rPr>
              <a:t>Certificación </a:t>
            </a:r>
            <a:r>
              <a:rPr sz="1100" spc="-30" dirty="0">
                <a:latin typeface="Arial"/>
                <a:cs typeface="Arial"/>
              </a:rPr>
              <a:t>por </a:t>
            </a:r>
            <a:r>
              <a:rPr sz="1100" spc="-10" dirty="0">
                <a:latin typeface="Arial"/>
                <a:cs typeface="Arial"/>
              </a:rPr>
              <a:t>la </a:t>
            </a:r>
            <a:r>
              <a:rPr sz="1100" spc="-105" dirty="0">
                <a:latin typeface="Arial"/>
                <a:cs typeface="Arial"/>
              </a:rPr>
              <a:t>OPP  </a:t>
            </a:r>
            <a:r>
              <a:rPr sz="1100" spc="-30" dirty="0">
                <a:latin typeface="Arial"/>
                <a:cs typeface="Arial"/>
              </a:rPr>
              <a:t>5.-</a:t>
            </a:r>
            <a:r>
              <a:rPr sz="1100" spc="19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Contrato</a:t>
            </a:r>
            <a:endParaRPr sz="1100" dirty="0">
              <a:latin typeface="Arial"/>
              <a:cs typeface="Arial"/>
            </a:endParaRPr>
          </a:p>
          <a:p>
            <a:pPr marL="24765" marR="237490">
              <a:lnSpc>
                <a:spcPct val="109100"/>
              </a:lnSpc>
            </a:pPr>
            <a:r>
              <a:rPr sz="1100" spc="-30" dirty="0">
                <a:latin typeface="Arial"/>
                <a:cs typeface="Arial"/>
              </a:rPr>
              <a:t>6.- </a:t>
            </a:r>
            <a:r>
              <a:rPr sz="1100" spc="-55" dirty="0">
                <a:latin typeface="Arial"/>
                <a:cs typeface="Arial"/>
              </a:rPr>
              <a:t>Compromiso Anual </a:t>
            </a:r>
            <a:r>
              <a:rPr sz="1100" spc="-30" dirty="0">
                <a:latin typeface="Arial"/>
                <a:cs typeface="Arial"/>
              </a:rPr>
              <a:t>por </a:t>
            </a:r>
            <a:r>
              <a:rPr sz="1100" spc="-60" dirty="0">
                <a:latin typeface="Arial"/>
                <a:cs typeface="Arial"/>
              </a:rPr>
              <a:t>cada </a:t>
            </a:r>
            <a:r>
              <a:rPr sz="1100" spc="-35" dirty="0">
                <a:latin typeface="Arial"/>
                <a:cs typeface="Arial"/>
              </a:rPr>
              <a:t>Contrato  </a:t>
            </a:r>
            <a:r>
              <a:rPr sz="1100" spc="-30" dirty="0">
                <a:latin typeface="Arial"/>
                <a:cs typeface="Arial"/>
              </a:rPr>
              <a:t>7.-</a:t>
            </a:r>
            <a:r>
              <a:rPr sz="1100" spc="20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Devengo</a:t>
            </a:r>
            <a:endParaRPr sz="11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120"/>
              </a:spcBef>
            </a:pPr>
            <a:r>
              <a:rPr sz="1100" spc="-30" dirty="0">
                <a:latin typeface="Arial"/>
                <a:cs typeface="Arial"/>
              </a:rPr>
              <a:t>8.-</a:t>
            </a:r>
            <a:r>
              <a:rPr sz="1100" spc="200" dirty="0">
                <a:latin typeface="Arial"/>
                <a:cs typeface="Arial"/>
              </a:rPr>
              <a:t> </a:t>
            </a:r>
            <a:r>
              <a:rPr sz="1100" spc="-45" dirty="0">
                <a:latin typeface="Arial"/>
                <a:cs typeface="Arial"/>
              </a:rPr>
              <a:t>Giro</a:t>
            </a:r>
            <a:endParaRPr sz="11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120"/>
              </a:spcBef>
            </a:pPr>
            <a:r>
              <a:rPr sz="1100" spc="-30" dirty="0">
                <a:latin typeface="Arial"/>
                <a:cs typeface="Arial"/>
              </a:rPr>
              <a:t>9.-</a:t>
            </a:r>
            <a:r>
              <a:rPr sz="1100" spc="200" dirty="0">
                <a:latin typeface="Arial"/>
                <a:cs typeface="Arial"/>
              </a:rPr>
              <a:t> </a:t>
            </a:r>
            <a:r>
              <a:rPr sz="1100" spc="-95" dirty="0">
                <a:latin typeface="Arial"/>
                <a:cs typeface="Arial"/>
              </a:rPr>
              <a:t>Pago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3703320" y="2877820"/>
            <a:ext cx="70485" cy="756285"/>
          </a:xfrm>
          <a:custGeom>
            <a:avLst/>
            <a:gdLst/>
            <a:ahLst/>
            <a:cxnLst/>
            <a:rect l="l" t="t" r="r" b="b"/>
            <a:pathLst>
              <a:path w="70485" h="756285">
                <a:moveTo>
                  <a:pt x="70103" y="0"/>
                </a:moveTo>
                <a:lnTo>
                  <a:pt x="57150" y="523"/>
                </a:lnTo>
                <a:lnTo>
                  <a:pt x="46482" y="1904"/>
                </a:lnTo>
                <a:lnTo>
                  <a:pt x="39243" y="3857"/>
                </a:lnTo>
                <a:lnTo>
                  <a:pt x="36575" y="6095"/>
                </a:lnTo>
                <a:lnTo>
                  <a:pt x="36575" y="371855"/>
                </a:lnTo>
                <a:lnTo>
                  <a:pt x="33432" y="374094"/>
                </a:lnTo>
                <a:lnTo>
                  <a:pt x="25146" y="376046"/>
                </a:lnTo>
                <a:lnTo>
                  <a:pt x="13430" y="377428"/>
                </a:lnTo>
                <a:lnTo>
                  <a:pt x="0" y="377951"/>
                </a:lnTo>
                <a:lnTo>
                  <a:pt x="13430" y="378475"/>
                </a:lnTo>
                <a:lnTo>
                  <a:pt x="25146" y="379856"/>
                </a:lnTo>
                <a:lnTo>
                  <a:pt x="33432" y="381809"/>
                </a:lnTo>
                <a:lnTo>
                  <a:pt x="36575" y="384047"/>
                </a:lnTo>
                <a:lnTo>
                  <a:pt x="36575" y="749807"/>
                </a:lnTo>
                <a:lnTo>
                  <a:pt x="39242" y="752046"/>
                </a:lnTo>
                <a:lnTo>
                  <a:pt x="46481" y="753998"/>
                </a:lnTo>
                <a:lnTo>
                  <a:pt x="57149" y="755380"/>
                </a:lnTo>
                <a:lnTo>
                  <a:pt x="70103" y="755903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6188" y="749807"/>
            <a:ext cx="81991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latin typeface="Arial"/>
                <a:cs typeface="Arial"/>
              </a:rPr>
              <a:t>PRECISIONES GENERALES </a:t>
            </a:r>
            <a:r>
              <a:rPr sz="3200" dirty="0">
                <a:latin typeface="Arial"/>
                <a:cs typeface="Arial"/>
              </a:rPr>
              <a:t>DEL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GASTOS</a:t>
            </a:r>
            <a:endParaRPr sz="3200" dirty="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83817" y="2341592"/>
          <a:ext cx="8550910" cy="972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1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2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417">
                <a:tc>
                  <a:txBody>
                    <a:bodyPr/>
                    <a:lstStyle/>
                    <a:p>
                      <a:pPr marL="31750">
                        <a:lnSpc>
                          <a:spcPts val="3660"/>
                        </a:lnSpc>
                      </a:pPr>
                      <a:r>
                        <a:rPr sz="3300" dirty="0">
                          <a:solidFill>
                            <a:srgbClr val="FB0000"/>
                          </a:solidFill>
                          <a:latin typeface="Arial"/>
                          <a:cs typeface="Arial"/>
                        </a:rPr>
                        <a:t>√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ts val="3660"/>
                        </a:lnSpc>
                      </a:pPr>
                      <a:r>
                        <a:rPr sz="33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ts val="3660"/>
                        </a:lnSpc>
                      </a:pPr>
                      <a:r>
                        <a:rPr sz="33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crédito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3660"/>
                        </a:lnSpc>
                      </a:pPr>
                      <a:r>
                        <a:rPr sz="3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presupuestario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ts val="3660"/>
                        </a:lnSpc>
                        <a:tabLst>
                          <a:tab pos="730250" algn="l"/>
                          <a:tab pos="2368550" algn="l"/>
                        </a:tabLst>
                      </a:pPr>
                      <a:r>
                        <a:rPr sz="3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	des</a:t>
                      </a:r>
                      <a:r>
                        <a:rPr sz="33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33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33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	a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ts val="3729"/>
                        </a:lnSpc>
                      </a:pPr>
                      <a:r>
                        <a:rPr sz="33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ts val="3729"/>
                        </a:lnSpc>
                      </a:pPr>
                      <a:r>
                        <a:rPr sz="33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finalidad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281305">
                        <a:lnSpc>
                          <a:spcPts val="3729"/>
                        </a:lnSpc>
                        <a:tabLst>
                          <a:tab pos="1091565" algn="l"/>
                          <a:tab pos="1998980" algn="l"/>
                        </a:tabLst>
                      </a:pPr>
                      <a:r>
                        <a:rPr sz="33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	la	que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729"/>
                        </a:lnSpc>
                        <a:tabLst>
                          <a:tab pos="1532255" algn="l"/>
                        </a:tabLst>
                      </a:pPr>
                      <a:r>
                        <a:rPr sz="3300" b="1" spc="-10" dirty="0">
                          <a:solidFill>
                            <a:srgbClr val="34ED0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3300" b="1" spc="-20" dirty="0">
                          <a:solidFill>
                            <a:srgbClr val="34ED0F"/>
                          </a:solidFill>
                          <a:latin typeface="Arial"/>
                          <a:cs typeface="Arial"/>
                        </a:rPr>
                        <a:t>ay</a:t>
                      </a:r>
                      <a:r>
                        <a:rPr sz="3300" b="1" dirty="0">
                          <a:solidFill>
                            <a:srgbClr val="34ED0F"/>
                          </a:solidFill>
                          <a:latin typeface="Arial"/>
                          <a:cs typeface="Arial"/>
                        </a:rPr>
                        <a:t>a	s</a:t>
                      </a:r>
                      <a:r>
                        <a:rPr sz="3300" b="1" spc="-10" dirty="0">
                          <a:solidFill>
                            <a:srgbClr val="34ED0F"/>
                          </a:solidFill>
                          <a:latin typeface="Arial"/>
                          <a:cs typeface="Arial"/>
                        </a:rPr>
                        <a:t>id</a:t>
                      </a:r>
                      <a:r>
                        <a:rPr sz="3300" b="1" dirty="0">
                          <a:solidFill>
                            <a:srgbClr val="34ED0F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3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317155" y="3294888"/>
            <a:ext cx="4299585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3815" marR="5080" indent="-31750">
              <a:lnSpc>
                <a:spcPct val="100000"/>
              </a:lnSpc>
              <a:spcBef>
                <a:spcPts val="110"/>
              </a:spcBef>
              <a:tabLst>
                <a:tab pos="814069" algn="l"/>
                <a:tab pos="4051935" algn="l"/>
              </a:tabLst>
            </a:pPr>
            <a:r>
              <a:rPr sz="3300" b="1" spc="-10" dirty="0">
                <a:solidFill>
                  <a:srgbClr val="34ED0F"/>
                </a:solidFill>
                <a:latin typeface="Arial"/>
                <a:cs typeface="Arial"/>
              </a:rPr>
              <a:t>l</a:t>
            </a:r>
            <a:r>
              <a:rPr sz="3300" b="1" spc="-5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3300" b="1" spc="5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r>
              <a:rPr sz="3300" b="1" spc="21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3300" b="1" spc="-25" dirty="0">
                <a:solidFill>
                  <a:srgbClr val="34ED0F"/>
                </a:solidFill>
                <a:latin typeface="Arial"/>
                <a:cs typeface="Arial"/>
              </a:rPr>
              <a:t>p</a:t>
            </a:r>
            <a:r>
              <a:rPr sz="3300" b="1" spc="5" dirty="0">
                <a:solidFill>
                  <a:srgbClr val="34ED0F"/>
                </a:solidFill>
                <a:latin typeface="Arial"/>
                <a:cs typeface="Arial"/>
              </a:rPr>
              <a:t>r</a:t>
            </a:r>
            <a:r>
              <a:rPr sz="3300" b="1" spc="-15" dirty="0">
                <a:solidFill>
                  <a:srgbClr val="34ED0F"/>
                </a:solidFill>
                <a:latin typeface="Arial"/>
                <a:cs typeface="Arial"/>
              </a:rPr>
              <a:t>e</a:t>
            </a:r>
            <a:r>
              <a:rPr sz="3300" b="1" spc="5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r>
              <a:rPr sz="3300" b="1" spc="-5" dirty="0">
                <a:solidFill>
                  <a:srgbClr val="34ED0F"/>
                </a:solidFill>
                <a:latin typeface="Arial"/>
                <a:cs typeface="Arial"/>
              </a:rPr>
              <a:t>up</a:t>
            </a:r>
            <a:r>
              <a:rPr sz="3300" b="1" spc="-25" dirty="0">
                <a:solidFill>
                  <a:srgbClr val="34ED0F"/>
                </a:solidFill>
                <a:latin typeface="Arial"/>
                <a:cs typeface="Arial"/>
              </a:rPr>
              <a:t>u</a:t>
            </a:r>
            <a:r>
              <a:rPr sz="3300" b="1" spc="5" dirty="0">
                <a:solidFill>
                  <a:srgbClr val="34ED0F"/>
                </a:solidFill>
                <a:latin typeface="Arial"/>
                <a:cs typeface="Arial"/>
              </a:rPr>
              <a:t>es</a:t>
            </a:r>
            <a:r>
              <a:rPr sz="3300" b="1" dirty="0">
                <a:solidFill>
                  <a:srgbClr val="34ED0F"/>
                </a:solidFill>
                <a:latin typeface="Arial"/>
                <a:cs typeface="Arial"/>
              </a:rPr>
              <a:t>t</a:t>
            </a:r>
            <a:r>
              <a:rPr sz="3300" b="1" spc="-25" dirty="0">
                <a:solidFill>
                  <a:srgbClr val="34ED0F"/>
                </a:solidFill>
                <a:latin typeface="Arial"/>
                <a:cs typeface="Arial"/>
              </a:rPr>
              <a:t>o</a:t>
            </a:r>
            <a:r>
              <a:rPr sz="3300" b="1" spc="20" dirty="0">
                <a:solidFill>
                  <a:srgbClr val="34ED0F"/>
                </a:solidFill>
                <a:latin typeface="Arial"/>
                <a:cs typeface="Arial"/>
              </a:rPr>
              <a:t>s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,	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de	las</a:t>
            </a:r>
            <a:r>
              <a:rPr sz="33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modificaciones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2467" y="3294888"/>
            <a:ext cx="3213735" cy="1536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0"/>
              </a:spcBef>
            </a:pPr>
            <a:r>
              <a:rPr sz="3300" b="1" dirty="0">
                <a:solidFill>
                  <a:srgbClr val="34ED0F"/>
                </a:solidFill>
                <a:latin typeface="Arial"/>
                <a:cs typeface="Arial"/>
              </a:rPr>
              <a:t>autorizado </a:t>
            </a:r>
            <a:r>
              <a:rPr sz="3300" b="1" spc="-5" dirty="0">
                <a:solidFill>
                  <a:srgbClr val="34ED0F"/>
                </a:solidFill>
                <a:latin typeface="Arial"/>
                <a:cs typeface="Arial"/>
              </a:rPr>
              <a:t>en  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lo que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resulte  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presupuestarias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3583" y="1329436"/>
            <a:ext cx="7988934" cy="0"/>
          </a:xfrm>
          <a:custGeom>
            <a:avLst/>
            <a:gdLst/>
            <a:ahLst/>
            <a:cxnLst/>
            <a:rect l="l" t="t" r="r" b="b"/>
            <a:pathLst>
              <a:path w="7988934">
                <a:moveTo>
                  <a:pt x="0" y="0"/>
                </a:moveTo>
                <a:lnTo>
                  <a:pt x="7988808" y="0"/>
                </a:lnTo>
              </a:path>
            </a:pathLst>
          </a:custGeom>
          <a:ln w="51814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4063" y="491236"/>
            <a:ext cx="8086725" cy="612775"/>
          </a:xfrm>
          <a:prstGeom prst="rect">
            <a:avLst/>
          </a:prstGeom>
          <a:solidFill>
            <a:srgbClr val="0000CC"/>
          </a:solidFill>
          <a:ln w="12190">
            <a:solidFill>
              <a:srgbClr val="34ED0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95"/>
              </a:spcBef>
            </a:pPr>
            <a:r>
              <a:rPr sz="3400" spc="-5" dirty="0">
                <a:solidFill>
                  <a:srgbClr val="7EFF00"/>
                </a:solidFill>
                <a:latin typeface="Arial"/>
                <a:cs typeface="Arial"/>
              </a:rPr>
              <a:t>PROGRAMACIÓN</a:t>
            </a:r>
            <a:r>
              <a:rPr sz="3400" spc="-10" dirty="0">
                <a:solidFill>
                  <a:srgbClr val="7EFF00"/>
                </a:solidFill>
                <a:latin typeface="Arial"/>
                <a:cs typeface="Arial"/>
              </a:rPr>
              <a:t> MENSUAL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9339" y="1641043"/>
            <a:ext cx="8252459" cy="49510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87680" marR="424180" indent="-475615" algn="just">
              <a:lnSpc>
                <a:spcPct val="109600"/>
              </a:lnSpc>
              <a:spcBef>
                <a:spcPts val="85"/>
              </a:spcBef>
            </a:pPr>
            <a:r>
              <a:rPr sz="2800" b="1" spc="5" dirty="0">
                <a:solidFill>
                  <a:srgbClr val="FB0000"/>
                </a:solidFill>
                <a:latin typeface="Verdana"/>
                <a:cs typeface="Verdana"/>
              </a:rPr>
              <a:t>√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 ingresos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permitirá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conocer la disponibilidad  de ingresos para la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atención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del pago de 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obligaciones.</a:t>
            </a:r>
            <a:endParaRPr sz="2800" dirty="0">
              <a:latin typeface="Arial"/>
              <a:cs typeface="Arial"/>
            </a:endParaRPr>
          </a:p>
          <a:p>
            <a:pPr marL="487680" marR="7620" indent="-475615" algn="just">
              <a:lnSpc>
                <a:spcPct val="109900"/>
              </a:lnSpc>
              <a:spcBef>
                <a:spcPts val="1900"/>
              </a:spcBef>
            </a:pPr>
            <a:r>
              <a:rPr sz="2800" b="1" spc="5" dirty="0">
                <a:solidFill>
                  <a:srgbClr val="FB0000"/>
                </a:solidFill>
                <a:latin typeface="Verdana"/>
                <a:cs typeface="Verdana"/>
              </a:rPr>
              <a:t>√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La Programación </a:t>
            </a:r>
            <a:r>
              <a:rPr sz="2800" spc="-15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Gastos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permitirá </a:t>
            </a:r>
            <a:r>
              <a:rPr sz="2800" spc="5" dirty="0">
                <a:solidFill>
                  <a:srgbClr val="FFFF00"/>
                </a:solidFill>
                <a:latin typeface="Arial"/>
                <a:cs typeface="Arial"/>
              </a:rPr>
              <a:t>conocer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la  oportunidad de los recursos que </a:t>
            </a:r>
            <a:r>
              <a:rPr sz="2800" spc="5" dirty="0">
                <a:solidFill>
                  <a:srgbClr val="FFFF00"/>
                </a:solidFill>
                <a:latin typeface="Arial"/>
                <a:cs typeface="Arial"/>
              </a:rPr>
              <a:t>se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requieren  para el pago mensual, mejorar la eficiencia en el  </a:t>
            </a:r>
            <a:r>
              <a:rPr sz="2800" spc="5" dirty="0">
                <a:solidFill>
                  <a:srgbClr val="FFFF00"/>
                </a:solidFill>
                <a:latin typeface="Arial"/>
                <a:cs typeface="Arial"/>
              </a:rPr>
              <a:t>uso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de los recursos, que es tomada por la </a:t>
            </a:r>
            <a:r>
              <a:rPr sz="2800" b="1" spc="-5" dirty="0">
                <a:solidFill>
                  <a:srgbClr val="34ED0F"/>
                </a:solidFill>
                <a:latin typeface="Arial"/>
                <a:cs typeface="Arial"/>
              </a:rPr>
              <a:t>DGPP 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para </a:t>
            </a:r>
            <a:r>
              <a:rPr sz="2800" b="1" spc="5" dirty="0">
                <a:solidFill>
                  <a:srgbClr val="34ED0F"/>
                </a:solidFill>
                <a:latin typeface="Arial"/>
                <a:cs typeface="Arial"/>
              </a:rPr>
              <a:t>la </a:t>
            </a:r>
            <a:r>
              <a:rPr sz="2800" b="1" spc="-5" dirty="0">
                <a:solidFill>
                  <a:srgbClr val="34ED0F"/>
                </a:solidFill>
                <a:latin typeface="Arial"/>
                <a:cs typeface="Arial"/>
              </a:rPr>
              <a:t>aprobación del </a:t>
            </a:r>
            <a:r>
              <a:rPr sz="2800" b="1" spc="-15" dirty="0">
                <a:solidFill>
                  <a:srgbClr val="34ED0F"/>
                </a:solidFill>
                <a:latin typeface="Arial"/>
                <a:cs typeface="Arial"/>
              </a:rPr>
              <a:t>PCA,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el </a:t>
            </a:r>
            <a:r>
              <a:rPr sz="2800" b="1" spc="-5" dirty="0">
                <a:solidFill>
                  <a:srgbClr val="34ED0F"/>
                </a:solidFill>
                <a:latin typeface="Arial"/>
                <a:cs typeface="Arial"/>
              </a:rPr>
              <a:t>que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es  asignado </a:t>
            </a:r>
            <a:r>
              <a:rPr sz="2800" b="1" spc="-10" dirty="0">
                <a:solidFill>
                  <a:srgbClr val="34ED0F"/>
                </a:solidFill>
                <a:latin typeface="Arial"/>
                <a:cs typeface="Arial"/>
              </a:rPr>
              <a:t>por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cada </a:t>
            </a:r>
            <a:r>
              <a:rPr sz="2800" b="1" spc="-5" dirty="0">
                <a:solidFill>
                  <a:srgbClr val="34ED0F"/>
                </a:solidFill>
                <a:latin typeface="Arial"/>
                <a:cs typeface="Arial"/>
              </a:rPr>
              <a:t>fuente de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financiamiento</a:t>
            </a:r>
            <a:r>
              <a:rPr sz="2800" b="1" spc="95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4ED0F"/>
                </a:solidFill>
                <a:latin typeface="Arial"/>
                <a:cs typeface="Arial"/>
              </a:rPr>
              <a:t>y</a:t>
            </a:r>
            <a:endParaRPr sz="2800" dirty="0">
              <a:latin typeface="Arial"/>
              <a:cs typeface="Arial"/>
            </a:endParaRPr>
          </a:p>
          <a:p>
            <a:pPr marL="314325">
              <a:lnSpc>
                <a:spcPct val="100000"/>
              </a:lnSpc>
              <a:spcBef>
                <a:spcPts val="335"/>
              </a:spcBef>
              <a:tabLst>
                <a:tab pos="8239125" algn="l"/>
              </a:tabLst>
            </a:pPr>
            <a:r>
              <a:rPr sz="2800" b="1" u="sng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195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a </a:t>
            </a:r>
            <a:r>
              <a:rPr sz="2800" b="1" u="sng" spc="-5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nivel de</a:t>
            </a:r>
            <a:r>
              <a:rPr sz="2800" b="1" u="sng" spc="-20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34ED0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generica.	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4167" y="491236"/>
            <a:ext cx="8089900" cy="612775"/>
          </a:xfrm>
          <a:prstGeom prst="rect">
            <a:avLst/>
          </a:prstGeom>
          <a:solidFill>
            <a:srgbClr val="0000CC"/>
          </a:solidFill>
          <a:ln w="12190">
            <a:solidFill>
              <a:srgbClr val="34ED0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3400" b="1" spc="-5" dirty="0">
                <a:solidFill>
                  <a:srgbClr val="7EFF00"/>
                </a:solidFill>
                <a:latin typeface="Arial"/>
                <a:cs typeface="Arial"/>
              </a:rPr>
              <a:t>PROGRAMACIÓN</a:t>
            </a:r>
            <a:r>
              <a:rPr sz="3400" b="1" spc="-10" dirty="0">
                <a:solidFill>
                  <a:srgbClr val="7EFF00"/>
                </a:solidFill>
                <a:latin typeface="Arial"/>
                <a:cs typeface="Arial"/>
              </a:rPr>
              <a:t> MENSUAL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4167" y="1797051"/>
            <a:ext cx="8367141" cy="4444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5"/>
              </a:spcBef>
            </a:pPr>
            <a:r>
              <a:rPr lang="es-PE" sz="3600" b="1" spc="-5" dirty="0" smtClean="0">
                <a:solidFill>
                  <a:srgbClr val="FFFF00"/>
                </a:solidFill>
                <a:latin typeface="Arial"/>
                <a:cs typeface="Arial"/>
              </a:rPr>
              <a:t>Las entidades deben asumir </a:t>
            </a:r>
            <a:r>
              <a:rPr sz="3600" b="1" spc="-5" dirty="0" smtClean="0">
                <a:solidFill>
                  <a:srgbClr val="FFFF00"/>
                </a:solidFill>
                <a:latin typeface="Arial"/>
                <a:cs typeface="Arial"/>
              </a:rPr>
              <a:t>compromisos</a:t>
            </a:r>
            <a:r>
              <a:rPr sz="3600" b="1" spc="-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por la </a:t>
            </a:r>
            <a:r>
              <a:rPr sz="3600" b="1" spc="-10" dirty="0">
                <a:solidFill>
                  <a:srgbClr val="FFFF00"/>
                </a:solidFill>
                <a:latin typeface="Arial"/>
                <a:cs typeface="Arial"/>
              </a:rPr>
              <a:t>totalidad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del  crédito presupuestario aprobado en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la 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Ley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presupuesto</a:t>
            </a:r>
            <a:r>
              <a:rPr sz="3600" spc="-5" dirty="0">
                <a:latin typeface="Arial"/>
                <a:cs typeface="Arial"/>
              </a:rPr>
              <a:t>,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independientemente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programación 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inicial, la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atención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de los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pagos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de los 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compromisos efectuados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entidad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se 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sujetan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3600" b="1" dirty="0">
                <a:solidFill>
                  <a:srgbClr val="34ED0F"/>
                </a:solidFill>
                <a:latin typeface="Arial"/>
                <a:cs typeface="Arial"/>
              </a:rPr>
              <a:t>PCA.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5245735" cy="0"/>
          </a:xfrm>
          <a:custGeom>
            <a:avLst/>
            <a:gdLst/>
            <a:ahLst/>
            <a:cxnLst/>
            <a:rect l="l" t="t" r="r" b="b"/>
            <a:pathLst>
              <a:path w="5245734">
                <a:moveTo>
                  <a:pt x="0" y="0"/>
                </a:moveTo>
                <a:lnTo>
                  <a:pt x="524560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24543" y="6638233"/>
            <a:ext cx="292100" cy="1854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Verdana"/>
                <a:cs typeface="Verdana"/>
              </a:rPr>
              <a:t>116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51048" y="604265"/>
            <a:ext cx="4521835" cy="398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2800" b="1" spc="-10" dirty="0">
                <a:latin typeface="Arial"/>
                <a:cs typeface="Arial"/>
              </a:rPr>
              <a:t>FASES </a:t>
            </a:r>
            <a:r>
              <a:rPr sz="2800" b="1" spc="-5" dirty="0">
                <a:latin typeface="Arial"/>
                <a:cs typeface="Arial"/>
              </a:rPr>
              <a:t>DE </a:t>
            </a:r>
            <a:r>
              <a:rPr sz="2800" b="1" spc="10" dirty="0">
                <a:latin typeface="Arial"/>
                <a:cs typeface="Arial"/>
              </a:rPr>
              <a:t>LA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EJECUCIÓN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1872" y="497331"/>
            <a:ext cx="8055864" cy="554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98723" y="518160"/>
            <a:ext cx="45472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FFC000"/>
                </a:solidFill>
                <a:latin typeface="Arial"/>
                <a:cs typeface="Arial"/>
              </a:rPr>
              <a:t>FASES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800" spc="10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2800" spc="-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EJECUCIÓN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61160" y="2335276"/>
            <a:ext cx="2401823" cy="893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797811" y="2202385"/>
            <a:ext cx="2129155" cy="965200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435"/>
              </a:spcBef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COMPROMISO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900" b="1" spc="-5" dirty="0">
                <a:solidFill>
                  <a:srgbClr val="FFC000"/>
                </a:solidFill>
                <a:latin typeface="Arial"/>
                <a:cs typeface="Arial"/>
              </a:rPr>
              <a:t>ANUAL/MENSUAL</a:t>
            </a:r>
            <a:endParaRPr sz="19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19144" y="4051300"/>
            <a:ext cx="2843783" cy="448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327652" y="4087369"/>
            <a:ext cx="182308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DEVEN</a:t>
            </a:r>
            <a:r>
              <a:rPr sz="2200" b="1" spc="35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2200" b="1" spc="-5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200" b="1" spc="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60976" y="5133340"/>
            <a:ext cx="3014980" cy="12700"/>
          </a:xfrm>
          <a:custGeom>
            <a:avLst/>
            <a:gdLst/>
            <a:ahLst/>
            <a:cxnLst/>
            <a:rect l="l" t="t" r="r" b="b"/>
            <a:pathLst>
              <a:path w="3014979" h="12700">
                <a:moveTo>
                  <a:pt x="0" y="12192"/>
                </a:moveTo>
                <a:lnTo>
                  <a:pt x="3014472" y="12192"/>
                </a:lnTo>
                <a:lnTo>
                  <a:pt x="301447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85F4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788408" y="5910579"/>
            <a:ext cx="3014980" cy="15240"/>
          </a:xfrm>
          <a:custGeom>
            <a:avLst/>
            <a:gdLst/>
            <a:ahLst/>
            <a:cxnLst/>
            <a:rect l="l" t="t" r="r" b="b"/>
            <a:pathLst>
              <a:path w="3014979" h="15239">
                <a:moveTo>
                  <a:pt x="0" y="15240"/>
                </a:moveTo>
                <a:lnTo>
                  <a:pt x="3014472" y="15240"/>
                </a:lnTo>
                <a:lnTo>
                  <a:pt x="3014472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1F8E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4773167" y="5145532"/>
            <a:ext cx="3017520" cy="711733"/>
          </a:xfrm>
          <a:prstGeom prst="rect">
            <a:avLst/>
          </a:prstGeom>
          <a:solidFill>
            <a:srgbClr val="34ED0F"/>
          </a:solidFill>
        </p:spPr>
        <p:txBody>
          <a:bodyPr vert="horz" wrap="square" lIns="0" tIns="34290" rIns="0" bIns="0" rtlCol="0">
            <a:spAutoFit/>
          </a:bodyPr>
          <a:lstStyle/>
          <a:p>
            <a:pPr marL="1097280" marR="335280" indent="-753110">
              <a:lnSpc>
                <a:spcPct val="100000"/>
              </a:lnSpc>
              <a:spcBef>
                <a:spcPts val="270"/>
              </a:spcBef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CALENDARIO</a:t>
            </a:r>
            <a:r>
              <a:rPr sz="2200" b="1" spc="-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2200" b="1" spc="-15" dirty="0">
                <a:solidFill>
                  <a:srgbClr val="FFC000"/>
                </a:solidFill>
                <a:latin typeface="Arial"/>
                <a:cs typeface="Arial"/>
              </a:rPr>
              <a:t>PAGO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29400" y="6501891"/>
            <a:ext cx="2889504" cy="448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7451852" y="6534913"/>
            <a:ext cx="124650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15" dirty="0">
                <a:solidFill>
                  <a:srgbClr val="FFC000"/>
                </a:solidFill>
                <a:latin typeface="Arial"/>
                <a:cs typeface="Arial"/>
              </a:rPr>
              <a:t>P</a:t>
            </a:r>
            <a:r>
              <a:rPr sz="2200" b="1" spc="-8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200" b="1" spc="60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2200" b="1" spc="-5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200" b="1" spc="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20896" y="1689100"/>
            <a:ext cx="622300" cy="932815"/>
          </a:xfrm>
          <a:custGeom>
            <a:avLst/>
            <a:gdLst/>
            <a:ahLst/>
            <a:cxnLst/>
            <a:rect l="l" t="t" r="r" b="b"/>
            <a:pathLst>
              <a:path w="622300" h="932814">
                <a:moveTo>
                  <a:pt x="621791" y="630936"/>
                </a:moveTo>
                <a:lnTo>
                  <a:pt x="115824" y="630936"/>
                </a:lnTo>
                <a:lnTo>
                  <a:pt x="368807" y="932688"/>
                </a:lnTo>
                <a:lnTo>
                  <a:pt x="621791" y="630936"/>
                </a:lnTo>
                <a:close/>
              </a:path>
              <a:path w="622300" h="932814">
                <a:moveTo>
                  <a:pt x="137159" y="0"/>
                </a:moveTo>
                <a:lnTo>
                  <a:pt x="64007" y="0"/>
                </a:lnTo>
                <a:lnTo>
                  <a:pt x="39624" y="6096"/>
                </a:lnTo>
                <a:lnTo>
                  <a:pt x="24383" y="9144"/>
                </a:lnTo>
                <a:lnTo>
                  <a:pt x="0" y="15239"/>
                </a:lnTo>
                <a:lnTo>
                  <a:pt x="24383" y="21336"/>
                </a:lnTo>
                <a:lnTo>
                  <a:pt x="42671" y="27432"/>
                </a:lnTo>
                <a:lnTo>
                  <a:pt x="64007" y="36575"/>
                </a:lnTo>
                <a:lnTo>
                  <a:pt x="79248" y="42672"/>
                </a:lnTo>
                <a:lnTo>
                  <a:pt x="100583" y="51815"/>
                </a:lnTo>
                <a:lnTo>
                  <a:pt x="115824" y="57912"/>
                </a:lnTo>
                <a:lnTo>
                  <a:pt x="134112" y="70103"/>
                </a:lnTo>
                <a:lnTo>
                  <a:pt x="149351" y="82296"/>
                </a:lnTo>
                <a:lnTo>
                  <a:pt x="167639" y="91439"/>
                </a:lnTo>
                <a:lnTo>
                  <a:pt x="179831" y="103632"/>
                </a:lnTo>
                <a:lnTo>
                  <a:pt x="210312" y="140208"/>
                </a:lnTo>
                <a:lnTo>
                  <a:pt x="222503" y="158496"/>
                </a:lnTo>
                <a:lnTo>
                  <a:pt x="240791" y="213360"/>
                </a:lnTo>
                <a:lnTo>
                  <a:pt x="240791" y="630936"/>
                </a:lnTo>
                <a:lnTo>
                  <a:pt x="487679" y="630936"/>
                </a:lnTo>
                <a:lnTo>
                  <a:pt x="487679" y="240791"/>
                </a:lnTo>
                <a:lnTo>
                  <a:pt x="484631" y="213360"/>
                </a:lnTo>
                <a:lnTo>
                  <a:pt x="466343" y="161544"/>
                </a:lnTo>
                <a:lnTo>
                  <a:pt x="408431" y="97536"/>
                </a:lnTo>
                <a:lnTo>
                  <a:pt x="353567" y="60960"/>
                </a:lnTo>
                <a:lnTo>
                  <a:pt x="332231" y="48767"/>
                </a:lnTo>
                <a:lnTo>
                  <a:pt x="301751" y="36575"/>
                </a:lnTo>
                <a:lnTo>
                  <a:pt x="277367" y="24384"/>
                </a:lnTo>
                <a:lnTo>
                  <a:pt x="249936" y="15239"/>
                </a:lnTo>
                <a:lnTo>
                  <a:pt x="219455" y="9144"/>
                </a:lnTo>
                <a:lnTo>
                  <a:pt x="192024" y="6096"/>
                </a:lnTo>
                <a:lnTo>
                  <a:pt x="167639" y="3048"/>
                </a:lnTo>
                <a:lnTo>
                  <a:pt x="137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120896" y="1689100"/>
            <a:ext cx="622300" cy="932815"/>
          </a:xfrm>
          <a:custGeom>
            <a:avLst/>
            <a:gdLst/>
            <a:ahLst/>
            <a:cxnLst/>
            <a:rect l="l" t="t" r="r" b="b"/>
            <a:pathLst>
              <a:path w="622300" h="932814">
                <a:moveTo>
                  <a:pt x="115824" y="630936"/>
                </a:moveTo>
                <a:lnTo>
                  <a:pt x="240791" y="630936"/>
                </a:lnTo>
                <a:lnTo>
                  <a:pt x="240791" y="237744"/>
                </a:lnTo>
                <a:lnTo>
                  <a:pt x="240791" y="213360"/>
                </a:lnTo>
                <a:lnTo>
                  <a:pt x="234695" y="195072"/>
                </a:lnTo>
                <a:lnTo>
                  <a:pt x="228600" y="176784"/>
                </a:lnTo>
                <a:lnTo>
                  <a:pt x="222503" y="158496"/>
                </a:lnTo>
                <a:lnTo>
                  <a:pt x="210312" y="140208"/>
                </a:lnTo>
                <a:lnTo>
                  <a:pt x="195071" y="121920"/>
                </a:lnTo>
                <a:lnTo>
                  <a:pt x="179831" y="103632"/>
                </a:lnTo>
                <a:lnTo>
                  <a:pt x="167639" y="91439"/>
                </a:lnTo>
                <a:lnTo>
                  <a:pt x="149351" y="82296"/>
                </a:lnTo>
                <a:lnTo>
                  <a:pt x="134112" y="70103"/>
                </a:lnTo>
                <a:lnTo>
                  <a:pt x="115824" y="57912"/>
                </a:lnTo>
                <a:lnTo>
                  <a:pt x="100583" y="51815"/>
                </a:lnTo>
                <a:lnTo>
                  <a:pt x="79248" y="42672"/>
                </a:lnTo>
                <a:lnTo>
                  <a:pt x="64007" y="36575"/>
                </a:lnTo>
                <a:lnTo>
                  <a:pt x="42671" y="27432"/>
                </a:lnTo>
                <a:lnTo>
                  <a:pt x="24383" y="21336"/>
                </a:lnTo>
                <a:lnTo>
                  <a:pt x="0" y="15239"/>
                </a:lnTo>
                <a:lnTo>
                  <a:pt x="24383" y="9144"/>
                </a:lnTo>
                <a:lnTo>
                  <a:pt x="39624" y="6096"/>
                </a:lnTo>
                <a:lnTo>
                  <a:pt x="64007" y="0"/>
                </a:lnTo>
                <a:lnTo>
                  <a:pt x="88391" y="0"/>
                </a:lnTo>
                <a:lnTo>
                  <a:pt x="109727" y="0"/>
                </a:lnTo>
                <a:lnTo>
                  <a:pt x="137159" y="0"/>
                </a:lnTo>
                <a:lnTo>
                  <a:pt x="167639" y="3048"/>
                </a:lnTo>
                <a:lnTo>
                  <a:pt x="192024" y="6096"/>
                </a:lnTo>
                <a:lnTo>
                  <a:pt x="219455" y="9144"/>
                </a:lnTo>
                <a:lnTo>
                  <a:pt x="249936" y="15239"/>
                </a:lnTo>
                <a:lnTo>
                  <a:pt x="277367" y="24384"/>
                </a:lnTo>
                <a:lnTo>
                  <a:pt x="301751" y="36575"/>
                </a:lnTo>
                <a:lnTo>
                  <a:pt x="332231" y="48767"/>
                </a:lnTo>
                <a:lnTo>
                  <a:pt x="353567" y="60960"/>
                </a:lnTo>
                <a:lnTo>
                  <a:pt x="381000" y="76200"/>
                </a:lnTo>
                <a:lnTo>
                  <a:pt x="408431" y="97536"/>
                </a:lnTo>
                <a:lnTo>
                  <a:pt x="426719" y="115824"/>
                </a:lnTo>
                <a:lnTo>
                  <a:pt x="448055" y="137160"/>
                </a:lnTo>
                <a:lnTo>
                  <a:pt x="466343" y="161544"/>
                </a:lnTo>
                <a:lnTo>
                  <a:pt x="478536" y="182879"/>
                </a:lnTo>
                <a:lnTo>
                  <a:pt x="484631" y="213360"/>
                </a:lnTo>
                <a:lnTo>
                  <a:pt x="487679" y="240791"/>
                </a:lnTo>
                <a:lnTo>
                  <a:pt x="487679" y="268224"/>
                </a:lnTo>
                <a:lnTo>
                  <a:pt x="487679" y="630936"/>
                </a:lnTo>
                <a:lnTo>
                  <a:pt x="621791" y="630936"/>
                </a:lnTo>
                <a:lnTo>
                  <a:pt x="368807" y="932688"/>
                </a:lnTo>
                <a:lnTo>
                  <a:pt x="115824" y="63093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562600" y="2984500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4" y="630936"/>
                </a:moveTo>
                <a:lnTo>
                  <a:pt x="112775" y="630936"/>
                </a:lnTo>
                <a:lnTo>
                  <a:pt x="368808" y="932688"/>
                </a:lnTo>
                <a:lnTo>
                  <a:pt x="618744" y="630936"/>
                </a:lnTo>
                <a:close/>
              </a:path>
              <a:path w="619125" h="932814">
                <a:moveTo>
                  <a:pt x="134112" y="0"/>
                </a:moveTo>
                <a:lnTo>
                  <a:pt x="60960" y="0"/>
                </a:lnTo>
                <a:lnTo>
                  <a:pt x="39624" y="6096"/>
                </a:lnTo>
                <a:lnTo>
                  <a:pt x="21336" y="9144"/>
                </a:lnTo>
                <a:lnTo>
                  <a:pt x="0" y="15239"/>
                </a:lnTo>
                <a:lnTo>
                  <a:pt x="24384" y="21336"/>
                </a:lnTo>
                <a:lnTo>
                  <a:pt x="42672" y="27432"/>
                </a:lnTo>
                <a:lnTo>
                  <a:pt x="60960" y="36575"/>
                </a:lnTo>
                <a:lnTo>
                  <a:pt x="79248" y="42672"/>
                </a:lnTo>
                <a:lnTo>
                  <a:pt x="97536" y="51815"/>
                </a:lnTo>
                <a:lnTo>
                  <a:pt x="115824" y="57912"/>
                </a:lnTo>
                <a:lnTo>
                  <a:pt x="134112" y="70103"/>
                </a:lnTo>
                <a:lnTo>
                  <a:pt x="149351" y="82296"/>
                </a:lnTo>
                <a:lnTo>
                  <a:pt x="164591" y="91439"/>
                </a:lnTo>
                <a:lnTo>
                  <a:pt x="195072" y="121920"/>
                </a:lnTo>
                <a:lnTo>
                  <a:pt x="219455" y="158496"/>
                </a:lnTo>
                <a:lnTo>
                  <a:pt x="234696" y="195072"/>
                </a:lnTo>
                <a:lnTo>
                  <a:pt x="237744" y="213360"/>
                </a:lnTo>
                <a:lnTo>
                  <a:pt x="237744" y="630936"/>
                </a:lnTo>
                <a:lnTo>
                  <a:pt x="487679" y="630936"/>
                </a:lnTo>
                <a:lnTo>
                  <a:pt x="487679" y="240791"/>
                </a:lnTo>
                <a:lnTo>
                  <a:pt x="484632" y="213360"/>
                </a:lnTo>
                <a:lnTo>
                  <a:pt x="478536" y="182879"/>
                </a:lnTo>
                <a:lnTo>
                  <a:pt x="463296" y="161544"/>
                </a:lnTo>
                <a:lnTo>
                  <a:pt x="448055" y="137160"/>
                </a:lnTo>
                <a:lnTo>
                  <a:pt x="423672" y="115824"/>
                </a:lnTo>
                <a:lnTo>
                  <a:pt x="405384" y="97536"/>
                </a:lnTo>
                <a:lnTo>
                  <a:pt x="377951" y="76200"/>
                </a:lnTo>
                <a:lnTo>
                  <a:pt x="350520" y="60960"/>
                </a:lnTo>
                <a:lnTo>
                  <a:pt x="329184" y="48767"/>
                </a:lnTo>
                <a:lnTo>
                  <a:pt x="298703" y="36575"/>
                </a:lnTo>
                <a:lnTo>
                  <a:pt x="274320" y="24384"/>
                </a:lnTo>
                <a:lnTo>
                  <a:pt x="246887" y="15239"/>
                </a:lnTo>
                <a:lnTo>
                  <a:pt x="219455" y="9144"/>
                </a:lnTo>
                <a:lnTo>
                  <a:pt x="164591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562600" y="2984500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2775" y="630936"/>
                </a:moveTo>
                <a:lnTo>
                  <a:pt x="237744" y="630936"/>
                </a:lnTo>
                <a:lnTo>
                  <a:pt x="237744" y="237744"/>
                </a:lnTo>
                <a:lnTo>
                  <a:pt x="237744" y="213360"/>
                </a:lnTo>
                <a:lnTo>
                  <a:pt x="234696" y="195072"/>
                </a:lnTo>
                <a:lnTo>
                  <a:pt x="228600" y="176784"/>
                </a:lnTo>
                <a:lnTo>
                  <a:pt x="219455" y="158496"/>
                </a:lnTo>
                <a:lnTo>
                  <a:pt x="207263" y="140208"/>
                </a:lnTo>
                <a:lnTo>
                  <a:pt x="195072" y="121920"/>
                </a:lnTo>
                <a:lnTo>
                  <a:pt x="179832" y="103632"/>
                </a:lnTo>
                <a:lnTo>
                  <a:pt x="164591" y="91439"/>
                </a:lnTo>
                <a:lnTo>
                  <a:pt x="149351" y="82296"/>
                </a:lnTo>
                <a:lnTo>
                  <a:pt x="134112" y="70103"/>
                </a:lnTo>
                <a:lnTo>
                  <a:pt x="115824" y="57912"/>
                </a:lnTo>
                <a:lnTo>
                  <a:pt x="97536" y="51815"/>
                </a:lnTo>
                <a:lnTo>
                  <a:pt x="79248" y="42672"/>
                </a:lnTo>
                <a:lnTo>
                  <a:pt x="60960" y="36575"/>
                </a:lnTo>
                <a:lnTo>
                  <a:pt x="42672" y="27432"/>
                </a:lnTo>
                <a:lnTo>
                  <a:pt x="24384" y="21336"/>
                </a:lnTo>
                <a:lnTo>
                  <a:pt x="0" y="15239"/>
                </a:lnTo>
                <a:lnTo>
                  <a:pt x="21336" y="9144"/>
                </a:lnTo>
                <a:lnTo>
                  <a:pt x="39624" y="6096"/>
                </a:lnTo>
                <a:lnTo>
                  <a:pt x="60960" y="0"/>
                </a:lnTo>
                <a:lnTo>
                  <a:pt x="85344" y="0"/>
                </a:lnTo>
                <a:lnTo>
                  <a:pt x="106679" y="0"/>
                </a:lnTo>
                <a:lnTo>
                  <a:pt x="134112" y="0"/>
                </a:lnTo>
                <a:lnTo>
                  <a:pt x="164591" y="3048"/>
                </a:lnTo>
                <a:lnTo>
                  <a:pt x="219455" y="9144"/>
                </a:lnTo>
                <a:lnTo>
                  <a:pt x="274320" y="24384"/>
                </a:lnTo>
                <a:lnTo>
                  <a:pt x="298703" y="36575"/>
                </a:lnTo>
                <a:lnTo>
                  <a:pt x="329184" y="48767"/>
                </a:lnTo>
                <a:lnTo>
                  <a:pt x="350520" y="60960"/>
                </a:lnTo>
                <a:lnTo>
                  <a:pt x="377951" y="76200"/>
                </a:lnTo>
                <a:lnTo>
                  <a:pt x="405384" y="97536"/>
                </a:lnTo>
                <a:lnTo>
                  <a:pt x="423672" y="115824"/>
                </a:lnTo>
                <a:lnTo>
                  <a:pt x="448055" y="137160"/>
                </a:lnTo>
                <a:lnTo>
                  <a:pt x="463296" y="161544"/>
                </a:lnTo>
                <a:lnTo>
                  <a:pt x="478536" y="182879"/>
                </a:lnTo>
                <a:lnTo>
                  <a:pt x="484632" y="213360"/>
                </a:lnTo>
                <a:lnTo>
                  <a:pt x="487679" y="240791"/>
                </a:lnTo>
                <a:lnTo>
                  <a:pt x="487679" y="268224"/>
                </a:lnTo>
                <a:lnTo>
                  <a:pt x="487679" y="630936"/>
                </a:lnTo>
                <a:lnTo>
                  <a:pt x="618744" y="630936"/>
                </a:lnTo>
                <a:lnTo>
                  <a:pt x="368808" y="932688"/>
                </a:lnTo>
                <a:lnTo>
                  <a:pt x="112775" y="63093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784847" y="4136644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4" y="630935"/>
                </a:moveTo>
                <a:lnTo>
                  <a:pt x="115824" y="630935"/>
                </a:lnTo>
                <a:lnTo>
                  <a:pt x="368807" y="932687"/>
                </a:lnTo>
                <a:lnTo>
                  <a:pt x="618744" y="630935"/>
                </a:lnTo>
                <a:close/>
              </a:path>
              <a:path w="619125" h="932814">
                <a:moveTo>
                  <a:pt x="137159" y="0"/>
                </a:moveTo>
                <a:lnTo>
                  <a:pt x="64007" y="0"/>
                </a:lnTo>
                <a:lnTo>
                  <a:pt x="39624" y="6095"/>
                </a:lnTo>
                <a:lnTo>
                  <a:pt x="24383" y="9143"/>
                </a:lnTo>
                <a:lnTo>
                  <a:pt x="0" y="15239"/>
                </a:lnTo>
                <a:lnTo>
                  <a:pt x="24383" y="21335"/>
                </a:lnTo>
                <a:lnTo>
                  <a:pt x="42672" y="27431"/>
                </a:lnTo>
                <a:lnTo>
                  <a:pt x="64007" y="36575"/>
                </a:lnTo>
                <a:lnTo>
                  <a:pt x="79248" y="42671"/>
                </a:lnTo>
                <a:lnTo>
                  <a:pt x="100583" y="51815"/>
                </a:lnTo>
                <a:lnTo>
                  <a:pt x="115824" y="57911"/>
                </a:lnTo>
                <a:lnTo>
                  <a:pt x="134111" y="70103"/>
                </a:lnTo>
                <a:lnTo>
                  <a:pt x="149351" y="82295"/>
                </a:lnTo>
                <a:lnTo>
                  <a:pt x="167640" y="91439"/>
                </a:lnTo>
                <a:lnTo>
                  <a:pt x="179831" y="106679"/>
                </a:lnTo>
                <a:lnTo>
                  <a:pt x="195072" y="121919"/>
                </a:lnTo>
                <a:lnTo>
                  <a:pt x="210311" y="140207"/>
                </a:lnTo>
                <a:lnTo>
                  <a:pt x="222503" y="158495"/>
                </a:lnTo>
                <a:lnTo>
                  <a:pt x="234696" y="195071"/>
                </a:lnTo>
                <a:lnTo>
                  <a:pt x="237744" y="213359"/>
                </a:lnTo>
                <a:lnTo>
                  <a:pt x="240792" y="237743"/>
                </a:lnTo>
                <a:lnTo>
                  <a:pt x="240792" y="630935"/>
                </a:lnTo>
                <a:lnTo>
                  <a:pt x="487679" y="630935"/>
                </a:lnTo>
                <a:lnTo>
                  <a:pt x="487679" y="240791"/>
                </a:lnTo>
                <a:lnTo>
                  <a:pt x="484631" y="216407"/>
                </a:lnTo>
                <a:lnTo>
                  <a:pt x="466344" y="161543"/>
                </a:lnTo>
                <a:lnTo>
                  <a:pt x="426720" y="115823"/>
                </a:lnTo>
                <a:lnTo>
                  <a:pt x="381000" y="76200"/>
                </a:lnTo>
                <a:lnTo>
                  <a:pt x="350520" y="60959"/>
                </a:lnTo>
                <a:lnTo>
                  <a:pt x="332231" y="48767"/>
                </a:lnTo>
                <a:lnTo>
                  <a:pt x="301751" y="36575"/>
                </a:lnTo>
                <a:lnTo>
                  <a:pt x="274320" y="24383"/>
                </a:lnTo>
                <a:lnTo>
                  <a:pt x="249935" y="15239"/>
                </a:lnTo>
                <a:lnTo>
                  <a:pt x="219455" y="9143"/>
                </a:lnTo>
                <a:lnTo>
                  <a:pt x="192024" y="6095"/>
                </a:lnTo>
                <a:lnTo>
                  <a:pt x="167640" y="3047"/>
                </a:lnTo>
                <a:lnTo>
                  <a:pt x="137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784847" y="4136644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5824" y="630935"/>
                </a:moveTo>
                <a:lnTo>
                  <a:pt x="240792" y="630935"/>
                </a:lnTo>
                <a:lnTo>
                  <a:pt x="240792" y="237743"/>
                </a:lnTo>
                <a:lnTo>
                  <a:pt x="234696" y="195071"/>
                </a:lnTo>
                <a:lnTo>
                  <a:pt x="222503" y="158495"/>
                </a:lnTo>
                <a:lnTo>
                  <a:pt x="195072" y="121919"/>
                </a:lnTo>
                <a:lnTo>
                  <a:pt x="179831" y="106679"/>
                </a:lnTo>
                <a:lnTo>
                  <a:pt x="167640" y="91439"/>
                </a:lnTo>
                <a:lnTo>
                  <a:pt x="149351" y="82295"/>
                </a:lnTo>
                <a:lnTo>
                  <a:pt x="134111" y="70103"/>
                </a:lnTo>
                <a:lnTo>
                  <a:pt x="115824" y="57911"/>
                </a:lnTo>
                <a:lnTo>
                  <a:pt x="100583" y="51815"/>
                </a:lnTo>
                <a:lnTo>
                  <a:pt x="79248" y="42671"/>
                </a:lnTo>
                <a:lnTo>
                  <a:pt x="64007" y="36575"/>
                </a:lnTo>
                <a:lnTo>
                  <a:pt x="42672" y="27431"/>
                </a:lnTo>
                <a:lnTo>
                  <a:pt x="24383" y="21335"/>
                </a:lnTo>
                <a:lnTo>
                  <a:pt x="0" y="15239"/>
                </a:lnTo>
                <a:lnTo>
                  <a:pt x="24383" y="9143"/>
                </a:lnTo>
                <a:lnTo>
                  <a:pt x="39624" y="6095"/>
                </a:lnTo>
                <a:lnTo>
                  <a:pt x="64007" y="0"/>
                </a:lnTo>
                <a:lnTo>
                  <a:pt x="85344" y="0"/>
                </a:lnTo>
                <a:lnTo>
                  <a:pt x="109727" y="0"/>
                </a:lnTo>
                <a:lnTo>
                  <a:pt x="137159" y="0"/>
                </a:lnTo>
                <a:lnTo>
                  <a:pt x="167640" y="3047"/>
                </a:lnTo>
                <a:lnTo>
                  <a:pt x="192024" y="6095"/>
                </a:lnTo>
                <a:lnTo>
                  <a:pt x="219455" y="9143"/>
                </a:lnTo>
                <a:lnTo>
                  <a:pt x="249935" y="15239"/>
                </a:lnTo>
                <a:lnTo>
                  <a:pt x="274320" y="24383"/>
                </a:lnTo>
                <a:lnTo>
                  <a:pt x="301751" y="36575"/>
                </a:lnTo>
                <a:lnTo>
                  <a:pt x="332231" y="48767"/>
                </a:lnTo>
                <a:lnTo>
                  <a:pt x="350520" y="60959"/>
                </a:lnTo>
                <a:lnTo>
                  <a:pt x="381000" y="76200"/>
                </a:lnTo>
                <a:lnTo>
                  <a:pt x="408431" y="97535"/>
                </a:lnTo>
                <a:lnTo>
                  <a:pt x="448055" y="140207"/>
                </a:lnTo>
                <a:lnTo>
                  <a:pt x="478535" y="182879"/>
                </a:lnTo>
                <a:lnTo>
                  <a:pt x="487679" y="240791"/>
                </a:lnTo>
                <a:lnTo>
                  <a:pt x="487679" y="268223"/>
                </a:lnTo>
                <a:lnTo>
                  <a:pt x="487679" y="630935"/>
                </a:lnTo>
                <a:lnTo>
                  <a:pt x="618744" y="630935"/>
                </a:lnTo>
                <a:lnTo>
                  <a:pt x="368807" y="932687"/>
                </a:lnTo>
                <a:lnTo>
                  <a:pt x="115824" y="63093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866888" y="5505196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3" y="630935"/>
                </a:moveTo>
                <a:lnTo>
                  <a:pt x="115823" y="630935"/>
                </a:lnTo>
                <a:lnTo>
                  <a:pt x="368807" y="932687"/>
                </a:lnTo>
                <a:lnTo>
                  <a:pt x="618743" y="630935"/>
                </a:lnTo>
                <a:close/>
              </a:path>
              <a:path w="619125" h="932814">
                <a:moveTo>
                  <a:pt x="134111" y="0"/>
                </a:moveTo>
                <a:lnTo>
                  <a:pt x="60959" y="0"/>
                </a:lnTo>
                <a:lnTo>
                  <a:pt x="39623" y="6095"/>
                </a:lnTo>
                <a:lnTo>
                  <a:pt x="21335" y="9143"/>
                </a:lnTo>
                <a:lnTo>
                  <a:pt x="0" y="15239"/>
                </a:lnTo>
                <a:lnTo>
                  <a:pt x="24383" y="21335"/>
                </a:lnTo>
                <a:lnTo>
                  <a:pt x="42671" y="27431"/>
                </a:lnTo>
                <a:lnTo>
                  <a:pt x="60959" y="36575"/>
                </a:lnTo>
                <a:lnTo>
                  <a:pt x="79247" y="42671"/>
                </a:lnTo>
                <a:lnTo>
                  <a:pt x="97535" y="51815"/>
                </a:lnTo>
                <a:lnTo>
                  <a:pt x="115823" y="57911"/>
                </a:lnTo>
                <a:lnTo>
                  <a:pt x="134111" y="70103"/>
                </a:lnTo>
                <a:lnTo>
                  <a:pt x="149351" y="82295"/>
                </a:lnTo>
                <a:lnTo>
                  <a:pt x="164591" y="91439"/>
                </a:lnTo>
                <a:lnTo>
                  <a:pt x="195071" y="121919"/>
                </a:lnTo>
                <a:lnTo>
                  <a:pt x="219455" y="158495"/>
                </a:lnTo>
                <a:lnTo>
                  <a:pt x="234695" y="195071"/>
                </a:lnTo>
                <a:lnTo>
                  <a:pt x="240791" y="237743"/>
                </a:lnTo>
                <a:lnTo>
                  <a:pt x="240791" y="630935"/>
                </a:lnTo>
                <a:lnTo>
                  <a:pt x="487679" y="630935"/>
                </a:lnTo>
                <a:lnTo>
                  <a:pt x="487679" y="240791"/>
                </a:lnTo>
                <a:lnTo>
                  <a:pt x="484631" y="213359"/>
                </a:lnTo>
                <a:lnTo>
                  <a:pt x="466343" y="161543"/>
                </a:lnTo>
                <a:lnTo>
                  <a:pt x="426719" y="115823"/>
                </a:lnTo>
                <a:lnTo>
                  <a:pt x="405383" y="97535"/>
                </a:lnTo>
                <a:lnTo>
                  <a:pt x="381000" y="76199"/>
                </a:lnTo>
                <a:lnTo>
                  <a:pt x="350519" y="60959"/>
                </a:lnTo>
                <a:lnTo>
                  <a:pt x="329183" y="48767"/>
                </a:lnTo>
                <a:lnTo>
                  <a:pt x="298703" y="36575"/>
                </a:lnTo>
                <a:lnTo>
                  <a:pt x="274319" y="24383"/>
                </a:lnTo>
                <a:lnTo>
                  <a:pt x="246887" y="15239"/>
                </a:lnTo>
                <a:lnTo>
                  <a:pt x="219455" y="9143"/>
                </a:lnTo>
                <a:lnTo>
                  <a:pt x="164591" y="3047"/>
                </a:lnTo>
                <a:lnTo>
                  <a:pt x="13411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866888" y="5505196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5823" y="630935"/>
                </a:moveTo>
                <a:lnTo>
                  <a:pt x="240791" y="630935"/>
                </a:lnTo>
                <a:lnTo>
                  <a:pt x="240791" y="237743"/>
                </a:lnTo>
                <a:lnTo>
                  <a:pt x="234695" y="195071"/>
                </a:lnTo>
                <a:lnTo>
                  <a:pt x="219455" y="158495"/>
                </a:lnTo>
                <a:lnTo>
                  <a:pt x="207263" y="140207"/>
                </a:lnTo>
                <a:lnTo>
                  <a:pt x="195071" y="121919"/>
                </a:lnTo>
                <a:lnTo>
                  <a:pt x="179831" y="106679"/>
                </a:lnTo>
                <a:lnTo>
                  <a:pt x="164591" y="91439"/>
                </a:lnTo>
                <a:lnTo>
                  <a:pt x="149351" y="82295"/>
                </a:lnTo>
                <a:lnTo>
                  <a:pt x="134111" y="70103"/>
                </a:lnTo>
                <a:lnTo>
                  <a:pt x="115823" y="57911"/>
                </a:lnTo>
                <a:lnTo>
                  <a:pt x="97535" y="51815"/>
                </a:lnTo>
                <a:lnTo>
                  <a:pt x="79247" y="42671"/>
                </a:lnTo>
                <a:lnTo>
                  <a:pt x="60959" y="36575"/>
                </a:lnTo>
                <a:lnTo>
                  <a:pt x="42671" y="27431"/>
                </a:lnTo>
                <a:lnTo>
                  <a:pt x="24383" y="21335"/>
                </a:lnTo>
                <a:lnTo>
                  <a:pt x="0" y="15239"/>
                </a:lnTo>
                <a:lnTo>
                  <a:pt x="21335" y="9143"/>
                </a:lnTo>
                <a:lnTo>
                  <a:pt x="39623" y="6095"/>
                </a:lnTo>
                <a:lnTo>
                  <a:pt x="60959" y="0"/>
                </a:lnTo>
                <a:lnTo>
                  <a:pt x="85343" y="0"/>
                </a:lnTo>
                <a:lnTo>
                  <a:pt x="106679" y="0"/>
                </a:lnTo>
                <a:lnTo>
                  <a:pt x="134111" y="0"/>
                </a:lnTo>
                <a:lnTo>
                  <a:pt x="164591" y="3047"/>
                </a:lnTo>
                <a:lnTo>
                  <a:pt x="192023" y="6095"/>
                </a:lnTo>
                <a:lnTo>
                  <a:pt x="219455" y="9143"/>
                </a:lnTo>
                <a:lnTo>
                  <a:pt x="246887" y="15239"/>
                </a:lnTo>
                <a:lnTo>
                  <a:pt x="274319" y="24383"/>
                </a:lnTo>
                <a:lnTo>
                  <a:pt x="298703" y="36575"/>
                </a:lnTo>
                <a:lnTo>
                  <a:pt x="329183" y="48767"/>
                </a:lnTo>
                <a:lnTo>
                  <a:pt x="350519" y="60959"/>
                </a:lnTo>
                <a:lnTo>
                  <a:pt x="381000" y="76199"/>
                </a:lnTo>
                <a:lnTo>
                  <a:pt x="405383" y="97535"/>
                </a:lnTo>
                <a:lnTo>
                  <a:pt x="448055" y="137159"/>
                </a:lnTo>
                <a:lnTo>
                  <a:pt x="478535" y="182879"/>
                </a:lnTo>
                <a:lnTo>
                  <a:pt x="487679" y="240791"/>
                </a:lnTo>
                <a:lnTo>
                  <a:pt x="487679" y="268223"/>
                </a:lnTo>
                <a:lnTo>
                  <a:pt x="487679" y="630935"/>
                </a:lnTo>
                <a:lnTo>
                  <a:pt x="618743" y="630935"/>
                </a:lnTo>
                <a:lnTo>
                  <a:pt x="368807" y="932687"/>
                </a:lnTo>
                <a:lnTo>
                  <a:pt x="115823" y="63093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117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9027" y="432815"/>
            <a:ext cx="39979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COMPROMISO</a:t>
            </a:r>
            <a:r>
              <a:rPr sz="28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C000"/>
                </a:solidFill>
                <a:latin typeface="Arial"/>
                <a:cs typeface="Arial"/>
              </a:rPr>
              <a:t>ANUAL: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90748" y="1069847"/>
            <a:ext cx="58610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40050" algn="l"/>
                <a:tab pos="5350510" algn="l"/>
              </a:tabLst>
            </a:pPr>
            <a:r>
              <a:rPr sz="3000" spc="-5" dirty="0">
                <a:latin typeface="Verdana"/>
                <a:cs typeface="Verdana"/>
              </a:rPr>
              <a:t>Auto</a:t>
            </a:r>
            <a:r>
              <a:rPr sz="3000" spc="-10" dirty="0">
                <a:latin typeface="Verdana"/>
                <a:cs typeface="Verdana"/>
              </a:rPr>
              <a:t>r</a:t>
            </a:r>
            <a:r>
              <a:rPr sz="3000" dirty="0">
                <a:latin typeface="Verdana"/>
                <a:cs typeface="Verdana"/>
              </a:rPr>
              <a:t>i</a:t>
            </a:r>
            <a:r>
              <a:rPr sz="3000" spc="-15" dirty="0">
                <a:latin typeface="Verdana"/>
                <a:cs typeface="Verdana"/>
              </a:rPr>
              <a:t>da</a:t>
            </a:r>
            <a:r>
              <a:rPr sz="3000" spc="-5" dirty="0">
                <a:latin typeface="Verdana"/>
                <a:cs typeface="Verdana"/>
              </a:rPr>
              <a:t>d</a:t>
            </a:r>
            <a:r>
              <a:rPr sz="3000" dirty="0">
                <a:latin typeface="Verdana"/>
                <a:cs typeface="Verdana"/>
              </a:rPr>
              <a:t>	</a:t>
            </a:r>
            <a:r>
              <a:rPr sz="3000" spc="-5" dirty="0">
                <a:latin typeface="Verdana"/>
                <a:cs typeface="Verdana"/>
              </a:rPr>
              <a:t>efe</a:t>
            </a:r>
            <a:r>
              <a:rPr sz="3000" spc="-20" dirty="0">
                <a:latin typeface="Verdana"/>
                <a:cs typeface="Verdana"/>
              </a:rPr>
              <a:t>c</a:t>
            </a:r>
            <a:r>
              <a:rPr sz="3000" spc="-5" dirty="0">
                <a:latin typeface="Verdana"/>
                <a:cs typeface="Verdana"/>
              </a:rPr>
              <a:t>tua</a:t>
            </a:r>
            <a:r>
              <a:rPr sz="3000" dirty="0">
                <a:latin typeface="Verdana"/>
                <a:cs typeface="Verdana"/>
              </a:rPr>
              <a:t>	</a:t>
            </a:r>
            <a:r>
              <a:rPr sz="3000" spc="-10" dirty="0">
                <a:latin typeface="Verdana"/>
                <a:cs typeface="Verdana"/>
              </a:rPr>
              <a:t>s</a:t>
            </a:r>
            <a:r>
              <a:rPr sz="3000" spc="-5" dirty="0">
                <a:latin typeface="Verdana"/>
                <a:cs typeface="Verdana"/>
              </a:rPr>
              <a:t>u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90748" y="1527047"/>
            <a:ext cx="58604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compromiso 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anual 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sobre</a:t>
            </a:r>
            <a:r>
              <a:rPr sz="3000" b="1" spc="41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la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0748" y="1984247"/>
            <a:ext cx="32169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7170" algn="l"/>
                <a:tab pos="2480945" algn="l"/>
              </a:tabLst>
            </a:pP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ba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s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e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d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e	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s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us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90748" y="1984247"/>
            <a:ext cx="58642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65854">
              <a:lnSpc>
                <a:spcPct val="100000"/>
              </a:lnSpc>
              <a:spcBef>
                <a:spcPts val="100"/>
              </a:spcBef>
              <a:tabLst>
                <a:tab pos="2659380" algn="l"/>
                <a:tab pos="3493770" algn="l"/>
                <a:tab pos="5601335" algn="l"/>
              </a:tabLst>
            </a:pP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c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ont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to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s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,  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p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o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y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cci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on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d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e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p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ni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ll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s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	y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8096" y="1177036"/>
            <a:ext cx="2246374" cy="213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3782059" y="6071616"/>
            <a:ext cx="60445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26435" algn="l"/>
                <a:tab pos="4481830" algn="l"/>
              </a:tabLst>
            </a:pP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tot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m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ente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C</a:t>
            </a:r>
            <a:r>
              <a:rPr sz="3000" b="1" spc="5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é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d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ito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82059" y="6528816"/>
            <a:ext cx="34055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Presupuestario.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2932" y="2810255"/>
            <a:ext cx="8971915" cy="328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5645" indent="2337435" algn="just">
              <a:lnSpc>
                <a:spcPct val="119300"/>
              </a:lnSpc>
              <a:spcBef>
                <a:spcPts val="100"/>
              </a:spcBef>
              <a:tabLst>
                <a:tab pos="4588510" algn="l"/>
              </a:tabLst>
            </a:pP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otros</a:t>
            </a:r>
            <a:r>
              <a:rPr sz="3000" b="1" spc="-7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regulados  Compromiso	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debe</a:t>
            </a:r>
            <a:endParaRPr sz="3000" dirty="0">
              <a:latin typeface="Verdana"/>
              <a:cs typeface="Verdana"/>
            </a:endParaRPr>
          </a:p>
          <a:p>
            <a:pPr marL="12700" marR="3336290" algn="just">
              <a:lnSpc>
                <a:spcPct val="100000"/>
              </a:lnSpc>
            </a:pP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efectuarse 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acuerdo 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al  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crédito 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presupuestario  </a:t>
            </a:r>
            <a:r>
              <a:rPr sz="3000" b="1" spc="-5" dirty="0">
                <a:solidFill>
                  <a:srgbClr val="34ED0F"/>
                </a:solidFill>
                <a:latin typeface="Verdana"/>
                <a:cs typeface="Verdana"/>
              </a:rPr>
              <a:t>(mensualización</a:t>
            </a:r>
            <a:r>
              <a:rPr sz="3000" b="1" spc="-15" dirty="0">
                <a:solidFill>
                  <a:srgbClr val="34ED0F"/>
                </a:solidFill>
                <a:latin typeface="Verdana"/>
                <a:cs typeface="Verdana"/>
              </a:rPr>
              <a:t> </a:t>
            </a:r>
            <a:r>
              <a:rPr sz="3000" b="1" spc="-5" dirty="0">
                <a:solidFill>
                  <a:srgbClr val="34ED0F"/>
                </a:solidFill>
                <a:latin typeface="Verdana"/>
                <a:cs typeface="Verdana"/>
              </a:rPr>
              <a:t>anual)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.</a:t>
            </a:r>
            <a:endParaRPr sz="3000" dirty="0">
              <a:latin typeface="Verdana"/>
              <a:cs typeface="Verdana"/>
            </a:endParaRPr>
          </a:p>
          <a:p>
            <a:pPr marL="2941320">
              <a:lnSpc>
                <a:spcPct val="100000"/>
              </a:lnSpc>
              <a:spcBef>
                <a:spcPts val="2690"/>
              </a:spcBef>
              <a:tabLst>
                <a:tab pos="5101590" algn="l"/>
                <a:tab pos="8696960" algn="l"/>
              </a:tabLst>
            </a:pP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Afe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cta	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pa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3000" b="1" spc="-20" dirty="0">
                <a:solidFill>
                  <a:srgbClr val="F9FC00"/>
                </a:solidFill>
                <a:latin typeface="Verdana"/>
                <a:cs typeface="Verdana"/>
              </a:rPr>
              <a:t>c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i</a:t>
            </a:r>
            <a:r>
              <a:rPr sz="3000" b="1" spc="-15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3000" b="1" spc="-10" dirty="0">
                <a:solidFill>
                  <a:srgbClr val="F9FC00"/>
                </a:solidFill>
                <a:latin typeface="Verdana"/>
                <a:cs typeface="Verdana"/>
              </a:rPr>
              <a:t>m</a:t>
            </a:r>
            <a:r>
              <a:rPr sz="3000" b="1" spc="-5" dirty="0">
                <a:solidFill>
                  <a:srgbClr val="F9FC00"/>
                </a:solidFill>
                <a:latin typeface="Verdana"/>
                <a:cs typeface="Verdana"/>
              </a:rPr>
              <a:t>ente</a:t>
            </a:r>
            <a:r>
              <a:rPr sz="3000" b="1" dirty="0">
                <a:solidFill>
                  <a:srgbClr val="F9FC00"/>
                </a:solidFill>
                <a:latin typeface="Verdana"/>
                <a:cs typeface="Verdana"/>
              </a:rPr>
              <a:t>	o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61756" y="5084381"/>
            <a:ext cx="1477010" cy="1798955"/>
          </a:xfrm>
          <a:custGeom>
            <a:avLst/>
            <a:gdLst/>
            <a:ahLst/>
            <a:cxnLst/>
            <a:rect l="l" t="t" r="r" b="b"/>
            <a:pathLst>
              <a:path w="1477010" h="1798954">
                <a:moveTo>
                  <a:pt x="288988" y="1904"/>
                </a:moveTo>
                <a:lnTo>
                  <a:pt x="287274" y="31432"/>
                </a:lnTo>
                <a:lnTo>
                  <a:pt x="375666" y="87820"/>
                </a:lnTo>
                <a:lnTo>
                  <a:pt x="447865" y="142303"/>
                </a:lnTo>
                <a:lnTo>
                  <a:pt x="502348" y="194881"/>
                </a:lnTo>
                <a:lnTo>
                  <a:pt x="555307" y="256793"/>
                </a:lnTo>
                <a:lnTo>
                  <a:pt x="601980" y="319658"/>
                </a:lnTo>
                <a:lnTo>
                  <a:pt x="635698" y="381571"/>
                </a:lnTo>
                <a:lnTo>
                  <a:pt x="656463" y="457390"/>
                </a:lnTo>
                <a:lnTo>
                  <a:pt x="661416" y="538543"/>
                </a:lnTo>
                <a:lnTo>
                  <a:pt x="659701" y="589406"/>
                </a:lnTo>
                <a:lnTo>
                  <a:pt x="642175" y="656843"/>
                </a:lnTo>
                <a:lnTo>
                  <a:pt x="611505" y="707707"/>
                </a:lnTo>
                <a:lnTo>
                  <a:pt x="576262" y="757618"/>
                </a:lnTo>
                <a:lnTo>
                  <a:pt x="547306" y="789812"/>
                </a:lnTo>
                <a:lnTo>
                  <a:pt x="518541" y="833246"/>
                </a:lnTo>
                <a:lnTo>
                  <a:pt x="471868" y="877633"/>
                </a:lnTo>
                <a:lnTo>
                  <a:pt x="417385" y="916495"/>
                </a:lnTo>
                <a:lnTo>
                  <a:pt x="349948" y="962596"/>
                </a:lnTo>
                <a:lnTo>
                  <a:pt x="271272" y="1009649"/>
                </a:lnTo>
                <a:lnTo>
                  <a:pt x="192595" y="1059560"/>
                </a:lnTo>
                <a:lnTo>
                  <a:pt x="126682" y="1106804"/>
                </a:lnTo>
                <a:lnTo>
                  <a:pt x="76962" y="1148333"/>
                </a:lnTo>
                <a:lnTo>
                  <a:pt x="41719" y="1201864"/>
                </a:lnTo>
                <a:lnTo>
                  <a:pt x="12763" y="1260157"/>
                </a:lnTo>
                <a:lnTo>
                  <a:pt x="0" y="1321880"/>
                </a:lnTo>
                <a:lnTo>
                  <a:pt x="0" y="1385696"/>
                </a:lnTo>
                <a:lnTo>
                  <a:pt x="6286" y="1446656"/>
                </a:lnTo>
                <a:lnTo>
                  <a:pt x="27241" y="1504949"/>
                </a:lnTo>
                <a:lnTo>
                  <a:pt x="68961" y="1565909"/>
                </a:lnTo>
                <a:lnTo>
                  <a:pt x="134874" y="1624012"/>
                </a:lnTo>
                <a:lnTo>
                  <a:pt x="197357" y="1665541"/>
                </a:lnTo>
                <a:lnTo>
                  <a:pt x="280797" y="1710880"/>
                </a:lnTo>
                <a:lnTo>
                  <a:pt x="386905" y="1745932"/>
                </a:lnTo>
                <a:lnTo>
                  <a:pt x="465581" y="1768982"/>
                </a:lnTo>
                <a:lnTo>
                  <a:pt x="577786" y="1787461"/>
                </a:lnTo>
                <a:lnTo>
                  <a:pt x="703135" y="1798700"/>
                </a:lnTo>
                <a:lnTo>
                  <a:pt x="810577" y="1798700"/>
                </a:lnTo>
                <a:lnTo>
                  <a:pt x="929449" y="1792223"/>
                </a:lnTo>
                <a:lnTo>
                  <a:pt x="1020889" y="1780222"/>
                </a:lnTo>
                <a:lnTo>
                  <a:pt x="1118997" y="1756981"/>
                </a:lnTo>
                <a:lnTo>
                  <a:pt x="1218438" y="1719262"/>
                </a:lnTo>
                <a:lnTo>
                  <a:pt x="1295590" y="1680400"/>
                </a:lnTo>
                <a:lnTo>
                  <a:pt x="1366075" y="1624012"/>
                </a:lnTo>
                <a:lnTo>
                  <a:pt x="1414271" y="1570481"/>
                </a:lnTo>
                <a:lnTo>
                  <a:pt x="1449705" y="1509521"/>
                </a:lnTo>
                <a:lnTo>
                  <a:pt x="1463992" y="1451228"/>
                </a:lnTo>
                <a:lnTo>
                  <a:pt x="1476946" y="1385696"/>
                </a:lnTo>
                <a:lnTo>
                  <a:pt x="1476946" y="1325689"/>
                </a:lnTo>
                <a:lnTo>
                  <a:pt x="1470469" y="1260157"/>
                </a:lnTo>
                <a:lnTo>
                  <a:pt x="1435227" y="1195387"/>
                </a:lnTo>
                <a:lnTo>
                  <a:pt x="1393507" y="1137284"/>
                </a:lnTo>
                <a:lnTo>
                  <a:pt x="1327594" y="1077086"/>
                </a:lnTo>
                <a:lnTo>
                  <a:pt x="1170241" y="962596"/>
                </a:lnTo>
                <a:lnTo>
                  <a:pt x="1090041" y="898969"/>
                </a:lnTo>
                <a:lnTo>
                  <a:pt x="1024128" y="828674"/>
                </a:lnTo>
                <a:lnTo>
                  <a:pt x="977645" y="750188"/>
                </a:lnTo>
                <a:lnTo>
                  <a:pt x="958405" y="672464"/>
                </a:lnTo>
                <a:lnTo>
                  <a:pt x="959929" y="617029"/>
                </a:lnTo>
                <a:lnTo>
                  <a:pt x="966406" y="564451"/>
                </a:lnTo>
                <a:lnTo>
                  <a:pt x="979169" y="507110"/>
                </a:lnTo>
                <a:lnTo>
                  <a:pt x="1006601" y="444436"/>
                </a:lnTo>
                <a:lnTo>
                  <a:pt x="1040320" y="369569"/>
                </a:lnTo>
                <a:lnTo>
                  <a:pt x="1088326" y="299275"/>
                </a:lnTo>
                <a:lnTo>
                  <a:pt x="1151001" y="228218"/>
                </a:lnTo>
                <a:lnTo>
                  <a:pt x="1224914" y="170878"/>
                </a:lnTo>
                <a:lnTo>
                  <a:pt x="1305115" y="113728"/>
                </a:lnTo>
                <a:lnTo>
                  <a:pt x="1321625" y="98869"/>
                </a:lnTo>
                <a:lnTo>
                  <a:pt x="627697" y="98869"/>
                </a:lnTo>
                <a:lnTo>
                  <a:pt x="577786" y="54482"/>
                </a:lnTo>
                <a:lnTo>
                  <a:pt x="505587" y="24955"/>
                </a:lnTo>
                <a:lnTo>
                  <a:pt x="396430" y="7429"/>
                </a:lnTo>
                <a:lnTo>
                  <a:pt x="288988" y="1904"/>
                </a:lnTo>
                <a:close/>
              </a:path>
              <a:path w="1477010" h="1798954">
                <a:moveTo>
                  <a:pt x="746379" y="8381"/>
                </a:moveTo>
                <a:lnTo>
                  <a:pt x="685419" y="55435"/>
                </a:lnTo>
                <a:lnTo>
                  <a:pt x="627697" y="98869"/>
                </a:lnTo>
                <a:lnTo>
                  <a:pt x="1321625" y="98869"/>
                </a:lnTo>
                <a:lnTo>
                  <a:pt x="1327763" y="93344"/>
                </a:lnTo>
                <a:lnTo>
                  <a:pt x="1130045" y="93344"/>
                </a:lnTo>
                <a:lnTo>
                  <a:pt x="1126905" y="89725"/>
                </a:lnTo>
                <a:lnTo>
                  <a:pt x="890968" y="89725"/>
                </a:lnTo>
                <a:lnTo>
                  <a:pt x="834770" y="51815"/>
                </a:lnTo>
                <a:lnTo>
                  <a:pt x="746379" y="8381"/>
                </a:lnTo>
                <a:close/>
              </a:path>
              <a:path w="1477010" h="1798954">
                <a:moveTo>
                  <a:pt x="1383792" y="12953"/>
                </a:moveTo>
                <a:lnTo>
                  <a:pt x="1250632" y="23050"/>
                </a:lnTo>
                <a:lnTo>
                  <a:pt x="1194435" y="48958"/>
                </a:lnTo>
                <a:lnTo>
                  <a:pt x="1130045" y="93344"/>
                </a:lnTo>
                <a:lnTo>
                  <a:pt x="1327763" y="93344"/>
                </a:lnTo>
                <a:lnTo>
                  <a:pt x="1356550" y="67436"/>
                </a:lnTo>
                <a:lnTo>
                  <a:pt x="1383792" y="12953"/>
                </a:lnTo>
                <a:close/>
              </a:path>
              <a:path w="1477010" h="1798954">
                <a:moveTo>
                  <a:pt x="1019365" y="0"/>
                </a:moveTo>
                <a:lnTo>
                  <a:pt x="958405" y="45338"/>
                </a:lnTo>
                <a:lnTo>
                  <a:pt x="890968" y="89725"/>
                </a:lnTo>
                <a:lnTo>
                  <a:pt x="1126905" y="89725"/>
                </a:lnTo>
                <a:lnTo>
                  <a:pt x="1078801" y="34289"/>
                </a:lnTo>
                <a:lnTo>
                  <a:pt x="101936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61756" y="5084381"/>
            <a:ext cx="1477010" cy="1798955"/>
          </a:xfrm>
          <a:custGeom>
            <a:avLst/>
            <a:gdLst/>
            <a:ahLst/>
            <a:cxnLst/>
            <a:rect l="l" t="t" r="r" b="b"/>
            <a:pathLst>
              <a:path w="1477010" h="1798954">
                <a:moveTo>
                  <a:pt x="1327594" y="1077086"/>
                </a:moveTo>
                <a:lnTo>
                  <a:pt x="1256919" y="1025461"/>
                </a:lnTo>
                <a:lnTo>
                  <a:pt x="1170241" y="962596"/>
                </a:lnTo>
                <a:lnTo>
                  <a:pt x="1090041" y="898969"/>
                </a:lnTo>
                <a:lnTo>
                  <a:pt x="1024128" y="828674"/>
                </a:lnTo>
                <a:lnTo>
                  <a:pt x="977645" y="750188"/>
                </a:lnTo>
                <a:lnTo>
                  <a:pt x="958405" y="672464"/>
                </a:lnTo>
                <a:lnTo>
                  <a:pt x="959929" y="617029"/>
                </a:lnTo>
                <a:lnTo>
                  <a:pt x="966406" y="564451"/>
                </a:lnTo>
                <a:lnTo>
                  <a:pt x="979169" y="507110"/>
                </a:lnTo>
                <a:lnTo>
                  <a:pt x="1006601" y="444436"/>
                </a:lnTo>
                <a:lnTo>
                  <a:pt x="1040320" y="369569"/>
                </a:lnTo>
                <a:lnTo>
                  <a:pt x="1088326" y="299275"/>
                </a:lnTo>
                <a:lnTo>
                  <a:pt x="1151001" y="228218"/>
                </a:lnTo>
                <a:lnTo>
                  <a:pt x="1224914" y="170878"/>
                </a:lnTo>
                <a:lnTo>
                  <a:pt x="1305115" y="113728"/>
                </a:lnTo>
                <a:lnTo>
                  <a:pt x="1356550" y="67436"/>
                </a:lnTo>
                <a:lnTo>
                  <a:pt x="1383792" y="12953"/>
                </a:lnTo>
                <a:lnTo>
                  <a:pt x="1250632" y="23050"/>
                </a:lnTo>
                <a:lnTo>
                  <a:pt x="1194435" y="48958"/>
                </a:lnTo>
                <a:lnTo>
                  <a:pt x="1130045" y="93344"/>
                </a:lnTo>
                <a:lnTo>
                  <a:pt x="1078801" y="34289"/>
                </a:lnTo>
                <a:lnTo>
                  <a:pt x="1019365" y="0"/>
                </a:lnTo>
                <a:lnTo>
                  <a:pt x="958405" y="45338"/>
                </a:lnTo>
                <a:lnTo>
                  <a:pt x="890968" y="89725"/>
                </a:lnTo>
                <a:lnTo>
                  <a:pt x="834770" y="51815"/>
                </a:lnTo>
                <a:lnTo>
                  <a:pt x="746379" y="8381"/>
                </a:lnTo>
                <a:lnTo>
                  <a:pt x="685419" y="55435"/>
                </a:lnTo>
                <a:lnTo>
                  <a:pt x="627697" y="98869"/>
                </a:lnTo>
                <a:lnTo>
                  <a:pt x="577786" y="54482"/>
                </a:lnTo>
                <a:lnTo>
                  <a:pt x="505587" y="24955"/>
                </a:lnTo>
                <a:lnTo>
                  <a:pt x="396430" y="7429"/>
                </a:lnTo>
                <a:lnTo>
                  <a:pt x="288988" y="1904"/>
                </a:lnTo>
                <a:lnTo>
                  <a:pt x="287274" y="31432"/>
                </a:lnTo>
                <a:lnTo>
                  <a:pt x="375666" y="87820"/>
                </a:lnTo>
                <a:lnTo>
                  <a:pt x="447865" y="142303"/>
                </a:lnTo>
                <a:lnTo>
                  <a:pt x="502348" y="194881"/>
                </a:lnTo>
                <a:lnTo>
                  <a:pt x="555307" y="256793"/>
                </a:lnTo>
                <a:lnTo>
                  <a:pt x="601980" y="319658"/>
                </a:lnTo>
                <a:lnTo>
                  <a:pt x="635698" y="381571"/>
                </a:lnTo>
                <a:lnTo>
                  <a:pt x="656463" y="457390"/>
                </a:lnTo>
                <a:lnTo>
                  <a:pt x="661416" y="538543"/>
                </a:lnTo>
                <a:lnTo>
                  <a:pt x="659701" y="589406"/>
                </a:lnTo>
                <a:lnTo>
                  <a:pt x="642175" y="656843"/>
                </a:lnTo>
                <a:lnTo>
                  <a:pt x="611505" y="707707"/>
                </a:lnTo>
                <a:lnTo>
                  <a:pt x="576262" y="757618"/>
                </a:lnTo>
                <a:lnTo>
                  <a:pt x="547306" y="789812"/>
                </a:lnTo>
                <a:lnTo>
                  <a:pt x="518541" y="833246"/>
                </a:lnTo>
                <a:lnTo>
                  <a:pt x="471868" y="877633"/>
                </a:lnTo>
                <a:lnTo>
                  <a:pt x="417385" y="916495"/>
                </a:lnTo>
                <a:lnTo>
                  <a:pt x="349948" y="962596"/>
                </a:lnTo>
                <a:lnTo>
                  <a:pt x="271272" y="1009649"/>
                </a:lnTo>
                <a:lnTo>
                  <a:pt x="192595" y="1059560"/>
                </a:lnTo>
                <a:lnTo>
                  <a:pt x="126682" y="1106804"/>
                </a:lnTo>
                <a:lnTo>
                  <a:pt x="76962" y="1148333"/>
                </a:lnTo>
                <a:lnTo>
                  <a:pt x="41719" y="1201864"/>
                </a:lnTo>
                <a:lnTo>
                  <a:pt x="12763" y="1260157"/>
                </a:lnTo>
                <a:lnTo>
                  <a:pt x="0" y="1321880"/>
                </a:lnTo>
                <a:lnTo>
                  <a:pt x="0" y="1385696"/>
                </a:lnTo>
                <a:lnTo>
                  <a:pt x="6286" y="1446656"/>
                </a:lnTo>
                <a:lnTo>
                  <a:pt x="27241" y="1504949"/>
                </a:lnTo>
                <a:lnTo>
                  <a:pt x="68961" y="1565909"/>
                </a:lnTo>
                <a:lnTo>
                  <a:pt x="134874" y="1624012"/>
                </a:lnTo>
                <a:lnTo>
                  <a:pt x="197357" y="1665541"/>
                </a:lnTo>
                <a:lnTo>
                  <a:pt x="280797" y="1710880"/>
                </a:lnTo>
                <a:lnTo>
                  <a:pt x="386905" y="1745932"/>
                </a:lnTo>
                <a:lnTo>
                  <a:pt x="465581" y="1768982"/>
                </a:lnTo>
                <a:lnTo>
                  <a:pt x="577786" y="1787461"/>
                </a:lnTo>
                <a:lnTo>
                  <a:pt x="703135" y="1798700"/>
                </a:lnTo>
                <a:lnTo>
                  <a:pt x="810577" y="1798700"/>
                </a:lnTo>
                <a:lnTo>
                  <a:pt x="929449" y="1792223"/>
                </a:lnTo>
                <a:lnTo>
                  <a:pt x="1020889" y="1780222"/>
                </a:lnTo>
                <a:lnTo>
                  <a:pt x="1118997" y="1756981"/>
                </a:lnTo>
                <a:lnTo>
                  <a:pt x="1218438" y="1719262"/>
                </a:lnTo>
                <a:lnTo>
                  <a:pt x="1295590" y="1680400"/>
                </a:lnTo>
                <a:lnTo>
                  <a:pt x="1366075" y="1624012"/>
                </a:lnTo>
                <a:lnTo>
                  <a:pt x="1414271" y="1570481"/>
                </a:lnTo>
                <a:lnTo>
                  <a:pt x="1449705" y="1509521"/>
                </a:lnTo>
                <a:lnTo>
                  <a:pt x="1463992" y="1451228"/>
                </a:lnTo>
                <a:lnTo>
                  <a:pt x="1476946" y="1385696"/>
                </a:lnTo>
                <a:lnTo>
                  <a:pt x="1476946" y="1325689"/>
                </a:lnTo>
                <a:lnTo>
                  <a:pt x="1470469" y="1260157"/>
                </a:lnTo>
                <a:lnTo>
                  <a:pt x="1435227" y="1195387"/>
                </a:lnTo>
                <a:lnTo>
                  <a:pt x="1393507" y="1137284"/>
                </a:lnTo>
                <a:lnTo>
                  <a:pt x="1327594" y="1077086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264537" y="5557392"/>
            <a:ext cx="476884" cy="542925"/>
          </a:xfrm>
          <a:custGeom>
            <a:avLst/>
            <a:gdLst/>
            <a:ahLst/>
            <a:cxnLst/>
            <a:rect l="l" t="t" r="r" b="b"/>
            <a:pathLst>
              <a:path w="476885" h="542925">
                <a:moveTo>
                  <a:pt x="0" y="0"/>
                </a:moveTo>
                <a:lnTo>
                  <a:pt x="476822" y="0"/>
                </a:lnTo>
                <a:lnTo>
                  <a:pt x="476822" y="542353"/>
                </a:lnTo>
                <a:lnTo>
                  <a:pt x="0" y="542353"/>
                </a:lnTo>
                <a:lnTo>
                  <a:pt x="0" y="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264537" y="5557392"/>
            <a:ext cx="476884" cy="542925"/>
          </a:xfrm>
          <a:custGeom>
            <a:avLst/>
            <a:gdLst/>
            <a:ahLst/>
            <a:cxnLst/>
            <a:rect l="l" t="t" r="r" b="b"/>
            <a:pathLst>
              <a:path w="476885" h="542925">
                <a:moveTo>
                  <a:pt x="0" y="0"/>
                </a:moveTo>
                <a:lnTo>
                  <a:pt x="476822" y="0"/>
                </a:lnTo>
                <a:lnTo>
                  <a:pt x="476822" y="542353"/>
                </a:lnTo>
                <a:lnTo>
                  <a:pt x="0" y="542353"/>
                </a:lnTo>
                <a:lnTo>
                  <a:pt x="0" y="0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741360" y="5557392"/>
            <a:ext cx="141605" cy="476884"/>
          </a:xfrm>
          <a:custGeom>
            <a:avLst/>
            <a:gdLst/>
            <a:ahLst/>
            <a:cxnLst/>
            <a:rect l="l" t="t" r="r" b="b"/>
            <a:pathLst>
              <a:path w="141605" h="476885">
                <a:moveTo>
                  <a:pt x="0" y="0"/>
                </a:moveTo>
                <a:lnTo>
                  <a:pt x="141160" y="0"/>
                </a:lnTo>
                <a:lnTo>
                  <a:pt x="141160" y="476630"/>
                </a:lnTo>
                <a:lnTo>
                  <a:pt x="0" y="476630"/>
                </a:lnTo>
                <a:lnTo>
                  <a:pt x="0" y="0"/>
                </a:lnTo>
                <a:close/>
              </a:path>
            </a:pathLst>
          </a:custGeom>
          <a:solidFill>
            <a:srgbClr val="FF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741360" y="5557392"/>
            <a:ext cx="141605" cy="476884"/>
          </a:xfrm>
          <a:custGeom>
            <a:avLst/>
            <a:gdLst/>
            <a:ahLst/>
            <a:cxnLst/>
            <a:rect l="l" t="t" r="r" b="b"/>
            <a:pathLst>
              <a:path w="141605" h="476885">
                <a:moveTo>
                  <a:pt x="0" y="0"/>
                </a:moveTo>
                <a:lnTo>
                  <a:pt x="141160" y="0"/>
                </a:lnTo>
                <a:lnTo>
                  <a:pt x="141160" y="476630"/>
                </a:lnTo>
                <a:lnTo>
                  <a:pt x="0" y="476630"/>
                </a:lnTo>
                <a:lnTo>
                  <a:pt x="0" y="0"/>
                </a:lnTo>
                <a:close/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409063" y="5482526"/>
            <a:ext cx="657225" cy="114935"/>
          </a:xfrm>
          <a:custGeom>
            <a:avLst/>
            <a:gdLst/>
            <a:ahLst/>
            <a:cxnLst/>
            <a:rect l="l" t="t" r="r" b="b"/>
            <a:pathLst>
              <a:path w="657225" h="114935">
                <a:moveTo>
                  <a:pt x="593407" y="0"/>
                </a:moveTo>
                <a:lnTo>
                  <a:pt x="63626" y="0"/>
                </a:lnTo>
                <a:lnTo>
                  <a:pt x="38924" y="2640"/>
                </a:lnTo>
                <a:lnTo>
                  <a:pt x="18740" y="9834"/>
                </a:lnTo>
                <a:lnTo>
                  <a:pt x="5092" y="20493"/>
                </a:lnTo>
                <a:lnTo>
                  <a:pt x="0" y="33528"/>
                </a:lnTo>
                <a:lnTo>
                  <a:pt x="190" y="80962"/>
                </a:lnTo>
                <a:lnTo>
                  <a:pt x="5063" y="93996"/>
                </a:lnTo>
                <a:lnTo>
                  <a:pt x="18597" y="104655"/>
                </a:lnTo>
                <a:lnTo>
                  <a:pt x="38739" y="111850"/>
                </a:lnTo>
                <a:lnTo>
                  <a:pt x="63436" y="114490"/>
                </a:lnTo>
                <a:lnTo>
                  <a:pt x="593217" y="114490"/>
                </a:lnTo>
                <a:lnTo>
                  <a:pt x="617919" y="111850"/>
                </a:lnTo>
                <a:lnTo>
                  <a:pt x="638103" y="104655"/>
                </a:lnTo>
                <a:lnTo>
                  <a:pt x="651751" y="93996"/>
                </a:lnTo>
                <a:lnTo>
                  <a:pt x="656844" y="80962"/>
                </a:lnTo>
                <a:lnTo>
                  <a:pt x="656653" y="33528"/>
                </a:lnTo>
                <a:lnTo>
                  <a:pt x="651780" y="20493"/>
                </a:lnTo>
                <a:lnTo>
                  <a:pt x="638246" y="9834"/>
                </a:lnTo>
                <a:lnTo>
                  <a:pt x="618104" y="2640"/>
                </a:lnTo>
                <a:lnTo>
                  <a:pt x="593407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409063" y="5482526"/>
            <a:ext cx="657225" cy="114935"/>
          </a:xfrm>
          <a:custGeom>
            <a:avLst/>
            <a:gdLst/>
            <a:ahLst/>
            <a:cxnLst/>
            <a:rect l="l" t="t" r="r" b="b"/>
            <a:pathLst>
              <a:path w="657225" h="114935">
                <a:moveTo>
                  <a:pt x="656653" y="33528"/>
                </a:moveTo>
                <a:lnTo>
                  <a:pt x="651780" y="20493"/>
                </a:lnTo>
                <a:lnTo>
                  <a:pt x="638246" y="9834"/>
                </a:lnTo>
                <a:lnTo>
                  <a:pt x="618104" y="2640"/>
                </a:lnTo>
                <a:lnTo>
                  <a:pt x="593407" y="0"/>
                </a:lnTo>
                <a:lnTo>
                  <a:pt x="63626" y="0"/>
                </a:lnTo>
                <a:lnTo>
                  <a:pt x="38924" y="2640"/>
                </a:lnTo>
                <a:lnTo>
                  <a:pt x="18740" y="9834"/>
                </a:lnTo>
                <a:lnTo>
                  <a:pt x="5092" y="20493"/>
                </a:lnTo>
                <a:lnTo>
                  <a:pt x="0" y="33528"/>
                </a:lnTo>
                <a:lnTo>
                  <a:pt x="190" y="80962"/>
                </a:lnTo>
                <a:lnTo>
                  <a:pt x="5063" y="93996"/>
                </a:lnTo>
                <a:lnTo>
                  <a:pt x="18597" y="104655"/>
                </a:lnTo>
                <a:lnTo>
                  <a:pt x="38739" y="111850"/>
                </a:lnTo>
                <a:lnTo>
                  <a:pt x="63436" y="114490"/>
                </a:lnTo>
                <a:lnTo>
                  <a:pt x="593217" y="114490"/>
                </a:lnTo>
                <a:lnTo>
                  <a:pt x="617919" y="111850"/>
                </a:lnTo>
                <a:lnTo>
                  <a:pt x="638103" y="104655"/>
                </a:lnTo>
                <a:lnTo>
                  <a:pt x="651751" y="93996"/>
                </a:lnTo>
                <a:lnTo>
                  <a:pt x="656844" y="80962"/>
                </a:lnTo>
                <a:lnTo>
                  <a:pt x="656653" y="33528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882520" y="5346700"/>
            <a:ext cx="1083945" cy="633095"/>
          </a:xfrm>
          <a:custGeom>
            <a:avLst/>
            <a:gdLst/>
            <a:ahLst/>
            <a:cxnLst/>
            <a:rect l="l" t="t" r="r" b="b"/>
            <a:pathLst>
              <a:path w="1083945" h="633095">
                <a:moveTo>
                  <a:pt x="789813" y="0"/>
                </a:moveTo>
                <a:lnTo>
                  <a:pt x="324421" y="0"/>
                </a:lnTo>
                <a:lnTo>
                  <a:pt x="0" y="210693"/>
                </a:lnTo>
                <a:lnTo>
                  <a:pt x="0" y="632841"/>
                </a:lnTo>
                <a:lnTo>
                  <a:pt x="444817" y="632841"/>
                </a:lnTo>
                <a:lnTo>
                  <a:pt x="510540" y="602361"/>
                </a:lnTo>
                <a:lnTo>
                  <a:pt x="510540" y="256031"/>
                </a:lnTo>
                <a:lnTo>
                  <a:pt x="675894" y="135826"/>
                </a:lnTo>
                <a:lnTo>
                  <a:pt x="979306" y="135826"/>
                </a:lnTo>
                <a:lnTo>
                  <a:pt x="789813" y="0"/>
                </a:lnTo>
                <a:close/>
              </a:path>
              <a:path w="1083945" h="633095">
                <a:moveTo>
                  <a:pt x="979306" y="135826"/>
                </a:moveTo>
                <a:lnTo>
                  <a:pt x="675894" y="135826"/>
                </a:lnTo>
                <a:lnTo>
                  <a:pt x="857250" y="241173"/>
                </a:lnTo>
                <a:lnTo>
                  <a:pt x="932688" y="256031"/>
                </a:lnTo>
                <a:lnTo>
                  <a:pt x="1008316" y="256031"/>
                </a:lnTo>
                <a:lnTo>
                  <a:pt x="1058037" y="241173"/>
                </a:lnTo>
                <a:lnTo>
                  <a:pt x="1083754" y="210693"/>
                </a:lnTo>
                <a:lnTo>
                  <a:pt x="979306" y="135826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882520" y="5346700"/>
            <a:ext cx="1083945" cy="633095"/>
          </a:xfrm>
          <a:custGeom>
            <a:avLst/>
            <a:gdLst/>
            <a:ahLst/>
            <a:cxnLst/>
            <a:rect l="l" t="t" r="r" b="b"/>
            <a:pathLst>
              <a:path w="1083945" h="633095">
                <a:moveTo>
                  <a:pt x="0" y="210693"/>
                </a:moveTo>
                <a:lnTo>
                  <a:pt x="324421" y="0"/>
                </a:lnTo>
                <a:lnTo>
                  <a:pt x="789813" y="0"/>
                </a:lnTo>
                <a:lnTo>
                  <a:pt x="1083754" y="210693"/>
                </a:lnTo>
                <a:lnTo>
                  <a:pt x="1058037" y="241173"/>
                </a:lnTo>
                <a:lnTo>
                  <a:pt x="1008316" y="256031"/>
                </a:lnTo>
                <a:lnTo>
                  <a:pt x="932688" y="256031"/>
                </a:lnTo>
                <a:lnTo>
                  <a:pt x="857250" y="241173"/>
                </a:lnTo>
                <a:lnTo>
                  <a:pt x="675894" y="135826"/>
                </a:lnTo>
                <a:lnTo>
                  <a:pt x="510540" y="256031"/>
                </a:lnTo>
                <a:lnTo>
                  <a:pt x="510540" y="602361"/>
                </a:lnTo>
                <a:lnTo>
                  <a:pt x="444817" y="632841"/>
                </a:lnTo>
                <a:lnTo>
                  <a:pt x="0" y="632841"/>
                </a:lnTo>
                <a:lnTo>
                  <a:pt x="0" y="210693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367343" y="5607303"/>
            <a:ext cx="719455" cy="119380"/>
          </a:xfrm>
          <a:custGeom>
            <a:avLst/>
            <a:gdLst/>
            <a:ahLst/>
            <a:cxnLst/>
            <a:rect l="l" t="t" r="r" b="b"/>
            <a:pathLst>
              <a:path w="719455" h="119379">
                <a:moveTo>
                  <a:pt x="652652" y="0"/>
                </a:moveTo>
                <a:lnTo>
                  <a:pt x="66865" y="0"/>
                </a:lnTo>
                <a:lnTo>
                  <a:pt x="40853" y="2774"/>
                </a:lnTo>
                <a:lnTo>
                  <a:pt x="19645" y="10334"/>
                </a:lnTo>
                <a:lnTo>
                  <a:pt x="5331" y="21538"/>
                </a:lnTo>
                <a:lnTo>
                  <a:pt x="0" y="35242"/>
                </a:lnTo>
                <a:lnTo>
                  <a:pt x="190" y="83820"/>
                </a:lnTo>
                <a:lnTo>
                  <a:pt x="5301" y="97524"/>
                </a:lnTo>
                <a:lnTo>
                  <a:pt x="19502" y="108727"/>
                </a:lnTo>
                <a:lnTo>
                  <a:pt x="40668" y="116288"/>
                </a:lnTo>
                <a:lnTo>
                  <a:pt x="66675" y="119062"/>
                </a:lnTo>
                <a:lnTo>
                  <a:pt x="652462" y="119062"/>
                </a:lnTo>
                <a:lnTo>
                  <a:pt x="678474" y="116288"/>
                </a:lnTo>
                <a:lnTo>
                  <a:pt x="699682" y="108727"/>
                </a:lnTo>
                <a:lnTo>
                  <a:pt x="713996" y="97524"/>
                </a:lnTo>
                <a:lnTo>
                  <a:pt x="719327" y="83820"/>
                </a:lnTo>
                <a:lnTo>
                  <a:pt x="719137" y="35242"/>
                </a:lnTo>
                <a:lnTo>
                  <a:pt x="714026" y="21538"/>
                </a:lnTo>
                <a:lnTo>
                  <a:pt x="699825" y="10334"/>
                </a:lnTo>
                <a:lnTo>
                  <a:pt x="678659" y="2774"/>
                </a:lnTo>
                <a:lnTo>
                  <a:pt x="652652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367343" y="5607303"/>
            <a:ext cx="719455" cy="119380"/>
          </a:xfrm>
          <a:custGeom>
            <a:avLst/>
            <a:gdLst/>
            <a:ahLst/>
            <a:cxnLst/>
            <a:rect l="l" t="t" r="r" b="b"/>
            <a:pathLst>
              <a:path w="719455" h="119379">
                <a:moveTo>
                  <a:pt x="719137" y="35242"/>
                </a:moveTo>
                <a:lnTo>
                  <a:pt x="714026" y="21538"/>
                </a:lnTo>
                <a:lnTo>
                  <a:pt x="699825" y="10334"/>
                </a:lnTo>
                <a:lnTo>
                  <a:pt x="678659" y="2774"/>
                </a:lnTo>
                <a:lnTo>
                  <a:pt x="652652" y="0"/>
                </a:lnTo>
                <a:lnTo>
                  <a:pt x="66865" y="0"/>
                </a:lnTo>
                <a:lnTo>
                  <a:pt x="40853" y="2774"/>
                </a:lnTo>
                <a:lnTo>
                  <a:pt x="19645" y="10334"/>
                </a:lnTo>
                <a:lnTo>
                  <a:pt x="5331" y="21538"/>
                </a:lnTo>
                <a:lnTo>
                  <a:pt x="0" y="35242"/>
                </a:lnTo>
                <a:lnTo>
                  <a:pt x="190" y="83820"/>
                </a:lnTo>
                <a:lnTo>
                  <a:pt x="5301" y="97524"/>
                </a:lnTo>
                <a:lnTo>
                  <a:pt x="19502" y="108727"/>
                </a:lnTo>
                <a:lnTo>
                  <a:pt x="40668" y="116288"/>
                </a:lnTo>
                <a:lnTo>
                  <a:pt x="66675" y="119062"/>
                </a:lnTo>
                <a:lnTo>
                  <a:pt x="652462" y="119062"/>
                </a:lnTo>
                <a:lnTo>
                  <a:pt x="678474" y="116288"/>
                </a:lnTo>
                <a:lnTo>
                  <a:pt x="699682" y="108727"/>
                </a:lnTo>
                <a:lnTo>
                  <a:pt x="713996" y="97524"/>
                </a:lnTo>
                <a:lnTo>
                  <a:pt x="719327" y="83820"/>
                </a:lnTo>
                <a:lnTo>
                  <a:pt x="719137" y="35242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344864" y="5732081"/>
            <a:ext cx="658495" cy="106680"/>
          </a:xfrm>
          <a:custGeom>
            <a:avLst/>
            <a:gdLst/>
            <a:ahLst/>
            <a:cxnLst/>
            <a:rect l="l" t="t" r="r" b="b"/>
            <a:pathLst>
              <a:path w="658494" h="106679">
                <a:moveTo>
                  <a:pt x="598170" y="0"/>
                </a:moveTo>
                <a:lnTo>
                  <a:pt x="60388" y="0"/>
                </a:lnTo>
                <a:lnTo>
                  <a:pt x="36915" y="2503"/>
                </a:lnTo>
                <a:lnTo>
                  <a:pt x="17764" y="9310"/>
                </a:lnTo>
                <a:lnTo>
                  <a:pt x="4827" y="19368"/>
                </a:lnTo>
                <a:lnTo>
                  <a:pt x="0" y="31622"/>
                </a:lnTo>
                <a:lnTo>
                  <a:pt x="190" y="74485"/>
                </a:lnTo>
                <a:lnTo>
                  <a:pt x="4798" y="86740"/>
                </a:lnTo>
                <a:lnTo>
                  <a:pt x="17621" y="96797"/>
                </a:lnTo>
                <a:lnTo>
                  <a:pt x="36730" y="103605"/>
                </a:lnTo>
                <a:lnTo>
                  <a:pt x="60198" y="106108"/>
                </a:lnTo>
                <a:lnTo>
                  <a:pt x="597979" y="106108"/>
                </a:lnTo>
                <a:lnTo>
                  <a:pt x="621452" y="103605"/>
                </a:lnTo>
                <a:lnTo>
                  <a:pt x="640603" y="96797"/>
                </a:lnTo>
                <a:lnTo>
                  <a:pt x="653540" y="86740"/>
                </a:lnTo>
                <a:lnTo>
                  <a:pt x="658368" y="74485"/>
                </a:lnTo>
                <a:lnTo>
                  <a:pt x="658177" y="31622"/>
                </a:lnTo>
                <a:lnTo>
                  <a:pt x="653569" y="19368"/>
                </a:lnTo>
                <a:lnTo>
                  <a:pt x="640746" y="9310"/>
                </a:lnTo>
                <a:lnTo>
                  <a:pt x="621637" y="2503"/>
                </a:lnTo>
                <a:lnTo>
                  <a:pt x="598170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344864" y="5732081"/>
            <a:ext cx="658495" cy="106680"/>
          </a:xfrm>
          <a:custGeom>
            <a:avLst/>
            <a:gdLst/>
            <a:ahLst/>
            <a:cxnLst/>
            <a:rect l="l" t="t" r="r" b="b"/>
            <a:pathLst>
              <a:path w="658494" h="106679">
                <a:moveTo>
                  <a:pt x="658177" y="31622"/>
                </a:moveTo>
                <a:lnTo>
                  <a:pt x="653569" y="19368"/>
                </a:lnTo>
                <a:lnTo>
                  <a:pt x="640746" y="9310"/>
                </a:lnTo>
                <a:lnTo>
                  <a:pt x="621637" y="2503"/>
                </a:lnTo>
                <a:lnTo>
                  <a:pt x="598170" y="0"/>
                </a:lnTo>
                <a:lnTo>
                  <a:pt x="60388" y="0"/>
                </a:lnTo>
                <a:lnTo>
                  <a:pt x="36915" y="2503"/>
                </a:lnTo>
                <a:lnTo>
                  <a:pt x="17764" y="9310"/>
                </a:lnTo>
                <a:lnTo>
                  <a:pt x="4827" y="19368"/>
                </a:lnTo>
                <a:lnTo>
                  <a:pt x="0" y="31622"/>
                </a:lnTo>
                <a:lnTo>
                  <a:pt x="190" y="74485"/>
                </a:lnTo>
                <a:lnTo>
                  <a:pt x="4798" y="86740"/>
                </a:lnTo>
                <a:lnTo>
                  <a:pt x="17621" y="96797"/>
                </a:lnTo>
                <a:lnTo>
                  <a:pt x="36730" y="103605"/>
                </a:lnTo>
                <a:lnTo>
                  <a:pt x="60198" y="106108"/>
                </a:lnTo>
                <a:lnTo>
                  <a:pt x="597979" y="106108"/>
                </a:lnTo>
                <a:lnTo>
                  <a:pt x="621452" y="103605"/>
                </a:lnTo>
                <a:lnTo>
                  <a:pt x="640603" y="96797"/>
                </a:lnTo>
                <a:lnTo>
                  <a:pt x="653540" y="86740"/>
                </a:lnTo>
                <a:lnTo>
                  <a:pt x="658368" y="74485"/>
                </a:lnTo>
                <a:lnTo>
                  <a:pt x="658177" y="31622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344864" y="5839142"/>
            <a:ext cx="572135" cy="103505"/>
          </a:xfrm>
          <a:custGeom>
            <a:avLst/>
            <a:gdLst/>
            <a:ahLst/>
            <a:cxnLst/>
            <a:rect l="l" t="t" r="r" b="b"/>
            <a:pathLst>
              <a:path w="572135" h="103504">
                <a:moveTo>
                  <a:pt x="516445" y="0"/>
                </a:moveTo>
                <a:lnTo>
                  <a:pt x="55435" y="0"/>
                </a:lnTo>
                <a:lnTo>
                  <a:pt x="33861" y="2300"/>
                </a:lnTo>
                <a:lnTo>
                  <a:pt x="16287" y="8548"/>
                </a:lnTo>
                <a:lnTo>
                  <a:pt x="4429" y="17761"/>
                </a:lnTo>
                <a:lnTo>
                  <a:pt x="0" y="28956"/>
                </a:lnTo>
                <a:lnTo>
                  <a:pt x="190" y="74485"/>
                </a:lnTo>
                <a:lnTo>
                  <a:pt x="4399" y="85680"/>
                </a:lnTo>
                <a:lnTo>
                  <a:pt x="16144" y="94892"/>
                </a:lnTo>
                <a:lnTo>
                  <a:pt x="33676" y="101140"/>
                </a:lnTo>
                <a:lnTo>
                  <a:pt x="55245" y="103441"/>
                </a:lnTo>
                <a:lnTo>
                  <a:pt x="516255" y="103441"/>
                </a:lnTo>
                <a:lnTo>
                  <a:pt x="537829" y="101140"/>
                </a:lnTo>
                <a:lnTo>
                  <a:pt x="555402" y="94892"/>
                </a:lnTo>
                <a:lnTo>
                  <a:pt x="567261" y="85680"/>
                </a:lnTo>
                <a:lnTo>
                  <a:pt x="571690" y="74485"/>
                </a:lnTo>
                <a:lnTo>
                  <a:pt x="571500" y="28956"/>
                </a:lnTo>
                <a:lnTo>
                  <a:pt x="567291" y="17761"/>
                </a:lnTo>
                <a:lnTo>
                  <a:pt x="555545" y="8548"/>
                </a:lnTo>
                <a:lnTo>
                  <a:pt x="538013" y="2300"/>
                </a:lnTo>
                <a:lnTo>
                  <a:pt x="516445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344864" y="5839142"/>
            <a:ext cx="572135" cy="103505"/>
          </a:xfrm>
          <a:custGeom>
            <a:avLst/>
            <a:gdLst/>
            <a:ahLst/>
            <a:cxnLst/>
            <a:rect l="l" t="t" r="r" b="b"/>
            <a:pathLst>
              <a:path w="572135" h="103504">
                <a:moveTo>
                  <a:pt x="571500" y="28956"/>
                </a:moveTo>
                <a:lnTo>
                  <a:pt x="567291" y="17761"/>
                </a:lnTo>
                <a:lnTo>
                  <a:pt x="555545" y="8548"/>
                </a:lnTo>
                <a:lnTo>
                  <a:pt x="538013" y="2300"/>
                </a:lnTo>
                <a:lnTo>
                  <a:pt x="516445" y="0"/>
                </a:lnTo>
                <a:lnTo>
                  <a:pt x="55435" y="0"/>
                </a:lnTo>
                <a:lnTo>
                  <a:pt x="33861" y="2300"/>
                </a:lnTo>
                <a:lnTo>
                  <a:pt x="16287" y="8548"/>
                </a:lnTo>
                <a:lnTo>
                  <a:pt x="4429" y="17761"/>
                </a:lnTo>
                <a:lnTo>
                  <a:pt x="0" y="28956"/>
                </a:lnTo>
                <a:lnTo>
                  <a:pt x="190" y="74485"/>
                </a:lnTo>
                <a:lnTo>
                  <a:pt x="4399" y="85680"/>
                </a:lnTo>
                <a:lnTo>
                  <a:pt x="16144" y="94892"/>
                </a:lnTo>
                <a:lnTo>
                  <a:pt x="33676" y="101140"/>
                </a:lnTo>
                <a:lnTo>
                  <a:pt x="55245" y="103441"/>
                </a:lnTo>
                <a:lnTo>
                  <a:pt x="516255" y="103441"/>
                </a:lnTo>
                <a:lnTo>
                  <a:pt x="537829" y="101140"/>
                </a:lnTo>
                <a:lnTo>
                  <a:pt x="555402" y="94892"/>
                </a:lnTo>
                <a:lnTo>
                  <a:pt x="567261" y="85680"/>
                </a:lnTo>
                <a:lnTo>
                  <a:pt x="571690" y="74485"/>
                </a:lnTo>
                <a:lnTo>
                  <a:pt x="571500" y="28956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>
            <a:off x="2264155" y="5974079"/>
            <a:ext cx="10928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Verdana"/>
                <a:cs typeface="Verdana"/>
              </a:rPr>
              <a:t>S</a:t>
            </a:r>
            <a:r>
              <a:rPr sz="6000" b="1" spc="-5" dirty="0">
                <a:latin typeface="Verdana"/>
                <a:cs typeface="Verdana"/>
              </a:rPr>
              <a:t>/</a:t>
            </a:r>
            <a:endParaRPr sz="6000" dirty="0"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37413" y="4348289"/>
            <a:ext cx="3157220" cy="403860"/>
          </a:xfrm>
          <a:custGeom>
            <a:avLst/>
            <a:gdLst/>
            <a:ahLst/>
            <a:cxnLst/>
            <a:rect l="l" t="t" r="r" b="b"/>
            <a:pathLst>
              <a:path w="3157220" h="403860">
                <a:moveTo>
                  <a:pt x="0" y="0"/>
                </a:moveTo>
                <a:lnTo>
                  <a:pt x="180022" y="403479"/>
                </a:lnTo>
                <a:lnTo>
                  <a:pt x="3156966" y="403479"/>
                </a:lnTo>
                <a:lnTo>
                  <a:pt x="2630233" y="2857"/>
                </a:lnTo>
                <a:lnTo>
                  <a:pt x="0" y="0"/>
                </a:lnTo>
                <a:close/>
              </a:path>
            </a:pathLst>
          </a:custGeom>
          <a:solidFill>
            <a:srgbClr val="7F3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37413" y="4348289"/>
            <a:ext cx="3157220" cy="403860"/>
          </a:xfrm>
          <a:custGeom>
            <a:avLst/>
            <a:gdLst/>
            <a:ahLst/>
            <a:cxnLst/>
            <a:rect l="l" t="t" r="r" b="b"/>
            <a:pathLst>
              <a:path w="3157220" h="403860">
                <a:moveTo>
                  <a:pt x="0" y="0"/>
                </a:moveTo>
                <a:lnTo>
                  <a:pt x="180022" y="403479"/>
                </a:lnTo>
                <a:lnTo>
                  <a:pt x="3156966" y="403479"/>
                </a:lnTo>
                <a:lnTo>
                  <a:pt x="2630233" y="2857"/>
                </a:lnTo>
                <a:lnTo>
                  <a:pt x="0" y="0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918197" y="4751959"/>
            <a:ext cx="2973705" cy="123189"/>
          </a:xfrm>
          <a:custGeom>
            <a:avLst/>
            <a:gdLst/>
            <a:ahLst/>
            <a:cxnLst/>
            <a:rect l="l" t="t" r="r" b="b"/>
            <a:pathLst>
              <a:path w="2973704" h="123189">
                <a:moveTo>
                  <a:pt x="2973514" y="0"/>
                </a:moveTo>
                <a:lnTo>
                  <a:pt x="190" y="0"/>
                </a:lnTo>
                <a:lnTo>
                  <a:pt x="0" y="123063"/>
                </a:lnTo>
                <a:lnTo>
                  <a:pt x="2973324" y="123063"/>
                </a:lnTo>
                <a:lnTo>
                  <a:pt x="2973514" y="0"/>
                </a:lnTo>
                <a:close/>
              </a:path>
            </a:pathLst>
          </a:custGeom>
          <a:solidFill>
            <a:srgbClr val="5F2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918197" y="4751959"/>
            <a:ext cx="2973705" cy="123189"/>
          </a:xfrm>
          <a:custGeom>
            <a:avLst/>
            <a:gdLst/>
            <a:ahLst/>
            <a:cxnLst/>
            <a:rect l="l" t="t" r="r" b="b"/>
            <a:pathLst>
              <a:path w="2973704" h="123189">
                <a:moveTo>
                  <a:pt x="2973514" y="0"/>
                </a:moveTo>
                <a:lnTo>
                  <a:pt x="190" y="0"/>
                </a:lnTo>
                <a:lnTo>
                  <a:pt x="0" y="123063"/>
                </a:lnTo>
                <a:lnTo>
                  <a:pt x="2973324" y="123063"/>
                </a:lnTo>
                <a:lnTo>
                  <a:pt x="2973514" y="0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737413" y="4351146"/>
            <a:ext cx="178435" cy="527685"/>
          </a:xfrm>
          <a:custGeom>
            <a:avLst/>
            <a:gdLst/>
            <a:ahLst/>
            <a:cxnLst/>
            <a:rect l="l" t="t" r="r" b="b"/>
            <a:pathLst>
              <a:path w="178434" h="527685">
                <a:moveTo>
                  <a:pt x="0" y="0"/>
                </a:moveTo>
                <a:lnTo>
                  <a:pt x="0" y="116776"/>
                </a:lnTo>
                <a:lnTo>
                  <a:pt x="178117" y="527684"/>
                </a:lnTo>
                <a:lnTo>
                  <a:pt x="178117" y="400621"/>
                </a:lnTo>
                <a:lnTo>
                  <a:pt x="0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37413" y="4351146"/>
            <a:ext cx="178435" cy="527685"/>
          </a:xfrm>
          <a:custGeom>
            <a:avLst/>
            <a:gdLst/>
            <a:ahLst/>
            <a:cxnLst/>
            <a:rect l="l" t="t" r="r" b="b"/>
            <a:pathLst>
              <a:path w="178434" h="527685">
                <a:moveTo>
                  <a:pt x="178117" y="527684"/>
                </a:moveTo>
                <a:lnTo>
                  <a:pt x="178117" y="400621"/>
                </a:lnTo>
                <a:lnTo>
                  <a:pt x="0" y="0"/>
                </a:lnTo>
                <a:lnTo>
                  <a:pt x="0" y="116776"/>
                </a:lnTo>
                <a:lnTo>
                  <a:pt x="178117" y="527684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358891" y="3344164"/>
            <a:ext cx="1376037" cy="134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118</a:t>
            </a:r>
          </a:p>
        </p:txBody>
      </p:sp>
      <p:sp>
        <p:nvSpPr>
          <p:cNvPr id="6" name="object 6"/>
          <p:cNvSpPr/>
          <p:nvPr/>
        </p:nvSpPr>
        <p:spPr>
          <a:xfrm>
            <a:off x="3474720" y="5222747"/>
            <a:ext cx="5974080" cy="1651000"/>
          </a:xfrm>
          <a:custGeom>
            <a:avLst/>
            <a:gdLst/>
            <a:ahLst/>
            <a:cxnLst/>
            <a:rect l="l" t="t" r="r" b="b"/>
            <a:pathLst>
              <a:path w="5974080" h="1651000">
                <a:moveTo>
                  <a:pt x="3546455" y="1638300"/>
                </a:moveTo>
                <a:lnTo>
                  <a:pt x="2427624" y="1638300"/>
                </a:lnTo>
                <a:lnTo>
                  <a:pt x="2495851" y="1651000"/>
                </a:lnTo>
                <a:lnTo>
                  <a:pt x="3478228" y="1651000"/>
                </a:lnTo>
                <a:lnTo>
                  <a:pt x="3546455" y="1638300"/>
                </a:lnTo>
                <a:close/>
              </a:path>
              <a:path w="5974080" h="1651000">
                <a:moveTo>
                  <a:pt x="3747811" y="1625600"/>
                </a:moveTo>
                <a:lnTo>
                  <a:pt x="2226268" y="1625600"/>
                </a:lnTo>
                <a:lnTo>
                  <a:pt x="2292814" y="1638300"/>
                </a:lnTo>
                <a:lnTo>
                  <a:pt x="3681265" y="1638300"/>
                </a:lnTo>
                <a:lnTo>
                  <a:pt x="3747811" y="1625600"/>
                </a:lnTo>
                <a:close/>
              </a:path>
              <a:path w="5974080" h="1651000">
                <a:moveTo>
                  <a:pt x="3943783" y="1612900"/>
                </a:moveTo>
                <a:lnTo>
                  <a:pt x="2030296" y="1612900"/>
                </a:lnTo>
                <a:lnTo>
                  <a:pt x="2094991" y="1625600"/>
                </a:lnTo>
                <a:lnTo>
                  <a:pt x="3879088" y="1625600"/>
                </a:lnTo>
                <a:lnTo>
                  <a:pt x="3943783" y="1612900"/>
                </a:lnTo>
                <a:close/>
              </a:path>
              <a:path w="5974080" h="1651000">
                <a:moveTo>
                  <a:pt x="4071190" y="1600200"/>
                </a:moveTo>
                <a:lnTo>
                  <a:pt x="1902889" y="1600200"/>
                </a:lnTo>
                <a:lnTo>
                  <a:pt x="1966256" y="1612900"/>
                </a:lnTo>
                <a:lnTo>
                  <a:pt x="4007823" y="1612900"/>
                </a:lnTo>
                <a:lnTo>
                  <a:pt x="4071190" y="1600200"/>
                </a:lnTo>
                <a:close/>
              </a:path>
              <a:path w="5974080" h="1651000">
                <a:moveTo>
                  <a:pt x="4257063" y="1574800"/>
                </a:moveTo>
                <a:lnTo>
                  <a:pt x="1717016" y="1574800"/>
                </a:lnTo>
                <a:lnTo>
                  <a:pt x="1840215" y="1600200"/>
                </a:lnTo>
                <a:lnTo>
                  <a:pt x="4133864" y="1600200"/>
                </a:lnTo>
                <a:lnTo>
                  <a:pt x="4257063" y="1574800"/>
                </a:lnTo>
                <a:close/>
              </a:path>
              <a:path w="5974080" h="1651000">
                <a:moveTo>
                  <a:pt x="4436203" y="1549400"/>
                </a:moveTo>
                <a:lnTo>
                  <a:pt x="1537876" y="1549400"/>
                </a:lnTo>
                <a:lnTo>
                  <a:pt x="1656529" y="1574800"/>
                </a:lnTo>
                <a:lnTo>
                  <a:pt x="4317550" y="1574800"/>
                </a:lnTo>
                <a:lnTo>
                  <a:pt x="4436203" y="1549400"/>
                </a:lnTo>
                <a:close/>
              </a:path>
              <a:path w="5974080" h="1651000">
                <a:moveTo>
                  <a:pt x="4718428" y="1498600"/>
                </a:moveTo>
                <a:lnTo>
                  <a:pt x="1255651" y="1498600"/>
                </a:lnTo>
                <a:lnTo>
                  <a:pt x="1479747" y="1549400"/>
                </a:lnTo>
                <a:lnTo>
                  <a:pt x="4494332" y="1549400"/>
                </a:lnTo>
                <a:lnTo>
                  <a:pt x="4718428" y="1498600"/>
                </a:lnTo>
                <a:close/>
              </a:path>
              <a:path w="5974080" h="1651000">
                <a:moveTo>
                  <a:pt x="4608101" y="127000"/>
                </a:moveTo>
                <a:lnTo>
                  <a:pt x="1365978" y="127000"/>
                </a:lnTo>
                <a:lnTo>
                  <a:pt x="1148918" y="177800"/>
                </a:lnTo>
                <a:lnTo>
                  <a:pt x="946833" y="228600"/>
                </a:lnTo>
                <a:lnTo>
                  <a:pt x="805818" y="266700"/>
                </a:lnTo>
                <a:lnTo>
                  <a:pt x="717112" y="292100"/>
                </a:lnTo>
                <a:lnTo>
                  <a:pt x="632826" y="317500"/>
                </a:lnTo>
                <a:lnTo>
                  <a:pt x="553108" y="342900"/>
                </a:lnTo>
                <a:lnTo>
                  <a:pt x="515010" y="368300"/>
                </a:lnTo>
                <a:lnTo>
                  <a:pt x="478110" y="381000"/>
                </a:lnTo>
                <a:lnTo>
                  <a:pt x="442427" y="393700"/>
                </a:lnTo>
                <a:lnTo>
                  <a:pt x="407980" y="406400"/>
                </a:lnTo>
                <a:lnTo>
                  <a:pt x="374788" y="431800"/>
                </a:lnTo>
                <a:lnTo>
                  <a:pt x="342870" y="444500"/>
                </a:lnTo>
                <a:lnTo>
                  <a:pt x="312243" y="457200"/>
                </a:lnTo>
                <a:lnTo>
                  <a:pt x="282928" y="469900"/>
                </a:lnTo>
                <a:lnTo>
                  <a:pt x="254943" y="495300"/>
                </a:lnTo>
                <a:lnTo>
                  <a:pt x="228307" y="508000"/>
                </a:lnTo>
                <a:lnTo>
                  <a:pt x="203037" y="533400"/>
                </a:lnTo>
                <a:lnTo>
                  <a:pt x="179154" y="546100"/>
                </a:lnTo>
                <a:lnTo>
                  <a:pt x="156676" y="558800"/>
                </a:lnTo>
                <a:lnTo>
                  <a:pt x="135622" y="584200"/>
                </a:lnTo>
                <a:lnTo>
                  <a:pt x="116009" y="596900"/>
                </a:lnTo>
                <a:lnTo>
                  <a:pt x="97858" y="622300"/>
                </a:lnTo>
                <a:lnTo>
                  <a:pt x="81187" y="635000"/>
                </a:lnTo>
                <a:lnTo>
                  <a:pt x="66015" y="660400"/>
                </a:lnTo>
                <a:lnTo>
                  <a:pt x="52360" y="673100"/>
                </a:lnTo>
                <a:lnTo>
                  <a:pt x="40241" y="685800"/>
                </a:lnTo>
                <a:lnTo>
                  <a:pt x="29677" y="711200"/>
                </a:lnTo>
                <a:lnTo>
                  <a:pt x="20687" y="736600"/>
                </a:lnTo>
                <a:lnTo>
                  <a:pt x="13290" y="749300"/>
                </a:lnTo>
                <a:lnTo>
                  <a:pt x="7503" y="774700"/>
                </a:lnTo>
                <a:lnTo>
                  <a:pt x="3347" y="787400"/>
                </a:lnTo>
                <a:lnTo>
                  <a:pt x="840" y="812800"/>
                </a:lnTo>
                <a:lnTo>
                  <a:pt x="0" y="825500"/>
                </a:lnTo>
                <a:lnTo>
                  <a:pt x="840" y="850900"/>
                </a:lnTo>
                <a:lnTo>
                  <a:pt x="3347" y="863600"/>
                </a:lnTo>
                <a:lnTo>
                  <a:pt x="7503" y="889000"/>
                </a:lnTo>
                <a:lnTo>
                  <a:pt x="13290" y="901700"/>
                </a:lnTo>
                <a:lnTo>
                  <a:pt x="20687" y="927100"/>
                </a:lnTo>
                <a:lnTo>
                  <a:pt x="29677" y="939800"/>
                </a:lnTo>
                <a:lnTo>
                  <a:pt x="40241" y="965200"/>
                </a:lnTo>
                <a:lnTo>
                  <a:pt x="52360" y="977900"/>
                </a:lnTo>
                <a:lnTo>
                  <a:pt x="66015" y="1003300"/>
                </a:lnTo>
                <a:lnTo>
                  <a:pt x="81187" y="1016000"/>
                </a:lnTo>
                <a:lnTo>
                  <a:pt x="97858" y="1041400"/>
                </a:lnTo>
                <a:lnTo>
                  <a:pt x="116009" y="1054100"/>
                </a:lnTo>
                <a:lnTo>
                  <a:pt x="135622" y="1079500"/>
                </a:lnTo>
                <a:lnTo>
                  <a:pt x="156676" y="1092200"/>
                </a:lnTo>
                <a:lnTo>
                  <a:pt x="179154" y="1117600"/>
                </a:lnTo>
                <a:lnTo>
                  <a:pt x="203037" y="1130300"/>
                </a:lnTo>
                <a:lnTo>
                  <a:pt x="228307" y="1143000"/>
                </a:lnTo>
                <a:lnTo>
                  <a:pt x="254943" y="1168400"/>
                </a:lnTo>
                <a:lnTo>
                  <a:pt x="282928" y="1181100"/>
                </a:lnTo>
                <a:lnTo>
                  <a:pt x="312243" y="1193800"/>
                </a:lnTo>
                <a:lnTo>
                  <a:pt x="342870" y="1219200"/>
                </a:lnTo>
                <a:lnTo>
                  <a:pt x="374788" y="1231900"/>
                </a:lnTo>
                <a:lnTo>
                  <a:pt x="407980" y="1244600"/>
                </a:lnTo>
                <a:lnTo>
                  <a:pt x="442427" y="1257300"/>
                </a:lnTo>
                <a:lnTo>
                  <a:pt x="478110" y="1282700"/>
                </a:lnTo>
                <a:lnTo>
                  <a:pt x="515010" y="1295400"/>
                </a:lnTo>
                <a:lnTo>
                  <a:pt x="553108" y="1308100"/>
                </a:lnTo>
                <a:lnTo>
                  <a:pt x="632826" y="1333500"/>
                </a:lnTo>
                <a:lnTo>
                  <a:pt x="674407" y="1358900"/>
                </a:lnTo>
                <a:lnTo>
                  <a:pt x="760922" y="1384300"/>
                </a:lnTo>
                <a:lnTo>
                  <a:pt x="851781" y="1409700"/>
                </a:lnTo>
                <a:lnTo>
                  <a:pt x="995885" y="1447800"/>
                </a:lnTo>
                <a:lnTo>
                  <a:pt x="1201826" y="1498600"/>
                </a:lnTo>
                <a:lnTo>
                  <a:pt x="4772253" y="1498600"/>
                </a:lnTo>
                <a:lnTo>
                  <a:pt x="4978194" y="1447800"/>
                </a:lnTo>
                <a:lnTo>
                  <a:pt x="5122298" y="1409700"/>
                </a:lnTo>
                <a:lnTo>
                  <a:pt x="5213157" y="1384300"/>
                </a:lnTo>
                <a:lnTo>
                  <a:pt x="5299672" y="1358900"/>
                </a:lnTo>
                <a:lnTo>
                  <a:pt x="5341253" y="1333500"/>
                </a:lnTo>
                <a:lnTo>
                  <a:pt x="5420971" y="1308100"/>
                </a:lnTo>
                <a:lnTo>
                  <a:pt x="5459069" y="1295400"/>
                </a:lnTo>
                <a:lnTo>
                  <a:pt x="5495969" y="1282700"/>
                </a:lnTo>
                <a:lnTo>
                  <a:pt x="5531652" y="1257300"/>
                </a:lnTo>
                <a:lnTo>
                  <a:pt x="5566099" y="1244600"/>
                </a:lnTo>
                <a:lnTo>
                  <a:pt x="5599291" y="1231900"/>
                </a:lnTo>
                <a:lnTo>
                  <a:pt x="5631209" y="1219200"/>
                </a:lnTo>
                <a:lnTo>
                  <a:pt x="5661836" y="1193800"/>
                </a:lnTo>
                <a:lnTo>
                  <a:pt x="5691151" y="1181100"/>
                </a:lnTo>
                <a:lnTo>
                  <a:pt x="5719136" y="1168400"/>
                </a:lnTo>
                <a:lnTo>
                  <a:pt x="5745772" y="1143000"/>
                </a:lnTo>
                <a:lnTo>
                  <a:pt x="5771042" y="1130300"/>
                </a:lnTo>
                <a:lnTo>
                  <a:pt x="5794925" y="1117600"/>
                </a:lnTo>
                <a:lnTo>
                  <a:pt x="5817403" y="1092200"/>
                </a:lnTo>
                <a:lnTo>
                  <a:pt x="5838457" y="1079500"/>
                </a:lnTo>
                <a:lnTo>
                  <a:pt x="5858070" y="1054100"/>
                </a:lnTo>
                <a:lnTo>
                  <a:pt x="5876221" y="1041400"/>
                </a:lnTo>
                <a:lnTo>
                  <a:pt x="5892892" y="1016000"/>
                </a:lnTo>
                <a:lnTo>
                  <a:pt x="5908064" y="1003300"/>
                </a:lnTo>
                <a:lnTo>
                  <a:pt x="5921719" y="977900"/>
                </a:lnTo>
                <a:lnTo>
                  <a:pt x="5933838" y="965200"/>
                </a:lnTo>
                <a:lnTo>
                  <a:pt x="5944402" y="939800"/>
                </a:lnTo>
                <a:lnTo>
                  <a:pt x="5953392" y="927100"/>
                </a:lnTo>
                <a:lnTo>
                  <a:pt x="5960789" y="901700"/>
                </a:lnTo>
                <a:lnTo>
                  <a:pt x="5966576" y="889000"/>
                </a:lnTo>
                <a:lnTo>
                  <a:pt x="5970732" y="863600"/>
                </a:lnTo>
                <a:lnTo>
                  <a:pt x="5973239" y="850900"/>
                </a:lnTo>
                <a:lnTo>
                  <a:pt x="5974080" y="825500"/>
                </a:lnTo>
                <a:lnTo>
                  <a:pt x="5973239" y="812800"/>
                </a:lnTo>
                <a:lnTo>
                  <a:pt x="5970732" y="787400"/>
                </a:lnTo>
                <a:lnTo>
                  <a:pt x="5966576" y="774700"/>
                </a:lnTo>
                <a:lnTo>
                  <a:pt x="5960789" y="749300"/>
                </a:lnTo>
                <a:lnTo>
                  <a:pt x="5953392" y="736600"/>
                </a:lnTo>
                <a:lnTo>
                  <a:pt x="5944402" y="711200"/>
                </a:lnTo>
                <a:lnTo>
                  <a:pt x="5933838" y="685800"/>
                </a:lnTo>
                <a:lnTo>
                  <a:pt x="5921719" y="673100"/>
                </a:lnTo>
                <a:lnTo>
                  <a:pt x="5908064" y="660400"/>
                </a:lnTo>
                <a:lnTo>
                  <a:pt x="5892892" y="635000"/>
                </a:lnTo>
                <a:lnTo>
                  <a:pt x="5876221" y="622300"/>
                </a:lnTo>
                <a:lnTo>
                  <a:pt x="5858070" y="596900"/>
                </a:lnTo>
                <a:lnTo>
                  <a:pt x="5838457" y="584200"/>
                </a:lnTo>
                <a:lnTo>
                  <a:pt x="5817403" y="558800"/>
                </a:lnTo>
                <a:lnTo>
                  <a:pt x="5794925" y="546100"/>
                </a:lnTo>
                <a:lnTo>
                  <a:pt x="5771042" y="533400"/>
                </a:lnTo>
                <a:lnTo>
                  <a:pt x="5745772" y="508000"/>
                </a:lnTo>
                <a:lnTo>
                  <a:pt x="5719136" y="495300"/>
                </a:lnTo>
                <a:lnTo>
                  <a:pt x="5691151" y="469900"/>
                </a:lnTo>
                <a:lnTo>
                  <a:pt x="5661836" y="457200"/>
                </a:lnTo>
                <a:lnTo>
                  <a:pt x="5631209" y="444500"/>
                </a:lnTo>
                <a:lnTo>
                  <a:pt x="5599291" y="431800"/>
                </a:lnTo>
                <a:lnTo>
                  <a:pt x="5566099" y="406400"/>
                </a:lnTo>
                <a:lnTo>
                  <a:pt x="5531652" y="393700"/>
                </a:lnTo>
                <a:lnTo>
                  <a:pt x="5495969" y="381000"/>
                </a:lnTo>
                <a:lnTo>
                  <a:pt x="5459069" y="368300"/>
                </a:lnTo>
                <a:lnTo>
                  <a:pt x="5420971" y="342900"/>
                </a:lnTo>
                <a:lnTo>
                  <a:pt x="5341253" y="317500"/>
                </a:lnTo>
                <a:lnTo>
                  <a:pt x="5256967" y="292100"/>
                </a:lnTo>
                <a:lnTo>
                  <a:pt x="5168261" y="266700"/>
                </a:lnTo>
                <a:lnTo>
                  <a:pt x="5027246" y="228600"/>
                </a:lnTo>
                <a:lnTo>
                  <a:pt x="4825161" y="177800"/>
                </a:lnTo>
                <a:lnTo>
                  <a:pt x="4608101" y="127000"/>
                </a:lnTo>
                <a:close/>
              </a:path>
              <a:path w="5974080" h="1651000">
                <a:moveTo>
                  <a:pt x="4377269" y="88900"/>
                </a:moveTo>
                <a:lnTo>
                  <a:pt x="1596810" y="88900"/>
                </a:lnTo>
                <a:lnTo>
                  <a:pt x="1422441" y="127000"/>
                </a:lnTo>
                <a:lnTo>
                  <a:pt x="4551638" y="127000"/>
                </a:lnTo>
                <a:lnTo>
                  <a:pt x="4377269" y="88900"/>
                </a:lnTo>
                <a:close/>
              </a:path>
              <a:path w="5974080" h="1651000">
                <a:moveTo>
                  <a:pt x="4257063" y="76200"/>
                </a:moveTo>
                <a:lnTo>
                  <a:pt x="1717016" y="76200"/>
                </a:lnTo>
                <a:lnTo>
                  <a:pt x="1656529" y="88900"/>
                </a:lnTo>
                <a:lnTo>
                  <a:pt x="4317550" y="88900"/>
                </a:lnTo>
                <a:lnTo>
                  <a:pt x="4257063" y="76200"/>
                </a:lnTo>
                <a:close/>
              </a:path>
              <a:path w="5974080" h="1651000">
                <a:moveTo>
                  <a:pt x="4071190" y="50800"/>
                </a:moveTo>
                <a:lnTo>
                  <a:pt x="1902889" y="50800"/>
                </a:lnTo>
                <a:lnTo>
                  <a:pt x="1778250" y="76200"/>
                </a:lnTo>
                <a:lnTo>
                  <a:pt x="4195829" y="76200"/>
                </a:lnTo>
                <a:lnTo>
                  <a:pt x="4071190" y="50800"/>
                </a:lnTo>
                <a:close/>
              </a:path>
              <a:path w="5974080" h="1651000">
                <a:moveTo>
                  <a:pt x="3943783" y="38100"/>
                </a:moveTo>
                <a:lnTo>
                  <a:pt x="2030296" y="38100"/>
                </a:lnTo>
                <a:lnTo>
                  <a:pt x="1966256" y="50800"/>
                </a:lnTo>
                <a:lnTo>
                  <a:pt x="4007823" y="50800"/>
                </a:lnTo>
                <a:lnTo>
                  <a:pt x="3943783" y="38100"/>
                </a:lnTo>
                <a:close/>
              </a:path>
              <a:path w="5974080" h="1651000">
                <a:moveTo>
                  <a:pt x="3813758" y="25400"/>
                </a:moveTo>
                <a:lnTo>
                  <a:pt x="2160321" y="25400"/>
                </a:lnTo>
                <a:lnTo>
                  <a:pt x="2094991" y="38100"/>
                </a:lnTo>
                <a:lnTo>
                  <a:pt x="3879088" y="38100"/>
                </a:lnTo>
                <a:lnTo>
                  <a:pt x="3813758" y="25400"/>
                </a:lnTo>
                <a:close/>
              </a:path>
              <a:path w="5974080" h="1651000">
                <a:moveTo>
                  <a:pt x="3614140" y="12700"/>
                </a:moveTo>
                <a:lnTo>
                  <a:pt x="2359939" y="12700"/>
                </a:lnTo>
                <a:lnTo>
                  <a:pt x="2292814" y="25400"/>
                </a:lnTo>
                <a:lnTo>
                  <a:pt x="3681265" y="25400"/>
                </a:lnTo>
                <a:lnTo>
                  <a:pt x="3614140" y="12700"/>
                </a:lnTo>
                <a:close/>
              </a:path>
              <a:path w="5974080" h="1651000">
                <a:moveTo>
                  <a:pt x="3340222" y="0"/>
                </a:moveTo>
                <a:lnTo>
                  <a:pt x="2633857" y="0"/>
                </a:lnTo>
                <a:lnTo>
                  <a:pt x="2564602" y="12700"/>
                </a:lnTo>
                <a:lnTo>
                  <a:pt x="3409477" y="12700"/>
                </a:lnTo>
                <a:lnTo>
                  <a:pt x="3340222" y="0"/>
                </a:lnTo>
                <a:close/>
              </a:path>
            </a:pathLst>
          </a:custGeom>
          <a:solidFill>
            <a:srgbClr val="104E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474720" y="5215635"/>
            <a:ext cx="5974080" cy="1658620"/>
          </a:xfrm>
          <a:custGeom>
            <a:avLst/>
            <a:gdLst/>
            <a:ahLst/>
            <a:cxnLst/>
            <a:rect l="l" t="t" r="r" b="b"/>
            <a:pathLst>
              <a:path w="5974080" h="1658620">
                <a:moveTo>
                  <a:pt x="2987040" y="0"/>
                </a:moveTo>
                <a:lnTo>
                  <a:pt x="2915544" y="233"/>
                </a:lnTo>
                <a:lnTo>
                  <a:pt x="2844460" y="930"/>
                </a:lnTo>
                <a:lnTo>
                  <a:pt x="2773804" y="2085"/>
                </a:lnTo>
                <a:lnTo>
                  <a:pt x="2703597" y="3693"/>
                </a:lnTo>
                <a:lnTo>
                  <a:pt x="2633857" y="5748"/>
                </a:lnTo>
                <a:lnTo>
                  <a:pt x="2564602" y="8246"/>
                </a:lnTo>
                <a:lnTo>
                  <a:pt x="2495851" y="11182"/>
                </a:lnTo>
                <a:lnTo>
                  <a:pt x="2427624" y="14549"/>
                </a:lnTo>
                <a:lnTo>
                  <a:pt x="2359939" y="18343"/>
                </a:lnTo>
                <a:lnTo>
                  <a:pt x="2292814" y="22559"/>
                </a:lnTo>
                <a:lnTo>
                  <a:pt x="2226268" y="27191"/>
                </a:lnTo>
                <a:lnTo>
                  <a:pt x="2160321" y="32234"/>
                </a:lnTo>
                <a:lnTo>
                  <a:pt x="2094991" y="37682"/>
                </a:lnTo>
                <a:lnTo>
                  <a:pt x="2030296" y="43532"/>
                </a:lnTo>
                <a:lnTo>
                  <a:pt x="1966256" y="49777"/>
                </a:lnTo>
                <a:lnTo>
                  <a:pt x="1902889" y="56411"/>
                </a:lnTo>
                <a:lnTo>
                  <a:pt x="1840215" y="63431"/>
                </a:lnTo>
                <a:lnTo>
                  <a:pt x="1778250" y="70831"/>
                </a:lnTo>
                <a:lnTo>
                  <a:pt x="1717016" y="78605"/>
                </a:lnTo>
                <a:lnTo>
                  <a:pt x="1656529" y="86748"/>
                </a:lnTo>
                <a:lnTo>
                  <a:pt x="1596810" y="95255"/>
                </a:lnTo>
                <a:lnTo>
                  <a:pt x="1537876" y="104121"/>
                </a:lnTo>
                <a:lnTo>
                  <a:pt x="1479747" y="113340"/>
                </a:lnTo>
                <a:lnTo>
                  <a:pt x="1422441" y="122908"/>
                </a:lnTo>
                <a:lnTo>
                  <a:pt x="1365978" y="132818"/>
                </a:lnTo>
                <a:lnTo>
                  <a:pt x="1310375" y="143067"/>
                </a:lnTo>
                <a:lnTo>
                  <a:pt x="1255651" y="153648"/>
                </a:lnTo>
                <a:lnTo>
                  <a:pt x="1201826" y="164556"/>
                </a:lnTo>
                <a:lnTo>
                  <a:pt x="1148918" y="175786"/>
                </a:lnTo>
                <a:lnTo>
                  <a:pt x="1096946" y="187334"/>
                </a:lnTo>
                <a:lnTo>
                  <a:pt x="1045929" y="199193"/>
                </a:lnTo>
                <a:lnTo>
                  <a:pt x="995885" y="211358"/>
                </a:lnTo>
                <a:lnTo>
                  <a:pt x="946833" y="223824"/>
                </a:lnTo>
                <a:lnTo>
                  <a:pt x="898792" y="236587"/>
                </a:lnTo>
                <a:lnTo>
                  <a:pt x="851781" y="249640"/>
                </a:lnTo>
                <a:lnTo>
                  <a:pt x="805818" y="262979"/>
                </a:lnTo>
                <a:lnTo>
                  <a:pt x="760922" y="276598"/>
                </a:lnTo>
                <a:lnTo>
                  <a:pt x="717112" y="290492"/>
                </a:lnTo>
                <a:lnTo>
                  <a:pt x="674407" y="304655"/>
                </a:lnTo>
                <a:lnTo>
                  <a:pt x="632826" y="319083"/>
                </a:lnTo>
                <a:lnTo>
                  <a:pt x="592387" y="333771"/>
                </a:lnTo>
                <a:lnTo>
                  <a:pt x="553108" y="348713"/>
                </a:lnTo>
                <a:lnTo>
                  <a:pt x="515010" y="363903"/>
                </a:lnTo>
                <a:lnTo>
                  <a:pt x="478110" y="379337"/>
                </a:lnTo>
                <a:lnTo>
                  <a:pt x="442427" y="395009"/>
                </a:lnTo>
                <a:lnTo>
                  <a:pt x="374788" y="427049"/>
                </a:lnTo>
                <a:lnTo>
                  <a:pt x="312243" y="459978"/>
                </a:lnTo>
                <a:lnTo>
                  <a:pt x="254943" y="493757"/>
                </a:lnTo>
                <a:lnTo>
                  <a:pt x="203037" y="528343"/>
                </a:lnTo>
                <a:lnTo>
                  <a:pt x="156676" y="563693"/>
                </a:lnTo>
                <a:lnTo>
                  <a:pt x="116009" y="599767"/>
                </a:lnTo>
                <a:lnTo>
                  <a:pt x="81187" y="636523"/>
                </a:lnTo>
                <a:lnTo>
                  <a:pt x="52360" y="673918"/>
                </a:lnTo>
                <a:lnTo>
                  <a:pt x="29677" y="711910"/>
                </a:lnTo>
                <a:lnTo>
                  <a:pt x="13290" y="750459"/>
                </a:lnTo>
                <a:lnTo>
                  <a:pt x="3347" y="789521"/>
                </a:lnTo>
                <a:lnTo>
                  <a:pt x="0" y="829055"/>
                </a:lnTo>
                <a:lnTo>
                  <a:pt x="840" y="848879"/>
                </a:lnTo>
                <a:lnTo>
                  <a:pt x="7503" y="888183"/>
                </a:lnTo>
                <a:lnTo>
                  <a:pt x="20687" y="926993"/>
                </a:lnTo>
                <a:lnTo>
                  <a:pt x="40241" y="965269"/>
                </a:lnTo>
                <a:lnTo>
                  <a:pt x="66015" y="1002968"/>
                </a:lnTo>
                <a:lnTo>
                  <a:pt x="97858" y="1040049"/>
                </a:lnTo>
                <a:lnTo>
                  <a:pt x="135622" y="1076468"/>
                </a:lnTo>
                <a:lnTo>
                  <a:pt x="179154" y="1112186"/>
                </a:lnTo>
                <a:lnTo>
                  <a:pt x="228307" y="1147159"/>
                </a:lnTo>
                <a:lnTo>
                  <a:pt x="282928" y="1181347"/>
                </a:lnTo>
                <a:lnTo>
                  <a:pt x="342870" y="1214706"/>
                </a:lnTo>
                <a:lnTo>
                  <a:pt x="407980" y="1247196"/>
                </a:lnTo>
                <a:lnTo>
                  <a:pt x="478110" y="1278774"/>
                </a:lnTo>
                <a:lnTo>
                  <a:pt x="515010" y="1294208"/>
                </a:lnTo>
                <a:lnTo>
                  <a:pt x="553108" y="1309398"/>
                </a:lnTo>
                <a:lnTo>
                  <a:pt x="592387" y="1324340"/>
                </a:lnTo>
                <a:lnTo>
                  <a:pt x="632826" y="1339028"/>
                </a:lnTo>
                <a:lnTo>
                  <a:pt x="674407" y="1353456"/>
                </a:lnTo>
                <a:lnTo>
                  <a:pt x="717112" y="1367619"/>
                </a:lnTo>
                <a:lnTo>
                  <a:pt x="760922" y="1381513"/>
                </a:lnTo>
                <a:lnTo>
                  <a:pt x="805818" y="1395132"/>
                </a:lnTo>
                <a:lnTo>
                  <a:pt x="851781" y="1408471"/>
                </a:lnTo>
                <a:lnTo>
                  <a:pt x="898792" y="1421524"/>
                </a:lnTo>
                <a:lnTo>
                  <a:pt x="946833" y="1434287"/>
                </a:lnTo>
                <a:lnTo>
                  <a:pt x="995885" y="1446753"/>
                </a:lnTo>
                <a:lnTo>
                  <a:pt x="1045929" y="1458918"/>
                </a:lnTo>
                <a:lnTo>
                  <a:pt x="1096946" y="1470777"/>
                </a:lnTo>
                <a:lnTo>
                  <a:pt x="1148918" y="1482325"/>
                </a:lnTo>
                <a:lnTo>
                  <a:pt x="1201826" y="1493555"/>
                </a:lnTo>
                <a:lnTo>
                  <a:pt x="1255651" y="1504463"/>
                </a:lnTo>
                <a:lnTo>
                  <a:pt x="1310375" y="1515044"/>
                </a:lnTo>
                <a:lnTo>
                  <a:pt x="1365978" y="1525293"/>
                </a:lnTo>
                <a:lnTo>
                  <a:pt x="1422441" y="1535203"/>
                </a:lnTo>
                <a:lnTo>
                  <a:pt x="1479747" y="1544771"/>
                </a:lnTo>
                <a:lnTo>
                  <a:pt x="1537876" y="1553990"/>
                </a:lnTo>
                <a:lnTo>
                  <a:pt x="1596810" y="1562856"/>
                </a:lnTo>
                <a:lnTo>
                  <a:pt x="1656529" y="1571363"/>
                </a:lnTo>
                <a:lnTo>
                  <a:pt x="1717016" y="1579506"/>
                </a:lnTo>
                <a:lnTo>
                  <a:pt x="1778250" y="1587280"/>
                </a:lnTo>
                <a:lnTo>
                  <a:pt x="1840215" y="1594680"/>
                </a:lnTo>
                <a:lnTo>
                  <a:pt x="1902889" y="1601700"/>
                </a:lnTo>
                <a:lnTo>
                  <a:pt x="1966256" y="1608334"/>
                </a:lnTo>
                <a:lnTo>
                  <a:pt x="2030296" y="1614579"/>
                </a:lnTo>
                <a:lnTo>
                  <a:pt x="2094991" y="1620429"/>
                </a:lnTo>
                <a:lnTo>
                  <a:pt x="2160321" y="1625877"/>
                </a:lnTo>
                <a:lnTo>
                  <a:pt x="2226268" y="1630920"/>
                </a:lnTo>
                <a:lnTo>
                  <a:pt x="2292814" y="1635552"/>
                </a:lnTo>
                <a:lnTo>
                  <a:pt x="2359939" y="1639768"/>
                </a:lnTo>
                <a:lnTo>
                  <a:pt x="2427624" y="1643562"/>
                </a:lnTo>
                <a:lnTo>
                  <a:pt x="2495851" y="1646929"/>
                </a:lnTo>
                <a:lnTo>
                  <a:pt x="2564602" y="1649865"/>
                </a:lnTo>
                <a:lnTo>
                  <a:pt x="2633857" y="1652363"/>
                </a:lnTo>
                <a:lnTo>
                  <a:pt x="2703597" y="1654418"/>
                </a:lnTo>
                <a:lnTo>
                  <a:pt x="2773804" y="1656026"/>
                </a:lnTo>
                <a:lnTo>
                  <a:pt x="2844460" y="1657181"/>
                </a:lnTo>
                <a:lnTo>
                  <a:pt x="2915544" y="1657878"/>
                </a:lnTo>
                <a:lnTo>
                  <a:pt x="2987040" y="1658112"/>
                </a:lnTo>
                <a:lnTo>
                  <a:pt x="3058535" y="1657878"/>
                </a:lnTo>
                <a:lnTo>
                  <a:pt x="3129619" y="1657181"/>
                </a:lnTo>
                <a:lnTo>
                  <a:pt x="3200275" y="1656026"/>
                </a:lnTo>
                <a:lnTo>
                  <a:pt x="3270482" y="1654418"/>
                </a:lnTo>
                <a:lnTo>
                  <a:pt x="3340222" y="1652363"/>
                </a:lnTo>
                <a:lnTo>
                  <a:pt x="3409477" y="1649865"/>
                </a:lnTo>
                <a:lnTo>
                  <a:pt x="3478228" y="1646929"/>
                </a:lnTo>
                <a:lnTo>
                  <a:pt x="3546455" y="1643562"/>
                </a:lnTo>
                <a:lnTo>
                  <a:pt x="3614140" y="1639768"/>
                </a:lnTo>
                <a:lnTo>
                  <a:pt x="3681265" y="1635552"/>
                </a:lnTo>
                <a:lnTo>
                  <a:pt x="3747811" y="1630920"/>
                </a:lnTo>
                <a:lnTo>
                  <a:pt x="3813758" y="1625877"/>
                </a:lnTo>
                <a:lnTo>
                  <a:pt x="3879088" y="1620429"/>
                </a:lnTo>
                <a:lnTo>
                  <a:pt x="3943783" y="1614579"/>
                </a:lnTo>
                <a:lnTo>
                  <a:pt x="4007823" y="1608334"/>
                </a:lnTo>
                <a:lnTo>
                  <a:pt x="4071190" y="1601700"/>
                </a:lnTo>
                <a:lnTo>
                  <a:pt x="4133864" y="1594680"/>
                </a:lnTo>
                <a:lnTo>
                  <a:pt x="4195829" y="1587280"/>
                </a:lnTo>
                <a:lnTo>
                  <a:pt x="4257063" y="1579506"/>
                </a:lnTo>
                <a:lnTo>
                  <a:pt x="4317550" y="1571363"/>
                </a:lnTo>
                <a:lnTo>
                  <a:pt x="4377269" y="1562856"/>
                </a:lnTo>
                <a:lnTo>
                  <a:pt x="4436203" y="1553990"/>
                </a:lnTo>
                <a:lnTo>
                  <a:pt x="4494332" y="1544771"/>
                </a:lnTo>
                <a:lnTo>
                  <a:pt x="4551638" y="1535203"/>
                </a:lnTo>
                <a:lnTo>
                  <a:pt x="4608101" y="1525293"/>
                </a:lnTo>
                <a:lnTo>
                  <a:pt x="4663704" y="1515044"/>
                </a:lnTo>
                <a:lnTo>
                  <a:pt x="4718428" y="1504463"/>
                </a:lnTo>
                <a:lnTo>
                  <a:pt x="4772253" y="1493555"/>
                </a:lnTo>
                <a:lnTo>
                  <a:pt x="4825161" y="1482325"/>
                </a:lnTo>
                <a:lnTo>
                  <a:pt x="4877133" y="1470777"/>
                </a:lnTo>
                <a:lnTo>
                  <a:pt x="4928150" y="1458918"/>
                </a:lnTo>
                <a:lnTo>
                  <a:pt x="4978194" y="1446753"/>
                </a:lnTo>
                <a:lnTo>
                  <a:pt x="5027246" y="1434287"/>
                </a:lnTo>
                <a:lnTo>
                  <a:pt x="5075287" y="1421524"/>
                </a:lnTo>
                <a:lnTo>
                  <a:pt x="5122298" y="1408471"/>
                </a:lnTo>
                <a:lnTo>
                  <a:pt x="5168261" y="1395132"/>
                </a:lnTo>
                <a:lnTo>
                  <a:pt x="5213157" y="1381513"/>
                </a:lnTo>
                <a:lnTo>
                  <a:pt x="5256967" y="1367619"/>
                </a:lnTo>
                <a:lnTo>
                  <a:pt x="5299672" y="1353456"/>
                </a:lnTo>
                <a:lnTo>
                  <a:pt x="5341253" y="1339028"/>
                </a:lnTo>
                <a:lnTo>
                  <a:pt x="5381692" y="1324340"/>
                </a:lnTo>
                <a:lnTo>
                  <a:pt x="5420971" y="1309398"/>
                </a:lnTo>
                <a:lnTo>
                  <a:pt x="5459069" y="1294208"/>
                </a:lnTo>
                <a:lnTo>
                  <a:pt x="5495969" y="1278774"/>
                </a:lnTo>
                <a:lnTo>
                  <a:pt x="5531652" y="1263102"/>
                </a:lnTo>
                <a:lnTo>
                  <a:pt x="5599291" y="1231062"/>
                </a:lnTo>
                <a:lnTo>
                  <a:pt x="5661836" y="1198133"/>
                </a:lnTo>
                <a:lnTo>
                  <a:pt x="5719136" y="1164354"/>
                </a:lnTo>
                <a:lnTo>
                  <a:pt x="5771042" y="1129768"/>
                </a:lnTo>
                <a:lnTo>
                  <a:pt x="5817403" y="1094418"/>
                </a:lnTo>
                <a:lnTo>
                  <a:pt x="5858070" y="1058344"/>
                </a:lnTo>
                <a:lnTo>
                  <a:pt x="5892892" y="1021588"/>
                </a:lnTo>
                <a:lnTo>
                  <a:pt x="5921719" y="984193"/>
                </a:lnTo>
                <a:lnTo>
                  <a:pt x="5944402" y="946201"/>
                </a:lnTo>
                <a:lnTo>
                  <a:pt x="5960789" y="907652"/>
                </a:lnTo>
                <a:lnTo>
                  <a:pt x="5970732" y="868590"/>
                </a:lnTo>
                <a:lnTo>
                  <a:pt x="5974080" y="829055"/>
                </a:lnTo>
                <a:lnTo>
                  <a:pt x="5973239" y="809232"/>
                </a:lnTo>
                <a:lnTo>
                  <a:pt x="5966576" y="769928"/>
                </a:lnTo>
                <a:lnTo>
                  <a:pt x="5953392" y="731118"/>
                </a:lnTo>
                <a:lnTo>
                  <a:pt x="5933838" y="692842"/>
                </a:lnTo>
                <a:lnTo>
                  <a:pt x="5908064" y="655143"/>
                </a:lnTo>
                <a:lnTo>
                  <a:pt x="5876221" y="618062"/>
                </a:lnTo>
                <a:lnTo>
                  <a:pt x="5838457" y="581643"/>
                </a:lnTo>
                <a:lnTo>
                  <a:pt x="5794925" y="545925"/>
                </a:lnTo>
                <a:lnTo>
                  <a:pt x="5745772" y="510952"/>
                </a:lnTo>
                <a:lnTo>
                  <a:pt x="5691151" y="476764"/>
                </a:lnTo>
                <a:lnTo>
                  <a:pt x="5631209" y="443405"/>
                </a:lnTo>
                <a:lnTo>
                  <a:pt x="5566099" y="410915"/>
                </a:lnTo>
                <a:lnTo>
                  <a:pt x="5495969" y="379337"/>
                </a:lnTo>
                <a:lnTo>
                  <a:pt x="5459069" y="363903"/>
                </a:lnTo>
                <a:lnTo>
                  <a:pt x="5420971" y="348713"/>
                </a:lnTo>
                <a:lnTo>
                  <a:pt x="5381692" y="333771"/>
                </a:lnTo>
                <a:lnTo>
                  <a:pt x="5341253" y="319083"/>
                </a:lnTo>
                <a:lnTo>
                  <a:pt x="5299672" y="304655"/>
                </a:lnTo>
                <a:lnTo>
                  <a:pt x="5256967" y="290492"/>
                </a:lnTo>
                <a:lnTo>
                  <a:pt x="5213157" y="276598"/>
                </a:lnTo>
                <a:lnTo>
                  <a:pt x="5168261" y="262979"/>
                </a:lnTo>
                <a:lnTo>
                  <a:pt x="5122298" y="249640"/>
                </a:lnTo>
                <a:lnTo>
                  <a:pt x="5075287" y="236587"/>
                </a:lnTo>
                <a:lnTo>
                  <a:pt x="5027246" y="223824"/>
                </a:lnTo>
                <a:lnTo>
                  <a:pt x="4978194" y="211358"/>
                </a:lnTo>
                <a:lnTo>
                  <a:pt x="4928150" y="199193"/>
                </a:lnTo>
                <a:lnTo>
                  <a:pt x="4877133" y="187334"/>
                </a:lnTo>
                <a:lnTo>
                  <a:pt x="4825161" y="175786"/>
                </a:lnTo>
                <a:lnTo>
                  <a:pt x="4772253" y="164556"/>
                </a:lnTo>
                <a:lnTo>
                  <a:pt x="4718428" y="153648"/>
                </a:lnTo>
                <a:lnTo>
                  <a:pt x="4663704" y="143067"/>
                </a:lnTo>
                <a:lnTo>
                  <a:pt x="4608101" y="132818"/>
                </a:lnTo>
                <a:lnTo>
                  <a:pt x="4551638" y="122908"/>
                </a:lnTo>
                <a:lnTo>
                  <a:pt x="4494332" y="113340"/>
                </a:lnTo>
                <a:lnTo>
                  <a:pt x="4436203" y="104121"/>
                </a:lnTo>
                <a:lnTo>
                  <a:pt x="4377269" y="95255"/>
                </a:lnTo>
                <a:lnTo>
                  <a:pt x="4317550" y="86748"/>
                </a:lnTo>
                <a:lnTo>
                  <a:pt x="4257063" y="78605"/>
                </a:lnTo>
                <a:lnTo>
                  <a:pt x="4195829" y="70831"/>
                </a:lnTo>
                <a:lnTo>
                  <a:pt x="4133864" y="63431"/>
                </a:lnTo>
                <a:lnTo>
                  <a:pt x="4071190" y="56411"/>
                </a:lnTo>
                <a:lnTo>
                  <a:pt x="4007823" y="49777"/>
                </a:lnTo>
                <a:lnTo>
                  <a:pt x="3943783" y="43532"/>
                </a:lnTo>
                <a:lnTo>
                  <a:pt x="3879088" y="37682"/>
                </a:lnTo>
                <a:lnTo>
                  <a:pt x="3813758" y="32234"/>
                </a:lnTo>
                <a:lnTo>
                  <a:pt x="3747811" y="27191"/>
                </a:lnTo>
                <a:lnTo>
                  <a:pt x="3681265" y="22559"/>
                </a:lnTo>
                <a:lnTo>
                  <a:pt x="3614140" y="18343"/>
                </a:lnTo>
                <a:lnTo>
                  <a:pt x="3546455" y="14549"/>
                </a:lnTo>
                <a:lnTo>
                  <a:pt x="3478228" y="11182"/>
                </a:lnTo>
                <a:lnTo>
                  <a:pt x="3409477" y="8246"/>
                </a:lnTo>
                <a:lnTo>
                  <a:pt x="3340222" y="5748"/>
                </a:lnTo>
                <a:lnTo>
                  <a:pt x="3270482" y="3693"/>
                </a:lnTo>
                <a:lnTo>
                  <a:pt x="3200275" y="2085"/>
                </a:lnTo>
                <a:lnTo>
                  <a:pt x="3129619" y="930"/>
                </a:lnTo>
                <a:lnTo>
                  <a:pt x="3058535" y="233"/>
                </a:lnTo>
                <a:lnTo>
                  <a:pt x="2987040" y="0"/>
                </a:lnTo>
              </a:path>
            </a:pathLst>
          </a:custGeom>
          <a:ln w="12190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822195" y="1996439"/>
            <a:ext cx="4883785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1190" indent="-619125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AutoNum type="alphaUcPeriod"/>
              <a:tabLst>
                <a:tab pos="631190" algn="l"/>
                <a:tab pos="631825" algn="l"/>
              </a:tabLst>
            </a:pPr>
            <a:r>
              <a:rPr sz="2800" b="1" spc="-70" dirty="0">
                <a:solidFill>
                  <a:srgbClr val="FFC000"/>
                </a:solidFill>
                <a:latin typeface="Arial"/>
                <a:cs typeface="Arial"/>
              </a:rPr>
              <a:t>Oficina </a:t>
            </a:r>
            <a:r>
              <a:rPr sz="2800" b="1" spc="-9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800" b="1" spc="3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75" dirty="0">
                <a:solidFill>
                  <a:srgbClr val="FFC000"/>
                </a:solidFill>
                <a:latin typeface="Arial"/>
                <a:cs typeface="Arial"/>
              </a:rPr>
              <a:t>Administración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lphaUcPeriod"/>
            </a:pPr>
            <a:endParaRPr sz="2900" dirty="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buClr>
                <a:srgbClr val="000000"/>
              </a:buClr>
              <a:buAutoNum type="alphaUcPeriod"/>
              <a:tabLst>
                <a:tab pos="591185" algn="l"/>
                <a:tab pos="591820" algn="l"/>
              </a:tabLst>
            </a:pPr>
            <a:r>
              <a:rPr sz="2800" b="1" spc="-70" dirty="0">
                <a:solidFill>
                  <a:srgbClr val="FFC000"/>
                </a:solidFill>
                <a:latin typeface="Arial"/>
                <a:cs typeface="Arial"/>
              </a:rPr>
              <a:t>Oficina </a:t>
            </a:r>
            <a:r>
              <a:rPr sz="2800" b="1" spc="-9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800" b="1" spc="3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105" dirty="0">
                <a:solidFill>
                  <a:srgbClr val="FFC000"/>
                </a:solidFill>
                <a:latin typeface="Arial"/>
                <a:cs typeface="Arial"/>
              </a:rPr>
              <a:t>Presupuesto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2195" y="3703320"/>
            <a:ext cx="53708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5950" algn="l"/>
              </a:tabLst>
            </a:pPr>
            <a:r>
              <a:rPr sz="2800" b="1" spc="-30" dirty="0">
                <a:solidFill>
                  <a:srgbClr val="F9FC00"/>
                </a:solidFill>
                <a:latin typeface="Arial"/>
                <a:cs typeface="Arial"/>
              </a:rPr>
              <a:t>C.	</a:t>
            </a:r>
            <a:r>
              <a:rPr sz="2800" b="1" spc="-65" dirty="0">
                <a:solidFill>
                  <a:srgbClr val="FFC000"/>
                </a:solidFill>
                <a:latin typeface="Arial"/>
                <a:cs typeface="Arial"/>
              </a:rPr>
              <a:t>Oficina </a:t>
            </a:r>
            <a:r>
              <a:rPr sz="2800" b="1" spc="-9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800" b="1" spc="-33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95" dirty="0">
                <a:solidFill>
                  <a:srgbClr val="FFC000"/>
                </a:solidFill>
                <a:latin typeface="Arial"/>
                <a:cs typeface="Arial"/>
              </a:rPr>
              <a:t>Personal/Logística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24203" y="981455"/>
            <a:ext cx="84512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06FD1C"/>
                </a:solidFill>
              </a:rPr>
              <a:t>Autoridades </a:t>
            </a:r>
            <a:r>
              <a:rPr sz="2800" spc="-5" dirty="0">
                <a:solidFill>
                  <a:srgbClr val="06FD1C"/>
                </a:solidFill>
              </a:rPr>
              <a:t>competentes para </a:t>
            </a:r>
            <a:r>
              <a:rPr sz="2800" dirty="0">
                <a:solidFill>
                  <a:srgbClr val="06FD1C"/>
                </a:solidFill>
              </a:rPr>
              <a:t>el</a:t>
            </a:r>
            <a:r>
              <a:rPr sz="2800" spc="5" dirty="0">
                <a:solidFill>
                  <a:srgbClr val="06FD1C"/>
                </a:solidFill>
              </a:rPr>
              <a:t> </a:t>
            </a:r>
            <a:r>
              <a:rPr sz="2800" spc="-5" dirty="0">
                <a:solidFill>
                  <a:srgbClr val="06FD1C"/>
                </a:solidFill>
              </a:rPr>
              <a:t>COMPROMISO</a:t>
            </a:r>
            <a:endParaRPr sz="2800" dirty="0"/>
          </a:p>
        </p:txBody>
      </p:sp>
      <p:sp>
        <p:nvSpPr>
          <p:cNvPr id="11" name="object 11"/>
          <p:cNvSpPr/>
          <p:nvPr/>
        </p:nvSpPr>
        <p:spPr>
          <a:xfrm>
            <a:off x="1243583" y="1605280"/>
            <a:ext cx="8205470" cy="0"/>
          </a:xfrm>
          <a:custGeom>
            <a:avLst/>
            <a:gdLst/>
            <a:ahLst/>
            <a:cxnLst/>
            <a:rect l="l" t="t" r="r" b="b"/>
            <a:pathLst>
              <a:path w="8205470">
                <a:moveTo>
                  <a:pt x="0" y="0"/>
                </a:moveTo>
                <a:lnTo>
                  <a:pt x="8205216" y="0"/>
                </a:lnTo>
              </a:path>
            </a:pathLst>
          </a:custGeom>
          <a:ln w="33528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243583" y="1638807"/>
            <a:ext cx="8205470" cy="0"/>
          </a:xfrm>
          <a:custGeom>
            <a:avLst/>
            <a:gdLst/>
            <a:ahLst/>
            <a:cxnLst/>
            <a:rect l="l" t="t" r="r" b="b"/>
            <a:pathLst>
              <a:path w="8205470">
                <a:moveTo>
                  <a:pt x="0" y="0"/>
                </a:moveTo>
                <a:lnTo>
                  <a:pt x="8205216" y="0"/>
                </a:lnTo>
              </a:path>
            </a:pathLst>
          </a:custGeom>
          <a:ln w="9143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924547" y="1944623"/>
            <a:ext cx="8928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dirty="0">
                <a:solidFill>
                  <a:srgbClr val="FB0000"/>
                </a:solidFill>
                <a:latin typeface="Verdana"/>
                <a:cs typeface="Verdana"/>
              </a:rPr>
              <a:t>}</a:t>
            </a:r>
            <a:endParaRPr sz="96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26552" y="3127755"/>
            <a:ext cx="619125" cy="1798320"/>
          </a:xfrm>
          <a:custGeom>
            <a:avLst/>
            <a:gdLst/>
            <a:ahLst/>
            <a:cxnLst/>
            <a:rect l="l" t="t" r="r" b="b"/>
            <a:pathLst>
              <a:path w="619125" h="1798320">
                <a:moveTo>
                  <a:pt x="618744" y="1216152"/>
                </a:moveTo>
                <a:lnTo>
                  <a:pt x="112775" y="1216152"/>
                </a:lnTo>
                <a:lnTo>
                  <a:pt x="368807" y="1798320"/>
                </a:lnTo>
                <a:lnTo>
                  <a:pt x="618744" y="1216152"/>
                </a:lnTo>
                <a:close/>
              </a:path>
              <a:path w="619125" h="1798320">
                <a:moveTo>
                  <a:pt x="134112" y="0"/>
                </a:moveTo>
                <a:lnTo>
                  <a:pt x="60959" y="0"/>
                </a:lnTo>
                <a:lnTo>
                  <a:pt x="39624" y="9144"/>
                </a:lnTo>
                <a:lnTo>
                  <a:pt x="21336" y="18288"/>
                </a:lnTo>
                <a:lnTo>
                  <a:pt x="0" y="30480"/>
                </a:lnTo>
                <a:lnTo>
                  <a:pt x="24383" y="45720"/>
                </a:lnTo>
                <a:lnTo>
                  <a:pt x="42672" y="54864"/>
                </a:lnTo>
                <a:lnTo>
                  <a:pt x="60959" y="70104"/>
                </a:lnTo>
                <a:lnTo>
                  <a:pt x="79248" y="82296"/>
                </a:lnTo>
                <a:lnTo>
                  <a:pt x="97536" y="100584"/>
                </a:lnTo>
                <a:lnTo>
                  <a:pt x="115824" y="115824"/>
                </a:lnTo>
                <a:lnTo>
                  <a:pt x="164592" y="179832"/>
                </a:lnTo>
                <a:lnTo>
                  <a:pt x="195072" y="237744"/>
                </a:lnTo>
                <a:lnTo>
                  <a:pt x="219455" y="304800"/>
                </a:lnTo>
                <a:lnTo>
                  <a:pt x="234696" y="374904"/>
                </a:lnTo>
                <a:lnTo>
                  <a:pt x="237744" y="411480"/>
                </a:lnTo>
                <a:lnTo>
                  <a:pt x="237744" y="1216152"/>
                </a:lnTo>
                <a:lnTo>
                  <a:pt x="487679" y="1216152"/>
                </a:lnTo>
                <a:lnTo>
                  <a:pt x="487679" y="463296"/>
                </a:lnTo>
                <a:lnTo>
                  <a:pt x="484631" y="414528"/>
                </a:lnTo>
                <a:lnTo>
                  <a:pt x="478536" y="353568"/>
                </a:lnTo>
                <a:lnTo>
                  <a:pt x="448055" y="268224"/>
                </a:lnTo>
                <a:lnTo>
                  <a:pt x="423672" y="222504"/>
                </a:lnTo>
                <a:lnTo>
                  <a:pt x="405383" y="188976"/>
                </a:lnTo>
                <a:lnTo>
                  <a:pt x="377951" y="149352"/>
                </a:lnTo>
                <a:lnTo>
                  <a:pt x="350520" y="118872"/>
                </a:lnTo>
                <a:lnTo>
                  <a:pt x="329183" y="94488"/>
                </a:lnTo>
                <a:lnTo>
                  <a:pt x="298703" y="70104"/>
                </a:lnTo>
                <a:lnTo>
                  <a:pt x="274320" y="48768"/>
                </a:lnTo>
                <a:lnTo>
                  <a:pt x="219455" y="18288"/>
                </a:lnTo>
                <a:lnTo>
                  <a:pt x="192024" y="9144"/>
                </a:lnTo>
                <a:lnTo>
                  <a:pt x="16459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226552" y="3127755"/>
            <a:ext cx="619125" cy="1798320"/>
          </a:xfrm>
          <a:custGeom>
            <a:avLst/>
            <a:gdLst/>
            <a:ahLst/>
            <a:cxnLst/>
            <a:rect l="l" t="t" r="r" b="b"/>
            <a:pathLst>
              <a:path w="619125" h="1798320">
                <a:moveTo>
                  <a:pt x="112775" y="1216152"/>
                </a:moveTo>
                <a:lnTo>
                  <a:pt x="237744" y="1216152"/>
                </a:lnTo>
                <a:lnTo>
                  <a:pt x="237744" y="457200"/>
                </a:lnTo>
                <a:lnTo>
                  <a:pt x="237744" y="411480"/>
                </a:lnTo>
                <a:lnTo>
                  <a:pt x="228600" y="341376"/>
                </a:lnTo>
                <a:lnTo>
                  <a:pt x="207264" y="271272"/>
                </a:lnTo>
                <a:lnTo>
                  <a:pt x="179831" y="204216"/>
                </a:lnTo>
                <a:lnTo>
                  <a:pt x="149351" y="158496"/>
                </a:lnTo>
                <a:lnTo>
                  <a:pt x="134112" y="137160"/>
                </a:lnTo>
                <a:lnTo>
                  <a:pt x="115824" y="115824"/>
                </a:lnTo>
                <a:lnTo>
                  <a:pt x="97536" y="100584"/>
                </a:lnTo>
                <a:lnTo>
                  <a:pt x="79248" y="82296"/>
                </a:lnTo>
                <a:lnTo>
                  <a:pt x="60959" y="70104"/>
                </a:lnTo>
                <a:lnTo>
                  <a:pt x="42672" y="54864"/>
                </a:lnTo>
                <a:lnTo>
                  <a:pt x="24383" y="45720"/>
                </a:lnTo>
                <a:lnTo>
                  <a:pt x="0" y="30480"/>
                </a:lnTo>
                <a:lnTo>
                  <a:pt x="21336" y="18288"/>
                </a:lnTo>
                <a:lnTo>
                  <a:pt x="39624" y="9144"/>
                </a:lnTo>
                <a:lnTo>
                  <a:pt x="60959" y="0"/>
                </a:lnTo>
                <a:lnTo>
                  <a:pt x="85344" y="0"/>
                </a:lnTo>
                <a:lnTo>
                  <a:pt x="106679" y="0"/>
                </a:lnTo>
                <a:lnTo>
                  <a:pt x="134112" y="0"/>
                </a:lnTo>
                <a:lnTo>
                  <a:pt x="164592" y="3048"/>
                </a:lnTo>
                <a:lnTo>
                  <a:pt x="219455" y="18288"/>
                </a:lnTo>
                <a:lnTo>
                  <a:pt x="274320" y="48768"/>
                </a:lnTo>
                <a:lnTo>
                  <a:pt x="298703" y="70104"/>
                </a:lnTo>
                <a:lnTo>
                  <a:pt x="329183" y="94488"/>
                </a:lnTo>
                <a:lnTo>
                  <a:pt x="350520" y="118872"/>
                </a:lnTo>
                <a:lnTo>
                  <a:pt x="377951" y="149352"/>
                </a:lnTo>
                <a:lnTo>
                  <a:pt x="405383" y="188976"/>
                </a:lnTo>
                <a:lnTo>
                  <a:pt x="423672" y="222504"/>
                </a:lnTo>
                <a:lnTo>
                  <a:pt x="448055" y="268224"/>
                </a:lnTo>
                <a:lnTo>
                  <a:pt x="463296" y="310896"/>
                </a:lnTo>
                <a:lnTo>
                  <a:pt x="478536" y="353568"/>
                </a:lnTo>
                <a:lnTo>
                  <a:pt x="484631" y="414528"/>
                </a:lnTo>
                <a:lnTo>
                  <a:pt x="487679" y="463296"/>
                </a:lnTo>
                <a:lnTo>
                  <a:pt x="487679" y="515112"/>
                </a:lnTo>
                <a:lnTo>
                  <a:pt x="487679" y="1216152"/>
                </a:lnTo>
                <a:lnTo>
                  <a:pt x="618744" y="1216152"/>
                </a:lnTo>
                <a:lnTo>
                  <a:pt x="368807" y="1798320"/>
                </a:lnTo>
                <a:lnTo>
                  <a:pt x="112775" y="121615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5074411" y="5608320"/>
            <a:ext cx="2771775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2800" b="1" dirty="0">
                <a:solidFill>
                  <a:srgbClr val="34ED0F"/>
                </a:solidFill>
                <a:latin typeface="Verdana"/>
                <a:cs typeface="Verdana"/>
              </a:rPr>
              <a:t>acuerdo</a:t>
            </a:r>
            <a:r>
              <a:rPr sz="2800" b="1" spc="-70" dirty="0">
                <a:solidFill>
                  <a:srgbClr val="34ED0F"/>
                </a:solidFill>
                <a:latin typeface="Verdana"/>
                <a:cs typeface="Verdana"/>
              </a:rPr>
              <a:t> </a:t>
            </a:r>
            <a:r>
              <a:rPr sz="2800" b="1" dirty="0" smtClean="0">
                <a:solidFill>
                  <a:srgbClr val="34ED0F"/>
                </a:solidFill>
                <a:latin typeface="Verdana"/>
                <a:cs typeface="Verdana"/>
              </a:rPr>
              <a:t>a</a:t>
            </a:r>
            <a:r>
              <a:rPr lang="es-PE" sz="2800" b="1" dirty="0" smtClean="0">
                <a:solidFill>
                  <a:srgbClr val="34ED0F"/>
                </a:solidFill>
                <a:latin typeface="Verdana"/>
                <a:cs typeface="Verdana"/>
              </a:rPr>
              <a:t> </a:t>
            </a:r>
            <a:r>
              <a:rPr sz="2800" b="1" dirty="0" smtClean="0">
                <a:solidFill>
                  <a:srgbClr val="34ED0F"/>
                </a:solidFill>
                <a:latin typeface="Verdana"/>
                <a:cs typeface="Verdana"/>
              </a:rPr>
              <a:t>l</a:t>
            </a:r>
            <a:r>
              <a:rPr lang="es-PE" sz="2800" b="1" dirty="0" smtClean="0">
                <a:solidFill>
                  <a:srgbClr val="34ED0F"/>
                </a:solidFill>
                <a:latin typeface="Verdana"/>
                <a:cs typeface="Verdana"/>
              </a:rPr>
              <a:t>a norma.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2932" y="371856"/>
            <a:ext cx="500443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536950" algn="l"/>
              </a:tabLst>
            </a:pPr>
            <a:r>
              <a:rPr sz="3200" spc="-10" dirty="0">
                <a:solidFill>
                  <a:srgbClr val="00FF00"/>
                </a:solidFill>
              </a:rPr>
              <a:t>CO</a:t>
            </a:r>
            <a:r>
              <a:rPr sz="3200" spc="-5" dirty="0">
                <a:solidFill>
                  <a:srgbClr val="00FF00"/>
                </a:solidFill>
              </a:rPr>
              <a:t>M</a:t>
            </a:r>
            <a:r>
              <a:rPr sz="3200" spc="-15" dirty="0">
                <a:solidFill>
                  <a:srgbClr val="00FF00"/>
                </a:solidFill>
              </a:rPr>
              <a:t>P</a:t>
            </a:r>
            <a:r>
              <a:rPr sz="3200" spc="-10" dirty="0">
                <a:solidFill>
                  <a:srgbClr val="00FF00"/>
                </a:solidFill>
              </a:rPr>
              <a:t>RO</a:t>
            </a:r>
            <a:r>
              <a:rPr sz="3200" spc="-5" dirty="0">
                <a:solidFill>
                  <a:srgbClr val="00FF00"/>
                </a:solidFill>
              </a:rPr>
              <a:t>M</a:t>
            </a:r>
            <a:r>
              <a:rPr sz="3200" spc="10" dirty="0">
                <a:solidFill>
                  <a:srgbClr val="00FF00"/>
                </a:solidFill>
              </a:rPr>
              <a:t>I</a:t>
            </a:r>
            <a:r>
              <a:rPr sz="3200" spc="-10" dirty="0">
                <a:solidFill>
                  <a:srgbClr val="00FF00"/>
                </a:solidFill>
              </a:rPr>
              <a:t>SO</a:t>
            </a:r>
            <a:r>
              <a:rPr sz="3200" dirty="0">
                <a:solidFill>
                  <a:srgbClr val="00FF00"/>
                </a:solidFill>
              </a:rPr>
              <a:t>	A</a:t>
            </a:r>
            <a:r>
              <a:rPr sz="3200" spc="-20" dirty="0">
                <a:solidFill>
                  <a:srgbClr val="00FF00"/>
                </a:solidFill>
              </a:rPr>
              <a:t>N</a:t>
            </a:r>
            <a:r>
              <a:rPr sz="3200" spc="-15" dirty="0">
                <a:solidFill>
                  <a:srgbClr val="00FF00"/>
                </a:solidFill>
              </a:rPr>
              <a:t>U</a:t>
            </a:r>
            <a:r>
              <a:rPr sz="3200" spc="-20" dirty="0">
                <a:solidFill>
                  <a:srgbClr val="00FF00"/>
                </a:solidFill>
              </a:rPr>
              <a:t>A</a:t>
            </a:r>
            <a:r>
              <a:rPr sz="3200" spc="30" dirty="0">
                <a:solidFill>
                  <a:srgbClr val="00FF00"/>
                </a:solidFill>
              </a:rPr>
              <a:t>L</a:t>
            </a:r>
            <a:r>
              <a:rPr sz="3200" spc="-5" dirty="0">
                <a:solidFill>
                  <a:srgbClr val="00FF00"/>
                </a:solidFill>
              </a:rPr>
              <a:t>,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498037" y="371856"/>
            <a:ext cx="334137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47419" algn="l"/>
                <a:tab pos="2800350" algn="l"/>
              </a:tabLst>
            </a:pPr>
            <a:r>
              <a:rPr sz="3200" b="1" spc="-10" dirty="0">
                <a:solidFill>
                  <a:srgbClr val="00FF00"/>
                </a:solidFill>
                <a:latin typeface="Century Gothic"/>
                <a:cs typeface="Century Gothic"/>
              </a:rPr>
              <a:t>a	</a:t>
            </a:r>
            <a:r>
              <a:rPr sz="3200" b="1" spc="-5" dirty="0">
                <a:solidFill>
                  <a:srgbClr val="00FF00"/>
                </a:solidFill>
                <a:latin typeface="Century Gothic"/>
                <a:cs typeface="Century Gothic"/>
              </a:rPr>
              <a:t>t</a:t>
            </a:r>
            <a:r>
              <a:rPr sz="3200" b="1" dirty="0">
                <a:solidFill>
                  <a:srgbClr val="00FF00"/>
                </a:solidFill>
                <a:latin typeface="Century Gothic"/>
                <a:cs typeface="Century Gothic"/>
              </a:rPr>
              <a:t>r</a:t>
            </a:r>
            <a:r>
              <a:rPr sz="3200" b="1" spc="-10" dirty="0">
                <a:solidFill>
                  <a:srgbClr val="00FF00"/>
                </a:solidFill>
                <a:latin typeface="Century Gothic"/>
                <a:cs typeface="Century Gothic"/>
              </a:rPr>
              <a:t>a</a:t>
            </a:r>
            <a:r>
              <a:rPr sz="3200" b="1" spc="10" dirty="0">
                <a:solidFill>
                  <a:srgbClr val="00FF00"/>
                </a:solidFill>
                <a:latin typeface="Century Gothic"/>
                <a:cs typeface="Century Gothic"/>
              </a:rPr>
              <a:t>v</a:t>
            </a:r>
            <a:r>
              <a:rPr sz="3200" b="1" spc="-15" dirty="0">
                <a:solidFill>
                  <a:srgbClr val="00FF00"/>
                </a:solidFill>
                <a:latin typeface="Century Gothic"/>
                <a:cs typeface="Century Gothic"/>
              </a:rPr>
              <a:t>é</a:t>
            </a:r>
            <a:r>
              <a:rPr sz="3200" b="1" spc="-5" dirty="0">
                <a:solidFill>
                  <a:srgbClr val="00FF00"/>
                </a:solidFill>
                <a:latin typeface="Century Gothic"/>
                <a:cs typeface="Century Gothic"/>
              </a:rPr>
              <a:t>s</a:t>
            </a:r>
            <a:r>
              <a:rPr sz="3200" b="1" dirty="0">
                <a:solidFill>
                  <a:srgbClr val="00FF00"/>
                </a:solidFill>
                <a:latin typeface="Century Gothic"/>
                <a:cs typeface="Century Gothic"/>
              </a:rPr>
              <a:t>	</a:t>
            </a:r>
            <a:r>
              <a:rPr sz="3200" b="1" spc="-10" dirty="0">
                <a:solidFill>
                  <a:srgbClr val="00FF00"/>
                </a:solidFill>
                <a:latin typeface="Century Gothic"/>
                <a:cs typeface="Century Gothic"/>
              </a:rPr>
              <a:t>de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2932" y="859536"/>
            <a:ext cx="389572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00FF00"/>
                </a:solidFill>
                <a:latin typeface="Century Gothic"/>
                <a:cs typeface="Century Gothic"/>
              </a:rPr>
              <a:t>documentos</a:t>
            </a:r>
            <a:r>
              <a:rPr sz="3200" b="1" spc="-40" dirty="0">
                <a:solidFill>
                  <a:srgbClr val="00FF00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00FF00"/>
                </a:solidFill>
                <a:latin typeface="Century Gothic"/>
                <a:cs typeface="Century Gothic"/>
              </a:rPr>
              <a:t>como: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1872" y="3834891"/>
            <a:ext cx="3020567" cy="545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416811" y="3867912"/>
            <a:ext cx="27012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14" dirty="0">
                <a:solidFill>
                  <a:srgbClr val="FCF500"/>
                </a:solidFill>
                <a:latin typeface="Arial"/>
                <a:cs typeface="Arial"/>
              </a:rPr>
              <a:t>PREPARATORIA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0871" y="4691379"/>
            <a:ext cx="4507991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852932" y="4555540"/>
            <a:ext cx="3643629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marR="5080" indent="-295910">
              <a:lnSpc>
                <a:spcPct val="130000"/>
              </a:lnSpc>
              <a:spcBef>
                <a:spcPts val="100"/>
              </a:spcBef>
            </a:pPr>
            <a:r>
              <a:rPr sz="2000" spc="-10" dirty="0">
                <a:solidFill>
                  <a:srgbClr val="336699"/>
                </a:solidFill>
                <a:latin typeface="Arial"/>
                <a:cs typeface="Arial"/>
              </a:rPr>
              <a:t>Ø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Certificación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del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Gasto 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2000" b="1" spc="-5" dirty="0">
                <a:solidFill>
                  <a:srgbClr val="66FF33"/>
                </a:solidFill>
                <a:latin typeface="Verdana"/>
                <a:cs typeface="Verdana"/>
              </a:rPr>
              <a:t>Logística,</a:t>
            </a:r>
            <a:r>
              <a:rPr sz="2000" b="1" spc="-2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66FF33"/>
                </a:solidFill>
                <a:latin typeface="Verdana"/>
                <a:cs typeface="Verdana"/>
              </a:rPr>
              <a:t>personal,…)</a:t>
            </a:r>
            <a:endParaRPr sz="2000" dirty="0">
              <a:latin typeface="Verdana"/>
              <a:cs typeface="Verdana"/>
            </a:endParaRPr>
          </a:p>
          <a:p>
            <a:pPr marL="307975" marR="751840" indent="-295910">
              <a:lnSpc>
                <a:spcPct val="130000"/>
              </a:lnSpc>
            </a:pPr>
            <a:r>
              <a:rPr sz="2000" spc="-10" dirty="0">
                <a:solidFill>
                  <a:srgbClr val="336699"/>
                </a:solidFill>
                <a:latin typeface="Arial"/>
                <a:cs typeface="Arial"/>
              </a:rPr>
              <a:t>Ø </a:t>
            </a:r>
            <a:r>
              <a:rPr sz="2000" b="1" spc="-5" dirty="0">
                <a:solidFill>
                  <a:srgbClr val="FF0000"/>
                </a:solidFill>
                <a:latin typeface="Verdana"/>
                <a:cs typeface="Verdana"/>
              </a:rPr>
              <a:t>Proyectos </a:t>
            </a:r>
            <a:r>
              <a:rPr sz="2000" b="1" spc="-10" dirty="0">
                <a:solidFill>
                  <a:srgbClr val="FF0000"/>
                </a:solidFill>
                <a:latin typeface="Verdana"/>
                <a:cs typeface="Verdana"/>
              </a:rPr>
              <a:t>=&gt; </a:t>
            </a:r>
            <a:r>
              <a:rPr sz="2000" b="1" spc="-15" dirty="0">
                <a:solidFill>
                  <a:srgbClr val="FF0000"/>
                </a:solidFill>
                <a:latin typeface="Verdana"/>
                <a:cs typeface="Verdana"/>
              </a:rPr>
              <a:t>Año  </a:t>
            </a:r>
            <a:r>
              <a:rPr sz="2000" b="1" spc="-5" dirty="0">
                <a:solidFill>
                  <a:srgbClr val="FF0000"/>
                </a:solidFill>
                <a:latin typeface="Verdana"/>
                <a:cs typeface="Verdana"/>
              </a:rPr>
              <a:t>fiscal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2932" y="6092513"/>
            <a:ext cx="8468360" cy="742315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0"/>
              </a:spcBef>
              <a:tabLst>
                <a:tab pos="8455025" algn="l"/>
              </a:tabLst>
            </a:pPr>
            <a:r>
              <a:rPr sz="2000" spc="-10" dirty="0">
                <a:solidFill>
                  <a:srgbClr val="336699"/>
                </a:solidFill>
                <a:latin typeface="Arial"/>
                <a:cs typeface="Arial"/>
              </a:rPr>
              <a:t>Ø 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In</a:t>
            </a:r>
            <a:r>
              <a:rPr sz="2000" b="1" u="sng" spc="-10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icio </a:t>
            </a:r>
            <a:r>
              <a:rPr sz="2000" b="1" u="sng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del</a:t>
            </a:r>
            <a:r>
              <a:rPr sz="2000" b="1" u="sng" spc="-33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 </a:t>
            </a:r>
            <a:r>
              <a:rPr sz="2000" b="1" u="sng" spc="-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compromiso</a:t>
            </a:r>
            <a:r>
              <a:rPr sz="2000" b="1" u="sng" spc="-5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	</a:t>
            </a:r>
            <a:endParaRPr sz="2000" dirty="0">
              <a:latin typeface="Verdana"/>
              <a:cs typeface="Verdana"/>
            </a:endParaRPr>
          </a:p>
          <a:p>
            <a:pPr marR="97155" algn="r">
              <a:lnSpc>
                <a:spcPct val="100000"/>
              </a:lnSpc>
              <a:spcBef>
                <a:spcPts val="680"/>
              </a:spcBef>
            </a:pPr>
            <a:r>
              <a:rPr sz="1200" dirty="0">
                <a:latin typeface="Verdana"/>
                <a:cs typeface="Verdana"/>
              </a:rPr>
              <a:t>119</a:t>
            </a:r>
          </a:p>
        </p:txBody>
      </p:sp>
      <p:sp>
        <p:nvSpPr>
          <p:cNvPr id="12" name="object 12"/>
          <p:cNvSpPr/>
          <p:nvPr/>
        </p:nvSpPr>
        <p:spPr>
          <a:xfrm>
            <a:off x="1771269" y="2491676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7877"/>
                </a:lnTo>
                <a:lnTo>
                  <a:pt x="0" y="617410"/>
                </a:lnTo>
                <a:lnTo>
                  <a:pt x="761047" y="859345"/>
                </a:lnTo>
                <a:lnTo>
                  <a:pt x="994600" y="722185"/>
                </a:lnTo>
                <a:lnTo>
                  <a:pt x="1103947" y="661797"/>
                </a:lnTo>
                <a:lnTo>
                  <a:pt x="1317688" y="551497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6613"/>
                </a:lnTo>
                <a:lnTo>
                  <a:pt x="1978152" y="255650"/>
                </a:lnTo>
                <a:lnTo>
                  <a:pt x="2074164" y="21793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771269" y="2491676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410"/>
                </a:moveTo>
                <a:lnTo>
                  <a:pt x="761047" y="859345"/>
                </a:lnTo>
                <a:lnTo>
                  <a:pt x="881633" y="788670"/>
                </a:lnTo>
                <a:lnTo>
                  <a:pt x="994600" y="722185"/>
                </a:lnTo>
                <a:lnTo>
                  <a:pt x="1103947" y="661797"/>
                </a:lnTo>
                <a:lnTo>
                  <a:pt x="1227391" y="597598"/>
                </a:lnTo>
                <a:lnTo>
                  <a:pt x="1317688" y="551497"/>
                </a:lnTo>
                <a:lnTo>
                  <a:pt x="1444942" y="492823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6613"/>
                </a:lnTo>
                <a:lnTo>
                  <a:pt x="1882902" y="296418"/>
                </a:lnTo>
                <a:lnTo>
                  <a:pt x="1978152" y="255650"/>
                </a:lnTo>
                <a:lnTo>
                  <a:pt x="2074164" y="217932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986218" y="171831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7877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71269" y="2468816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980"/>
                </a:lnTo>
                <a:lnTo>
                  <a:pt x="794956" y="273176"/>
                </a:lnTo>
                <a:lnTo>
                  <a:pt x="645223" y="330708"/>
                </a:lnTo>
                <a:lnTo>
                  <a:pt x="513397" y="382714"/>
                </a:lnTo>
                <a:lnTo>
                  <a:pt x="389000" y="428815"/>
                </a:lnTo>
                <a:lnTo>
                  <a:pt x="252412" y="489966"/>
                </a:lnTo>
                <a:lnTo>
                  <a:pt x="129920" y="547497"/>
                </a:lnTo>
                <a:lnTo>
                  <a:pt x="0" y="617601"/>
                </a:lnTo>
                <a:lnTo>
                  <a:pt x="761047" y="859536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317688" y="550545"/>
                </a:lnTo>
                <a:lnTo>
                  <a:pt x="1577720" y="431863"/>
                </a:lnTo>
                <a:lnTo>
                  <a:pt x="1687068" y="379857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71269" y="2468816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601"/>
                </a:moveTo>
                <a:lnTo>
                  <a:pt x="761047" y="859536"/>
                </a:lnTo>
                <a:lnTo>
                  <a:pt x="881633" y="788288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227391" y="597788"/>
                </a:lnTo>
                <a:lnTo>
                  <a:pt x="1317688" y="550545"/>
                </a:lnTo>
                <a:lnTo>
                  <a:pt x="1444942" y="493013"/>
                </a:lnTo>
                <a:lnTo>
                  <a:pt x="1577720" y="431863"/>
                </a:lnTo>
                <a:lnTo>
                  <a:pt x="1687068" y="379857"/>
                </a:lnTo>
                <a:lnTo>
                  <a:pt x="1786890" y="336613"/>
                </a:lnTo>
                <a:lnTo>
                  <a:pt x="1882902" y="295846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259"/>
                </a:lnTo>
                <a:lnTo>
                  <a:pt x="890206" y="220980"/>
                </a:lnTo>
                <a:lnTo>
                  <a:pt x="794956" y="273176"/>
                </a:lnTo>
                <a:lnTo>
                  <a:pt x="645223" y="330708"/>
                </a:lnTo>
                <a:lnTo>
                  <a:pt x="513397" y="382714"/>
                </a:lnTo>
                <a:lnTo>
                  <a:pt x="389000" y="428815"/>
                </a:lnTo>
                <a:lnTo>
                  <a:pt x="252412" y="489966"/>
                </a:lnTo>
                <a:lnTo>
                  <a:pt x="129920" y="547497"/>
                </a:lnTo>
                <a:lnTo>
                  <a:pt x="0" y="617601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771269" y="2445575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338"/>
                </a:lnTo>
                <a:lnTo>
                  <a:pt x="1163193" y="88011"/>
                </a:lnTo>
                <a:lnTo>
                  <a:pt x="1076706" y="125729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513397" y="382714"/>
                </a:lnTo>
                <a:lnTo>
                  <a:pt x="389000" y="429387"/>
                </a:lnTo>
                <a:lnTo>
                  <a:pt x="252412" y="489775"/>
                </a:lnTo>
                <a:lnTo>
                  <a:pt x="129920" y="547877"/>
                </a:lnTo>
                <a:lnTo>
                  <a:pt x="0" y="617410"/>
                </a:lnTo>
                <a:lnTo>
                  <a:pt x="761047" y="859345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317688" y="550926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6613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771269" y="2445575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410"/>
                </a:moveTo>
                <a:lnTo>
                  <a:pt x="761047" y="859345"/>
                </a:lnTo>
                <a:lnTo>
                  <a:pt x="881633" y="788670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227391" y="597598"/>
                </a:lnTo>
                <a:lnTo>
                  <a:pt x="1317688" y="550926"/>
                </a:lnTo>
                <a:lnTo>
                  <a:pt x="1444942" y="492823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6613"/>
                </a:lnTo>
                <a:lnTo>
                  <a:pt x="1882902" y="296417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011"/>
                </a:lnTo>
                <a:lnTo>
                  <a:pt x="1076706" y="125729"/>
                </a:lnTo>
                <a:lnTo>
                  <a:pt x="986218" y="171831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1088"/>
                </a:lnTo>
                <a:lnTo>
                  <a:pt x="513397" y="382714"/>
                </a:lnTo>
                <a:lnTo>
                  <a:pt x="389000" y="429387"/>
                </a:lnTo>
                <a:lnTo>
                  <a:pt x="252412" y="489775"/>
                </a:lnTo>
                <a:lnTo>
                  <a:pt x="129920" y="547877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771269" y="2422715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408"/>
                </a:lnTo>
                <a:lnTo>
                  <a:pt x="794956" y="272605"/>
                </a:lnTo>
                <a:lnTo>
                  <a:pt x="513397" y="382714"/>
                </a:lnTo>
                <a:lnTo>
                  <a:pt x="389000" y="428815"/>
                </a:lnTo>
                <a:lnTo>
                  <a:pt x="252412" y="489966"/>
                </a:lnTo>
                <a:lnTo>
                  <a:pt x="129920" y="547497"/>
                </a:lnTo>
                <a:lnTo>
                  <a:pt x="0" y="616267"/>
                </a:lnTo>
                <a:lnTo>
                  <a:pt x="761047" y="859536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227391" y="596646"/>
                </a:lnTo>
                <a:lnTo>
                  <a:pt x="1317688" y="550354"/>
                </a:lnTo>
                <a:lnTo>
                  <a:pt x="1577720" y="431863"/>
                </a:lnTo>
                <a:lnTo>
                  <a:pt x="1687068" y="379666"/>
                </a:lnTo>
                <a:lnTo>
                  <a:pt x="1978152" y="255270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771269" y="2422715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6267"/>
                </a:moveTo>
                <a:lnTo>
                  <a:pt x="761047" y="859536"/>
                </a:lnTo>
                <a:lnTo>
                  <a:pt x="881633" y="788288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227391" y="596646"/>
                </a:lnTo>
                <a:lnTo>
                  <a:pt x="1317688" y="550354"/>
                </a:lnTo>
                <a:lnTo>
                  <a:pt x="1444942" y="492251"/>
                </a:lnTo>
                <a:lnTo>
                  <a:pt x="1577720" y="431863"/>
                </a:lnTo>
                <a:lnTo>
                  <a:pt x="1687068" y="379666"/>
                </a:lnTo>
                <a:lnTo>
                  <a:pt x="1786890" y="336613"/>
                </a:lnTo>
                <a:lnTo>
                  <a:pt x="1882902" y="295846"/>
                </a:lnTo>
                <a:lnTo>
                  <a:pt x="1978152" y="255270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259"/>
                </a:lnTo>
                <a:lnTo>
                  <a:pt x="890206" y="220408"/>
                </a:lnTo>
                <a:lnTo>
                  <a:pt x="794956" y="272605"/>
                </a:lnTo>
                <a:lnTo>
                  <a:pt x="645223" y="330708"/>
                </a:lnTo>
                <a:lnTo>
                  <a:pt x="513397" y="382714"/>
                </a:lnTo>
                <a:lnTo>
                  <a:pt x="389000" y="428815"/>
                </a:lnTo>
                <a:lnTo>
                  <a:pt x="252412" y="489966"/>
                </a:lnTo>
                <a:lnTo>
                  <a:pt x="129920" y="547497"/>
                </a:lnTo>
                <a:lnTo>
                  <a:pt x="0" y="616267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771269" y="2398902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890206" y="221551"/>
                </a:lnTo>
                <a:lnTo>
                  <a:pt x="794956" y="273558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347"/>
                </a:lnTo>
                <a:lnTo>
                  <a:pt x="129920" y="548449"/>
                </a:lnTo>
                <a:lnTo>
                  <a:pt x="0" y="617410"/>
                </a:lnTo>
                <a:lnTo>
                  <a:pt x="761047" y="859917"/>
                </a:lnTo>
                <a:lnTo>
                  <a:pt x="994600" y="722185"/>
                </a:lnTo>
                <a:lnTo>
                  <a:pt x="1103947" y="661606"/>
                </a:lnTo>
                <a:lnTo>
                  <a:pt x="1317688" y="550926"/>
                </a:lnTo>
                <a:lnTo>
                  <a:pt x="1577720" y="432244"/>
                </a:lnTo>
                <a:lnTo>
                  <a:pt x="1687068" y="380238"/>
                </a:lnTo>
                <a:lnTo>
                  <a:pt x="1786890" y="336994"/>
                </a:lnTo>
                <a:lnTo>
                  <a:pt x="1978152" y="256222"/>
                </a:lnTo>
                <a:lnTo>
                  <a:pt x="2074164" y="21793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771269" y="2398902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59917"/>
                </a:lnTo>
                <a:lnTo>
                  <a:pt x="881633" y="789241"/>
                </a:lnTo>
                <a:lnTo>
                  <a:pt x="994600" y="722185"/>
                </a:lnTo>
                <a:lnTo>
                  <a:pt x="1103947" y="661606"/>
                </a:lnTo>
                <a:lnTo>
                  <a:pt x="1227391" y="597598"/>
                </a:lnTo>
                <a:lnTo>
                  <a:pt x="1317688" y="550926"/>
                </a:lnTo>
                <a:lnTo>
                  <a:pt x="1444942" y="493395"/>
                </a:lnTo>
                <a:lnTo>
                  <a:pt x="1577720" y="432244"/>
                </a:lnTo>
                <a:lnTo>
                  <a:pt x="1687068" y="380238"/>
                </a:lnTo>
                <a:lnTo>
                  <a:pt x="1786890" y="336994"/>
                </a:lnTo>
                <a:lnTo>
                  <a:pt x="1882902" y="296418"/>
                </a:lnTo>
                <a:lnTo>
                  <a:pt x="1978152" y="256222"/>
                </a:lnTo>
                <a:lnTo>
                  <a:pt x="2074164" y="217932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986218" y="172402"/>
                </a:lnTo>
                <a:lnTo>
                  <a:pt x="890206" y="221551"/>
                </a:lnTo>
                <a:lnTo>
                  <a:pt x="794956" y="273558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347"/>
                </a:lnTo>
                <a:lnTo>
                  <a:pt x="129920" y="54844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771269" y="2375471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2481"/>
                </a:lnTo>
                <a:lnTo>
                  <a:pt x="1163193" y="88582"/>
                </a:lnTo>
                <a:lnTo>
                  <a:pt x="1076706" y="126301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59916"/>
                </a:lnTo>
                <a:lnTo>
                  <a:pt x="994600" y="722756"/>
                </a:lnTo>
                <a:lnTo>
                  <a:pt x="1103947" y="661225"/>
                </a:lnTo>
                <a:lnTo>
                  <a:pt x="1317688" y="551497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771269" y="2375471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59916"/>
                </a:lnTo>
                <a:lnTo>
                  <a:pt x="881633" y="789241"/>
                </a:lnTo>
                <a:lnTo>
                  <a:pt x="994600" y="722756"/>
                </a:lnTo>
                <a:lnTo>
                  <a:pt x="1103947" y="661225"/>
                </a:lnTo>
                <a:lnTo>
                  <a:pt x="1227391" y="597598"/>
                </a:lnTo>
                <a:lnTo>
                  <a:pt x="1317688" y="551497"/>
                </a:lnTo>
                <a:lnTo>
                  <a:pt x="1444942" y="493394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882902" y="296989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lnTo>
                  <a:pt x="1277302" y="42481"/>
                </a:lnTo>
                <a:lnTo>
                  <a:pt x="1163193" y="88582"/>
                </a:lnTo>
                <a:lnTo>
                  <a:pt x="1076706" y="126301"/>
                </a:lnTo>
                <a:lnTo>
                  <a:pt x="986218" y="172402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850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771269" y="2352611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8201"/>
                </a:lnTo>
                <a:lnTo>
                  <a:pt x="1076706" y="125920"/>
                </a:lnTo>
                <a:lnTo>
                  <a:pt x="890206" y="221170"/>
                </a:lnTo>
                <a:lnTo>
                  <a:pt x="794956" y="273176"/>
                </a:lnTo>
                <a:lnTo>
                  <a:pt x="513397" y="383286"/>
                </a:lnTo>
                <a:lnTo>
                  <a:pt x="389000" y="42957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029"/>
                </a:lnTo>
                <a:lnTo>
                  <a:pt x="761047" y="860107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317688" y="551116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7185"/>
                </a:lnTo>
                <a:lnTo>
                  <a:pt x="1978152" y="255841"/>
                </a:lnTo>
                <a:lnTo>
                  <a:pt x="2074164" y="21812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771269" y="2352611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029"/>
                </a:moveTo>
                <a:lnTo>
                  <a:pt x="761047" y="860107"/>
                </a:lnTo>
                <a:lnTo>
                  <a:pt x="881633" y="788860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227391" y="597217"/>
                </a:lnTo>
                <a:lnTo>
                  <a:pt x="1317688" y="551116"/>
                </a:lnTo>
                <a:lnTo>
                  <a:pt x="1444942" y="493013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7185"/>
                </a:lnTo>
                <a:lnTo>
                  <a:pt x="1882902" y="296608"/>
                </a:lnTo>
                <a:lnTo>
                  <a:pt x="1978152" y="255841"/>
                </a:lnTo>
                <a:lnTo>
                  <a:pt x="2074164" y="218122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201"/>
                </a:lnTo>
                <a:lnTo>
                  <a:pt x="1076706" y="125920"/>
                </a:lnTo>
                <a:lnTo>
                  <a:pt x="986218" y="172021"/>
                </a:lnTo>
                <a:lnTo>
                  <a:pt x="890206" y="221170"/>
                </a:lnTo>
                <a:lnTo>
                  <a:pt x="794956" y="273176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57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029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771269" y="2329370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8582"/>
                </a:lnTo>
                <a:lnTo>
                  <a:pt x="1076706" y="125729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59916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317688" y="550926"/>
                </a:lnTo>
                <a:lnTo>
                  <a:pt x="1577720" y="432434"/>
                </a:lnTo>
                <a:lnTo>
                  <a:pt x="1687068" y="380238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771269" y="2329370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59916"/>
                </a:lnTo>
                <a:lnTo>
                  <a:pt x="881633" y="789241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227391" y="597598"/>
                </a:lnTo>
                <a:lnTo>
                  <a:pt x="1317688" y="550926"/>
                </a:lnTo>
                <a:lnTo>
                  <a:pt x="1444942" y="493394"/>
                </a:lnTo>
                <a:lnTo>
                  <a:pt x="1577720" y="432434"/>
                </a:lnTo>
                <a:lnTo>
                  <a:pt x="1687068" y="380238"/>
                </a:lnTo>
                <a:lnTo>
                  <a:pt x="1786890" y="337184"/>
                </a:lnTo>
                <a:lnTo>
                  <a:pt x="1882902" y="296417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582"/>
                </a:lnTo>
                <a:lnTo>
                  <a:pt x="1076706" y="125729"/>
                </a:lnTo>
                <a:lnTo>
                  <a:pt x="986218" y="172402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771269" y="2305939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910"/>
                </a:lnTo>
                <a:lnTo>
                  <a:pt x="1163193" y="88011"/>
                </a:lnTo>
                <a:lnTo>
                  <a:pt x="1076706" y="126491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60107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317688" y="551688"/>
                </a:lnTo>
                <a:lnTo>
                  <a:pt x="1577720" y="433006"/>
                </a:lnTo>
                <a:lnTo>
                  <a:pt x="1687068" y="381000"/>
                </a:lnTo>
                <a:lnTo>
                  <a:pt x="1786890" y="337185"/>
                </a:lnTo>
                <a:lnTo>
                  <a:pt x="1882902" y="297180"/>
                </a:lnTo>
                <a:lnTo>
                  <a:pt x="1978152" y="256412"/>
                </a:lnTo>
                <a:lnTo>
                  <a:pt x="2074164" y="21812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771269" y="2305939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60107"/>
                </a:lnTo>
                <a:lnTo>
                  <a:pt x="881633" y="789432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227391" y="597788"/>
                </a:lnTo>
                <a:lnTo>
                  <a:pt x="1317688" y="551688"/>
                </a:lnTo>
                <a:lnTo>
                  <a:pt x="1444942" y="493585"/>
                </a:lnTo>
                <a:lnTo>
                  <a:pt x="1577720" y="433006"/>
                </a:lnTo>
                <a:lnTo>
                  <a:pt x="1687068" y="381000"/>
                </a:lnTo>
                <a:lnTo>
                  <a:pt x="1786890" y="337185"/>
                </a:lnTo>
                <a:lnTo>
                  <a:pt x="1882902" y="297180"/>
                </a:lnTo>
                <a:lnTo>
                  <a:pt x="1978152" y="256412"/>
                </a:lnTo>
                <a:lnTo>
                  <a:pt x="2074164" y="218122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3" y="88011"/>
                </a:lnTo>
                <a:lnTo>
                  <a:pt x="1076706" y="126491"/>
                </a:lnTo>
                <a:lnTo>
                  <a:pt x="986218" y="172593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850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771269" y="2283269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513397" y="383285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7877"/>
                </a:lnTo>
                <a:lnTo>
                  <a:pt x="0" y="616838"/>
                </a:lnTo>
                <a:lnTo>
                  <a:pt x="761047" y="859916"/>
                </a:lnTo>
                <a:lnTo>
                  <a:pt x="994600" y="721613"/>
                </a:lnTo>
                <a:lnTo>
                  <a:pt x="1103947" y="661225"/>
                </a:lnTo>
                <a:lnTo>
                  <a:pt x="1317688" y="550926"/>
                </a:lnTo>
                <a:lnTo>
                  <a:pt x="1577720" y="432434"/>
                </a:lnTo>
                <a:lnTo>
                  <a:pt x="1687068" y="380238"/>
                </a:lnTo>
                <a:lnTo>
                  <a:pt x="1978152" y="255650"/>
                </a:lnTo>
                <a:lnTo>
                  <a:pt x="2074164" y="21793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771269" y="2283269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6838"/>
                </a:moveTo>
                <a:lnTo>
                  <a:pt x="761047" y="859916"/>
                </a:lnTo>
                <a:lnTo>
                  <a:pt x="881633" y="788669"/>
                </a:lnTo>
                <a:lnTo>
                  <a:pt x="994600" y="721613"/>
                </a:lnTo>
                <a:lnTo>
                  <a:pt x="1103947" y="661225"/>
                </a:lnTo>
                <a:lnTo>
                  <a:pt x="1227391" y="597026"/>
                </a:lnTo>
                <a:lnTo>
                  <a:pt x="1317688" y="550926"/>
                </a:lnTo>
                <a:lnTo>
                  <a:pt x="1444942" y="493394"/>
                </a:lnTo>
                <a:lnTo>
                  <a:pt x="1577720" y="432434"/>
                </a:lnTo>
                <a:lnTo>
                  <a:pt x="1687068" y="380238"/>
                </a:lnTo>
                <a:lnTo>
                  <a:pt x="1786890" y="337184"/>
                </a:lnTo>
                <a:lnTo>
                  <a:pt x="1882902" y="296417"/>
                </a:lnTo>
                <a:lnTo>
                  <a:pt x="1978152" y="255650"/>
                </a:lnTo>
                <a:lnTo>
                  <a:pt x="2074164" y="217931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830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1088"/>
                </a:lnTo>
                <a:lnTo>
                  <a:pt x="513397" y="383285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7877"/>
                </a:lnTo>
                <a:lnTo>
                  <a:pt x="0" y="616838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771269" y="2259838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8011"/>
                </a:lnTo>
                <a:lnTo>
                  <a:pt x="1076706" y="125158"/>
                </a:lnTo>
                <a:lnTo>
                  <a:pt x="986218" y="172592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60107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317688" y="550926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978152" y="256412"/>
                </a:lnTo>
                <a:lnTo>
                  <a:pt x="2074164" y="21812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771269" y="2259838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60107"/>
                </a:lnTo>
                <a:lnTo>
                  <a:pt x="881633" y="789432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227391" y="597788"/>
                </a:lnTo>
                <a:lnTo>
                  <a:pt x="1317688" y="550926"/>
                </a:lnTo>
                <a:lnTo>
                  <a:pt x="1444942" y="493585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7185"/>
                </a:lnTo>
                <a:lnTo>
                  <a:pt x="1882902" y="296417"/>
                </a:lnTo>
                <a:lnTo>
                  <a:pt x="1978152" y="256412"/>
                </a:lnTo>
                <a:lnTo>
                  <a:pt x="2074164" y="218122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011"/>
                </a:lnTo>
                <a:lnTo>
                  <a:pt x="1076706" y="125158"/>
                </a:lnTo>
                <a:lnTo>
                  <a:pt x="986218" y="172592"/>
                </a:lnTo>
                <a:lnTo>
                  <a:pt x="890206" y="221551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771269" y="2236597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910"/>
                </a:lnTo>
                <a:lnTo>
                  <a:pt x="1163193" y="88011"/>
                </a:lnTo>
                <a:lnTo>
                  <a:pt x="1076706" y="125729"/>
                </a:lnTo>
                <a:lnTo>
                  <a:pt x="890206" y="221551"/>
                </a:lnTo>
                <a:lnTo>
                  <a:pt x="794956" y="273557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347"/>
                </a:lnTo>
                <a:lnTo>
                  <a:pt x="129920" y="548449"/>
                </a:lnTo>
                <a:lnTo>
                  <a:pt x="0" y="617410"/>
                </a:lnTo>
                <a:lnTo>
                  <a:pt x="761047" y="859916"/>
                </a:lnTo>
                <a:lnTo>
                  <a:pt x="994600" y="722185"/>
                </a:lnTo>
                <a:lnTo>
                  <a:pt x="1103947" y="661035"/>
                </a:lnTo>
                <a:lnTo>
                  <a:pt x="1317688" y="551497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771269" y="2236597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59916"/>
                </a:lnTo>
                <a:lnTo>
                  <a:pt x="881633" y="788669"/>
                </a:lnTo>
                <a:lnTo>
                  <a:pt x="994600" y="722185"/>
                </a:lnTo>
                <a:lnTo>
                  <a:pt x="1103947" y="661035"/>
                </a:lnTo>
                <a:lnTo>
                  <a:pt x="1227391" y="597598"/>
                </a:lnTo>
                <a:lnTo>
                  <a:pt x="1317688" y="551497"/>
                </a:lnTo>
                <a:lnTo>
                  <a:pt x="1444942" y="493394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882902" y="296989"/>
                </a:lnTo>
                <a:lnTo>
                  <a:pt x="1978152" y="256222"/>
                </a:lnTo>
                <a:lnTo>
                  <a:pt x="2074164" y="217931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3" y="88011"/>
                </a:lnTo>
                <a:lnTo>
                  <a:pt x="1076706" y="125729"/>
                </a:lnTo>
                <a:lnTo>
                  <a:pt x="986218" y="171830"/>
                </a:lnTo>
                <a:lnTo>
                  <a:pt x="890206" y="221551"/>
                </a:lnTo>
                <a:lnTo>
                  <a:pt x="794956" y="273557"/>
                </a:lnTo>
                <a:lnTo>
                  <a:pt x="645223" y="331660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347"/>
                </a:lnTo>
                <a:lnTo>
                  <a:pt x="129920" y="54844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771269" y="2213736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979"/>
                </a:lnTo>
                <a:lnTo>
                  <a:pt x="794956" y="273176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410"/>
                </a:lnTo>
                <a:lnTo>
                  <a:pt x="761047" y="860107"/>
                </a:lnTo>
                <a:lnTo>
                  <a:pt x="994600" y="721613"/>
                </a:lnTo>
                <a:lnTo>
                  <a:pt x="1103947" y="661225"/>
                </a:lnTo>
                <a:lnTo>
                  <a:pt x="1317688" y="550926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978152" y="255650"/>
                </a:lnTo>
                <a:lnTo>
                  <a:pt x="2074164" y="21793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771269" y="2213736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410"/>
                </a:moveTo>
                <a:lnTo>
                  <a:pt x="761047" y="860107"/>
                </a:lnTo>
                <a:lnTo>
                  <a:pt x="881633" y="788098"/>
                </a:lnTo>
                <a:lnTo>
                  <a:pt x="994600" y="721613"/>
                </a:lnTo>
                <a:lnTo>
                  <a:pt x="1103947" y="661225"/>
                </a:lnTo>
                <a:lnTo>
                  <a:pt x="1227391" y="597026"/>
                </a:lnTo>
                <a:lnTo>
                  <a:pt x="1317688" y="550926"/>
                </a:lnTo>
                <a:lnTo>
                  <a:pt x="1444942" y="493585"/>
                </a:lnTo>
                <a:lnTo>
                  <a:pt x="1577720" y="432435"/>
                </a:lnTo>
                <a:lnTo>
                  <a:pt x="1687068" y="380238"/>
                </a:lnTo>
                <a:lnTo>
                  <a:pt x="1786890" y="337185"/>
                </a:lnTo>
                <a:lnTo>
                  <a:pt x="1882902" y="296417"/>
                </a:lnTo>
                <a:lnTo>
                  <a:pt x="1978152" y="255650"/>
                </a:lnTo>
                <a:lnTo>
                  <a:pt x="2074164" y="217932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259"/>
                </a:lnTo>
                <a:lnTo>
                  <a:pt x="890206" y="220979"/>
                </a:lnTo>
                <a:lnTo>
                  <a:pt x="794956" y="273176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771269" y="2190305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1389316" y="0"/>
                </a:moveTo>
                <a:lnTo>
                  <a:pt x="1277302" y="41338"/>
                </a:lnTo>
                <a:lnTo>
                  <a:pt x="1163193" y="88201"/>
                </a:lnTo>
                <a:lnTo>
                  <a:pt x="1076706" y="125349"/>
                </a:lnTo>
                <a:lnTo>
                  <a:pt x="890206" y="221742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476"/>
                </a:lnTo>
                <a:lnTo>
                  <a:pt x="389000" y="430149"/>
                </a:lnTo>
                <a:lnTo>
                  <a:pt x="252412" y="490537"/>
                </a:lnTo>
                <a:lnTo>
                  <a:pt x="129920" y="548640"/>
                </a:lnTo>
                <a:lnTo>
                  <a:pt x="0" y="617601"/>
                </a:lnTo>
                <a:lnTo>
                  <a:pt x="761047" y="860107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317688" y="551688"/>
                </a:lnTo>
                <a:lnTo>
                  <a:pt x="1577720" y="432435"/>
                </a:lnTo>
                <a:lnTo>
                  <a:pt x="1687068" y="381000"/>
                </a:lnTo>
                <a:lnTo>
                  <a:pt x="1786890" y="337185"/>
                </a:lnTo>
                <a:lnTo>
                  <a:pt x="1978152" y="256412"/>
                </a:lnTo>
                <a:lnTo>
                  <a:pt x="2074164" y="21755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771269" y="2190305"/>
            <a:ext cx="2074545" cy="860425"/>
          </a:xfrm>
          <a:custGeom>
            <a:avLst/>
            <a:gdLst/>
            <a:ahLst/>
            <a:cxnLst/>
            <a:rect l="l" t="t" r="r" b="b"/>
            <a:pathLst>
              <a:path w="2074545" h="860425">
                <a:moveTo>
                  <a:pt x="0" y="617601"/>
                </a:moveTo>
                <a:lnTo>
                  <a:pt x="761047" y="860107"/>
                </a:lnTo>
                <a:lnTo>
                  <a:pt x="881633" y="788860"/>
                </a:lnTo>
                <a:lnTo>
                  <a:pt x="994600" y="722376"/>
                </a:lnTo>
                <a:lnTo>
                  <a:pt x="1103947" y="661225"/>
                </a:lnTo>
                <a:lnTo>
                  <a:pt x="1227391" y="597789"/>
                </a:lnTo>
                <a:lnTo>
                  <a:pt x="1317688" y="551688"/>
                </a:lnTo>
                <a:lnTo>
                  <a:pt x="1444942" y="493585"/>
                </a:lnTo>
                <a:lnTo>
                  <a:pt x="1577720" y="432435"/>
                </a:lnTo>
                <a:lnTo>
                  <a:pt x="1687068" y="381000"/>
                </a:lnTo>
                <a:lnTo>
                  <a:pt x="1786890" y="337185"/>
                </a:lnTo>
                <a:lnTo>
                  <a:pt x="1882902" y="296608"/>
                </a:lnTo>
                <a:lnTo>
                  <a:pt x="1978152" y="256412"/>
                </a:lnTo>
                <a:lnTo>
                  <a:pt x="2074164" y="217551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201"/>
                </a:lnTo>
                <a:lnTo>
                  <a:pt x="1076706" y="125349"/>
                </a:lnTo>
                <a:lnTo>
                  <a:pt x="986218" y="172021"/>
                </a:lnTo>
                <a:lnTo>
                  <a:pt x="890206" y="221742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476"/>
                </a:lnTo>
                <a:lnTo>
                  <a:pt x="389000" y="430149"/>
                </a:lnTo>
                <a:lnTo>
                  <a:pt x="252412" y="490537"/>
                </a:lnTo>
                <a:lnTo>
                  <a:pt x="129920" y="548640"/>
                </a:lnTo>
                <a:lnTo>
                  <a:pt x="0" y="617601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771269" y="2167064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890206" y="220980"/>
                </a:lnTo>
                <a:lnTo>
                  <a:pt x="794956" y="273748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59345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317688" y="551497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978152" y="256222"/>
                </a:lnTo>
                <a:lnTo>
                  <a:pt x="2074164" y="217932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1771269" y="2167064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410"/>
                </a:moveTo>
                <a:lnTo>
                  <a:pt x="761047" y="859345"/>
                </a:lnTo>
                <a:lnTo>
                  <a:pt x="881633" y="788670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227391" y="597598"/>
                </a:lnTo>
                <a:lnTo>
                  <a:pt x="1317688" y="551497"/>
                </a:lnTo>
                <a:lnTo>
                  <a:pt x="1444942" y="493395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882902" y="296989"/>
                </a:lnTo>
                <a:lnTo>
                  <a:pt x="1978152" y="256222"/>
                </a:lnTo>
                <a:lnTo>
                  <a:pt x="2074164" y="217932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3" y="88011"/>
                </a:lnTo>
                <a:lnTo>
                  <a:pt x="1076706" y="125730"/>
                </a:lnTo>
                <a:lnTo>
                  <a:pt x="986218" y="171831"/>
                </a:lnTo>
                <a:lnTo>
                  <a:pt x="890206" y="220980"/>
                </a:lnTo>
                <a:lnTo>
                  <a:pt x="794956" y="273748"/>
                </a:lnTo>
                <a:lnTo>
                  <a:pt x="645223" y="331850"/>
                </a:lnTo>
                <a:lnTo>
                  <a:pt x="513397" y="383857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771269" y="2144204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980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57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601"/>
                </a:lnTo>
                <a:lnTo>
                  <a:pt x="761047" y="859536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317688" y="551116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7185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771269" y="2144204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601"/>
                </a:moveTo>
                <a:lnTo>
                  <a:pt x="761047" y="859536"/>
                </a:lnTo>
                <a:lnTo>
                  <a:pt x="881633" y="788288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227391" y="597788"/>
                </a:lnTo>
                <a:lnTo>
                  <a:pt x="1317688" y="551116"/>
                </a:lnTo>
                <a:lnTo>
                  <a:pt x="1444942" y="493585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7185"/>
                </a:lnTo>
                <a:lnTo>
                  <a:pt x="1882902" y="296608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450"/>
                </a:lnTo>
                <a:lnTo>
                  <a:pt x="890206" y="220980"/>
                </a:lnTo>
                <a:lnTo>
                  <a:pt x="794956" y="273748"/>
                </a:lnTo>
                <a:lnTo>
                  <a:pt x="645223" y="331279"/>
                </a:lnTo>
                <a:lnTo>
                  <a:pt x="513397" y="383286"/>
                </a:lnTo>
                <a:lnTo>
                  <a:pt x="389000" y="42957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7601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771269" y="2120963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1389316" y="0"/>
                </a:moveTo>
                <a:lnTo>
                  <a:pt x="1277302" y="41338"/>
                </a:lnTo>
                <a:lnTo>
                  <a:pt x="1163193" y="88011"/>
                </a:lnTo>
                <a:lnTo>
                  <a:pt x="1076706" y="125158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lnTo>
                  <a:pt x="761047" y="859345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317688" y="551497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882902" y="296989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771269" y="2120963"/>
            <a:ext cx="2074545" cy="859790"/>
          </a:xfrm>
          <a:custGeom>
            <a:avLst/>
            <a:gdLst/>
            <a:ahLst/>
            <a:cxnLst/>
            <a:rect l="l" t="t" r="r" b="b"/>
            <a:pathLst>
              <a:path w="2074545" h="859789">
                <a:moveTo>
                  <a:pt x="0" y="617410"/>
                </a:moveTo>
                <a:lnTo>
                  <a:pt x="761047" y="859345"/>
                </a:lnTo>
                <a:lnTo>
                  <a:pt x="881633" y="788670"/>
                </a:lnTo>
                <a:lnTo>
                  <a:pt x="994600" y="722185"/>
                </a:lnTo>
                <a:lnTo>
                  <a:pt x="1103947" y="661225"/>
                </a:lnTo>
                <a:lnTo>
                  <a:pt x="1227391" y="597598"/>
                </a:lnTo>
                <a:lnTo>
                  <a:pt x="1317688" y="551497"/>
                </a:lnTo>
                <a:lnTo>
                  <a:pt x="1444942" y="493395"/>
                </a:lnTo>
                <a:lnTo>
                  <a:pt x="1577720" y="433006"/>
                </a:lnTo>
                <a:lnTo>
                  <a:pt x="1687068" y="380809"/>
                </a:lnTo>
                <a:lnTo>
                  <a:pt x="1786890" y="337185"/>
                </a:lnTo>
                <a:lnTo>
                  <a:pt x="1882902" y="296989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8011"/>
                </a:lnTo>
                <a:lnTo>
                  <a:pt x="1076706" y="125158"/>
                </a:lnTo>
                <a:lnTo>
                  <a:pt x="986218" y="171831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1088"/>
                </a:lnTo>
                <a:lnTo>
                  <a:pt x="513397" y="383286"/>
                </a:lnTo>
                <a:lnTo>
                  <a:pt x="389000" y="429958"/>
                </a:lnTo>
                <a:lnTo>
                  <a:pt x="252412" y="490537"/>
                </a:lnTo>
                <a:lnTo>
                  <a:pt x="129920" y="548639"/>
                </a:lnTo>
                <a:lnTo>
                  <a:pt x="0" y="617410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1771269" y="2098103"/>
            <a:ext cx="2074545" cy="859155"/>
          </a:xfrm>
          <a:custGeom>
            <a:avLst/>
            <a:gdLst/>
            <a:ahLst/>
            <a:cxnLst/>
            <a:rect l="l" t="t" r="r" b="b"/>
            <a:pathLst>
              <a:path w="2074545" h="859155">
                <a:moveTo>
                  <a:pt x="1389316" y="0"/>
                </a:move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890206" y="220408"/>
                </a:lnTo>
                <a:lnTo>
                  <a:pt x="794956" y="272605"/>
                </a:lnTo>
                <a:lnTo>
                  <a:pt x="645223" y="331279"/>
                </a:lnTo>
                <a:lnTo>
                  <a:pt x="513397" y="379095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6838"/>
                </a:lnTo>
                <a:lnTo>
                  <a:pt x="761047" y="858964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317688" y="551116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6613"/>
                </a:lnTo>
                <a:lnTo>
                  <a:pt x="1978152" y="255270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1771269" y="2098103"/>
            <a:ext cx="2074545" cy="859155"/>
          </a:xfrm>
          <a:custGeom>
            <a:avLst/>
            <a:gdLst/>
            <a:ahLst/>
            <a:cxnLst/>
            <a:rect l="l" t="t" r="r" b="b"/>
            <a:pathLst>
              <a:path w="2074545" h="859155">
                <a:moveTo>
                  <a:pt x="0" y="616838"/>
                </a:moveTo>
                <a:lnTo>
                  <a:pt x="761047" y="858964"/>
                </a:lnTo>
                <a:lnTo>
                  <a:pt x="881633" y="788288"/>
                </a:lnTo>
                <a:lnTo>
                  <a:pt x="994600" y="721804"/>
                </a:lnTo>
                <a:lnTo>
                  <a:pt x="1103947" y="661225"/>
                </a:lnTo>
                <a:lnTo>
                  <a:pt x="1227391" y="597217"/>
                </a:lnTo>
                <a:lnTo>
                  <a:pt x="1317688" y="551116"/>
                </a:lnTo>
                <a:lnTo>
                  <a:pt x="1444942" y="493013"/>
                </a:lnTo>
                <a:lnTo>
                  <a:pt x="1577720" y="432435"/>
                </a:lnTo>
                <a:lnTo>
                  <a:pt x="1687068" y="380428"/>
                </a:lnTo>
                <a:lnTo>
                  <a:pt x="1786890" y="336613"/>
                </a:lnTo>
                <a:lnTo>
                  <a:pt x="1882902" y="295846"/>
                </a:lnTo>
                <a:lnTo>
                  <a:pt x="1978152" y="255270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3" y="87439"/>
                </a:lnTo>
                <a:lnTo>
                  <a:pt x="1076706" y="125158"/>
                </a:lnTo>
                <a:lnTo>
                  <a:pt x="986218" y="171259"/>
                </a:lnTo>
                <a:lnTo>
                  <a:pt x="890206" y="220408"/>
                </a:lnTo>
                <a:lnTo>
                  <a:pt x="794956" y="272605"/>
                </a:lnTo>
                <a:lnTo>
                  <a:pt x="645223" y="331279"/>
                </a:lnTo>
                <a:lnTo>
                  <a:pt x="513397" y="379095"/>
                </a:lnTo>
                <a:lnTo>
                  <a:pt x="389000" y="429387"/>
                </a:lnTo>
                <a:lnTo>
                  <a:pt x="252412" y="490537"/>
                </a:lnTo>
                <a:lnTo>
                  <a:pt x="129920" y="548068"/>
                </a:lnTo>
                <a:lnTo>
                  <a:pt x="0" y="616838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953005" y="2169350"/>
            <a:ext cx="1710689" cy="708660"/>
          </a:xfrm>
          <a:custGeom>
            <a:avLst/>
            <a:gdLst/>
            <a:ahLst/>
            <a:cxnLst/>
            <a:rect l="l" t="t" r="r" b="b"/>
            <a:pathLst>
              <a:path w="1710689" h="708660">
                <a:moveTo>
                  <a:pt x="0" y="508635"/>
                </a:moveTo>
                <a:lnTo>
                  <a:pt x="627316" y="708660"/>
                </a:lnTo>
                <a:lnTo>
                  <a:pt x="727138" y="649795"/>
                </a:lnTo>
                <a:lnTo>
                  <a:pt x="820483" y="594740"/>
                </a:lnTo>
                <a:lnTo>
                  <a:pt x="910018" y="545020"/>
                </a:lnTo>
                <a:lnTo>
                  <a:pt x="1011745" y="493013"/>
                </a:lnTo>
                <a:lnTo>
                  <a:pt x="1086040" y="453961"/>
                </a:lnTo>
                <a:lnTo>
                  <a:pt x="1191577" y="406717"/>
                </a:lnTo>
                <a:lnTo>
                  <a:pt x="1299971" y="356997"/>
                </a:lnTo>
                <a:lnTo>
                  <a:pt x="1391221" y="313372"/>
                </a:lnTo>
                <a:lnTo>
                  <a:pt x="1473327" y="277939"/>
                </a:lnTo>
                <a:lnTo>
                  <a:pt x="1552384" y="244411"/>
                </a:lnTo>
                <a:lnTo>
                  <a:pt x="1631442" y="210883"/>
                </a:lnTo>
                <a:lnTo>
                  <a:pt x="1710690" y="178498"/>
                </a:lnTo>
                <a:lnTo>
                  <a:pt x="1145476" y="0"/>
                </a:lnTo>
                <a:lnTo>
                  <a:pt x="1053083" y="33527"/>
                </a:lnTo>
                <a:lnTo>
                  <a:pt x="958976" y="72009"/>
                </a:lnTo>
                <a:lnTo>
                  <a:pt x="887349" y="103060"/>
                </a:lnTo>
                <a:lnTo>
                  <a:pt x="812863" y="141350"/>
                </a:lnTo>
                <a:lnTo>
                  <a:pt x="733806" y="181546"/>
                </a:lnTo>
                <a:lnTo>
                  <a:pt x="655701" y="224599"/>
                </a:lnTo>
                <a:lnTo>
                  <a:pt x="531304" y="273176"/>
                </a:lnTo>
                <a:lnTo>
                  <a:pt x="435292" y="307848"/>
                </a:lnTo>
                <a:lnTo>
                  <a:pt x="320230" y="354711"/>
                </a:lnTo>
                <a:lnTo>
                  <a:pt x="208216" y="404431"/>
                </a:lnTo>
                <a:lnTo>
                  <a:pt x="106489" y="451675"/>
                </a:lnTo>
                <a:lnTo>
                  <a:pt x="0" y="508635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007679" y="2189162"/>
            <a:ext cx="1606550" cy="668655"/>
          </a:xfrm>
          <a:custGeom>
            <a:avLst/>
            <a:gdLst/>
            <a:ahLst/>
            <a:cxnLst/>
            <a:rect l="l" t="t" r="r" b="b"/>
            <a:pathLst>
              <a:path w="1606550" h="668655">
                <a:moveTo>
                  <a:pt x="1091755" y="0"/>
                </a:moveTo>
                <a:lnTo>
                  <a:pt x="911732" y="68961"/>
                </a:lnTo>
                <a:lnTo>
                  <a:pt x="828865" y="107823"/>
                </a:lnTo>
                <a:lnTo>
                  <a:pt x="690371" y="178498"/>
                </a:lnTo>
                <a:lnTo>
                  <a:pt x="620649" y="217360"/>
                </a:lnTo>
                <a:lnTo>
                  <a:pt x="508634" y="260603"/>
                </a:lnTo>
                <a:lnTo>
                  <a:pt x="421957" y="292988"/>
                </a:lnTo>
                <a:lnTo>
                  <a:pt x="319277" y="334137"/>
                </a:lnTo>
                <a:lnTo>
                  <a:pt x="0" y="485203"/>
                </a:lnTo>
                <a:lnTo>
                  <a:pt x="570738" y="668464"/>
                </a:lnTo>
                <a:lnTo>
                  <a:pt x="665988" y="608457"/>
                </a:lnTo>
                <a:lnTo>
                  <a:pt x="849630" y="505587"/>
                </a:lnTo>
                <a:lnTo>
                  <a:pt x="1007935" y="424052"/>
                </a:lnTo>
                <a:lnTo>
                  <a:pt x="1102995" y="381571"/>
                </a:lnTo>
                <a:lnTo>
                  <a:pt x="1282065" y="297751"/>
                </a:lnTo>
                <a:lnTo>
                  <a:pt x="1427987" y="235458"/>
                </a:lnTo>
                <a:lnTo>
                  <a:pt x="1606105" y="161162"/>
                </a:lnTo>
                <a:lnTo>
                  <a:pt x="1091755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2007679" y="2189162"/>
            <a:ext cx="1606550" cy="668655"/>
          </a:xfrm>
          <a:custGeom>
            <a:avLst/>
            <a:gdLst/>
            <a:ahLst/>
            <a:cxnLst/>
            <a:rect l="l" t="t" r="r" b="b"/>
            <a:pathLst>
              <a:path w="1606550" h="668655">
                <a:moveTo>
                  <a:pt x="0" y="485203"/>
                </a:moveTo>
                <a:lnTo>
                  <a:pt x="570738" y="668464"/>
                </a:lnTo>
                <a:lnTo>
                  <a:pt x="665988" y="608457"/>
                </a:lnTo>
                <a:lnTo>
                  <a:pt x="768667" y="550926"/>
                </a:lnTo>
                <a:lnTo>
                  <a:pt x="849630" y="505587"/>
                </a:lnTo>
                <a:lnTo>
                  <a:pt x="941069" y="458724"/>
                </a:lnTo>
                <a:lnTo>
                  <a:pt x="1007935" y="424052"/>
                </a:lnTo>
                <a:lnTo>
                  <a:pt x="1102995" y="381571"/>
                </a:lnTo>
                <a:lnTo>
                  <a:pt x="1199959" y="336613"/>
                </a:lnTo>
                <a:lnTo>
                  <a:pt x="1282065" y="297751"/>
                </a:lnTo>
                <a:lnTo>
                  <a:pt x="1357312" y="265366"/>
                </a:lnTo>
                <a:lnTo>
                  <a:pt x="1427987" y="235458"/>
                </a:lnTo>
                <a:lnTo>
                  <a:pt x="1511808" y="200596"/>
                </a:lnTo>
                <a:lnTo>
                  <a:pt x="1606105" y="161162"/>
                </a:lnTo>
                <a:lnTo>
                  <a:pt x="1091755" y="0"/>
                </a:lnTo>
                <a:lnTo>
                  <a:pt x="1002220" y="34099"/>
                </a:lnTo>
                <a:lnTo>
                  <a:pt x="911732" y="68961"/>
                </a:lnTo>
                <a:lnTo>
                  <a:pt x="828865" y="107823"/>
                </a:lnTo>
                <a:lnTo>
                  <a:pt x="762000" y="141922"/>
                </a:lnTo>
                <a:lnTo>
                  <a:pt x="690371" y="178498"/>
                </a:lnTo>
                <a:lnTo>
                  <a:pt x="620649" y="217360"/>
                </a:lnTo>
                <a:lnTo>
                  <a:pt x="508634" y="260603"/>
                </a:lnTo>
                <a:lnTo>
                  <a:pt x="421957" y="292988"/>
                </a:lnTo>
                <a:lnTo>
                  <a:pt x="319277" y="334137"/>
                </a:lnTo>
                <a:lnTo>
                  <a:pt x="223265" y="379666"/>
                </a:lnTo>
                <a:lnTo>
                  <a:pt x="125349" y="425767"/>
                </a:lnTo>
                <a:lnTo>
                  <a:pt x="0" y="485203"/>
                </a:lnTo>
                <a:close/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2079307" y="2609595"/>
            <a:ext cx="125730" cy="62230"/>
          </a:xfrm>
          <a:custGeom>
            <a:avLst/>
            <a:gdLst/>
            <a:ahLst/>
            <a:cxnLst/>
            <a:rect l="l" t="t" r="r" b="b"/>
            <a:pathLst>
              <a:path w="125730" h="62230">
                <a:moveTo>
                  <a:pt x="0" y="61721"/>
                </a:moveTo>
                <a:lnTo>
                  <a:pt x="125158" y="0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2110358" y="2619882"/>
            <a:ext cx="125730" cy="62865"/>
          </a:xfrm>
          <a:custGeom>
            <a:avLst/>
            <a:gdLst/>
            <a:ahLst/>
            <a:cxnLst/>
            <a:rect l="l" t="t" r="r" b="b"/>
            <a:pathLst>
              <a:path w="125730" h="62864">
                <a:moveTo>
                  <a:pt x="0" y="62864"/>
                </a:moveTo>
                <a:lnTo>
                  <a:pt x="125349" y="0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2534221" y="2748660"/>
            <a:ext cx="110489" cy="64769"/>
          </a:xfrm>
          <a:custGeom>
            <a:avLst/>
            <a:gdLst/>
            <a:ahLst/>
            <a:cxnLst/>
            <a:rect l="l" t="t" r="r" b="b"/>
            <a:pathLst>
              <a:path w="110489" h="64769">
                <a:moveTo>
                  <a:pt x="0" y="64579"/>
                </a:moveTo>
                <a:lnTo>
                  <a:pt x="110299" y="0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571940" y="2759900"/>
            <a:ext cx="111125" cy="65405"/>
          </a:xfrm>
          <a:custGeom>
            <a:avLst/>
            <a:gdLst/>
            <a:ahLst/>
            <a:cxnLst/>
            <a:rect l="l" t="t" r="r" b="b"/>
            <a:pathLst>
              <a:path w="111125" h="65405">
                <a:moveTo>
                  <a:pt x="0" y="65341"/>
                </a:moveTo>
                <a:lnTo>
                  <a:pt x="111061" y="0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3439477" y="2350325"/>
            <a:ext cx="109220" cy="46990"/>
          </a:xfrm>
          <a:custGeom>
            <a:avLst/>
            <a:gdLst/>
            <a:ahLst/>
            <a:cxnLst/>
            <a:rect l="l" t="t" r="r" b="b"/>
            <a:pathLst>
              <a:path w="109220" h="46989">
                <a:moveTo>
                  <a:pt x="109156" y="0"/>
                </a:moveTo>
                <a:lnTo>
                  <a:pt x="0" y="46672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401758" y="2338895"/>
            <a:ext cx="109855" cy="45720"/>
          </a:xfrm>
          <a:custGeom>
            <a:avLst/>
            <a:gdLst/>
            <a:ahLst/>
            <a:cxnLst/>
            <a:rect l="l" t="t" r="r" b="b"/>
            <a:pathLst>
              <a:path w="109854" h="45719">
                <a:moveTo>
                  <a:pt x="109346" y="0"/>
                </a:moveTo>
                <a:lnTo>
                  <a:pt x="0" y="45529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995802" y="2212022"/>
            <a:ext cx="109220" cy="41910"/>
          </a:xfrm>
          <a:custGeom>
            <a:avLst/>
            <a:gdLst/>
            <a:ahLst/>
            <a:cxnLst/>
            <a:rect l="l" t="t" r="r" b="b"/>
            <a:pathLst>
              <a:path w="109219" h="41910">
                <a:moveTo>
                  <a:pt x="109156" y="0"/>
                </a:moveTo>
                <a:lnTo>
                  <a:pt x="0" y="41910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024949" y="2222690"/>
            <a:ext cx="110489" cy="42545"/>
          </a:xfrm>
          <a:custGeom>
            <a:avLst/>
            <a:gdLst/>
            <a:ahLst/>
            <a:cxnLst/>
            <a:rect l="l" t="t" r="r" b="b"/>
            <a:pathLst>
              <a:path w="110489" h="42544">
                <a:moveTo>
                  <a:pt x="110299" y="0"/>
                </a:moveTo>
                <a:lnTo>
                  <a:pt x="0" y="42481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2688717" y="2424429"/>
            <a:ext cx="356235" cy="158115"/>
          </a:xfrm>
          <a:custGeom>
            <a:avLst/>
            <a:gdLst/>
            <a:ahLst/>
            <a:cxnLst/>
            <a:rect l="l" t="t" r="r" b="b"/>
            <a:pathLst>
              <a:path w="356235" h="158114">
                <a:moveTo>
                  <a:pt x="32194" y="0"/>
                </a:moveTo>
                <a:lnTo>
                  <a:pt x="18323" y="12959"/>
                </a:lnTo>
                <a:lnTo>
                  <a:pt x="8239" y="26812"/>
                </a:lnTo>
                <a:lnTo>
                  <a:pt x="2083" y="41308"/>
                </a:lnTo>
                <a:lnTo>
                  <a:pt x="0" y="56197"/>
                </a:lnTo>
                <a:lnTo>
                  <a:pt x="9829" y="88376"/>
                </a:lnTo>
                <a:lnTo>
                  <a:pt x="37216" y="116349"/>
                </a:lnTo>
                <a:lnTo>
                  <a:pt x="79004" y="138424"/>
                </a:lnTo>
                <a:lnTo>
                  <a:pt x="132039" y="152910"/>
                </a:lnTo>
                <a:lnTo>
                  <a:pt x="193166" y="158115"/>
                </a:lnTo>
                <a:lnTo>
                  <a:pt x="241521" y="154885"/>
                </a:lnTo>
                <a:lnTo>
                  <a:pt x="286107" y="145565"/>
                </a:lnTo>
                <a:lnTo>
                  <a:pt x="324942" y="130709"/>
                </a:lnTo>
                <a:lnTo>
                  <a:pt x="356044" y="110871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2720339" y="2379091"/>
            <a:ext cx="356870" cy="157480"/>
          </a:xfrm>
          <a:custGeom>
            <a:avLst/>
            <a:gdLst/>
            <a:ahLst/>
            <a:cxnLst/>
            <a:rect l="l" t="t" r="r" b="b"/>
            <a:pathLst>
              <a:path w="356869" h="157480">
                <a:moveTo>
                  <a:pt x="323278" y="156972"/>
                </a:moveTo>
                <a:lnTo>
                  <a:pt x="337649" y="144009"/>
                </a:lnTo>
                <a:lnTo>
                  <a:pt x="348091" y="130135"/>
                </a:lnTo>
                <a:lnTo>
                  <a:pt x="354460" y="115582"/>
                </a:lnTo>
                <a:lnTo>
                  <a:pt x="356616" y="100584"/>
                </a:lnTo>
                <a:lnTo>
                  <a:pt x="346693" y="68836"/>
                </a:lnTo>
                <a:lnTo>
                  <a:pt x="319250" y="41230"/>
                </a:lnTo>
                <a:lnTo>
                  <a:pt x="277433" y="19440"/>
                </a:lnTo>
                <a:lnTo>
                  <a:pt x="224387" y="5138"/>
                </a:lnTo>
                <a:lnTo>
                  <a:pt x="163258" y="0"/>
                </a:lnTo>
                <a:lnTo>
                  <a:pt x="114737" y="3226"/>
                </a:lnTo>
                <a:lnTo>
                  <a:pt x="69984" y="12525"/>
                </a:lnTo>
                <a:lnTo>
                  <a:pt x="31054" y="27324"/>
                </a:lnTo>
                <a:lnTo>
                  <a:pt x="0" y="47053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2559557" y="2368232"/>
            <a:ext cx="661035" cy="622935"/>
          </a:xfrm>
          <a:custGeom>
            <a:avLst/>
            <a:gdLst/>
            <a:ahLst/>
            <a:cxnLst/>
            <a:rect l="l" t="t" r="r" b="b"/>
            <a:pathLst>
              <a:path w="661035" h="622935">
                <a:moveTo>
                  <a:pt x="0" y="0"/>
                </a:moveTo>
                <a:lnTo>
                  <a:pt x="660463" y="218122"/>
                </a:lnTo>
                <a:lnTo>
                  <a:pt x="659511" y="622934"/>
                </a:lnTo>
              </a:path>
            </a:pathLst>
          </a:custGeom>
          <a:ln w="6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2621660" y="239909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890206" y="220599"/>
                </a:lnTo>
                <a:lnTo>
                  <a:pt x="794956" y="272415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7"/>
                </a:lnTo>
                <a:lnTo>
                  <a:pt x="761047" y="857440"/>
                </a:lnTo>
                <a:lnTo>
                  <a:pt x="994600" y="720661"/>
                </a:lnTo>
                <a:lnTo>
                  <a:pt x="1103947" y="660273"/>
                </a:lnTo>
                <a:lnTo>
                  <a:pt x="1227391" y="596265"/>
                </a:lnTo>
                <a:lnTo>
                  <a:pt x="1317688" y="550354"/>
                </a:lnTo>
                <a:lnTo>
                  <a:pt x="1577721" y="431482"/>
                </a:lnTo>
                <a:lnTo>
                  <a:pt x="1687067" y="379476"/>
                </a:lnTo>
                <a:lnTo>
                  <a:pt x="1786889" y="335851"/>
                </a:lnTo>
                <a:lnTo>
                  <a:pt x="1882902" y="295846"/>
                </a:lnTo>
                <a:lnTo>
                  <a:pt x="1978152" y="255079"/>
                </a:lnTo>
                <a:lnTo>
                  <a:pt x="2074164" y="217551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2621660" y="239909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6077"/>
                </a:moveTo>
                <a:lnTo>
                  <a:pt x="761047" y="857440"/>
                </a:lnTo>
                <a:lnTo>
                  <a:pt x="881634" y="786955"/>
                </a:lnTo>
                <a:lnTo>
                  <a:pt x="994600" y="720661"/>
                </a:lnTo>
                <a:lnTo>
                  <a:pt x="1103947" y="660273"/>
                </a:lnTo>
                <a:lnTo>
                  <a:pt x="1227391" y="596265"/>
                </a:lnTo>
                <a:lnTo>
                  <a:pt x="1317688" y="550354"/>
                </a:lnTo>
                <a:lnTo>
                  <a:pt x="1444942" y="491680"/>
                </a:lnTo>
                <a:lnTo>
                  <a:pt x="1577721" y="431482"/>
                </a:lnTo>
                <a:lnTo>
                  <a:pt x="1687067" y="379476"/>
                </a:lnTo>
                <a:lnTo>
                  <a:pt x="1786889" y="335851"/>
                </a:lnTo>
                <a:lnTo>
                  <a:pt x="1882902" y="295846"/>
                </a:lnTo>
                <a:lnTo>
                  <a:pt x="1978152" y="255079"/>
                </a:lnTo>
                <a:lnTo>
                  <a:pt x="2074164" y="217551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986218" y="171450"/>
                </a:lnTo>
                <a:lnTo>
                  <a:pt x="890206" y="220599"/>
                </a:lnTo>
                <a:lnTo>
                  <a:pt x="794956" y="272415"/>
                </a:lnTo>
                <a:lnTo>
                  <a:pt x="645223" y="330517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7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2621660" y="237642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338"/>
                </a:lnTo>
                <a:lnTo>
                  <a:pt x="1163192" y="87249"/>
                </a:lnTo>
                <a:lnTo>
                  <a:pt x="1076705" y="124967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29755"/>
                </a:lnTo>
                <a:lnTo>
                  <a:pt x="513397" y="381762"/>
                </a:lnTo>
                <a:lnTo>
                  <a:pt x="389000" y="427863"/>
                </a:lnTo>
                <a:lnTo>
                  <a:pt x="252412" y="488823"/>
                </a:lnTo>
                <a:lnTo>
                  <a:pt x="129920" y="546163"/>
                </a:lnTo>
                <a:lnTo>
                  <a:pt x="0" y="616076"/>
                </a:lnTo>
                <a:lnTo>
                  <a:pt x="761047" y="857440"/>
                </a:lnTo>
                <a:lnTo>
                  <a:pt x="994600" y="719899"/>
                </a:lnTo>
                <a:lnTo>
                  <a:pt x="1103947" y="659701"/>
                </a:lnTo>
                <a:lnTo>
                  <a:pt x="1317688" y="549021"/>
                </a:lnTo>
                <a:lnTo>
                  <a:pt x="1577721" y="430720"/>
                </a:lnTo>
                <a:lnTo>
                  <a:pt x="1687067" y="378713"/>
                </a:lnTo>
                <a:lnTo>
                  <a:pt x="1978152" y="255079"/>
                </a:lnTo>
                <a:lnTo>
                  <a:pt x="2074164" y="216979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621660" y="237642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6076"/>
                </a:moveTo>
                <a:lnTo>
                  <a:pt x="761047" y="857440"/>
                </a:lnTo>
                <a:lnTo>
                  <a:pt x="881634" y="786193"/>
                </a:lnTo>
                <a:lnTo>
                  <a:pt x="994600" y="719899"/>
                </a:lnTo>
                <a:lnTo>
                  <a:pt x="1103947" y="659701"/>
                </a:lnTo>
                <a:lnTo>
                  <a:pt x="1227391" y="596264"/>
                </a:lnTo>
                <a:lnTo>
                  <a:pt x="1317688" y="549021"/>
                </a:lnTo>
                <a:lnTo>
                  <a:pt x="1444942" y="491680"/>
                </a:lnTo>
                <a:lnTo>
                  <a:pt x="1577721" y="430720"/>
                </a:lnTo>
                <a:lnTo>
                  <a:pt x="1687067" y="378713"/>
                </a:lnTo>
                <a:lnTo>
                  <a:pt x="1786889" y="335851"/>
                </a:lnTo>
                <a:lnTo>
                  <a:pt x="1882902" y="295084"/>
                </a:lnTo>
                <a:lnTo>
                  <a:pt x="1978152" y="255079"/>
                </a:lnTo>
                <a:lnTo>
                  <a:pt x="2074164" y="216979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2" y="87249"/>
                </a:lnTo>
                <a:lnTo>
                  <a:pt x="1076705" y="124967"/>
                </a:lnTo>
                <a:lnTo>
                  <a:pt x="986218" y="170878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29755"/>
                </a:lnTo>
                <a:lnTo>
                  <a:pt x="513397" y="381762"/>
                </a:lnTo>
                <a:lnTo>
                  <a:pt x="389000" y="427863"/>
                </a:lnTo>
                <a:lnTo>
                  <a:pt x="252412" y="488823"/>
                </a:lnTo>
                <a:lnTo>
                  <a:pt x="129920" y="546163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2621660" y="2353182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1389316" y="0"/>
                </a:moveTo>
                <a:lnTo>
                  <a:pt x="1277302" y="41147"/>
                </a:lnTo>
                <a:lnTo>
                  <a:pt x="1163192" y="87820"/>
                </a:lnTo>
                <a:lnTo>
                  <a:pt x="1076705" y="125349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513397" y="381762"/>
                </a:lnTo>
                <a:lnTo>
                  <a:pt x="389000" y="428243"/>
                </a:lnTo>
                <a:lnTo>
                  <a:pt x="252412" y="488632"/>
                </a:lnTo>
                <a:lnTo>
                  <a:pt x="129920" y="546544"/>
                </a:lnTo>
                <a:lnTo>
                  <a:pt x="0" y="615886"/>
                </a:lnTo>
                <a:lnTo>
                  <a:pt x="761047" y="857250"/>
                </a:lnTo>
                <a:lnTo>
                  <a:pt x="994600" y="720470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5661"/>
                </a:lnTo>
                <a:lnTo>
                  <a:pt x="1978152" y="255079"/>
                </a:lnTo>
                <a:lnTo>
                  <a:pt x="2074164" y="216788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2621660" y="2353182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0" y="615886"/>
                </a:moveTo>
                <a:lnTo>
                  <a:pt x="761047" y="857250"/>
                </a:lnTo>
                <a:lnTo>
                  <a:pt x="881634" y="786764"/>
                </a:lnTo>
                <a:lnTo>
                  <a:pt x="994600" y="720470"/>
                </a:lnTo>
                <a:lnTo>
                  <a:pt x="1103947" y="659511"/>
                </a:lnTo>
                <a:lnTo>
                  <a:pt x="1227391" y="596264"/>
                </a:lnTo>
                <a:lnTo>
                  <a:pt x="1317688" y="549592"/>
                </a:lnTo>
                <a:lnTo>
                  <a:pt x="1444942" y="491680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5661"/>
                </a:lnTo>
                <a:lnTo>
                  <a:pt x="1882902" y="295655"/>
                </a:lnTo>
                <a:lnTo>
                  <a:pt x="1978152" y="255079"/>
                </a:lnTo>
                <a:lnTo>
                  <a:pt x="2074164" y="216788"/>
                </a:lnTo>
                <a:lnTo>
                  <a:pt x="1389316" y="0"/>
                </a:lnTo>
                <a:lnTo>
                  <a:pt x="1277302" y="41147"/>
                </a:lnTo>
                <a:lnTo>
                  <a:pt x="1163192" y="87820"/>
                </a:lnTo>
                <a:lnTo>
                  <a:pt x="1076705" y="125349"/>
                </a:lnTo>
                <a:lnTo>
                  <a:pt x="986218" y="171450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30326"/>
                </a:lnTo>
                <a:lnTo>
                  <a:pt x="513397" y="381762"/>
                </a:lnTo>
                <a:lnTo>
                  <a:pt x="389000" y="428243"/>
                </a:lnTo>
                <a:lnTo>
                  <a:pt x="252412" y="488632"/>
                </a:lnTo>
                <a:lnTo>
                  <a:pt x="129920" y="546544"/>
                </a:lnTo>
                <a:lnTo>
                  <a:pt x="0" y="61588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2621660" y="2330513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1389316" y="0"/>
                </a:moveTo>
                <a:lnTo>
                  <a:pt x="1277302" y="41148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890206" y="219837"/>
                </a:lnTo>
                <a:lnTo>
                  <a:pt x="794956" y="271843"/>
                </a:lnTo>
                <a:lnTo>
                  <a:pt x="513397" y="381762"/>
                </a:lnTo>
                <a:lnTo>
                  <a:pt x="389000" y="427672"/>
                </a:lnTo>
                <a:lnTo>
                  <a:pt x="252412" y="488632"/>
                </a:lnTo>
                <a:lnTo>
                  <a:pt x="129920" y="545973"/>
                </a:lnTo>
                <a:lnTo>
                  <a:pt x="0" y="614743"/>
                </a:lnTo>
                <a:lnTo>
                  <a:pt x="761047" y="857250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227391" y="594931"/>
                </a:lnTo>
                <a:lnTo>
                  <a:pt x="1317688" y="549021"/>
                </a:lnTo>
                <a:lnTo>
                  <a:pt x="1577721" y="430720"/>
                </a:lnTo>
                <a:lnTo>
                  <a:pt x="1687067" y="378713"/>
                </a:lnTo>
                <a:lnTo>
                  <a:pt x="1978152" y="254508"/>
                </a:lnTo>
                <a:lnTo>
                  <a:pt x="2074164" y="216788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2621660" y="2330513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0" y="614743"/>
                </a:moveTo>
                <a:lnTo>
                  <a:pt x="761047" y="857250"/>
                </a:lnTo>
                <a:lnTo>
                  <a:pt x="881634" y="786193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227391" y="594931"/>
                </a:lnTo>
                <a:lnTo>
                  <a:pt x="1317688" y="549021"/>
                </a:lnTo>
                <a:lnTo>
                  <a:pt x="1444942" y="491109"/>
                </a:lnTo>
                <a:lnTo>
                  <a:pt x="1577721" y="430720"/>
                </a:lnTo>
                <a:lnTo>
                  <a:pt x="1687067" y="378713"/>
                </a:lnTo>
                <a:lnTo>
                  <a:pt x="1786889" y="335661"/>
                </a:lnTo>
                <a:lnTo>
                  <a:pt x="1882902" y="295084"/>
                </a:lnTo>
                <a:lnTo>
                  <a:pt x="1978152" y="254508"/>
                </a:lnTo>
                <a:lnTo>
                  <a:pt x="2074164" y="216788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986218" y="170878"/>
                </a:lnTo>
                <a:lnTo>
                  <a:pt x="890206" y="219837"/>
                </a:lnTo>
                <a:lnTo>
                  <a:pt x="794956" y="271843"/>
                </a:lnTo>
                <a:lnTo>
                  <a:pt x="645223" y="329755"/>
                </a:lnTo>
                <a:lnTo>
                  <a:pt x="513397" y="381762"/>
                </a:lnTo>
                <a:lnTo>
                  <a:pt x="389000" y="427672"/>
                </a:lnTo>
                <a:lnTo>
                  <a:pt x="252412" y="488632"/>
                </a:lnTo>
                <a:lnTo>
                  <a:pt x="129920" y="545973"/>
                </a:lnTo>
                <a:lnTo>
                  <a:pt x="0" y="614743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2621660" y="2306510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890206" y="221170"/>
                </a:lnTo>
                <a:lnTo>
                  <a:pt x="794956" y="272986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lnTo>
                  <a:pt x="761047" y="858012"/>
                </a:lnTo>
                <a:lnTo>
                  <a:pt x="994600" y="720471"/>
                </a:lnTo>
                <a:lnTo>
                  <a:pt x="1103947" y="660273"/>
                </a:lnTo>
                <a:lnTo>
                  <a:pt x="1317688" y="549782"/>
                </a:lnTo>
                <a:lnTo>
                  <a:pt x="1577721" y="431482"/>
                </a:lnTo>
                <a:lnTo>
                  <a:pt x="1687067" y="379475"/>
                </a:lnTo>
                <a:lnTo>
                  <a:pt x="1978152" y="255650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2621660" y="2306510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6076"/>
                </a:moveTo>
                <a:lnTo>
                  <a:pt x="761047" y="858012"/>
                </a:lnTo>
                <a:lnTo>
                  <a:pt x="881634" y="787526"/>
                </a:lnTo>
                <a:lnTo>
                  <a:pt x="994600" y="720471"/>
                </a:lnTo>
                <a:lnTo>
                  <a:pt x="1103947" y="660273"/>
                </a:lnTo>
                <a:lnTo>
                  <a:pt x="1227391" y="596264"/>
                </a:lnTo>
                <a:lnTo>
                  <a:pt x="1317688" y="549782"/>
                </a:lnTo>
                <a:lnTo>
                  <a:pt x="1444942" y="492251"/>
                </a:lnTo>
                <a:lnTo>
                  <a:pt x="1577721" y="431482"/>
                </a:lnTo>
                <a:lnTo>
                  <a:pt x="1687067" y="379475"/>
                </a:lnTo>
                <a:lnTo>
                  <a:pt x="1786889" y="336423"/>
                </a:lnTo>
                <a:lnTo>
                  <a:pt x="1882902" y="295846"/>
                </a:lnTo>
                <a:lnTo>
                  <a:pt x="1978152" y="255650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986218" y="172021"/>
                </a:lnTo>
                <a:lnTo>
                  <a:pt x="890206" y="221170"/>
                </a:lnTo>
                <a:lnTo>
                  <a:pt x="794956" y="272986"/>
                </a:lnTo>
                <a:lnTo>
                  <a:pt x="645223" y="330517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621660" y="2283269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2481"/>
                </a:lnTo>
                <a:lnTo>
                  <a:pt x="1163192" y="88391"/>
                </a:lnTo>
                <a:lnTo>
                  <a:pt x="1076705" y="126110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513397" y="382904"/>
                </a:lnTo>
                <a:lnTo>
                  <a:pt x="389000" y="429005"/>
                </a:lnTo>
                <a:lnTo>
                  <a:pt x="252412" y="489203"/>
                </a:lnTo>
                <a:lnTo>
                  <a:pt x="129920" y="547306"/>
                </a:lnTo>
                <a:lnTo>
                  <a:pt x="0" y="615886"/>
                </a:lnTo>
                <a:lnTo>
                  <a:pt x="761047" y="857821"/>
                </a:lnTo>
                <a:lnTo>
                  <a:pt x="994600" y="721042"/>
                </a:lnTo>
                <a:lnTo>
                  <a:pt x="1103947" y="659510"/>
                </a:lnTo>
                <a:lnTo>
                  <a:pt x="1317688" y="550163"/>
                </a:lnTo>
                <a:lnTo>
                  <a:pt x="1577721" y="431863"/>
                </a:lnTo>
                <a:lnTo>
                  <a:pt x="1687067" y="380047"/>
                </a:lnTo>
                <a:lnTo>
                  <a:pt x="1786889" y="336422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2621660" y="2283269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5886"/>
                </a:moveTo>
                <a:lnTo>
                  <a:pt x="761047" y="857821"/>
                </a:lnTo>
                <a:lnTo>
                  <a:pt x="881634" y="787336"/>
                </a:lnTo>
                <a:lnTo>
                  <a:pt x="994600" y="721042"/>
                </a:lnTo>
                <a:lnTo>
                  <a:pt x="1103947" y="659510"/>
                </a:lnTo>
                <a:lnTo>
                  <a:pt x="1227391" y="596264"/>
                </a:lnTo>
                <a:lnTo>
                  <a:pt x="1317688" y="550163"/>
                </a:lnTo>
                <a:lnTo>
                  <a:pt x="1444942" y="492251"/>
                </a:lnTo>
                <a:lnTo>
                  <a:pt x="1577721" y="431863"/>
                </a:lnTo>
                <a:lnTo>
                  <a:pt x="1687067" y="380047"/>
                </a:lnTo>
                <a:lnTo>
                  <a:pt x="1786889" y="336422"/>
                </a:lnTo>
                <a:lnTo>
                  <a:pt x="1882902" y="296227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2481"/>
                </a:lnTo>
                <a:lnTo>
                  <a:pt x="1163192" y="88391"/>
                </a:lnTo>
                <a:lnTo>
                  <a:pt x="1076705" y="126110"/>
                </a:lnTo>
                <a:lnTo>
                  <a:pt x="986218" y="172021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0898"/>
                </a:lnTo>
                <a:lnTo>
                  <a:pt x="513397" y="382904"/>
                </a:lnTo>
                <a:lnTo>
                  <a:pt x="389000" y="429005"/>
                </a:lnTo>
                <a:lnTo>
                  <a:pt x="252412" y="489203"/>
                </a:lnTo>
                <a:lnTo>
                  <a:pt x="129920" y="547306"/>
                </a:lnTo>
                <a:lnTo>
                  <a:pt x="0" y="61588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2621660" y="2260600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148"/>
                </a:lnTo>
                <a:lnTo>
                  <a:pt x="1163192" y="87820"/>
                </a:lnTo>
                <a:lnTo>
                  <a:pt x="1076705" y="125349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513397" y="382333"/>
                </a:lnTo>
                <a:lnTo>
                  <a:pt x="389000" y="428244"/>
                </a:lnTo>
                <a:lnTo>
                  <a:pt x="252412" y="489203"/>
                </a:lnTo>
                <a:lnTo>
                  <a:pt x="129920" y="546544"/>
                </a:lnTo>
                <a:lnTo>
                  <a:pt x="0" y="615314"/>
                </a:lnTo>
                <a:lnTo>
                  <a:pt x="761047" y="857821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978152" y="255079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2621660" y="2260600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5314"/>
                </a:moveTo>
                <a:lnTo>
                  <a:pt x="761047" y="857821"/>
                </a:lnTo>
                <a:lnTo>
                  <a:pt x="881634" y="786764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227391" y="595693"/>
                </a:lnTo>
                <a:lnTo>
                  <a:pt x="1317688" y="549592"/>
                </a:lnTo>
                <a:lnTo>
                  <a:pt x="1444942" y="491680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6232"/>
                </a:lnTo>
                <a:lnTo>
                  <a:pt x="1882902" y="295655"/>
                </a:lnTo>
                <a:lnTo>
                  <a:pt x="1978152" y="255079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820"/>
                </a:lnTo>
                <a:lnTo>
                  <a:pt x="1076705" y="125349"/>
                </a:lnTo>
                <a:lnTo>
                  <a:pt x="986218" y="171450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8244"/>
                </a:lnTo>
                <a:lnTo>
                  <a:pt x="252412" y="489203"/>
                </a:lnTo>
                <a:lnTo>
                  <a:pt x="129920" y="546544"/>
                </a:lnTo>
                <a:lnTo>
                  <a:pt x="0" y="615314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2621660" y="2237168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338"/>
                </a:lnTo>
                <a:lnTo>
                  <a:pt x="1163192" y="88582"/>
                </a:lnTo>
                <a:lnTo>
                  <a:pt x="1076705" y="125539"/>
                </a:lnTo>
                <a:lnTo>
                  <a:pt x="890206" y="221170"/>
                </a:lnTo>
                <a:lnTo>
                  <a:pt x="794956" y="273177"/>
                </a:lnTo>
                <a:lnTo>
                  <a:pt x="645223" y="330517"/>
                </a:lnTo>
                <a:lnTo>
                  <a:pt x="513397" y="382524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7"/>
                </a:lnTo>
                <a:lnTo>
                  <a:pt x="761047" y="858012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317688" y="549783"/>
                </a:lnTo>
                <a:lnTo>
                  <a:pt x="1577721" y="431482"/>
                </a:lnTo>
                <a:lnTo>
                  <a:pt x="1687067" y="379476"/>
                </a:lnTo>
                <a:lnTo>
                  <a:pt x="1978152" y="255841"/>
                </a:lnTo>
                <a:lnTo>
                  <a:pt x="2074164" y="217551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2621660" y="2237168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6077"/>
                </a:moveTo>
                <a:lnTo>
                  <a:pt x="761047" y="858012"/>
                </a:lnTo>
                <a:lnTo>
                  <a:pt x="881634" y="787527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227391" y="596265"/>
                </a:lnTo>
                <a:lnTo>
                  <a:pt x="1317688" y="549783"/>
                </a:lnTo>
                <a:lnTo>
                  <a:pt x="1444942" y="492442"/>
                </a:lnTo>
                <a:lnTo>
                  <a:pt x="1577721" y="431482"/>
                </a:lnTo>
                <a:lnTo>
                  <a:pt x="1687067" y="379476"/>
                </a:lnTo>
                <a:lnTo>
                  <a:pt x="1786889" y="336423"/>
                </a:lnTo>
                <a:lnTo>
                  <a:pt x="1882902" y="295846"/>
                </a:lnTo>
                <a:lnTo>
                  <a:pt x="1978152" y="255841"/>
                </a:lnTo>
                <a:lnTo>
                  <a:pt x="2074164" y="217551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2" y="88582"/>
                </a:lnTo>
                <a:lnTo>
                  <a:pt x="1076705" y="125539"/>
                </a:lnTo>
                <a:lnTo>
                  <a:pt x="986218" y="172212"/>
                </a:lnTo>
                <a:lnTo>
                  <a:pt x="890206" y="221170"/>
                </a:lnTo>
                <a:lnTo>
                  <a:pt x="794956" y="273177"/>
                </a:lnTo>
                <a:lnTo>
                  <a:pt x="645223" y="330517"/>
                </a:lnTo>
                <a:lnTo>
                  <a:pt x="513397" y="382524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7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2621660" y="2213927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910"/>
                </a:lnTo>
                <a:lnTo>
                  <a:pt x="1163192" y="87820"/>
                </a:lnTo>
                <a:lnTo>
                  <a:pt x="1076705" y="126111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513397" y="382905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lnTo>
                  <a:pt x="761047" y="858012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317688" y="550354"/>
                </a:lnTo>
                <a:lnTo>
                  <a:pt x="1577721" y="432054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882902" y="296418"/>
                </a:lnTo>
                <a:lnTo>
                  <a:pt x="1978152" y="255650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2621660" y="2213927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6076"/>
                </a:moveTo>
                <a:lnTo>
                  <a:pt x="761047" y="858012"/>
                </a:lnTo>
                <a:lnTo>
                  <a:pt x="881634" y="787526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227391" y="596264"/>
                </a:lnTo>
                <a:lnTo>
                  <a:pt x="1317688" y="550354"/>
                </a:lnTo>
                <a:lnTo>
                  <a:pt x="1444942" y="492251"/>
                </a:lnTo>
                <a:lnTo>
                  <a:pt x="1577721" y="432054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882902" y="296418"/>
                </a:lnTo>
                <a:lnTo>
                  <a:pt x="1978152" y="255650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2" y="87820"/>
                </a:lnTo>
                <a:lnTo>
                  <a:pt x="1076705" y="126111"/>
                </a:lnTo>
                <a:lnTo>
                  <a:pt x="986218" y="172021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645223" y="331088"/>
                </a:lnTo>
                <a:lnTo>
                  <a:pt x="513397" y="382905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2621660" y="2191257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147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203"/>
                </a:lnTo>
                <a:lnTo>
                  <a:pt x="129920" y="546734"/>
                </a:lnTo>
                <a:lnTo>
                  <a:pt x="0" y="615314"/>
                </a:lnTo>
                <a:lnTo>
                  <a:pt x="761047" y="858012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978152" y="255079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2621660" y="2191257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5314"/>
                </a:moveTo>
                <a:lnTo>
                  <a:pt x="761047" y="858012"/>
                </a:lnTo>
                <a:lnTo>
                  <a:pt x="881634" y="786764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227391" y="595693"/>
                </a:lnTo>
                <a:lnTo>
                  <a:pt x="1317688" y="549592"/>
                </a:lnTo>
                <a:lnTo>
                  <a:pt x="1444942" y="492251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6422"/>
                </a:lnTo>
                <a:lnTo>
                  <a:pt x="1882902" y="295655"/>
                </a:lnTo>
                <a:lnTo>
                  <a:pt x="1978152" y="255079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147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986218" y="171450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203"/>
                </a:lnTo>
                <a:lnTo>
                  <a:pt x="129920" y="546734"/>
                </a:lnTo>
                <a:lnTo>
                  <a:pt x="0" y="615314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2621660" y="2168017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148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986218" y="172021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645223" y="330327"/>
                </a:lnTo>
                <a:lnTo>
                  <a:pt x="513397" y="382333"/>
                </a:lnTo>
                <a:lnTo>
                  <a:pt x="389000" y="428815"/>
                </a:lnTo>
                <a:lnTo>
                  <a:pt x="252412" y="489204"/>
                </a:lnTo>
                <a:lnTo>
                  <a:pt x="129920" y="547116"/>
                </a:lnTo>
                <a:lnTo>
                  <a:pt x="0" y="615886"/>
                </a:lnTo>
                <a:lnTo>
                  <a:pt x="761047" y="857821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2"/>
                </a:lnTo>
                <a:lnTo>
                  <a:pt x="1687067" y="379285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2621660" y="2168017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5886"/>
                </a:moveTo>
                <a:lnTo>
                  <a:pt x="761047" y="857821"/>
                </a:lnTo>
                <a:lnTo>
                  <a:pt x="881634" y="787336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227391" y="596265"/>
                </a:lnTo>
                <a:lnTo>
                  <a:pt x="1317688" y="549592"/>
                </a:lnTo>
                <a:lnTo>
                  <a:pt x="1444942" y="492252"/>
                </a:lnTo>
                <a:lnTo>
                  <a:pt x="1577721" y="431292"/>
                </a:lnTo>
                <a:lnTo>
                  <a:pt x="1687067" y="379285"/>
                </a:lnTo>
                <a:lnTo>
                  <a:pt x="1786889" y="336232"/>
                </a:lnTo>
                <a:lnTo>
                  <a:pt x="1882902" y="295656"/>
                </a:lnTo>
                <a:lnTo>
                  <a:pt x="1978152" y="255650"/>
                </a:lnTo>
                <a:lnTo>
                  <a:pt x="2074164" y="217360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986218" y="172021"/>
                </a:lnTo>
                <a:lnTo>
                  <a:pt x="890206" y="220980"/>
                </a:lnTo>
                <a:lnTo>
                  <a:pt x="794956" y="272986"/>
                </a:lnTo>
                <a:lnTo>
                  <a:pt x="645223" y="330327"/>
                </a:lnTo>
                <a:lnTo>
                  <a:pt x="513397" y="382333"/>
                </a:lnTo>
                <a:lnTo>
                  <a:pt x="389000" y="428815"/>
                </a:lnTo>
                <a:lnTo>
                  <a:pt x="252412" y="489204"/>
                </a:lnTo>
                <a:lnTo>
                  <a:pt x="129920" y="547116"/>
                </a:lnTo>
                <a:lnTo>
                  <a:pt x="0" y="61588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2621660" y="2144585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986218" y="171450"/>
                </a:lnTo>
                <a:lnTo>
                  <a:pt x="890206" y="221170"/>
                </a:lnTo>
                <a:lnTo>
                  <a:pt x="794956" y="273176"/>
                </a:lnTo>
                <a:lnTo>
                  <a:pt x="513397" y="383095"/>
                </a:lnTo>
                <a:lnTo>
                  <a:pt x="389000" y="429005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lnTo>
                  <a:pt x="761047" y="858012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317688" y="550354"/>
                </a:lnTo>
                <a:lnTo>
                  <a:pt x="1577721" y="432053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621660" y="2144585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6076"/>
                </a:moveTo>
                <a:lnTo>
                  <a:pt x="761047" y="858012"/>
                </a:lnTo>
                <a:lnTo>
                  <a:pt x="881634" y="786955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227391" y="596264"/>
                </a:lnTo>
                <a:lnTo>
                  <a:pt x="1317688" y="550354"/>
                </a:lnTo>
                <a:lnTo>
                  <a:pt x="1444942" y="492442"/>
                </a:lnTo>
                <a:lnTo>
                  <a:pt x="1577721" y="432053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882902" y="296417"/>
                </a:lnTo>
                <a:lnTo>
                  <a:pt x="1978152" y="255841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986218" y="171450"/>
                </a:lnTo>
                <a:lnTo>
                  <a:pt x="890206" y="221170"/>
                </a:lnTo>
                <a:lnTo>
                  <a:pt x="794956" y="273176"/>
                </a:lnTo>
                <a:lnTo>
                  <a:pt x="645223" y="331088"/>
                </a:lnTo>
                <a:lnTo>
                  <a:pt x="513397" y="383095"/>
                </a:lnTo>
                <a:lnTo>
                  <a:pt x="389000" y="429005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2621660" y="2121916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1389316" y="0"/>
                </a:moveTo>
                <a:lnTo>
                  <a:pt x="1277302" y="41148"/>
                </a:lnTo>
                <a:lnTo>
                  <a:pt x="1163192" y="87249"/>
                </a:lnTo>
                <a:lnTo>
                  <a:pt x="1076705" y="124968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6"/>
                </a:lnTo>
                <a:lnTo>
                  <a:pt x="761047" y="858012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2"/>
                </a:lnTo>
                <a:lnTo>
                  <a:pt x="1687067" y="379475"/>
                </a:lnTo>
                <a:lnTo>
                  <a:pt x="1978152" y="255079"/>
                </a:lnTo>
                <a:lnTo>
                  <a:pt x="2074164" y="217550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2621660" y="2121916"/>
            <a:ext cx="2074545" cy="858519"/>
          </a:xfrm>
          <a:custGeom>
            <a:avLst/>
            <a:gdLst/>
            <a:ahLst/>
            <a:cxnLst/>
            <a:rect l="l" t="t" r="r" b="b"/>
            <a:pathLst>
              <a:path w="2074545" h="858519">
                <a:moveTo>
                  <a:pt x="0" y="616076"/>
                </a:moveTo>
                <a:lnTo>
                  <a:pt x="761047" y="858012"/>
                </a:lnTo>
                <a:lnTo>
                  <a:pt x="881634" y="786193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227391" y="595693"/>
                </a:lnTo>
                <a:lnTo>
                  <a:pt x="1317688" y="549592"/>
                </a:lnTo>
                <a:lnTo>
                  <a:pt x="1444942" y="492251"/>
                </a:lnTo>
                <a:lnTo>
                  <a:pt x="1577721" y="431292"/>
                </a:lnTo>
                <a:lnTo>
                  <a:pt x="1687067" y="379475"/>
                </a:lnTo>
                <a:lnTo>
                  <a:pt x="1786889" y="336423"/>
                </a:lnTo>
                <a:lnTo>
                  <a:pt x="1882902" y="295846"/>
                </a:lnTo>
                <a:lnTo>
                  <a:pt x="1978152" y="255079"/>
                </a:lnTo>
                <a:lnTo>
                  <a:pt x="2074164" y="217550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249"/>
                </a:lnTo>
                <a:lnTo>
                  <a:pt x="1076705" y="124968"/>
                </a:lnTo>
                <a:lnTo>
                  <a:pt x="986218" y="170878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2621660" y="2098675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148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9005"/>
                </a:lnTo>
                <a:lnTo>
                  <a:pt x="252412" y="489203"/>
                </a:lnTo>
                <a:lnTo>
                  <a:pt x="129920" y="547306"/>
                </a:lnTo>
                <a:lnTo>
                  <a:pt x="0" y="615886"/>
                </a:lnTo>
                <a:lnTo>
                  <a:pt x="761047" y="857821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317688" y="550163"/>
                </a:lnTo>
                <a:lnTo>
                  <a:pt x="1577721" y="431291"/>
                </a:lnTo>
                <a:lnTo>
                  <a:pt x="1687067" y="379857"/>
                </a:lnTo>
                <a:lnTo>
                  <a:pt x="1786889" y="336232"/>
                </a:lnTo>
                <a:lnTo>
                  <a:pt x="1978152" y="255650"/>
                </a:lnTo>
                <a:lnTo>
                  <a:pt x="2074164" y="216788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2621660" y="2098675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5886"/>
                </a:moveTo>
                <a:lnTo>
                  <a:pt x="761047" y="857821"/>
                </a:lnTo>
                <a:lnTo>
                  <a:pt x="881634" y="786764"/>
                </a:lnTo>
                <a:lnTo>
                  <a:pt x="994600" y="720471"/>
                </a:lnTo>
                <a:lnTo>
                  <a:pt x="1103947" y="659511"/>
                </a:lnTo>
                <a:lnTo>
                  <a:pt x="1227391" y="596264"/>
                </a:lnTo>
                <a:lnTo>
                  <a:pt x="1317688" y="550163"/>
                </a:lnTo>
                <a:lnTo>
                  <a:pt x="1444942" y="492251"/>
                </a:lnTo>
                <a:lnTo>
                  <a:pt x="1577721" y="431291"/>
                </a:lnTo>
                <a:lnTo>
                  <a:pt x="1687067" y="379857"/>
                </a:lnTo>
                <a:lnTo>
                  <a:pt x="1786889" y="336232"/>
                </a:lnTo>
                <a:lnTo>
                  <a:pt x="1882902" y="295655"/>
                </a:lnTo>
                <a:lnTo>
                  <a:pt x="1978152" y="255650"/>
                </a:lnTo>
                <a:lnTo>
                  <a:pt x="2074164" y="216788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986218" y="171450"/>
                </a:lnTo>
                <a:lnTo>
                  <a:pt x="890206" y="220979"/>
                </a:lnTo>
                <a:lnTo>
                  <a:pt x="794956" y="272986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9005"/>
                </a:lnTo>
                <a:lnTo>
                  <a:pt x="252412" y="489203"/>
                </a:lnTo>
                <a:lnTo>
                  <a:pt x="129920" y="547306"/>
                </a:lnTo>
                <a:lnTo>
                  <a:pt x="0" y="61588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2621660" y="207524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890206" y="220599"/>
                </a:lnTo>
                <a:lnTo>
                  <a:pt x="794956" y="273177"/>
                </a:lnTo>
                <a:lnTo>
                  <a:pt x="513397" y="383095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7"/>
                </a:lnTo>
                <a:lnTo>
                  <a:pt x="761047" y="857440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317688" y="550354"/>
                </a:lnTo>
                <a:lnTo>
                  <a:pt x="1577721" y="432054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978152" y="255841"/>
                </a:lnTo>
                <a:lnTo>
                  <a:pt x="2074164" y="217551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2621660" y="207524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6077"/>
                </a:moveTo>
                <a:lnTo>
                  <a:pt x="761047" y="857440"/>
                </a:lnTo>
                <a:lnTo>
                  <a:pt x="881634" y="786955"/>
                </a:lnTo>
                <a:lnTo>
                  <a:pt x="994600" y="720661"/>
                </a:lnTo>
                <a:lnTo>
                  <a:pt x="1103947" y="659701"/>
                </a:lnTo>
                <a:lnTo>
                  <a:pt x="1227391" y="596265"/>
                </a:lnTo>
                <a:lnTo>
                  <a:pt x="1317688" y="550354"/>
                </a:lnTo>
                <a:lnTo>
                  <a:pt x="1444942" y="492442"/>
                </a:lnTo>
                <a:lnTo>
                  <a:pt x="1577721" y="432054"/>
                </a:lnTo>
                <a:lnTo>
                  <a:pt x="1687067" y="380047"/>
                </a:lnTo>
                <a:lnTo>
                  <a:pt x="1786889" y="336423"/>
                </a:lnTo>
                <a:lnTo>
                  <a:pt x="1882902" y="296418"/>
                </a:lnTo>
                <a:lnTo>
                  <a:pt x="1978152" y="255841"/>
                </a:lnTo>
                <a:lnTo>
                  <a:pt x="2074164" y="217551"/>
                </a:lnTo>
                <a:lnTo>
                  <a:pt x="1389316" y="0"/>
                </a:lnTo>
                <a:lnTo>
                  <a:pt x="1277302" y="41910"/>
                </a:lnTo>
                <a:lnTo>
                  <a:pt x="1163192" y="87820"/>
                </a:lnTo>
                <a:lnTo>
                  <a:pt x="1076705" y="125539"/>
                </a:lnTo>
                <a:lnTo>
                  <a:pt x="986218" y="171640"/>
                </a:lnTo>
                <a:lnTo>
                  <a:pt x="890206" y="220599"/>
                </a:lnTo>
                <a:lnTo>
                  <a:pt x="794956" y="273177"/>
                </a:lnTo>
                <a:lnTo>
                  <a:pt x="645223" y="331089"/>
                </a:lnTo>
                <a:lnTo>
                  <a:pt x="513397" y="383095"/>
                </a:lnTo>
                <a:lnTo>
                  <a:pt x="389000" y="429006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6077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2621660" y="205257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1389316" y="0"/>
                </a:moveTo>
                <a:lnTo>
                  <a:pt x="1277302" y="41338"/>
                </a:lnTo>
                <a:lnTo>
                  <a:pt x="1163192" y="87249"/>
                </a:lnTo>
                <a:lnTo>
                  <a:pt x="1076705" y="124967"/>
                </a:lnTo>
                <a:lnTo>
                  <a:pt x="986218" y="170878"/>
                </a:lnTo>
                <a:lnTo>
                  <a:pt x="890206" y="220599"/>
                </a:lnTo>
                <a:lnTo>
                  <a:pt x="794956" y="273176"/>
                </a:lnTo>
                <a:lnTo>
                  <a:pt x="645223" y="330517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6"/>
                </a:lnTo>
                <a:lnTo>
                  <a:pt x="761047" y="857440"/>
                </a:lnTo>
                <a:lnTo>
                  <a:pt x="994600" y="719899"/>
                </a:lnTo>
                <a:lnTo>
                  <a:pt x="1103947" y="659701"/>
                </a:lnTo>
                <a:lnTo>
                  <a:pt x="1317688" y="549783"/>
                </a:lnTo>
                <a:lnTo>
                  <a:pt x="1577721" y="431482"/>
                </a:lnTo>
                <a:lnTo>
                  <a:pt x="1687067" y="379475"/>
                </a:lnTo>
                <a:lnTo>
                  <a:pt x="1978152" y="255079"/>
                </a:lnTo>
                <a:lnTo>
                  <a:pt x="2074164" y="216979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2621660" y="2052573"/>
            <a:ext cx="2074545" cy="857885"/>
          </a:xfrm>
          <a:custGeom>
            <a:avLst/>
            <a:gdLst/>
            <a:ahLst/>
            <a:cxnLst/>
            <a:rect l="l" t="t" r="r" b="b"/>
            <a:pathLst>
              <a:path w="2074545" h="857885">
                <a:moveTo>
                  <a:pt x="0" y="616076"/>
                </a:moveTo>
                <a:lnTo>
                  <a:pt x="761047" y="857440"/>
                </a:lnTo>
                <a:lnTo>
                  <a:pt x="881634" y="786384"/>
                </a:lnTo>
                <a:lnTo>
                  <a:pt x="994600" y="719899"/>
                </a:lnTo>
                <a:lnTo>
                  <a:pt x="1103947" y="659701"/>
                </a:lnTo>
                <a:lnTo>
                  <a:pt x="1227391" y="596264"/>
                </a:lnTo>
                <a:lnTo>
                  <a:pt x="1317688" y="549783"/>
                </a:lnTo>
                <a:lnTo>
                  <a:pt x="1444942" y="492442"/>
                </a:lnTo>
                <a:lnTo>
                  <a:pt x="1577721" y="431482"/>
                </a:lnTo>
                <a:lnTo>
                  <a:pt x="1687067" y="379475"/>
                </a:lnTo>
                <a:lnTo>
                  <a:pt x="1786889" y="336423"/>
                </a:lnTo>
                <a:lnTo>
                  <a:pt x="1882902" y="295846"/>
                </a:lnTo>
                <a:lnTo>
                  <a:pt x="1978152" y="255079"/>
                </a:lnTo>
                <a:lnTo>
                  <a:pt x="2074164" y="216979"/>
                </a:lnTo>
                <a:lnTo>
                  <a:pt x="1389316" y="0"/>
                </a:lnTo>
                <a:lnTo>
                  <a:pt x="1277302" y="41338"/>
                </a:lnTo>
                <a:lnTo>
                  <a:pt x="1163192" y="87249"/>
                </a:lnTo>
                <a:lnTo>
                  <a:pt x="1076705" y="124967"/>
                </a:lnTo>
                <a:lnTo>
                  <a:pt x="986218" y="170878"/>
                </a:lnTo>
                <a:lnTo>
                  <a:pt x="890206" y="220599"/>
                </a:lnTo>
                <a:lnTo>
                  <a:pt x="794956" y="273176"/>
                </a:lnTo>
                <a:lnTo>
                  <a:pt x="645223" y="330517"/>
                </a:lnTo>
                <a:lnTo>
                  <a:pt x="513397" y="382333"/>
                </a:lnTo>
                <a:lnTo>
                  <a:pt x="389000" y="428434"/>
                </a:lnTo>
                <a:lnTo>
                  <a:pt x="252412" y="489394"/>
                </a:lnTo>
                <a:lnTo>
                  <a:pt x="129920" y="546735"/>
                </a:lnTo>
                <a:lnTo>
                  <a:pt x="0" y="61607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2621660" y="2029332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1389316" y="0"/>
                </a:moveTo>
                <a:lnTo>
                  <a:pt x="1277302" y="41147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513397" y="382333"/>
                </a:lnTo>
                <a:lnTo>
                  <a:pt x="389000" y="429005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5886"/>
                </a:lnTo>
                <a:lnTo>
                  <a:pt x="761047" y="857250"/>
                </a:lnTo>
                <a:lnTo>
                  <a:pt x="994600" y="720470"/>
                </a:lnTo>
                <a:lnTo>
                  <a:pt x="1103947" y="659511"/>
                </a:lnTo>
                <a:lnTo>
                  <a:pt x="1317688" y="550163"/>
                </a:lnTo>
                <a:lnTo>
                  <a:pt x="1577721" y="431863"/>
                </a:lnTo>
                <a:lnTo>
                  <a:pt x="1687067" y="380047"/>
                </a:lnTo>
                <a:lnTo>
                  <a:pt x="1786889" y="336422"/>
                </a:lnTo>
                <a:lnTo>
                  <a:pt x="1882902" y="296417"/>
                </a:lnTo>
                <a:lnTo>
                  <a:pt x="1978152" y="255079"/>
                </a:lnTo>
                <a:lnTo>
                  <a:pt x="2074164" y="216788"/>
                </a:lnTo>
                <a:lnTo>
                  <a:pt x="1389316" y="0"/>
                </a:lnTo>
                <a:close/>
              </a:path>
            </a:pathLst>
          </a:custGeom>
          <a:solidFill>
            <a:srgbClr val="7E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2621660" y="2029332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0" y="615886"/>
                </a:moveTo>
                <a:lnTo>
                  <a:pt x="761047" y="857250"/>
                </a:lnTo>
                <a:lnTo>
                  <a:pt x="881634" y="786764"/>
                </a:lnTo>
                <a:lnTo>
                  <a:pt x="994600" y="720470"/>
                </a:lnTo>
                <a:lnTo>
                  <a:pt x="1103947" y="659511"/>
                </a:lnTo>
                <a:lnTo>
                  <a:pt x="1227391" y="596264"/>
                </a:lnTo>
                <a:lnTo>
                  <a:pt x="1317688" y="550163"/>
                </a:lnTo>
                <a:lnTo>
                  <a:pt x="1444942" y="492251"/>
                </a:lnTo>
                <a:lnTo>
                  <a:pt x="1577721" y="431863"/>
                </a:lnTo>
                <a:lnTo>
                  <a:pt x="1687067" y="380047"/>
                </a:lnTo>
                <a:lnTo>
                  <a:pt x="1786889" y="336422"/>
                </a:lnTo>
                <a:lnTo>
                  <a:pt x="1882902" y="296417"/>
                </a:lnTo>
                <a:lnTo>
                  <a:pt x="1978152" y="255079"/>
                </a:lnTo>
                <a:lnTo>
                  <a:pt x="2074164" y="216788"/>
                </a:lnTo>
                <a:lnTo>
                  <a:pt x="1389316" y="0"/>
                </a:lnTo>
                <a:lnTo>
                  <a:pt x="1277302" y="41147"/>
                </a:lnTo>
                <a:lnTo>
                  <a:pt x="1163192" y="87820"/>
                </a:lnTo>
                <a:lnTo>
                  <a:pt x="1076705" y="124777"/>
                </a:lnTo>
                <a:lnTo>
                  <a:pt x="986218" y="171450"/>
                </a:lnTo>
                <a:lnTo>
                  <a:pt x="890206" y="220408"/>
                </a:lnTo>
                <a:lnTo>
                  <a:pt x="794956" y="272414"/>
                </a:lnTo>
                <a:lnTo>
                  <a:pt x="645223" y="330326"/>
                </a:lnTo>
                <a:lnTo>
                  <a:pt x="513397" y="382333"/>
                </a:lnTo>
                <a:lnTo>
                  <a:pt x="389000" y="429005"/>
                </a:lnTo>
                <a:lnTo>
                  <a:pt x="252412" y="489394"/>
                </a:lnTo>
                <a:lnTo>
                  <a:pt x="129920" y="547306"/>
                </a:lnTo>
                <a:lnTo>
                  <a:pt x="0" y="615886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2621660" y="2006663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1389316" y="0"/>
                </a:moveTo>
                <a:lnTo>
                  <a:pt x="1277302" y="41148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890206" y="219837"/>
                </a:lnTo>
                <a:lnTo>
                  <a:pt x="794956" y="271843"/>
                </a:lnTo>
                <a:lnTo>
                  <a:pt x="645223" y="330326"/>
                </a:lnTo>
                <a:lnTo>
                  <a:pt x="513397" y="378142"/>
                </a:lnTo>
                <a:lnTo>
                  <a:pt x="389000" y="428244"/>
                </a:lnTo>
                <a:lnTo>
                  <a:pt x="252412" y="489203"/>
                </a:lnTo>
                <a:lnTo>
                  <a:pt x="129920" y="546544"/>
                </a:lnTo>
                <a:lnTo>
                  <a:pt x="0" y="615314"/>
                </a:lnTo>
                <a:lnTo>
                  <a:pt x="761047" y="856678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317688" y="549592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5661"/>
                </a:lnTo>
                <a:lnTo>
                  <a:pt x="1978152" y="254508"/>
                </a:lnTo>
                <a:lnTo>
                  <a:pt x="2074164" y="216788"/>
                </a:lnTo>
                <a:lnTo>
                  <a:pt x="1389316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2621660" y="2006663"/>
            <a:ext cx="2074545" cy="857250"/>
          </a:xfrm>
          <a:custGeom>
            <a:avLst/>
            <a:gdLst/>
            <a:ahLst/>
            <a:cxnLst/>
            <a:rect l="l" t="t" r="r" b="b"/>
            <a:pathLst>
              <a:path w="2074545" h="857250">
                <a:moveTo>
                  <a:pt x="0" y="615314"/>
                </a:moveTo>
                <a:lnTo>
                  <a:pt x="761047" y="856678"/>
                </a:lnTo>
                <a:lnTo>
                  <a:pt x="881634" y="786193"/>
                </a:lnTo>
                <a:lnTo>
                  <a:pt x="994600" y="719899"/>
                </a:lnTo>
                <a:lnTo>
                  <a:pt x="1103947" y="659511"/>
                </a:lnTo>
                <a:lnTo>
                  <a:pt x="1227391" y="595693"/>
                </a:lnTo>
                <a:lnTo>
                  <a:pt x="1317688" y="549592"/>
                </a:lnTo>
                <a:lnTo>
                  <a:pt x="1444942" y="491680"/>
                </a:lnTo>
                <a:lnTo>
                  <a:pt x="1577721" y="431291"/>
                </a:lnTo>
                <a:lnTo>
                  <a:pt x="1687067" y="379285"/>
                </a:lnTo>
                <a:lnTo>
                  <a:pt x="1786889" y="335661"/>
                </a:lnTo>
                <a:lnTo>
                  <a:pt x="1882902" y="295084"/>
                </a:lnTo>
                <a:lnTo>
                  <a:pt x="1978152" y="254508"/>
                </a:lnTo>
                <a:lnTo>
                  <a:pt x="2074164" y="216788"/>
                </a:lnTo>
                <a:lnTo>
                  <a:pt x="1389316" y="0"/>
                </a:lnTo>
                <a:lnTo>
                  <a:pt x="1277302" y="41148"/>
                </a:lnTo>
                <a:lnTo>
                  <a:pt x="1163192" y="87249"/>
                </a:lnTo>
                <a:lnTo>
                  <a:pt x="1076705" y="124777"/>
                </a:lnTo>
                <a:lnTo>
                  <a:pt x="986218" y="170878"/>
                </a:lnTo>
                <a:lnTo>
                  <a:pt x="890206" y="219837"/>
                </a:lnTo>
                <a:lnTo>
                  <a:pt x="794956" y="271843"/>
                </a:lnTo>
                <a:lnTo>
                  <a:pt x="645223" y="330326"/>
                </a:lnTo>
                <a:lnTo>
                  <a:pt x="513397" y="378142"/>
                </a:lnTo>
                <a:lnTo>
                  <a:pt x="389000" y="428244"/>
                </a:lnTo>
                <a:lnTo>
                  <a:pt x="252412" y="489203"/>
                </a:lnTo>
                <a:lnTo>
                  <a:pt x="129920" y="546544"/>
                </a:lnTo>
                <a:lnTo>
                  <a:pt x="0" y="615314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2803398" y="2077720"/>
            <a:ext cx="1710689" cy="706755"/>
          </a:xfrm>
          <a:custGeom>
            <a:avLst/>
            <a:gdLst/>
            <a:ahLst/>
            <a:cxnLst/>
            <a:rect l="l" t="t" r="r" b="b"/>
            <a:pathLst>
              <a:path w="1710689" h="706755">
                <a:moveTo>
                  <a:pt x="0" y="507301"/>
                </a:moveTo>
                <a:lnTo>
                  <a:pt x="627316" y="706754"/>
                </a:lnTo>
                <a:lnTo>
                  <a:pt x="727138" y="648271"/>
                </a:lnTo>
                <a:lnTo>
                  <a:pt x="820483" y="593216"/>
                </a:lnTo>
                <a:lnTo>
                  <a:pt x="910018" y="543687"/>
                </a:lnTo>
                <a:lnTo>
                  <a:pt x="1011745" y="491680"/>
                </a:lnTo>
                <a:lnTo>
                  <a:pt x="1086040" y="452818"/>
                </a:lnTo>
                <a:lnTo>
                  <a:pt x="1191577" y="405764"/>
                </a:lnTo>
                <a:lnTo>
                  <a:pt x="1299972" y="356044"/>
                </a:lnTo>
                <a:lnTo>
                  <a:pt x="1391221" y="312419"/>
                </a:lnTo>
                <a:lnTo>
                  <a:pt x="1473327" y="277177"/>
                </a:lnTo>
                <a:lnTo>
                  <a:pt x="1552384" y="243839"/>
                </a:lnTo>
                <a:lnTo>
                  <a:pt x="1631441" y="210312"/>
                </a:lnTo>
                <a:lnTo>
                  <a:pt x="1710689" y="178117"/>
                </a:lnTo>
                <a:lnTo>
                  <a:pt x="1145476" y="0"/>
                </a:lnTo>
                <a:lnTo>
                  <a:pt x="1053084" y="33527"/>
                </a:lnTo>
                <a:lnTo>
                  <a:pt x="958976" y="71627"/>
                </a:lnTo>
                <a:lnTo>
                  <a:pt x="887349" y="102679"/>
                </a:lnTo>
                <a:lnTo>
                  <a:pt x="812863" y="140969"/>
                </a:lnTo>
                <a:lnTo>
                  <a:pt x="733805" y="180975"/>
                </a:lnTo>
                <a:lnTo>
                  <a:pt x="655701" y="224027"/>
                </a:lnTo>
                <a:lnTo>
                  <a:pt x="531304" y="272414"/>
                </a:lnTo>
                <a:lnTo>
                  <a:pt x="435292" y="307085"/>
                </a:lnTo>
                <a:lnTo>
                  <a:pt x="320230" y="353758"/>
                </a:lnTo>
                <a:lnTo>
                  <a:pt x="208216" y="403288"/>
                </a:lnTo>
                <a:lnTo>
                  <a:pt x="106489" y="450532"/>
                </a:lnTo>
                <a:lnTo>
                  <a:pt x="0" y="507301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2858071" y="2097532"/>
            <a:ext cx="1606550" cy="666750"/>
          </a:xfrm>
          <a:custGeom>
            <a:avLst/>
            <a:gdLst/>
            <a:ahLst/>
            <a:cxnLst/>
            <a:rect l="l" t="t" r="r" b="b"/>
            <a:pathLst>
              <a:path w="1606550" h="666750">
                <a:moveTo>
                  <a:pt x="1091755" y="0"/>
                </a:moveTo>
                <a:lnTo>
                  <a:pt x="911732" y="68579"/>
                </a:lnTo>
                <a:lnTo>
                  <a:pt x="828865" y="107441"/>
                </a:lnTo>
                <a:lnTo>
                  <a:pt x="690371" y="177926"/>
                </a:lnTo>
                <a:lnTo>
                  <a:pt x="620649" y="216788"/>
                </a:lnTo>
                <a:lnTo>
                  <a:pt x="508635" y="259841"/>
                </a:lnTo>
                <a:lnTo>
                  <a:pt x="421957" y="292036"/>
                </a:lnTo>
                <a:lnTo>
                  <a:pt x="319278" y="333375"/>
                </a:lnTo>
                <a:lnTo>
                  <a:pt x="0" y="483869"/>
                </a:lnTo>
                <a:lnTo>
                  <a:pt x="570738" y="666750"/>
                </a:lnTo>
                <a:lnTo>
                  <a:pt x="665988" y="606932"/>
                </a:lnTo>
                <a:lnTo>
                  <a:pt x="849630" y="504063"/>
                </a:lnTo>
                <a:lnTo>
                  <a:pt x="941069" y="457580"/>
                </a:lnTo>
                <a:lnTo>
                  <a:pt x="1007935" y="422909"/>
                </a:lnTo>
                <a:lnTo>
                  <a:pt x="1102995" y="380428"/>
                </a:lnTo>
                <a:lnTo>
                  <a:pt x="1199959" y="335660"/>
                </a:lnTo>
                <a:lnTo>
                  <a:pt x="1282065" y="296798"/>
                </a:lnTo>
                <a:lnTo>
                  <a:pt x="1427988" y="234695"/>
                </a:lnTo>
                <a:lnTo>
                  <a:pt x="1606105" y="160591"/>
                </a:lnTo>
                <a:lnTo>
                  <a:pt x="1091755" y="0"/>
                </a:lnTo>
                <a:close/>
              </a:path>
            </a:pathLst>
          </a:custGeom>
          <a:solidFill>
            <a:srgbClr val="DE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2858071" y="2097532"/>
            <a:ext cx="1606550" cy="666750"/>
          </a:xfrm>
          <a:custGeom>
            <a:avLst/>
            <a:gdLst/>
            <a:ahLst/>
            <a:cxnLst/>
            <a:rect l="l" t="t" r="r" b="b"/>
            <a:pathLst>
              <a:path w="1606550" h="666750">
                <a:moveTo>
                  <a:pt x="0" y="483869"/>
                </a:moveTo>
                <a:lnTo>
                  <a:pt x="570738" y="666750"/>
                </a:lnTo>
                <a:lnTo>
                  <a:pt x="665988" y="606932"/>
                </a:lnTo>
                <a:lnTo>
                  <a:pt x="768667" y="549592"/>
                </a:lnTo>
                <a:lnTo>
                  <a:pt x="849630" y="504063"/>
                </a:lnTo>
                <a:lnTo>
                  <a:pt x="941069" y="457580"/>
                </a:lnTo>
                <a:lnTo>
                  <a:pt x="1007935" y="422909"/>
                </a:lnTo>
                <a:lnTo>
                  <a:pt x="1102995" y="380428"/>
                </a:lnTo>
                <a:lnTo>
                  <a:pt x="1199959" y="335660"/>
                </a:lnTo>
                <a:lnTo>
                  <a:pt x="1282065" y="296798"/>
                </a:lnTo>
                <a:lnTo>
                  <a:pt x="1357312" y="264604"/>
                </a:lnTo>
                <a:lnTo>
                  <a:pt x="1427988" y="234695"/>
                </a:lnTo>
                <a:lnTo>
                  <a:pt x="1511808" y="200025"/>
                </a:lnTo>
                <a:lnTo>
                  <a:pt x="1606105" y="160591"/>
                </a:lnTo>
                <a:lnTo>
                  <a:pt x="1091755" y="0"/>
                </a:lnTo>
                <a:lnTo>
                  <a:pt x="1002220" y="33908"/>
                </a:lnTo>
                <a:lnTo>
                  <a:pt x="911732" y="68579"/>
                </a:lnTo>
                <a:lnTo>
                  <a:pt x="828865" y="107441"/>
                </a:lnTo>
                <a:lnTo>
                  <a:pt x="762000" y="141541"/>
                </a:lnTo>
                <a:lnTo>
                  <a:pt x="690371" y="177926"/>
                </a:lnTo>
                <a:lnTo>
                  <a:pt x="620649" y="216788"/>
                </a:lnTo>
                <a:lnTo>
                  <a:pt x="508635" y="259841"/>
                </a:lnTo>
                <a:lnTo>
                  <a:pt x="421957" y="292036"/>
                </a:lnTo>
                <a:lnTo>
                  <a:pt x="319278" y="333375"/>
                </a:lnTo>
                <a:lnTo>
                  <a:pt x="223266" y="378713"/>
                </a:lnTo>
                <a:lnTo>
                  <a:pt x="125349" y="424624"/>
                </a:lnTo>
                <a:lnTo>
                  <a:pt x="0" y="483869"/>
                </a:lnTo>
                <a:close/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2929699" y="2516822"/>
            <a:ext cx="125730" cy="61594"/>
          </a:xfrm>
          <a:custGeom>
            <a:avLst/>
            <a:gdLst/>
            <a:ahLst/>
            <a:cxnLst/>
            <a:rect l="l" t="t" r="r" b="b"/>
            <a:pathLst>
              <a:path w="125730" h="61594">
                <a:moveTo>
                  <a:pt x="0" y="61531"/>
                </a:moveTo>
                <a:lnTo>
                  <a:pt x="125158" y="0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2960751" y="2526919"/>
            <a:ext cx="125730" cy="62865"/>
          </a:xfrm>
          <a:custGeom>
            <a:avLst/>
            <a:gdLst/>
            <a:ahLst/>
            <a:cxnLst/>
            <a:rect l="l" t="t" r="r" b="b"/>
            <a:pathLst>
              <a:path w="125730" h="62864">
                <a:moveTo>
                  <a:pt x="0" y="62864"/>
                </a:moveTo>
                <a:lnTo>
                  <a:pt x="125349" y="0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384613" y="2655506"/>
            <a:ext cx="110489" cy="64769"/>
          </a:xfrm>
          <a:custGeom>
            <a:avLst/>
            <a:gdLst/>
            <a:ahLst/>
            <a:cxnLst/>
            <a:rect l="l" t="t" r="r" b="b"/>
            <a:pathLst>
              <a:path w="110489" h="64769">
                <a:moveTo>
                  <a:pt x="0" y="64388"/>
                </a:moveTo>
                <a:lnTo>
                  <a:pt x="110299" y="0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3422332" y="2666745"/>
            <a:ext cx="111125" cy="65405"/>
          </a:xfrm>
          <a:custGeom>
            <a:avLst/>
            <a:gdLst/>
            <a:ahLst/>
            <a:cxnLst/>
            <a:rect l="l" t="t" r="r" b="b"/>
            <a:pathLst>
              <a:path w="111125" h="65405">
                <a:moveTo>
                  <a:pt x="0" y="65150"/>
                </a:moveTo>
                <a:lnTo>
                  <a:pt x="111061" y="0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289869" y="2258123"/>
            <a:ext cx="109220" cy="46990"/>
          </a:xfrm>
          <a:custGeom>
            <a:avLst/>
            <a:gdLst/>
            <a:ahLst/>
            <a:cxnLst/>
            <a:rect l="l" t="t" r="r" b="b"/>
            <a:pathLst>
              <a:path w="109220" h="46989">
                <a:moveTo>
                  <a:pt x="109156" y="0"/>
                </a:moveTo>
                <a:lnTo>
                  <a:pt x="0" y="46672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252150" y="2246883"/>
            <a:ext cx="109855" cy="45720"/>
          </a:xfrm>
          <a:custGeom>
            <a:avLst/>
            <a:gdLst/>
            <a:ahLst/>
            <a:cxnLst/>
            <a:rect l="l" t="t" r="r" b="b"/>
            <a:pathLst>
              <a:path w="109854" h="45719">
                <a:moveTo>
                  <a:pt x="109347" y="0"/>
                </a:moveTo>
                <a:lnTo>
                  <a:pt x="0" y="45338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3846195" y="2120201"/>
            <a:ext cx="109220" cy="41910"/>
          </a:xfrm>
          <a:custGeom>
            <a:avLst/>
            <a:gdLst/>
            <a:ahLst/>
            <a:cxnLst/>
            <a:rect l="l" t="t" r="r" b="b"/>
            <a:pathLst>
              <a:path w="109220" h="41910">
                <a:moveTo>
                  <a:pt x="109156" y="0"/>
                </a:moveTo>
                <a:lnTo>
                  <a:pt x="0" y="41719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3875341" y="2130869"/>
            <a:ext cx="110489" cy="42545"/>
          </a:xfrm>
          <a:custGeom>
            <a:avLst/>
            <a:gdLst/>
            <a:ahLst/>
            <a:cxnLst/>
            <a:rect l="l" t="t" r="r" b="b"/>
            <a:pathLst>
              <a:path w="110489" h="42544">
                <a:moveTo>
                  <a:pt x="110299" y="0"/>
                </a:moveTo>
                <a:lnTo>
                  <a:pt x="0" y="42481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3539109" y="2331656"/>
            <a:ext cx="355600" cy="158115"/>
          </a:xfrm>
          <a:custGeom>
            <a:avLst/>
            <a:gdLst/>
            <a:ahLst/>
            <a:cxnLst/>
            <a:rect l="l" t="t" r="r" b="b"/>
            <a:pathLst>
              <a:path w="355600" h="158114">
                <a:moveTo>
                  <a:pt x="31623" y="0"/>
                </a:moveTo>
                <a:lnTo>
                  <a:pt x="18002" y="12927"/>
                </a:lnTo>
                <a:lnTo>
                  <a:pt x="8096" y="26693"/>
                </a:lnTo>
                <a:lnTo>
                  <a:pt x="2047" y="41067"/>
                </a:lnTo>
                <a:lnTo>
                  <a:pt x="0" y="55816"/>
                </a:lnTo>
                <a:lnTo>
                  <a:pt x="9829" y="87902"/>
                </a:lnTo>
                <a:lnTo>
                  <a:pt x="37216" y="115819"/>
                </a:lnTo>
                <a:lnTo>
                  <a:pt x="79004" y="137865"/>
                </a:lnTo>
                <a:lnTo>
                  <a:pt x="132039" y="152340"/>
                </a:lnTo>
                <a:lnTo>
                  <a:pt x="193166" y="157543"/>
                </a:lnTo>
                <a:lnTo>
                  <a:pt x="241271" y="154349"/>
                </a:lnTo>
                <a:lnTo>
                  <a:pt x="285678" y="145137"/>
                </a:lnTo>
                <a:lnTo>
                  <a:pt x="324406" y="130459"/>
                </a:lnTo>
                <a:lnTo>
                  <a:pt x="355473" y="110870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3570351" y="2286317"/>
            <a:ext cx="357505" cy="157480"/>
          </a:xfrm>
          <a:custGeom>
            <a:avLst/>
            <a:gdLst/>
            <a:ahLst/>
            <a:cxnLst/>
            <a:rect l="l" t="t" r="r" b="b"/>
            <a:pathLst>
              <a:path w="357504" h="157480">
                <a:moveTo>
                  <a:pt x="323469" y="157162"/>
                </a:moveTo>
                <a:lnTo>
                  <a:pt x="337949" y="144089"/>
                </a:lnTo>
                <a:lnTo>
                  <a:pt x="348448" y="130159"/>
                </a:lnTo>
                <a:lnTo>
                  <a:pt x="354838" y="115585"/>
                </a:lnTo>
                <a:lnTo>
                  <a:pt x="356997" y="100584"/>
                </a:lnTo>
                <a:lnTo>
                  <a:pt x="347074" y="68836"/>
                </a:lnTo>
                <a:lnTo>
                  <a:pt x="319631" y="41230"/>
                </a:lnTo>
                <a:lnTo>
                  <a:pt x="277814" y="19440"/>
                </a:lnTo>
                <a:lnTo>
                  <a:pt x="224768" y="5138"/>
                </a:lnTo>
                <a:lnTo>
                  <a:pt x="163639" y="0"/>
                </a:lnTo>
                <a:lnTo>
                  <a:pt x="114978" y="3259"/>
                </a:lnTo>
                <a:lnTo>
                  <a:pt x="70103" y="12644"/>
                </a:lnTo>
                <a:lnTo>
                  <a:pt x="31087" y="27565"/>
                </a:lnTo>
                <a:lnTo>
                  <a:pt x="0" y="47434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3409950" y="2276030"/>
            <a:ext cx="661035" cy="621665"/>
          </a:xfrm>
          <a:custGeom>
            <a:avLst/>
            <a:gdLst/>
            <a:ahLst/>
            <a:cxnLst/>
            <a:rect l="l" t="t" r="r" b="b"/>
            <a:pathLst>
              <a:path w="661035" h="621664">
                <a:moveTo>
                  <a:pt x="0" y="0"/>
                </a:moveTo>
                <a:lnTo>
                  <a:pt x="660463" y="217551"/>
                </a:lnTo>
                <a:lnTo>
                  <a:pt x="659511" y="621411"/>
                </a:lnTo>
              </a:path>
            </a:pathLst>
          </a:custGeom>
          <a:ln w="6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1026716" y="1974961"/>
            <a:ext cx="1400332" cy="1224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 txBox="1"/>
          <p:nvPr/>
        </p:nvSpPr>
        <p:spPr>
          <a:xfrm>
            <a:off x="5424932" y="4724400"/>
            <a:ext cx="2621280" cy="1064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3545">
              <a:lnSpc>
                <a:spcPct val="100000"/>
              </a:lnSpc>
              <a:spcBef>
                <a:spcPts val="105"/>
              </a:spcBef>
            </a:pPr>
            <a:r>
              <a:rPr sz="2800" b="1" spc="-90" dirty="0">
                <a:solidFill>
                  <a:srgbClr val="FCF500"/>
                </a:solidFill>
                <a:latin typeface="Arial"/>
                <a:cs typeface="Arial"/>
              </a:rPr>
              <a:t>EJECUTORIA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Ø</a:t>
            </a:r>
            <a:r>
              <a:rPr sz="2400" spc="-22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Devengado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424932" y="5870447"/>
            <a:ext cx="1586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Ø</a:t>
            </a:r>
            <a:r>
              <a:rPr sz="2400" spc="-27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Pagado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065267" y="746760"/>
            <a:ext cx="3223260" cy="112268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540"/>
              </a:spcBef>
              <a:buSzPct val="95833"/>
              <a:buFont typeface="Verdana"/>
              <a:buChar char="•"/>
              <a:tabLst>
                <a:tab pos="18034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Orden de</a:t>
            </a:r>
            <a:r>
              <a:rPr sz="2400" b="1" spc="-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Compra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80340" indent="-167640">
              <a:lnSpc>
                <a:spcPct val="100000"/>
              </a:lnSpc>
              <a:spcBef>
                <a:spcPts val="1440"/>
              </a:spcBef>
              <a:buSzPct val="95833"/>
              <a:buFont typeface="Verdana"/>
              <a:buChar char="•"/>
              <a:tabLst>
                <a:tab pos="18034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Orden de</a:t>
            </a:r>
            <a:r>
              <a:rPr sz="2400" b="1" spc="-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Servicio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5065267" y="1840991"/>
            <a:ext cx="4249420" cy="240030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540"/>
              </a:spcBef>
              <a:buSzPct val="95833"/>
              <a:buFont typeface="Verdana"/>
              <a:buChar char="•"/>
              <a:tabLst>
                <a:tab pos="18034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Planilla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Única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400" b="1" spc="-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Pagos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80340" indent="-167640">
              <a:lnSpc>
                <a:spcPct val="100000"/>
              </a:lnSpc>
              <a:spcBef>
                <a:spcPts val="1440"/>
              </a:spcBef>
              <a:buSzPct val="95833"/>
              <a:buFont typeface="Verdana"/>
              <a:buChar char="•"/>
              <a:tabLst>
                <a:tab pos="18034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Contratos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600"/>
              </a:lnSpc>
              <a:spcBef>
                <a:spcPts val="1450"/>
              </a:spcBef>
              <a:buSzPct val="95833"/>
              <a:buFont typeface="Verdana"/>
              <a:buChar char="•"/>
              <a:tabLst>
                <a:tab pos="180340" algn="l"/>
              </a:tabLst>
            </a:pP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Otros que </a:t>
            </a:r>
            <a:r>
              <a:rPr sz="2400" b="1" dirty="0">
                <a:solidFill>
                  <a:srgbClr val="FFC000"/>
                </a:solidFill>
                <a:latin typeface="Verdana"/>
                <a:cs typeface="Verdana"/>
              </a:rPr>
              <a:t>dejen 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constancia expresa de</a:t>
            </a:r>
            <a:r>
              <a:rPr sz="2400" b="1" spc="-4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la  afectación</a:t>
            </a:r>
            <a:r>
              <a:rPr sz="24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Verdana"/>
                <a:cs typeface="Verdana"/>
              </a:rPr>
              <a:t>preventiva</a:t>
            </a:r>
            <a:endParaRPr sz="2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124" y="923544"/>
            <a:ext cx="8150859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00FF00"/>
                </a:solidFill>
                <a:latin typeface="Arial"/>
                <a:cs typeface="Arial"/>
              </a:rPr>
              <a:t>Mejorar la </a:t>
            </a:r>
            <a:r>
              <a:rPr sz="2000" spc="-10" dirty="0">
                <a:solidFill>
                  <a:srgbClr val="00FF00"/>
                </a:solidFill>
                <a:latin typeface="Arial"/>
                <a:cs typeface="Arial"/>
              </a:rPr>
              <a:t>capacidad </a:t>
            </a:r>
            <a:r>
              <a:rPr sz="2000" spc="5" dirty="0">
                <a:solidFill>
                  <a:srgbClr val="00FF00"/>
                </a:solidFill>
                <a:latin typeface="Arial"/>
                <a:cs typeface="Arial"/>
              </a:rPr>
              <a:t>de </a:t>
            </a:r>
            <a:r>
              <a:rPr sz="2000" spc="-10" dirty="0">
                <a:solidFill>
                  <a:srgbClr val="00FF00"/>
                </a:solidFill>
                <a:latin typeface="Arial"/>
                <a:cs typeface="Arial"/>
              </a:rPr>
              <a:t>gestión </a:t>
            </a:r>
            <a:r>
              <a:rPr sz="2000" spc="-5" dirty="0">
                <a:solidFill>
                  <a:srgbClr val="00FF00"/>
                </a:solidFill>
                <a:latin typeface="Arial"/>
                <a:cs typeface="Arial"/>
              </a:rPr>
              <a:t>financiera mediante la </a:t>
            </a:r>
            <a:r>
              <a:rPr sz="2000" spc="-10" dirty="0">
                <a:solidFill>
                  <a:srgbClr val="00FF00"/>
                </a:solidFill>
                <a:latin typeface="Arial"/>
                <a:cs typeface="Arial"/>
              </a:rPr>
              <a:t>adecuada  </a:t>
            </a:r>
            <a:r>
              <a:rPr sz="2000" spc="-5" dirty="0">
                <a:solidFill>
                  <a:srgbClr val="00FF00"/>
                </a:solidFill>
                <a:latin typeface="Arial"/>
                <a:cs typeface="Arial"/>
              </a:rPr>
              <a:t>utilización de los recursos: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7067" y="2173224"/>
            <a:ext cx="5168900" cy="1438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25805" algn="l"/>
                <a:tab pos="1972310" algn="l"/>
                <a:tab pos="3539490" algn="l"/>
                <a:tab pos="4023995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&gt;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é	f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tes	y	as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800" b="1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79375">
              <a:lnSpc>
                <a:spcPct val="100000"/>
              </a:lnSpc>
              <a:tabLst>
                <a:tab pos="2252980" algn="l"/>
                <a:tab pos="3021330" algn="l"/>
                <a:tab pos="4739640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ete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	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	c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6124" y="2173224"/>
            <a:ext cx="2715260" cy="1864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ES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ES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fondos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TESORERÍA</a:t>
            </a:r>
            <a:r>
              <a:rPr sz="2800" b="1" spc="-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=&gt;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ingresos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191" y="2338323"/>
            <a:ext cx="628015" cy="2710180"/>
          </a:xfrm>
          <a:custGeom>
            <a:avLst/>
            <a:gdLst/>
            <a:ahLst/>
            <a:cxnLst/>
            <a:rect l="l" t="t" r="r" b="b"/>
            <a:pathLst>
              <a:path w="628015" h="2710179">
                <a:moveTo>
                  <a:pt x="627888" y="0"/>
                </a:moveTo>
                <a:lnTo>
                  <a:pt x="585214" y="3296"/>
                </a:lnTo>
                <a:lnTo>
                  <a:pt x="544307" y="12911"/>
                </a:lnTo>
                <a:lnTo>
                  <a:pt x="505539" y="28432"/>
                </a:lnTo>
                <a:lnTo>
                  <a:pt x="469279" y="49445"/>
                </a:lnTo>
                <a:lnTo>
                  <a:pt x="435897" y="75538"/>
                </a:lnTo>
                <a:lnTo>
                  <a:pt x="405764" y="106299"/>
                </a:lnTo>
                <a:lnTo>
                  <a:pt x="379251" y="141313"/>
                </a:lnTo>
                <a:lnTo>
                  <a:pt x="356728" y="180170"/>
                </a:lnTo>
                <a:lnTo>
                  <a:pt x="338566" y="222456"/>
                </a:lnTo>
                <a:lnTo>
                  <a:pt x="325134" y="267758"/>
                </a:lnTo>
                <a:lnTo>
                  <a:pt x="316803" y="315663"/>
                </a:lnTo>
                <a:lnTo>
                  <a:pt x="313944" y="365760"/>
                </a:lnTo>
                <a:lnTo>
                  <a:pt x="313944" y="987551"/>
                </a:lnTo>
                <a:lnTo>
                  <a:pt x="311084" y="1037007"/>
                </a:lnTo>
                <a:lnTo>
                  <a:pt x="302753" y="1084495"/>
                </a:lnTo>
                <a:lnTo>
                  <a:pt x="289321" y="1129569"/>
                </a:lnTo>
                <a:lnTo>
                  <a:pt x="271159" y="1171786"/>
                </a:lnTo>
                <a:lnTo>
                  <a:pt x="248636" y="1210701"/>
                </a:lnTo>
                <a:lnTo>
                  <a:pt x="222123" y="1245869"/>
                </a:lnTo>
                <a:lnTo>
                  <a:pt x="191990" y="1276847"/>
                </a:lnTo>
                <a:lnTo>
                  <a:pt x="158608" y="1303189"/>
                </a:lnTo>
                <a:lnTo>
                  <a:pt x="122348" y="1324451"/>
                </a:lnTo>
                <a:lnTo>
                  <a:pt x="83580" y="1340188"/>
                </a:lnTo>
                <a:lnTo>
                  <a:pt x="42673" y="1349957"/>
                </a:lnTo>
                <a:lnTo>
                  <a:pt x="0" y="1353312"/>
                </a:lnTo>
                <a:lnTo>
                  <a:pt x="42673" y="1356666"/>
                </a:lnTo>
                <a:lnTo>
                  <a:pt x="83580" y="1366435"/>
                </a:lnTo>
                <a:lnTo>
                  <a:pt x="122348" y="1382172"/>
                </a:lnTo>
                <a:lnTo>
                  <a:pt x="158608" y="1403434"/>
                </a:lnTo>
                <a:lnTo>
                  <a:pt x="191990" y="1429776"/>
                </a:lnTo>
                <a:lnTo>
                  <a:pt x="222123" y="1460753"/>
                </a:lnTo>
                <a:lnTo>
                  <a:pt x="248636" y="1495922"/>
                </a:lnTo>
                <a:lnTo>
                  <a:pt x="271159" y="1534837"/>
                </a:lnTo>
                <a:lnTo>
                  <a:pt x="289321" y="1577054"/>
                </a:lnTo>
                <a:lnTo>
                  <a:pt x="302753" y="1622128"/>
                </a:lnTo>
                <a:lnTo>
                  <a:pt x="311084" y="1669616"/>
                </a:lnTo>
                <a:lnTo>
                  <a:pt x="313944" y="1719072"/>
                </a:lnTo>
                <a:lnTo>
                  <a:pt x="313944" y="2340864"/>
                </a:lnTo>
                <a:lnTo>
                  <a:pt x="316803" y="2391020"/>
                </a:lnTo>
                <a:lnTo>
                  <a:pt x="325134" y="2439091"/>
                </a:lnTo>
                <a:lnTo>
                  <a:pt x="338566" y="2484643"/>
                </a:lnTo>
                <a:lnTo>
                  <a:pt x="356728" y="2527243"/>
                </a:lnTo>
                <a:lnTo>
                  <a:pt x="379251" y="2566456"/>
                </a:lnTo>
                <a:lnTo>
                  <a:pt x="405765" y="2601848"/>
                </a:lnTo>
                <a:lnTo>
                  <a:pt x="435897" y="2632986"/>
                </a:lnTo>
                <a:lnTo>
                  <a:pt x="469279" y="2659436"/>
                </a:lnTo>
                <a:lnTo>
                  <a:pt x="505539" y="2680763"/>
                </a:lnTo>
                <a:lnTo>
                  <a:pt x="544307" y="2696534"/>
                </a:lnTo>
                <a:lnTo>
                  <a:pt x="585214" y="2706315"/>
                </a:lnTo>
                <a:lnTo>
                  <a:pt x="627888" y="2709672"/>
                </a:lnTo>
              </a:path>
            </a:pathLst>
          </a:custGeom>
          <a:ln w="1219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4191" y="3700779"/>
            <a:ext cx="381000" cy="2390140"/>
          </a:xfrm>
          <a:custGeom>
            <a:avLst/>
            <a:gdLst/>
            <a:ahLst/>
            <a:cxnLst/>
            <a:rect l="l" t="t" r="r" b="b"/>
            <a:pathLst>
              <a:path w="381000" h="2390140">
                <a:moveTo>
                  <a:pt x="380998" y="0"/>
                </a:moveTo>
                <a:lnTo>
                  <a:pt x="324722" y="9228"/>
                </a:lnTo>
                <a:lnTo>
                  <a:pt x="271001" y="36044"/>
                </a:lnTo>
                <a:lnTo>
                  <a:pt x="220426" y="79142"/>
                </a:lnTo>
                <a:lnTo>
                  <a:pt x="173589" y="137217"/>
                </a:lnTo>
                <a:lnTo>
                  <a:pt x="151756" y="171462"/>
                </a:lnTo>
                <a:lnTo>
                  <a:pt x="131079" y="208963"/>
                </a:lnTo>
                <a:lnTo>
                  <a:pt x="111632" y="249555"/>
                </a:lnTo>
                <a:lnTo>
                  <a:pt x="93489" y="293075"/>
                </a:lnTo>
                <a:lnTo>
                  <a:pt x="76723" y="339360"/>
                </a:lnTo>
                <a:lnTo>
                  <a:pt x="61408" y="388247"/>
                </a:lnTo>
                <a:lnTo>
                  <a:pt x="47619" y="439574"/>
                </a:lnTo>
                <a:lnTo>
                  <a:pt x="35428" y="493176"/>
                </a:lnTo>
                <a:lnTo>
                  <a:pt x="24910" y="548890"/>
                </a:lnTo>
                <a:lnTo>
                  <a:pt x="16139" y="606554"/>
                </a:lnTo>
                <a:lnTo>
                  <a:pt x="9189" y="666004"/>
                </a:lnTo>
                <a:lnTo>
                  <a:pt x="4133" y="727077"/>
                </a:lnTo>
                <a:lnTo>
                  <a:pt x="1045" y="789610"/>
                </a:lnTo>
                <a:lnTo>
                  <a:pt x="51" y="850296"/>
                </a:lnTo>
                <a:lnTo>
                  <a:pt x="0" y="1341120"/>
                </a:lnTo>
                <a:lnTo>
                  <a:pt x="922" y="1401176"/>
                </a:lnTo>
                <a:lnTo>
                  <a:pt x="3658" y="1460330"/>
                </a:lnTo>
                <a:lnTo>
                  <a:pt x="8156" y="1518412"/>
                </a:lnTo>
                <a:lnTo>
                  <a:pt x="14366" y="1575251"/>
                </a:lnTo>
                <a:lnTo>
                  <a:pt x="22238" y="1630680"/>
                </a:lnTo>
                <a:lnTo>
                  <a:pt x="31721" y="1684528"/>
                </a:lnTo>
                <a:lnTo>
                  <a:pt x="42767" y="1736626"/>
                </a:lnTo>
                <a:lnTo>
                  <a:pt x="55323" y="1786805"/>
                </a:lnTo>
                <a:lnTo>
                  <a:pt x="69342" y="1834896"/>
                </a:lnTo>
                <a:lnTo>
                  <a:pt x="84771" y="1880728"/>
                </a:lnTo>
                <a:lnTo>
                  <a:pt x="101561" y="1924134"/>
                </a:lnTo>
                <a:lnTo>
                  <a:pt x="119662" y="1964944"/>
                </a:lnTo>
                <a:lnTo>
                  <a:pt x="139023" y="2002987"/>
                </a:lnTo>
                <a:lnTo>
                  <a:pt x="159595" y="2038096"/>
                </a:lnTo>
                <a:lnTo>
                  <a:pt x="181327" y="2070100"/>
                </a:lnTo>
                <a:lnTo>
                  <a:pt x="228072" y="2124117"/>
                </a:lnTo>
                <a:lnTo>
                  <a:pt x="252983" y="2145792"/>
                </a:lnTo>
                <a:lnTo>
                  <a:pt x="252983" y="2389632"/>
                </a:lnTo>
                <a:lnTo>
                  <a:pt x="380998" y="1950720"/>
                </a:lnTo>
                <a:lnTo>
                  <a:pt x="311172" y="1658112"/>
                </a:lnTo>
                <a:lnTo>
                  <a:pt x="252983" y="1658112"/>
                </a:lnTo>
                <a:lnTo>
                  <a:pt x="227404" y="1634982"/>
                </a:lnTo>
                <a:lnTo>
                  <a:pt x="179141" y="1577052"/>
                </a:lnTo>
                <a:lnTo>
                  <a:pt x="156607" y="1542584"/>
                </a:lnTo>
                <a:lnTo>
                  <a:pt x="135239" y="1504671"/>
                </a:lnTo>
                <a:lnTo>
                  <a:pt x="115112" y="1463478"/>
                </a:lnTo>
                <a:lnTo>
                  <a:pt x="96299" y="1419172"/>
                </a:lnTo>
                <a:lnTo>
                  <a:pt x="78877" y="1371919"/>
                </a:lnTo>
                <a:lnTo>
                  <a:pt x="62920" y="1321885"/>
                </a:lnTo>
                <a:lnTo>
                  <a:pt x="48503" y="1269238"/>
                </a:lnTo>
                <a:lnTo>
                  <a:pt x="35700" y="1214144"/>
                </a:lnTo>
                <a:lnTo>
                  <a:pt x="24587" y="1156769"/>
                </a:lnTo>
                <a:lnTo>
                  <a:pt x="15239" y="1097280"/>
                </a:lnTo>
                <a:lnTo>
                  <a:pt x="25542" y="1031163"/>
                </a:lnTo>
                <a:lnTo>
                  <a:pt x="38082" y="967823"/>
                </a:lnTo>
                <a:lnTo>
                  <a:pt x="52737" y="907466"/>
                </a:lnTo>
                <a:lnTo>
                  <a:pt x="69389" y="850296"/>
                </a:lnTo>
                <a:lnTo>
                  <a:pt x="87916" y="796520"/>
                </a:lnTo>
                <a:lnTo>
                  <a:pt x="108197" y="746343"/>
                </a:lnTo>
                <a:lnTo>
                  <a:pt x="130113" y="699969"/>
                </a:lnTo>
                <a:lnTo>
                  <a:pt x="153542" y="657606"/>
                </a:lnTo>
                <a:lnTo>
                  <a:pt x="178365" y="619456"/>
                </a:lnTo>
                <a:lnTo>
                  <a:pt x="204459" y="585727"/>
                </a:lnTo>
                <a:lnTo>
                  <a:pt x="231706" y="556624"/>
                </a:lnTo>
                <a:lnTo>
                  <a:pt x="289173" y="513116"/>
                </a:lnTo>
                <a:lnTo>
                  <a:pt x="349800" y="490574"/>
                </a:lnTo>
                <a:lnTo>
                  <a:pt x="380998" y="487680"/>
                </a:lnTo>
                <a:lnTo>
                  <a:pt x="380998" y="0"/>
                </a:lnTo>
                <a:close/>
              </a:path>
              <a:path w="381000" h="2390140">
                <a:moveTo>
                  <a:pt x="252983" y="1414272"/>
                </a:moveTo>
                <a:lnTo>
                  <a:pt x="252983" y="1658112"/>
                </a:lnTo>
                <a:lnTo>
                  <a:pt x="311172" y="1658112"/>
                </a:lnTo>
                <a:lnTo>
                  <a:pt x="252983" y="141427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74191" y="3700779"/>
            <a:ext cx="381000" cy="1097280"/>
          </a:xfrm>
          <a:custGeom>
            <a:avLst/>
            <a:gdLst/>
            <a:ahLst/>
            <a:cxnLst/>
            <a:rect l="l" t="t" r="r" b="b"/>
            <a:pathLst>
              <a:path w="381000" h="1097279">
                <a:moveTo>
                  <a:pt x="380998" y="0"/>
                </a:moveTo>
                <a:lnTo>
                  <a:pt x="324722" y="9228"/>
                </a:lnTo>
                <a:lnTo>
                  <a:pt x="271001" y="36044"/>
                </a:lnTo>
                <a:lnTo>
                  <a:pt x="220426" y="79142"/>
                </a:lnTo>
                <a:lnTo>
                  <a:pt x="173589" y="137217"/>
                </a:lnTo>
                <a:lnTo>
                  <a:pt x="151756" y="171462"/>
                </a:lnTo>
                <a:lnTo>
                  <a:pt x="131079" y="208963"/>
                </a:lnTo>
                <a:lnTo>
                  <a:pt x="111632" y="249555"/>
                </a:lnTo>
                <a:lnTo>
                  <a:pt x="93489" y="293075"/>
                </a:lnTo>
                <a:lnTo>
                  <a:pt x="76723" y="339360"/>
                </a:lnTo>
                <a:lnTo>
                  <a:pt x="61408" y="388247"/>
                </a:lnTo>
                <a:lnTo>
                  <a:pt x="47619" y="439574"/>
                </a:lnTo>
                <a:lnTo>
                  <a:pt x="35428" y="493176"/>
                </a:lnTo>
                <a:lnTo>
                  <a:pt x="24910" y="548890"/>
                </a:lnTo>
                <a:lnTo>
                  <a:pt x="16139" y="606554"/>
                </a:lnTo>
                <a:lnTo>
                  <a:pt x="9189" y="666004"/>
                </a:lnTo>
                <a:lnTo>
                  <a:pt x="4133" y="727077"/>
                </a:lnTo>
                <a:lnTo>
                  <a:pt x="1045" y="789610"/>
                </a:lnTo>
                <a:lnTo>
                  <a:pt x="0" y="853440"/>
                </a:lnTo>
                <a:lnTo>
                  <a:pt x="707" y="902793"/>
                </a:lnTo>
                <a:lnTo>
                  <a:pt x="2731" y="952000"/>
                </a:lnTo>
                <a:lnTo>
                  <a:pt x="5925" y="1000914"/>
                </a:lnTo>
                <a:lnTo>
                  <a:pt x="10143" y="1049389"/>
                </a:lnTo>
                <a:lnTo>
                  <a:pt x="15239" y="1097280"/>
                </a:lnTo>
                <a:lnTo>
                  <a:pt x="25542" y="1031163"/>
                </a:lnTo>
                <a:lnTo>
                  <a:pt x="38082" y="967823"/>
                </a:lnTo>
                <a:lnTo>
                  <a:pt x="52737" y="907466"/>
                </a:lnTo>
                <a:lnTo>
                  <a:pt x="69389" y="850296"/>
                </a:lnTo>
                <a:lnTo>
                  <a:pt x="87916" y="796520"/>
                </a:lnTo>
                <a:lnTo>
                  <a:pt x="108197" y="746343"/>
                </a:lnTo>
                <a:lnTo>
                  <a:pt x="130113" y="699969"/>
                </a:lnTo>
                <a:lnTo>
                  <a:pt x="153542" y="657606"/>
                </a:lnTo>
                <a:lnTo>
                  <a:pt x="178365" y="619456"/>
                </a:lnTo>
                <a:lnTo>
                  <a:pt x="204459" y="585727"/>
                </a:lnTo>
                <a:lnTo>
                  <a:pt x="231706" y="556624"/>
                </a:lnTo>
                <a:lnTo>
                  <a:pt x="289173" y="513116"/>
                </a:lnTo>
                <a:lnTo>
                  <a:pt x="349800" y="490574"/>
                </a:lnTo>
                <a:lnTo>
                  <a:pt x="380998" y="487680"/>
                </a:lnTo>
                <a:lnTo>
                  <a:pt x="380998" y="0"/>
                </a:lnTo>
                <a:close/>
              </a:path>
            </a:pathLst>
          </a:custGeom>
          <a:solidFill>
            <a:srgbClr val="CCC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74191" y="3700779"/>
            <a:ext cx="381000" cy="2390140"/>
          </a:xfrm>
          <a:custGeom>
            <a:avLst/>
            <a:gdLst/>
            <a:ahLst/>
            <a:cxnLst/>
            <a:rect l="l" t="t" r="r" b="b"/>
            <a:pathLst>
              <a:path w="381000" h="2390140">
                <a:moveTo>
                  <a:pt x="380998" y="0"/>
                </a:moveTo>
                <a:lnTo>
                  <a:pt x="324722" y="9228"/>
                </a:lnTo>
                <a:lnTo>
                  <a:pt x="271001" y="36044"/>
                </a:lnTo>
                <a:lnTo>
                  <a:pt x="220426" y="79142"/>
                </a:lnTo>
                <a:lnTo>
                  <a:pt x="173589" y="137217"/>
                </a:lnTo>
                <a:lnTo>
                  <a:pt x="151756" y="171462"/>
                </a:lnTo>
                <a:lnTo>
                  <a:pt x="131079" y="208963"/>
                </a:lnTo>
                <a:lnTo>
                  <a:pt x="111632" y="249555"/>
                </a:lnTo>
                <a:lnTo>
                  <a:pt x="93489" y="293075"/>
                </a:lnTo>
                <a:lnTo>
                  <a:pt x="76723" y="339360"/>
                </a:lnTo>
                <a:lnTo>
                  <a:pt x="61408" y="388247"/>
                </a:lnTo>
                <a:lnTo>
                  <a:pt x="47619" y="439574"/>
                </a:lnTo>
                <a:lnTo>
                  <a:pt x="35428" y="493176"/>
                </a:lnTo>
                <a:lnTo>
                  <a:pt x="24910" y="548890"/>
                </a:lnTo>
                <a:lnTo>
                  <a:pt x="16139" y="606554"/>
                </a:lnTo>
                <a:lnTo>
                  <a:pt x="9189" y="666004"/>
                </a:lnTo>
                <a:lnTo>
                  <a:pt x="4133" y="727077"/>
                </a:lnTo>
                <a:lnTo>
                  <a:pt x="1045" y="789610"/>
                </a:lnTo>
                <a:lnTo>
                  <a:pt x="0" y="853440"/>
                </a:lnTo>
                <a:lnTo>
                  <a:pt x="0" y="1341120"/>
                </a:lnTo>
                <a:lnTo>
                  <a:pt x="922" y="1401176"/>
                </a:lnTo>
                <a:lnTo>
                  <a:pt x="3658" y="1460330"/>
                </a:lnTo>
                <a:lnTo>
                  <a:pt x="8156" y="1518412"/>
                </a:lnTo>
                <a:lnTo>
                  <a:pt x="14366" y="1575251"/>
                </a:lnTo>
                <a:lnTo>
                  <a:pt x="22238" y="1630680"/>
                </a:lnTo>
                <a:lnTo>
                  <a:pt x="31721" y="1684528"/>
                </a:lnTo>
                <a:lnTo>
                  <a:pt x="42767" y="1736626"/>
                </a:lnTo>
                <a:lnTo>
                  <a:pt x="55323" y="1786805"/>
                </a:lnTo>
                <a:lnTo>
                  <a:pt x="69342" y="1834896"/>
                </a:lnTo>
                <a:lnTo>
                  <a:pt x="84771" y="1880728"/>
                </a:lnTo>
                <a:lnTo>
                  <a:pt x="101561" y="1924134"/>
                </a:lnTo>
                <a:lnTo>
                  <a:pt x="119662" y="1964944"/>
                </a:lnTo>
                <a:lnTo>
                  <a:pt x="139023" y="2002987"/>
                </a:lnTo>
                <a:lnTo>
                  <a:pt x="159595" y="2038096"/>
                </a:lnTo>
                <a:lnTo>
                  <a:pt x="181327" y="2070100"/>
                </a:lnTo>
                <a:lnTo>
                  <a:pt x="228072" y="2124117"/>
                </a:lnTo>
                <a:lnTo>
                  <a:pt x="252983" y="2145792"/>
                </a:lnTo>
                <a:lnTo>
                  <a:pt x="252983" y="2389632"/>
                </a:lnTo>
                <a:lnTo>
                  <a:pt x="380998" y="1950720"/>
                </a:lnTo>
                <a:lnTo>
                  <a:pt x="252983" y="1414272"/>
                </a:lnTo>
                <a:lnTo>
                  <a:pt x="252983" y="1658112"/>
                </a:lnTo>
                <a:lnTo>
                  <a:pt x="227404" y="1634982"/>
                </a:lnTo>
                <a:lnTo>
                  <a:pt x="179141" y="1577052"/>
                </a:lnTo>
                <a:lnTo>
                  <a:pt x="156607" y="1542584"/>
                </a:lnTo>
                <a:lnTo>
                  <a:pt x="135239" y="1504671"/>
                </a:lnTo>
                <a:lnTo>
                  <a:pt x="115112" y="1463478"/>
                </a:lnTo>
                <a:lnTo>
                  <a:pt x="96299" y="1419172"/>
                </a:lnTo>
                <a:lnTo>
                  <a:pt x="78877" y="1371919"/>
                </a:lnTo>
                <a:lnTo>
                  <a:pt x="62920" y="1321885"/>
                </a:lnTo>
                <a:lnTo>
                  <a:pt x="48503" y="1269238"/>
                </a:lnTo>
                <a:lnTo>
                  <a:pt x="35700" y="1214144"/>
                </a:lnTo>
                <a:lnTo>
                  <a:pt x="24587" y="1156769"/>
                </a:lnTo>
                <a:lnTo>
                  <a:pt x="15239" y="1097280"/>
                </a:lnTo>
                <a:lnTo>
                  <a:pt x="25542" y="1031163"/>
                </a:lnTo>
                <a:lnTo>
                  <a:pt x="38082" y="967823"/>
                </a:lnTo>
                <a:lnTo>
                  <a:pt x="52737" y="907466"/>
                </a:lnTo>
                <a:lnTo>
                  <a:pt x="69389" y="850296"/>
                </a:lnTo>
                <a:lnTo>
                  <a:pt x="87916" y="796520"/>
                </a:lnTo>
                <a:lnTo>
                  <a:pt x="108197" y="746343"/>
                </a:lnTo>
                <a:lnTo>
                  <a:pt x="130113" y="699969"/>
                </a:lnTo>
                <a:lnTo>
                  <a:pt x="153542" y="657606"/>
                </a:lnTo>
                <a:lnTo>
                  <a:pt x="178365" y="619456"/>
                </a:lnTo>
                <a:lnTo>
                  <a:pt x="204459" y="585727"/>
                </a:lnTo>
                <a:lnTo>
                  <a:pt x="231706" y="556624"/>
                </a:lnTo>
                <a:lnTo>
                  <a:pt x="289173" y="513116"/>
                </a:lnTo>
                <a:lnTo>
                  <a:pt x="349800" y="490574"/>
                </a:lnTo>
                <a:lnTo>
                  <a:pt x="380998" y="487680"/>
                </a:lnTo>
                <a:lnTo>
                  <a:pt x="380998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74191" y="4554220"/>
            <a:ext cx="15240" cy="243840"/>
          </a:xfrm>
          <a:custGeom>
            <a:avLst/>
            <a:gdLst/>
            <a:ahLst/>
            <a:cxnLst/>
            <a:rect l="l" t="t" r="r" b="b"/>
            <a:pathLst>
              <a:path w="15240" h="243839">
                <a:moveTo>
                  <a:pt x="0" y="0"/>
                </a:moveTo>
                <a:lnTo>
                  <a:pt x="707" y="49353"/>
                </a:lnTo>
                <a:lnTo>
                  <a:pt x="2731" y="98560"/>
                </a:lnTo>
                <a:lnTo>
                  <a:pt x="5925" y="147474"/>
                </a:lnTo>
                <a:lnTo>
                  <a:pt x="10143" y="195949"/>
                </a:lnTo>
                <a:lnTo>
                  <a:pt x="15239" y="243839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536191" y="5453379"/>
            <a:ext cx="8001000" cy="762000"/>
          </a:xfrm>
          <a:custGeom>
            <a:avLst/>
            <a:gdLst/>
            <a:ahLst/>
            <a:cxnLst/>
            <a:rect l="l" t="t" r="r" b="b"/>
            <a:pathLst>
              <a:path w="8001000" h="762000">
                <a:moveTo>
                  <a:pt x="4471144" y="759460"/>
                </a:moveTo>
                <a:lnTo>
                  <a:pt x="3527422" y="759460"/>
                </a:lnTo>
                <a:lnTo>
                  <a:pt x="3682970" y="762000"/>
                </a:lnTo>
                <a:lnTo>
                  <a:pt x="4315401" y="762000"/>
                </a:lnTo>
                <a:lnTo>
                  <a:pt x="4471144" y="759460"/>
                </a:lnTo>
                <a:close/>
              </a:path>
              <a:path w="8001000" h="762000">
                <a:moveTo>
                  <a:pt x="4548347" y="3810"/>
                </a:moveTo>
                <a:lnTo>
                  <a:pt x="3450312" y="3810"/>
                </a:lnTo>
                <a:lnTo>
                  <a:pt x="3146642" y="8890"/>
                </a:lnTo>
                <a:lnTo>
                  <a:pt x="3071988" y="11430"/>
                </a:lnTo>
                <a:lnTo>
                  <a:pt x="2924299" y="13970"/>
                </a:lnTo>
                <a:lnTo>
                  <a:pt x="2707027" y="21590"/>
                </a:lnTo>
                <a:lnTo>
                  <a:pt x="2635797" y="22860"/>
                </a:lnTo>
                <a:lnTo>
                  <a:pt x="2495216" y="27940"/>
                </a:lnTo>
                <a:lnTo>
                  <a:pt x="2425893" y="31750"/>
                </a:lnTo>
                <a:lnTo>
                  <a:pt x="2289256" y="36830"/>
                </a:lnTo>
                <a:lnTo>
                  <a:pt x="2221971" y="40640"/>
                </a:lnTo>
                <a:lnTo>
                  <a:pt x="2155394" y="43180"/>
                </a:lnTo>
                <a:lnTo>
                  <a:pt x="2024421" y="50800"/>
                </a:lnTo>
                <a:lnTo>
                  <a:pt x="1960054" y="53340"/>
                </a:lnTo>
                <a:lnTo>
                  <a:pt x="1771607" y="64770"/>
                </a:lnTo>
                <a:lnTo>
                  <a:pt x="1710390" y="69850"/>
                </a:lnTo>
                <a:lnTo>
                  <a:pt x="1531740" y="81280"/>
                </a:lnTo>
                <a:lnTo>
                  <a:pt x="1473905" y="86360"/>
                </a:lnTo>
                <a:lnTo>
                  <a:pt x="1416951" y="90170"/>
                </a:lnTo>
                <a:lnTo>
                  <a:pt x="1251524" y="105410"/>
                </a:lnTo>
                <a:lnTo>
                  <a:pt x="1198240" y="109220"/>
                </a:lnTo>
                <a:lnTo>
                  <a:pt x="1044171" y="124460"/>
                </a:lnTo>
                <a:lnTo>
                  <a:pt x="994789" y="130810"/>
                </a:lnTo>
                <a:lnTo>
                  <a:pt x="852772" y="146050"/>
                </a:lnTo>
                <a:lnTo>
                  <a:pt x="807524" y="152400"/>
                </a:lnTo>
                <a:lnTo>
                  <a:pt x="763345" y="157480"/>
                </a:lnTo>
                <a:lnTo>
                  <a:pt x="720250" y="163830"/>
                </a:lnTo>
                <a:lnTo>
                  <a:pt x="678253" y="168910"/>
                </a:lnTo>
                <a:lnTo>
                  <a:pt x="558997" y="187960"/>
                </a:lnTo>
                <a:lnTo>
                  <a:pt x="521538" y="193040"/>
                </a:lnTo>
                <a:lnTo>
                  <a:pt x="485250" y="199390"/>
                </a:lnTo>
                <a:lnTo>
                  <a:pt x="383553" y="218440"/>
                </a:lnTo>
                <a:lnTo>
                  <a:pt x="321874" y="231140"/>
                </a:lnTo>
                <a:lnTo>
                  <a:pt x="292913" y="238760"/>
                </a:lnTo>
                <a:lnTo>
                  <a:pt x="265223" y="245110"/>
                </a:lnTo>
                <a:lnTo>
                  <a:pt x="238820" y="251460"/>
                </a:lnTo>
                <a:lnTo>
                  <a:pt x="213718" y="259080"/>
                </a:lnTo>
                <a:lnTo>
                  <a:pt x="189931" y="265430"/>
                </a:lnTo>
                <a:lnTo>
                  <a:pt x="167474" y="271780"/>
                </a:lnTo>
                <a:lnTo>
                  <a:pt x="146360" y="279400"/>
                </a:lnTo>
                <a:lnTo>
                  <a:pt x="126606" y="285750"/>
                </a:lnTo>
                <a:lnTo>
                  <a:pt x="108224" y="293370"/>
                </a:lnTo>
                <a:lnTo>
                  <a:pt x="91230" y="300990"/>
                </a:lnTo>
                <a:lnTo>
                  <a:pt x="75637" y="307340"/>
                </a:lnTo>
                <a:lnTo>
                  <a:pt x="61461" y="314960"/>
                </a:lnTo>
                <a:lnTo>
                  <a:pt x="48716" y="322580"/>
                </a:lnTo>
                <a:lnTo>
                  <a:pt x="37416" y="328930"/>
                </a:lnTo>
                <a:lnTo>
                  <a:pt x="6959" y="359410"/>
                </a:lnTo>
                <a:lnTo>
                  <a:pt x="0" y="381000"/>
                </a:lnTo>
                <a:lnTo>
                  <a:pt x="778" y="388620"/>
                </a:lnTo>
                <a:lnTo>
                  <a:pt x="27576" y="426720"/>
                </a:lnTo>
                <a:lnTo>
                  <a:pt x="48716" y="440690"/>
                </a:lnTo>
                <a:lnTo>
                  <a:pt x="61461" y="448310"/>
                </a:lnTo>
                <a:lnTo>
                  <a:pt x="75637" y="455930"/>
                </a:lnTo>
                <a:lnTo>
                  <a:pt x="91230" y="462280"/>
                </a:lnTo>
                <a:lnTo>
                  <a:pt x="108224" y="469900"/>
                </a:lnTo>
                <a:lnTo>
                  <a:pt x="126606" y="477520"/>
                </a:lnTo>
                <a:lnTo>
                  <a:pt x="146360" y="483870"/>
                </a:lnTo>
                <a:lnTo>
                  <a:pt x="167474" y="491490"/>
                </a:lnTo>
                <a:lnTo>
                  <a:pt x="189931" y="497840"/>
                </a:lnTo>
                <a:lnTo>
                  <a:pt x="213718" y="504190"/>
                </a:lnTo>
                <a:lnTo>
                  <a:pt x="238820" y="511810"/>
                </a:lnTo>
                <a:lnTo>
                  <a:pt x="265223" y="518160"/>
                </a:lnTo>
                <a:lnTo>
                  <a:pt x="292913" y="524510"/>
                </a:lnTo>
                <a:lnTo>
                  <a:pt x="321874" y="532130"/>
                </a:lnTo>
                <a:lnTo>
                  <a:pt x="352092" y="538480"/>
                </a:lnTo>
                <a:lnTo>
                  <a:pt x="416243" y="551180"/>
                </a:lnTo>
                <a:lnTo>
                  <a:pt x="521538" y="570230"/>
                </a:lnTo>
                <a:lnTo>
                  <a:pt x="558997" y="575310"/>
                </a:lnTo>
                <a:lnTo>
                  <a:pt x="678253" y="594360"/>
                </a:lnTo>
                <a:lnTo>
                  <a:pt x="720250" y="599440"/>
                </a:lnTo>
                <a:lnTo>
                  <a:pt x="763345" y="605790"/>
                </a:lnTo>
                <a:lnTo>
                  <a:pt x="807524" y="610870"/>
                </a:lnTo>
                <a:lnTo>
                  <a:pt x="852772" y="617220"/>
                </a:lnTo>
                <a:lnTo>
                  <a:pt x="994789" y="632460"/>
                </a:lnTo>
                <a:lnTo>
                  <a:pt x="1044171" y="638810"/>
                </a:lnTo>
                <a:lnTo>
                  <a:pt x="1198240" y="654050"/>
                </a:lnTo>
                <a:lnTo>
                  <a:pt x="1251524" y="657860"/>
                </a:lnTo>
                <a:lnTo>
                  <a:pt x="1416951" y="673100"/>
                </a:lnTo>
                <a:lnTo>
                  <a:pt x="1473905" y="676910"/>
                </a:lnTo>
                <a:lnTo>
                  <a:pt x="1531740" y="681990"/>
                </a:lnTo>
                <a:lnTo>
                  <a:pt x="1710390" y="693420"/>
                </a:lnTo>
                <a:lnTo>
                  <a:pt x="1771607" y="698500"/>
                </a:lnTo>
                <a:lnTo>
                  <a:pt x="1960054" y="709930"/>
                </a:lnTo>
                <a:lnTo>
                  <a:pt x="2024421" y="712470"/>
                </a:lnTo>
                <a:lnTo>
                  <a:pt x="2155394" y="720090"/>
                </a:lnTo>
                <a:lnTo>
                  <a:pt x="2221971" y="722630"/>
                </a:lnTo>
                <a:lnTo>
                  <a:pt x="2289256" y="726440"/>
                </a:lnTo>
                <a:lnTo>
                  <a:pt x="2425893" y="731520"/>
                </a:lnTo>
                <a:lnTo>
                  <a:pt x="2495216" y="735330"/>
                </a:lnTo>
                <a:lnTo>
                  <a:pt x="2635797" y="740410"/>
                </a:lnTo>
                <a:lnTo>
                  <a:pt x="2707027" y="741680"/>
                </a:lnTo>
                <a:lnTo>
                  <a:pt x="2924299" y="749300"/>
                </a:lnTo>
                <a:lnTo>
                  <a:pt x="3071988" y="751840"/>
                </a:lnTo>
                <a:lnTo>
                  <a:pt x="3146642" y="754380"/>
                </a:lnTo>
                <a:lnTo>
                  <a:pt x="3450312" y="759460"/>
                </a:lnTo>
                <a:lnTo>
                  <a:pt x="4548347" y="759460"/>
                </a:lnTo>
                <a:lnTo>
                  <a:pt x="4852368" y="754380"/>
                </a:lnTo>
                <a:lnTo>
                  <a:pt x="4927103" y="751840"/>
                </a:lnTo>
                <a:lnTo>
                  <a:pt x="5074949" y="749300"/>
                </a:lnTo>
                <a:lnTo>
                  <a:pt x="5292440" y="741680"/>
                </a:lnTo>
                <a:lnTo>
                  <a:pt x="5363738" y="740410"/>
                </a:lnTo>
                <a:lnTo>
                  <a:pt x="5504450" y="735330"/>
                </a:lnTo>
                <a:lnTo>
                  <a:pt x="5573835" y="731520"/>
                </a:lnTo>
                <a:lnTo>
                  <a:pt x="5710591" y="726440"/>
                </a:lnTo>
                <a:lnTo>
                  <a:pt x="5777933" y="722630"/>
                </a:lnTo>
                <a:lnTo>
                  <a:pt x="5844565" y="720090"/>
                </a:lnTo>
                <a:lnTo>
                  <a:pt x="5975642" y="712470"/>
                </a:lnTo>
                <a:lnTo>
                  <a:pt x="6040058" y="709930"/>
                </a:lnTo>
                <a:lnTo>
                  <a:pt x="6228642" y="698500"/>
                </a:lnTo>
                <a:lnTo>
                  <a:pt x="6289901" y="693420"/>
                </a:lnTo>
                <a:lnTo>
                  <a:pt x="6468669" y="681990"/>
                </a:lnTo>
                <a:lnTo>
                  <a:pt x="6526540" y="676910"/>
                </a:lnTo>
                <a:lnTo>
                  <a:pt x="6583529" y="673100"/>
                </a:lnTo>
                <a:lnTo>
                  <a:pt x="6749052" y="657860"/>
                </a:lnTo>
                <a:lnTo>
                  <a:pt x="6802364" y="654050"/>
                </a:lnTo>
                <a:lnTo>
                  <a:pt x="6956512" y="638810"/>
                </a:lnTo>
                <a:lnTo>
                  <a:pt x="7005917" y="632460"/>
                </a:lnTo>
                <a:lnTo>
                  <a:pt x="7147998" y="617220"/>
                </a:lnTo>
                <a:lnTo>
                  <a:pt x="7193266" y="610870"/>
                </a:lnTo>
                <a:lnTo>
                  <a:pt x="7237463" y="605790"/>
                </a:lnTo>
                <a:lnTo>
                  <a:pt x="7280575" y="599440"/>
                </a:lnTo>
                <a:lnTo>
                  <a:pt x="7322587" y="594360"/>
                </a:lnTo>
                <a:lnTo>
                  <a:pt x="7441885" y="575310"/>
                </a:lnTo>
                <a:lnTo>
                  <a:pt x="7479356" y="570230"/>
                </a:lnTo>
                <a:lnTo>
                  <a:pt x="7584682" y="551180"/>
                </a:lnTo>
                <a:lnTo>
                  <a:pt x="7648850" y="538480"/>
                </a:lnTo>
                <a:lnTo>
                  <a:pt x="7679076" y="532130"/>
                </a:lnTo>
                <a:lnTo>
                  <a:pt x="7708044" y="524510"/>
                </a:lnTo>
                <a:lnTo>
                  <a:pt x="7735739" y="518160"/>
                </a:lnTo>
                <a:lnTo>
                  <a:pt x="7762147" y="511810"/>
                </a:lnTo>
                <a:lnTo>
                  <a:pt x="7787255" y="504190"/>
                </a:lnTo>
                <a:lnTo>
                  <a:pt x="7811046" y="497840"/>
                </a:lnTo>
                <a:lnTo>
                  <a:pt x="7833507" y="491490"/>
                </a:lnTo>
                <a:lnTo>
                  <a:pt x="7854624" y="483870"/>
                </a:lnTo>
                <a:lnTo>
                  <a:pt x="7874382" y="477520"/>
                </a:lnTo>
                <a:lnTo>
                  <a:pt x="7892766" y="469900"/>
                </a:lnTo>
                <a:lnTo>
                  <a:pt x="7909762" y="462280"/>
                </a:lnTo>
                <a:lnTo>
                  <a:pt x="7925356" y="455930"/>
                </a:lnTo>
                <a:lnTo>
                  <a:pt x="7939534" y="448310"/>
                </a:lnTo>
                <a:lnTo>
                  <a:pt x="7952280" y="440690"/>
                </a:lnTo>
                <a:lnTo>
                  <a:pt x="7963581" y="434340"/>
                </a:lnTo>
                <a:lnTo>
                  <a:pt x="7994040" y="403860"/>
                </a:lnTo>
                <a:lnTo>
                  <a:pt x="8001000" y="381000"/>
                </a:lnTo>
                <a:lnTo>
                  <a:pt x="8000221" y="374650"/>
                </a:lnTo>
                <a:lnTo>
                  <a:pt x="7973422" y="336550"/>
                </a:lnTo>
                <a:lnTo>
                  <a:pt x="7952280" y="322580"/>
                </a:lnTo>
                <a:lnTo>
                  <a:pt x="7939534" y="314960"/>
                </a:lnTo>
                <a:lnTo>
                  <a:pt x="7925356" y="307340"/>
                </a:lnTo>
                <a:lnTo>
                  <a:pt x="7909762" y="300990"/>
                </a:lnTo>
                <a:lnTo>
                  <a:pt x="7892766" y="293370"/>
                </a:lnTo>
                <a:lnTo>
                  <a:pt x="7874382" y="285750"/>
                </a:lnTo>
                <a:lnTo>
                  <a:pt x="7854624" y="279400"/>
                </a:lnTo>
                <a:lnTo>
                  <a:pt x="7833507" y="271780"/>
                </a:lnTo>
                <a:lnTo>
                  <a:pt x="7811046" y="265430"/>
                </a:lnTo>
                <a:lnTo>
                  <a:pt x="7787255" y="259080"/>
                </a:lnTo>
                <a:lnTo>
                  <a:pt x="7762147" y="251460"/>
                </a:lnTo>
                <a:lnTo>
                  <a:pt x="7735739" y="245110"/>
                </a:lnTo>
                <a:lnTo>
                  <a:pt x="7708044" y="238760"/>
                </a:lnTo>
                <a:lnTo>
                  <a:pt x="7679076" y="231140"/>
                </a:lnTo>
                <a:lnTo>
                  <a:pt x="7617381" y="218440"/>
                </a:lnTo>
                <a:lnTo>
                  <a:pt x="7515655" y="199390"/>
                </a:lnTo>
                <a:lnTo>
                  <a:pt x="7479356" y="193040"/>
                </a:lnTo>
                <a:lnTo>
                  <a:pt x="7441885" y="187960"/>
                </a:lnTo>
                <a:lnTo>
                  <a:pt x="7322587" y="168910"/>
                </a:lnTo>
                <a:lnTo>
                  <a:pt x="7280575" y="163830"/>
                </a:lnTo>
                <a:lnTo>
                  <a:pt x="7237463" y="157480"/>
                </a:lnTo>
                <a:lnTo>
                  <a:pt x="7193266" y="152400"/>
                </a:lnTo>
                <a:lnTo>
                  <a:pt x="7147998" y="146050"/>
                </a:lnTo>
                <a:lnTo>
                  <a:pt x="7005917" y="130810"/>
                </a:lnTo>
                <a:lnTo>
                  <a:pt x="6956512" y="124460"/>
                </a:lnTo>
                <a:lnTo>
                  <a:pt x="6802364" y="109220"/>
                </a:lnTo>
                <a:lnTo>
                  <a:pt x="6749052" y="105410"/>
                </a:lnTo>
                <a:lnTo>
                  <a:pt x="6583529" y="90170"/>
                </a:lnTo>
                <a:lnTo>
                  <a:pt x="6526540" y="86360"/>
                </a:lnTo>
                <a:lnTo>
                  <a:pt x="6468669" y="81280"/>
                </a:lnTo>
                <a:lnTo>
                  <a:pt x="6289901" y="69850"/>
                </a:lnTo>
                <a:lnTo>
                  <a:pt x="6228642" y="64770"/>
                </a:lnTo>
                <a:lnTo>
                  <a:pt x="6040058" y="53340"/>
                </a:lnTo>
                <a:lnTo>
                  <a:pt x="5975642" y="50800"/>
                </a:lnTo>
                <a:lnTo>
                  <a:pt x="5844565" y="43180"/>
                </a:lnTo>
                <a:lnTo>
                  <a:pt x="5777933" y="40640"/>
                </a:lnTo>
                <a:lnTo>
                  <a:pt x="5710591" y="36830"/>
                </a:lnTo>
                <a:lnTo>
                  <a:pt x="5573835" y="31750"/>
                </a:lnTo>
                <a:lnTo>
                  <a:pt x="5504450" y="27940"/>
                </a:lnTo>
                <a:lnTo>
                  <a:pt x="5363738" y="22860"/>
                </a:lnTo>
                <a:lnTo>
                  <a:pt x="5292440" y="21590"/>
                </a:lnTo>
                <a:lnTo>
                  <a:pt x="5074949" y="13970"/>
                </a:lnTo>
                <a:lnTo>
                  <a:pt x="4927103" y="11430"/>
                </a:lnTo>
                <a:lnTo>
                  <a:pt x="4852368" y="8890"/>
                </a:lnTo>
                <a:lnTo>
                  <a:pt x="4548347" y="3810"/>
                </a:lnTo>
                <a:close/>
              </a:path>
              <a:path w="8001000" h="762000">
                <a:moveTo>
                  <a:pt x="4315401" y="1270"/>
                </a:moveTo>
                <a:lnTo>
                  <a:pt x="3682970" y="1270"/>
                </a:lnTo>
                <a:lnTo>
                  <a:pt x="3527422" y="3810"/>
                </a:lnTo>
                <a:lnTo>
                  <a:pt x="4471144" y="3810"/>
                </a:lnTo>
                <a:lnTo>
                  <a:pt x="4315401" y="1270"/>
                </a:lnTo>
                <a:close/>
              </a:path>
              <a:path w="8001000" h="762000">
                <a:moveTo>
                  <a:pt x="3998976" y="0"/>
                </a:moveTo>
                <a:lnTo>
                  <a:pt x="3919396" y="1270"/>
                </a:lnTo>
                <a:lnTo>
                  <a:pt x="4078664" y="1270"/>
                </a:lnTo>
                <a:lnTo>
                  <a:pt x="3998976" y="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536191" y="5453379"/>
            <a:ext cx="8001000" cy="762000"/>
          </a:xfrm>
          <a:custGeom>
            <a:avLst/>
            <a:gdLst/>
            <a:ahLst/>
            <a:cxnLst/>
            <a:rect l="l" t="t" r="r" b="b"/>
            <a:pathLst>
              <a:path w="8001000" h="762000">
                <a:moveTo>
                  <a:pt x="3998976" y="0"/>
                </a:moveTo>
                <a:lnTo>
                  <a:pt x="3919396" y="74"/>
                </a:lnTo>
                <a:lnTo>
                  <a:pt x="3840193" y="295"/>
                </a:lnTo>
                <a:lnTo>
                  <a:pt x="3761379" y="662"/>
                </a:lnTo>
                <a:lnTo>
                  <a:pt x="3682970" y="1174"/>
                </a:lnTo>
                <a:lnTo>
                  <a:pt x="3604979" y="1829"/>
                </a:lnTo>
                <a:lnTo>
                  <a:pt x="3527422" y="2626"/>
                </a:lnTo>
                <a:lnTo>
                  <a:pt x="3450312" y="3563"/>
                </a:lnTo>
                <a:lnTo>
                  <a:pt x="3373665" y="4639"/>
                </a:lnTo>
                <a:lnTo>
                  <a:pt x="3297495" y="5853"/>
                </a:lnTo>
                <a:lnTo>
                  <a:pt x="3221815" y="7203"/>
                </a:lnTo>
                <a:lnTo>
                  <a:pt x="3146642" y="8688"/>
                </a:lnTo>
                <a:lnTo>
                  <a:pt x="3071988" y="10307"/>
                </a:lnTo>
                <a:lnTo>
                  <a:pt x="2997869" y="12058"/>
                </a:lnTo>
                <a:lnTo>
                  <a:pt x="2924299" y="13939"/>
                </a:lnTo>
                <a:lnTo>
                  <a:pt x="2851292" y="15950"/>
                </a:lnTo>
                <a:lnTo>
                  <a:pt x="2778863" y="18089"/>
                </a:lnTo>
                <a:lnTo>
                  <a:pt x="2707027" y="20355"/>
                </a:lnTo>
                <a:lnTo>
                  <a:pt x="2635797" y="22746"/>
                </a:lnTo>
                <a:lnTo>
                  <a:pt x="2565188" y="25261"/>
                </a:lnTo>
                <a:lnTo>
                  <a:pt x="2495216" y="27898"/>
                </a:lnTo>
                <a:lnTo>
                  <a:pt x="2425893" y="30657"/>
                </a:lnTo>
                <a:lnTo>
                  <a:pt x="2357235" y="33535"/>
                </a:lnTo>
                <a:lnTo>
                  <a:pt x="2289256" y="36532"/>
                </a:lnTo>
                <a:lnTo>
                  <a:pt x="2221971" y="39645"/>
                </a:lnTo>
                <a:lnTo>
                  <a:pt x="2155394" y="42875"/>
                </a:lnTo>
                <a:lnTo>
                  <a:pt x="2089539" y="46218"/>
                </a:lnTo>
                <a:lnTo>
                  <a:pt x="2024421" y="49675"/>
                </a:lnTo>
                <a:lnTo>
                  <a:pt x="1960054" y="53243"/>
                </a:lnTo>
                <a:lnTo>
                  <a:pt x="1896453" y="56921"/>
                </a:lnTo>
                <a:lnTo>
                  <a:pt x="1833633" y="60708"/>
                </a:lnTo>
                <a:lnTo>
                  <a:pt x="1771607" y="64603"/>
                </a:lnTo>
                <a:lnTo>
                  <a:pt x="1710390" y="68603"/>
                </a:lnTo>
                <a:lnTo>
                  <a:pt x="1649998" y="72708"/>
                </a:lnTo>
                <a:lnTo>
                  <a:pt x="1590443" y="76917"/>
                </a:lnTo>
                <a:lnTo>
                  <a:pt x="1531740" y="81227"/>
                </a:lnTo>
                <a:lnTo>
                  <a:pt x="1473905" y="85638"/>
                </a:lnTo>
                <a:lnTo>
                  <a:pt x="1416951" y="90148"/>
                </a:lnTo>
                <a:lnTo>
                  <a:pt x="1360894" y="94755"/>
                </a:lnTo>
                <a:lnTo>
                  <a:pt x="1305746" y="99459"/>
                </a:lnTo>
                <a:lnTo>
                  <a:pt x="1251524" y="104259"/>
                </a:lnTo>
                <a:lnTo>
                  <a:pt x="1198240" y="109151"/>
                </a:lnTo>
                <a:lnTo>
                  <a:pt x="1145911" y="114136"/>
                </a:lnTo>
                <a:lnTo>
                  <a:pt x="1094550" y="119212"/>
                </a:lnTo>
                <a:lnTo>
                  <a:pt x="1044171" y="124378"/>
                </a:lnTo>
                <a:lnTo>
                  <a:pt x="994789" y="129632"/>
                </a:lnTo>
                <a:lnTo>
                  <a:pt x="946420" y="134972"/>
                </a:lnTo>
                <a:lnTo>
                  <a:pt x="899076" y="140398"/>
                </a:lnTo>
                <a:lnTo>
                  <a:pt x="852772" y="145908"/>
                </a:lnTo>
                <a:lnTo>
                  <a:pt x="807524" y="151500"/>
                </a:lnTo>
                <a:lnTo>
                  <a:pt x="763345" y="157174"/>
                </a:lnTo>
                <a:lnTo>
                  <a:pt x="720250" y="162928"/>
                </a:lnTo>
                <a:lnTo>
                  <a:pt x="678253" y="168760"/>
                </a:lnTo>
                <a:lnTo>
                  <a:pt x="637369" y="174669"/>
                </a:lnTo>
                <a:lnTo>
                  <a:pt x="597612" y="180654"/>
                </a:lnTo>
                <a:lnTo>
                  <a:pt x="558997" y="186714"/>
                </a:lnTo>
                <a:lnTo>
                  <a:pt x="485250" y="199050"/>
                </a:lnTo>
                <a:lnTo>
                  <a:pt x="416243" y="211668"/>
                </a:lnTo>
                <a:lnTo>
                  <a:pt x="352092" y="224556"/>
                </a:lnTo>
                <a:lnTo>
                  <a:pt x="292913" y="237703"/>
                </a:lnTo>
                <a:lnTo>
                  <a:pt x="238820" y="251098"/>
                </a:lnTo>
                <a:lnTo>
                  <a:pt x="189931" y="264730"/>
                </a:lnTo>
                <a:lnTo>
                  <a:pt x="146360" y="278588"/>
                </a:lnTo>
                <a:lnTo>
                  <a:pt x="108224" y="292661"/>
                </a:lnTo>
                <a:lnTo>
                  <a:pt x="61461" y="314150"/>
                </a:lnTo>
                <a:lnTo>
                  <a:pt x="27576" y="336060"/>
                </a:lnTo>
                <a:lnTo>
                  <a:pt x="3102" y="365867"/>
                </a:lnTo>
                <a:lnTo>
                  <a:pt x="0" y="381000"/>
                </a:lnTo>
                <a:lnTo>
                  <a:pt x="778" y="388584"/>
                </a:lnTo>
                <a:lnTo>
                  <a:pt x="27576" y="425939"/>
                </a:lnTo>
                <a:lnTo>
                  <a:pt x="61461" y="447849"/>
                </a:lnTo>
                <a:lnTo>
                  <a:pt x="108224" y="469338"/>
                </a:lnTo>
                <a:lnTo>
                  <a:pt x="146360" y="483411"/>
                </a:lnTo>
                <a:lnTo>
                  <a:pt x="189931" y="497269"/>
                </a:lnTo>
                <a:lnTo>
                  <a:pt x="238820" y="510901"/>
                </a:lnTo>
                <a:lnTo>
                  <a:pt x="292913" y="524296"/>
                </a:lnTo>
                <a:lnTo>
                  <a:pt x="352092" y="537443"/>
                </a:lnTo>
                <a:lnTo>
                  <a:pt x="416243" y="550331"/>
                </a:lnTo>
                <a:lnTo>
                  <a:pt x="485250" y="562949"/>
                </a:lnTo>
                <a:lnTo>
                  <a:pt x="558997" y="575285"/>
                </a:lnTo>
                <a:lnTo>
                  <a:pt x="597612" y="581345"/>
                </a:lnTo>
                <a:lnTo>
                  <a:pt x="637369" y="587330"/>
                </a:lnTo>
                <a:lnTo>
                  <a:pt x="678253" y="593239"/>
                </a:lnTo>
                <a:lnTo>
                  <a:pt x="720250" y="599071"/>
                </a:lnTo>
                <a:lnTo>
                  <a:pt x="763345" y="604825"/>
                </a:lnTo>
                <a:lnTo>
                  <a:pt x="807524" y="610499"/>
                </a:lnTo>
                <a:lnTo>
                  <a:pt x="852772" y="616091"/>
                </a:lnTo>
                <a:lnTo>
                  <a:pt x="899076" y="621601"/>
                </a:lnTo>
                <a:lnTo>
                  <a:pt x="946420" y="627027"/>
                </a:lnTo>
                <a:lnTo>
                  <a:pt x="994789" y="632367"/>
                </a:lnTo>
                <a:lnTo>
                  <a:pt x="1044171" y="637621"/>
                </a:lnTo>
                <a:lnTo>
                  <a:pt x="1094550" y="642787"/>
                </a:lnTo>
                <a:lnTo>
                  <a:pt x="1145911" y="647863"/>
                </a:lnTo>
                <a:lnTo>
                  <a:pt x="1198240" y="652848"/>
                </a:lnTo>
                <a:lnTo>
                  <a:pt x="1251524" y="657740"/>
                </a:lnTo>
                <a:lnTo>
                  <a:pt x="1305746" y="662540"/>
                </a:lnTo>
                <a:lnTo>
                  <a:pt x="1360894" y="667244"/>
                </a:lnTo>
                <a:lnTo>
                  <a:pt x="1416951" y="671851"/>
                </a:lnTo>
                <a:lnTo>
                  <a:pt x="1473905" y="676361"/>
                </a:lnTo>
                <a:lnTo>
                  <a:pt x="1531740" y="680772"/>
                </a:lnTo>
                <a:lnTo>
                  <a:pt x="1590443" y="685082"/>
                </a:lnTo>
                <a:lnTo>
                  <a:pt x="1649998" y="689291"/>
                </a:lnTo>
                <a:lnTo>
                  <a:pt x="1710390" y="693396"/>
                </a:lnTo>
                <a:lnTo>
                  <a:pt x="1771607" y="697396"/>
                </a:lnTo>
                <a:lnTo>
                  <a:pt x="1833633" y="701291"/>
                </a:lnTo>
                <a:lnTo>
                  <a:pt x="1896453" y="705078"/>
                </a:lnTo>
                <a:lnTo>
                  <a:pt x="1960054" y="708756"/>
                </a:lnTo>
                <a:lnTo>
                  <a:pt x="2024421" y="712324"/>
                </a:lnTo>
                <a:lnTo>
                  <a:pt x="2089539" y="715781"/>
                </a:lnTo>
                <a:lnTo>
                  <a:pt x="2155394" y="719124"/>
                </a:lnTo>
                <a:lnTo>
                  <a:pt x="2221971" y="722354"/>
                </a:lnTo>
                <a:lnTo>
                  <a:pt x="2289256" y="725467"/>
                </a:lnTo>
                <a:lnTo>
                  <a:pt x="2357235" y="728464"/>
                </a:lnTo>
                <a:lnTo>
                  <a:pt x="2425893" y="731342"/>
                </a:lnTo>
                <a:lnTo>
                  <a:pt x="2495216" y="734101"/>
                </a:lnTo>
                <a:lnTo>
                  <a:pt x="2565188" y="736738"/>
                </a:lnTo>
                <a:lnTo>
                  <a:pt x="2635797" y="739253"/>
                </a:lnTo>
                <a:lnTo>
                  <a:pt x="2707027" y="741644"/>
                </a:lnTo>
                <a:lnTo>
                  <a:pt x="2778863" y="743910"/>
                </a:lnTo>
                <a:lnTo>
                  <a:pt x="2851292" y="746049"/>
                </a:lnTo>
                <a:lnTo>
                  <a:pt x="2924299" y="748060"/>
                </a:lnTo>
                <a:lnTo>
                  <a:pt x="2997869" y="749941"/>
                </a:lnTo>
                <a:lnTo>
                  <a:pt x="3071988" y="751692"/>
                </a:lnTo>
                <a:lnTo>
                  <a:pt x="3146642" y="753311"/>
                </a:lnTo>
                <a:lnTo>
                  <a:pt x="3221815" y="754796"/>
                </a:lnTo>
                <a:lnTo>
                  <a:pt x="3297495" y="756146"/>
                </a:lnTo>
                <a:lnTo>
                  <a:pt x="3373665" y="757360"/>
                </a:lnTo>
                <a:lnTo>
                  <a:pt x="3450312" y="758436"/>
                </a:lnTo>
                <a:lnTo>
                  <a:pt x="3527422" y="759373"/>
                </a:lnTo>
                <a:lnTo>
                  <a:pt x="3604979" y="760170"/>
                </a:lnTo>
                <a:lnTo>
                  <a:pt x="3682970" y="760825"/>
                </a:lnTo>
                <a:lnTo>
                  <a:pt x="3761379" y="761337"/>
                </a:lnTo>
                <a:lnTo>
                  <a:pt x="3840193" y="761704"/>
                </a:lnTo>
                <a:lnTo>
                  <a:pt x="3919396" y="761925"/>
                </a:lnTo>
                <a:lnTo>
                  <a:pt x="3998976" y="762000"/>
                </a:lnTo>
                <a:lnTo>
                  <a:pt x="4078664" y="761925"/>
                </a:lnTo>
                <a:lnTo>
                  <a:pt x="4157973" y="761704"/>
                </a:lnTo>
                <a:lnTo>
                  <a:pt x="4236891" y="761337"/>
                </a:lnTo>
                <a:lnTo>
                  <a:pt x="4315401" y="760825"/>
                </a:lnTo>
                <a:lnTo>
                  <a:pt x="4393490" y="760170"/>
                </a:lnTo>
                <a:lnTo>
                  <a:pt x="4471144" y="759373"/>
                </a:lnTo>
                <a:lnTo>
                  <a:pt x="4548347" y="758436"/>
                </a:lnTo>
                <a:lnTo>
                  <a:pt x="4625085" y="757360"/>
                </a:lnTo>
                <a:lnTo>
                  <a:pt x="4701344" y="756146"/>
                </a:lnTo>
                <a:lnTo>
                  <a:pt x="4777110" y="754796"/>
                </a:lnTo>
                <a:lnTo>
                  <a:pt x="4852368" y="753311"/>
                </a:lnTo>
                <a:lnTo>
                  <a:pt x="4927103" y="751692"/>
                </a:lnTo>
                <a:lnTo>
                  <a:pt x="5001302" y="749941"/>
                </a:lnTo>
                <a:lnTo>
                  <a:pt x="5074949" y="748060"/>
                </a:lnTo>
                <a:lnTo>
                  <a:pt x="5148031" y="746049"/>
                </a:lnTo>
                <a:lnTo>
                  <a:pt x="5220533" y="743910"/>
                </a:lnTo>
                <a:lnTo>
                  <a:pt x="5292440" y="741644"/>
                </a:lnTo>
                <a:lnTo>
                  <a:pt x="5363738" y="739253"/>
                </a:lnTo>
                <a:lnTo>
                  <a:pt x="5434413" y="736738"/>
                </a:lnTo>
                <a:lnTo>
                  <a:pt x="5504450" y="734101"/>
                </a:lnTo>
                <a:lnTo>
                  <a:pt x="5573835" y="731342"/>
                </a:lnTo>
                <a:lnTo>
                  <a:pt x="5642554" y="728464"/>
                </a:lnTo>
                <a:lnTo>
                  <a:pt x="5710591" y="725467"/>
                </a:lnTo>
                <a:lnTo>
                  <a:pt x="5777933" y="722354"/>
                </a:lnTo>
                <a:lnTo>
                  <a:pt x="5844565" y="719124"/>
                </a:lnTo>
                <a:lnTo>
                  <a:pt x="5910473" y="715781"/>
                </a:lnTo>
                <a:lnTo>
                  <a:pt x="5975642" y="712324"/>
                </a:lnTo>
                <a:lnTo>
                  <a:pt x="6040058" y="708756"/>
                </a:lnTo>
                <a:lnTo>
                  <a:pt x="6103706" y="705078"/>
                </a:lnTo>
                <a:lnTo>
                  <a:pt x="6166573" y="701291"/>
                </a:lnTo>
                <a:lnTo>
                  <a:pt x="6228642" y="697396"/>
                </a:lnTo>
                <a:lnTo>
                  <a:pt x="6289901" y="693396"/>
                </a:lnTo>
                <a:lnTo>
                  <a:pt x="6350335" y="689291"/>
                </a:lnTo>
                <a:lnTo>
                  <a:pt x="6409929" y="685082"/>
                </a:lnTo>
                <a:lnTo>
                  <a:pt x="6468669" y="680772"/>
                </a:lnTo>
                <a:lnTo>
                  <a:pt x="6526540" y="676361"/>
                </a:lnTo>
                <a:lnTo>
                  <a:pt x="6583529" y="671851"/>
                </a:lnTo>
                <a:lnTo>
                  <a:pt x="6639620" y="667244"/>
                </a:lnTo>
                <a:lnTo>
                  <a:pt x="6694799" y="662540"/>
                </a:lnTo>
                <a:lnTo>
                  <a:pt x="6749052" y="657740"/>
                </a:lnTo>
                <a:lnTo>
                  <a:pt x="6802364" y="652848"/>
                </a:lnTo>
                <a:lnTo>
                  <a:pt x="6854721" y="647863"/>
                </a:lnTo>
                <a:lnTo>
                  <a:pt x="6906108" y="642787"/>
                </a:lnTo>
                <a:lnTo>
                  <a:pt x="6956512" y="637621"/>
                </a:lnTo>
                <a:lnTo>
                  <a:pt x="7005917" y="632367"/>
                </a:lnTo>
                <a:lnTo>
                  <a:pt x="7054309" y="627027"/>
                </a:lnTo>
                <a:lnTo>
                  <a:pt x="7101675" y="621601"/>
                </a:lnTo>
                <a:lnTo>
                  <a:pt x="7147998" y="616091"/>
                </a:lnTo>
                <a:lnTo>
                  <a:pt x="7193266" y="610499"/>
                </a:lnTo>
                <a:lnTo>
                  <a:pt x="7237463" y="604825"/>
                </a:lnTo>
                <a:lnTo>
                  <a:pt x="7280575" y="599071"/>
                </a:lnTo>
                <a:lnTo>
                  <a:pt x="7322587" y="593239"/>
                </a:lnTo>
                <a:lnTo>
                  <a:pt x="7363486" y="587330"/>
                </a:lnTo>
                <a:lnTo>
                  <a:pt x="7403257" y="581345"/>
                </a:lnTo>
                <a:lnTo>
                  <a:pt x="7441885" y="575285"/>
                </a:lnTo>
                <a:lnTo>
                  <a:pt x="7515655" y="562949"/>
                </a:lnTo>
                <a:lnTo>
                  <a:pt x="7584682" y="550331"/>
                </a:lnTo>
                <a:lnTo>
                  <a:pt x="7648850" y="537443"/>
                </a:lnTo>
                <a:lnTo>
                  <a:pt x="7708044" y="524296"/>
                </a:lnTo>
                <a:lnTo>
                  <a:pt x="7762147" y="510901"/>
                </a:lnTo>
                <a:lnTo>
                  <a:pt x="7811046" y="497269"/>
                </a:lnTo>
                <a:lnTo>
                  <a:pt x="7854624" y="483411"/>
                </a:lnTo>
                <a:lnTo>
                  <a:pt x="7892766" y="469338"/>
                </a:lnTo>
                <a:lnTo>
                  <a:pt x="7939534" y="447849"/>
                </a:lnTo>
                <a:lnTo>
                  <a:pt x="7973422" y="425939"/>
                </a:lnTo>
                <a:lnTo>
                  <a:pt x="7997897" y="396132"/>
                </a:lnTo>
                <a:lnTo>
                  <a:pt x="8001000" y="381000"/>
                </a:lnTo>
                <a:lnTo>
                  <a:pt x="8000221" y="373415"/>
                </a:lnTo>
                <a:lnTo>
                  <a:pt x="7973422" y="336060"/>
                </a:lnTo>
                <a:lnTo>
                  <a:pt x="7939534" y="314150"/>
                </a:lnTo>
                <a:lnTo>
                  <a:pt x="7892766" y="292661"/>
                </a:lnTo>
                <a:lnTo>
                  <a:pt x="7854624" y="278588"/>
                </a:lnTo>
                <a:lnTo>
                  <a:pt x="7811046" y="264730"/>
                </a:lnTo>
                <a:lnTo>
                  <a:pt x="7762147" y="251098"/>
                </a:lnTo>
                <a:lnTo>
                  <a:pt x="7708044" y="237703"/>
                </a:lnTo>
                <a:lnTo>
                  <a:pt x="7648850" y="224556"/>
                </a:lnTo>
                <a:lnTo>
                  <a:pt x="7584682" y="211668"/>
                </a:lnTo>
                <a:lnTo>
                  <a:pt x="7515655" y="199050"/>
                </a:lnTo>
                <a:lnTo>
                  <a:pt x="7441885" y="186714"/>
                </a:lnTo>
                <a:lnTo>
                  <a:pt x="7403257" y="180654"/>
                </a:lnTo>
                <a:lnTo>
                  <a:pt x="7363486" y="174669"/>
                </a:lnTo>
                <a:lnTo>
                  <a:pt x="7322587" y="168760"/>
                </a:lnTo>
                <a:lnTo>
                  <a:pt x="7280575" y="162928"/>
                </a:lnTo>
                <a:lnTo>
                  <a:pt x="7237463" y="157174"/>
                </a:lnTo>
                <a:lnTo>
                  <a:pt x="7193266" y="151500"/>
                </a:lnTo>
                <a:lnTo>
                  <a:pt x="7147998" y="145908"/>
                </a:lnTo>
                <a:lnTo>
                  <a:pt x="7101675" y="140398"/>
                </a:lnTo>
                <a:lnTo>
                  <a:pt x="7054309" y="134972"/>
                </a:lnTo>
                <a:lnTo>
                  <a:pt x="7005917" y="129632"/>
                </a:lnTo>
                <a:lnTo>
                  <a:pt x="6956512" y="124378"/>
                </a:lnTo>
                <a:lnTo>
                  <a:pt x="6906108" y="119212"/>
                </a:lnTo>
                <a:lnTo>
                  <a:pt x="6854721" y="114136"/>
                </a:lnTo>
                <a:lnTo>
                  <a:pt x="6802364" y="109151"/>
                </a:lnTo>
                <a:lnTo>
                  <a:pt x="6749052" y="104259"/>
                </a:lnTo>
                <a:lnTo>
                  <a:pt x="6694799" y="99459"/>
                </a:lnTo>
                <a:lnTo>
                  <a:pt x="6639620" y="94755"/>
                </a:lnTo>
                <a:lnTo>
                  <a:pt x="6583529" y="90148"/>
                </a:lnTo>
                <a:lnTo>
                  <a:pt x="6526540" y="85638"/>
                </a:lnTo>
                <a:lnTo>
                  <a:pt x="6468669" y="81227"/>
                </a:lnTo>
                <a:lnTo>
                  <a:pt x="6409929" y="76917"/>
                </a:lnTo>
                <a:lnTo>
                  <a:pt x="6350335" y="72708"/>
                </a:lnTo>
                <a:lnTo>
                  <a:pt x="6289901" y="68603"/>
                </a:lnTo>
                <a:lnTo>
                  <a:pt x="6228642" y="64603"/>
                </a:lnTo>
                <a:lnTo>
                  <a:pt x="6166573" y="60708"/>
                </a:lnTo>
                <a:lnTo>
                  <a:pt x="6103706" y="56921"/>
                </a:lnTo>
                <a:lnTo>
                  <a:pt x="6040058" y="53243"/>
                </a:lnTo>
                <a:lnTo>
                  <a:pt x="5975642" y="49675"/>
                </a:lnTo>
                <a:lnTo>
                  <a:pt x="5910473" y="46218"/>
                </a:lnTo>
                <a:lnTo>
                  <a:pt x="5844565" y="42875"/>
                </a:lnTo>
                <a:lnTo>
                  <a:pt x="5777933" y="39645"/>
                </a:lnTo>
                <a:lnTo>
                  <a:pt x="5710591" y="36532"/>
                </a:lnTo>
                <a:lnTo>
                  <a:pt x="5642554" y="33535"/>
                </a:lnTo>
                <a:lnTo>
                  <a:pt x="5573835" y="30657"/>
                </a:lnTo>
                <a:lnTo>
                  <a:pt x="5504450" y="27898"/>
                </a:lnTo>
                <a:lnTo>
                  <a:pt x="5434413" y="25261"/>
                </a:lnTo>
                <a:lnTo>
                  <a:pt x="5363738" y="22746"/>
                </a:lnTo>
                <a:lnTo>
                  <a:pt x="5292440" y="20355"/>
                </a:lnTo>
                <a:lnTo>
                  <a:pt x="5220533" y="18089"/>
                </a:lnTo>
                <a:lnTo>
                  <a:pt x="5148031" y="15950"/>
                </a:lnTo>
                <a:lnTo>
                  <a:pt x="5074949" y="13939"/>
                </a:lnTo>
                <a:lnTo>
                  <a:pt x="5001302" y="12058"/>
                </a:lnTo>
                <a:lnTo>
                  <a:pt x="4927103" y="10307"/>
                </a:lnTo>
                <a:lnTo>
                  <a:pt x="4852368" y="8688"/>
                </a:lnTo>
                <a:lnTo>
                  <a:pt x="4777110" y="7203"/>
                </a:lnTo>
                <a:lnTo>
                  <a:pt x="4701344" y="5853"/>
                </a:lnTo>
                <a:lnTo>
                  <a:pt x="4625085" y="4639"/>
                </a:lnTo>
                <a:lnTo>
                  <a:pt x="4548347" y="3563"/>
                </a:lnTo>
                <a:lnTo>
                  <a:pt x="4471144" y="2626"/>
                </a:lnTo>
                <a:lnTo>
                  <a:pt x="4393490" y="1829"/>
                </a:lnTo>
                <a:lnTo>
                  <a:pt x="4315401" y="1174"/>
                </a:lnTo>
                <a:lnTo>
                  <a:pt x="4236891" y="662"/>
                </a:lnTo>
                <a:lnTo>
                  <a:pt x="4157973" y="295"/>
                </a:lnTo>
                <a:lnTo>
                  <a:pt x="4078664" y="74"/>
                </a:lnTo>
                <a:lnTo>
                  <a:pt x="3998976" y="0"/>
                </a:lnTo>
              </a:path>
            </a:pathLst>
          </a:custGeom>
          <a:ln w="1219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1246124" y="4012387"/>
            <a:ext cx="7962265" cy="2077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6695">
              <a:lnSpc>
                <a:spcPct val="130000"/>
              </a:lnSpc>
              <a:spcBef>
                <a:spcPts val="95"/>
              </a:spcBef>
              <a:tabLst>
                <a:tab pos="1536065" algn="l"/>
              </a:tabLst>
            </a:pP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DEUDA	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=&gt;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capta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vía endeudamiento 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CONTABILIDAD 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=&gt;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elabora 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Cuenta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 dirty="0">
              <a:latin typeface="Times New Roman"/>
              <a:cs typeface="Times New Roman"/>
            </a:endParaRPr>
          </a:p>
          <a:p>
            <a:pPr marL="40259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66FF33"/>
                </a:solidFill>
                <a:latin typeface="Verdana"/>
                <a:cs typeface="Verdana"/>
              </a:rPr>
              <a:t>GENERAN </a:t>
            </a:r>
            <a:r>
              <a:rPr sz="2800" b="1" spc="-5" dirty="0">
                <a:solidFill>
                  <a:srgbClr val="66FF33"/>
                </a:solidFill>
                <a:latin typeface="Verdana"/>
                <a:cs typeface="Verdana"/>
              </a:rPr>
              <a:t>INFORMACIÓN</a:t>
            </a:r>
            <a:r>
              <a:rPr sz="2800" b="1" spc="-2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800" b="1" spc="-5" dirty="0">
                <a:solidFill>
                  <a:srgbClr val="66FF33"/>
                </a:solidFill>
                <a:latin typeface="Verdana"/>
                <a:cs typeface="Verdana"/>
              </a:rPr>
              <a:t>INTEGRADA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120</a:t>
            </a:r>
          </a:p>
        </p:txBody>
      </p:sp>
      <p:sp>
        <p:nvSpPr>
          <p:cNvPr id="6" name="object 6"/>
          <p:cNvSpPr/>
          <p:nvPr/>
        </p:nvSpPr>
        <p:spPr>
          <a:xfrm>
            <a:off x="1584960" y="1541144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428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01724" y="960119"/>
            <a:ext cx="0" cy="563880"/>
          </a:xfrm>
          <a:custGeom>
            <a:avLst/>
            <a:gdLst/>
            <a:ahLst/>
            <a:cxnLst/>
            <a:rect l="l" t="t" r="r" b="b"/>
            <a:pathLst>
              <a:path h="563880">
                <a:moveTo>
                  <a:pt x="0" y="0"/>
                </a:moveTo>
                <a:lnTo>
                  <a:pt x="0" y="563879"/>
                </a:lnTo>
              </a:path>
            </a:pathLst>
          </a:custGeom>
          <a:ln w="33528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84960" y="943610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302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232647" y="960627"/>
            <a:ext cx="0" cy="563880"/>
          </a:xfrm>
          <a:custGeom>
            <a:avLst/>
            <a:gdLst/>
            <a:ahLst/>
            <a:cxnLst/>
            <a:rect l="l" t="t" r="r" b="b"/>
            <a:pathLst>
              <a:path h="563880">
                <a:moveTo>
                  <a:pt x="0" y="0"/>
                </a:moveTo>
                <a:lnTo>
                  <a:pt x="0" y="563880"/>
                </a:lnTo>
              </a:path>
            </a:pathLst>
          </a:custGeom>
          <a:ln w="36575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30679" y="1506219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6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636776" y="985519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49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630679" y="979169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6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199119" y="985011"/>
            <a:ext cx="0" cy="515620"/>
          </a:xfrm>
          <a:custGeom>
            <a:avLst/>
            <a:gdLst/>
            <a:ahLst/>
            <a:cxnLst/>
            <a:rect l="l" t="t" r="r" b="b"/>
            <a:pathLst>
              <a:path h="515619">
                <a:moveTo>
                  <a:pt x="0" y="0"/>
                </a:moveTo>
                <a:lnTo>
                  <a:pt x="0" y="515112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609344" y="1565910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3019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627632" y="988060"/>
            <a:ext cx="0" cy="561340"/>
          </a:xfrm>
          <a:custGeom>
            <a:avLst/>
            <a:gdLst/>
            <a:ahLst/>
            <a:cxnLst/>
            <a:rect l="l" t="t" r="r" b="b"/>
            <a:pathLst>
              <a:path h="561340">
                <a:moveTo>
                  <a:pt x="0" y="0"/>
                </a:moveTo>
                <a:lnTo>
                  <a:pt x="0" y="561340"/>
                </a:lnTo>
              </a:path>
            </a:pathLst>
          </a:custGeom>
          <a:ln w="36575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609344" y="969644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6829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258556" y="988060"/>
            <a:ext cx="0" cy="561340"/>
          </a:xfrm>
          <a:custGeom>
            <a:avLst/>
            <a:gdLst/>
            <a:ahLst/>
            <a:cxnLst/>
            <a:rect l="l" t="t" r="r" b="b"/>
            <a:pathLst>
              <a:path h="561340">
                <a:moveTo>
                  <a:pt x="0" y="0"/>
                </a:moveTo>
                <a:lnTo>
                  <a:pt x="0" y="560832"/>
                </a:lnTo>
              </a:path>
            </a:pathLst>
          </a:custGeom>
          <a:ln w="33527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655064" y="1530350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6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661160" y="1009650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4350"/>
                </a:lnTo>
              </a:path>
            </a:pathLst>
          </a:custGeom>
          <a:ln w="12192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655064" y="1003300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6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223504" y="1009396"/>
            <a:ext cx="0" cy="515620"/>
          </a:xfrm>
          <a:custGeom>
            <a:avLst/>
            <a:gdLst/>
            <a:ahLst/>
            <a:cxnLst/>
            <a:rect l="l" t="t" r="r" b="b"/>
            <a:pathLst>
              <a:path h="515619">
                <a:moveTo>
                  <a:pt x="0" y="0"/>
                </a:moveTo>
                <a:lnTo>
                  <a:pt x="0" y="515112"/>
                </a:lnTo>
              </a:path>
            </a:pathLst>
          </a:custGeom>
          <a:ln w="12192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97152" y="1553210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301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615439" y="972819"/>
            <a:ext cx="0" cy="563880"/>
          </a:xfrm>
          <a:custGeom>
            <a:avLst/>
            <a:gdLst/>
            <a:ahLst/>
            <a:cxnLst/>
            <a:rect l="l" t="t" r="r" b="b"/>
            <a:pathLst>
              <a:path h="563880">
                <a:moveTo>
                  <a:pt x="0" y="0"/>
                </a:moveTo>
                <a:lnTo>
                  <a:pt x="0" y="563879"/>
                </a:lnTo>
              </a:path>
            </a:pathLst>
          </a:custGeom>
          <a:ln w="36575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597152" y="956310"/>
            <a:ext cx="6666230" cy="0"/>
          </a:xfrm>
          <a:custGeom>
            <a:avLst/>
            <a:gdLst/>
            <a:ahLst/>
            <a:cxnLst/>
            <a:rect l="l" t="t" r="r" b="b"/>
            <a:pathLst>
              <a:path w="6666230">
                <a:moveTo>
                  <a:pt x="0" y="0"/>
                </a:moveTo>
                <a:lnTo>
                  <a:pt x="6665976" y="0"/>
                </a:lnTo>
              </a:path>
            </a:pathLst>
          </a:custGeom>
          <a:ln w="3302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244840" y="972819"/>
            <a:ext cx="0" cy="563880"/>
          </a:xfrm>
          <a:custGeom>
            <a:avLst/>
            <a:gdLst/>
            <a:ahLst/>
            <a:cxnLst/>
            <a:rect l="l" t="t" r="r" b="b"/>
            <a:pathLst>
              <a:path h="563880">
                <a:moveTo>
                  <a:pt x="0" y="0"/>
                </a:moveTo>
                <a:lnTo>
                  <a:pt x="0" y="563879"/>
                </a:lnTo>
              </a:path>
            </a:pathLst>
          </a:custGeom>
          <a:ln w="36575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642872" y="1518285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5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648967" y="996950"/>
            <a:ext cx="0" cy="515620"/>
          </a:xfrm>
          <a:custGeom>
            <a:avLst/>
            <a:gdLst/>
            <a:ahLst/>
            <a:cxnLst/>
            <a:rect l="l" t="t" r="r" b="b"/>
            <a:pathLst>
              <a:path h="515619">
                <a:moveTo>
                  <a:pt x="0" y="0"/>
                </a:moveTo>
                <a:lnTo>
                  <a:pt x="0" y="515619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642872" y="991235"/>
            <a:ext cx="6574790" cy="0"/>
          </a:xfrm>
          <a:custGeom>
            <a:avLst/>
            <a:gdLst/>
            <a:ahLst/>
            <a:cxnLst/>
            <a:rect l="l" t="t" r="r" b="b"/>
            <a:pathLst>
              <a:path w="6574790">
                <a:moveTo>
                  <a:pt x="0" y="0"/>
                </a:moveTo>
                <a:lnTo>
                  <a:pt x="6574535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8211311" y="997203"/>
            <a:ext cx="0" cy="515620"/>
          </a:xfrm>
          <a:custGeom>
            <a:avLst/>
            <a:gdLst/>
            <a:ahLst/>
            <a:cxnLst/>
            <a:rect l="l" t="t" r="r" b="b"/>
            <a:pathLst>
              <a:path h="515619">
                <a:moveTo>
                  <a:pt x="0" y="0"/>
                </a:moveTo>
                <a:lnTo>
                  <a:pt x="0" y="515112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667255" y="1003300"/>
            <a:ext cx="6525895" cy="459100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27940" rIns="0" bIns="0" rtlCol="0">
            <a:spAutoFit/>
          </a:bodyPr>
          <a:lstStyle/>
          <a:p>
            <a:pPr marL="301625">
              <a:lnSpc>
                <a:spcPct val="100000"/>
              </a:lnSpc>
              <a:spcBef>
                <a:spcPts val="220"/>
              </a:spcBef>
            </a:pP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VERIFICACIÓN </a:t>
            </a:r>
            <a:r>
              <a:rPr sz="2800" b="0" spc="-10" dirty="0">
                <a:solidFill>
                  <a:srgbClr val="FFC000"/>
                </a:solidFill>
                <a:latin typeface="Arial"/>
                <a:cs typeface="Arial"/>
              </a:rPr>
              <a:t>DEL </a:t>
            </a: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COMPROMISO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26463" y="3834765"/>
            <a:ext cx="3005455" cy="0"/>
          </a:xfrm>
          <a:custGeom>
            <a:avLst/>
            <a:gdLst/>
            <a:ahLst/>
            <a:cxnLst/>
            <a:rect l="l" t="t" r="r" b="b"/>
            <a:pathLst>
              <a:path w="3005454">
                <a:moveTo>
                  <a:pt x="0" y="0"/>
                </a:moveTo>
                <a:lnTo>
                  <a:pt x="3005328" y="0"/>
                </a:lnTo>
              </a:path>
            </a:pathLst>
          </a:custGeom>
          <a:ln w="114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432560" y="3078479"/>
            <a:ext cx="0" cy="750570"/>
          </a:xfrm>
          <a:custGeom>
            <a:avLst/>
            <a:gdLst/>
            <a:ahLst/>
            <a:cxnLst/>
            <a:rect l="l" t="t" r="r" b="b"/>
            <a:pathLst>
              <a:path h="750570">
                <a:moveTo>
                  <a:pt x="0" y="0"/>
                </a:moveTo>
                <a:lnTo>
                  <a:pt x="0" y="750570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426463" y="3072764"/>
            <a:ext cx="3005455" cy="0"/>
          </a:xfrm>
          <a:custGeom>
            <a:avLst/>
            <a:gdLst/>
            <a:ahLst/>
            <a:cxnLst/>
            <a:rect l="l" t="t" r="r" b="b"/>
            <a:pathLst>
              <a:path w="3005454">
                <a:moveTo>
                  <a:pt x="0" y="0"/>
                </a:moveTo>
                <a:lnTo>
                  <a:pt x="3005328" y="0"/>
                </a:lnTo>
              </a:path>
            </a:pathLst>
          </a:custGeom>
          <a:ln w="114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425696" y="3078988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8"/>
                </a:lnTo>
              </a:path>
            </a:pathLst>
          </a:custGeom>
          <a:ln w="12191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450847" y="3807459"/>
            <a:ext cx="2956560" cy="0"/>
          </a:xfrm>
          <a:custGeom>
            <a:avLst/>
            <a:gdLst/>
            <a:ahLst/>
            <a:cxnLst/>
            <a:rect l="l" t="t" r="r" b="b"/>
            <a:pathLst>
              <a:path w="2956560">
                <a:moveTo>
                  <a:pt x="0" y="0"/>
                </a:moveTo>
                <a:lnTo>
                  <a:pt x="2956560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458467" y="3103879"/>
            <a:ext cx="0" cy="697230"/>
          </a:xfrm>
          <a:custGeom>
            <a:avLst/>
            <a:gdLst/>
            <a:ahLst/>
            <a:cxnLst/>
            <a:rect l="l" t="t" r="r" b="b"/>
            <a:pathLst>
              <a:path h="697229">
                <a:moveTo>
                  <a:pt x="0" y="0"/>
                </a:moveTo>
                <a:lnTo>
                  <a:pt x="0" y="697230"/>
                </a:lnTo>
              </a:path>
            </a:pathLst>
          </a:custGeom>
          <a:ln w="1524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450847" y="3097529"/>
            <a:ext cx="2956560" cy="0"/>
          </a:xfrm>
          <a:custGeom>
            <a:avLst/>
            <a:gdLst/>
            <a:ahLst/>
            <a:cxnLst/>
            <a:rect l="l" t="t" r="r" b="b"/>
            <a:pathLst>
              <a:path w="2956560">
                <a:moveTo>
                  <a:pt x="0" y="0"/>
                </a:moveTo>
                <a:lnTo>
                  <a:pt x="2956560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401311" y="3103372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7991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450847" y="3859529"/>
            <a:ext cx="3008630" cy="0"/>
          </a:xfrm>
          <a:custGeom>
            <a:avLst/>
            <a:gdLst/>
            <a:ahLst/>
            <a:cxnLst/>
            <a:rect l="l" t="t" r="r" b="b"/>
            <a:pathLst>
              <a:path w="3008629">
                <a:moveTo>
                  <a:pt x="0" y="0"/>
                </a:moveTo>
                <a:lnTo>
                  <a:pt x="3008376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458467" y="3103879"/>
            <a:ext cx="0" cy="749300"/>
          </a:xfrm>
          <a:custGeom>
            <a:avLst/>
            <a:gdLst/>
            <a:ahLst/>
            <a:cxnLst/>
            <a:rect l="l" t="t" r="r" b="b"/>
            <a:pathLst>
              <a:path h="749300">
                <a:moveTo>
                  <a:pt x="0" y="0"/>
                </a:moveTo>
                <a:lnTo>
                  <a:pt x="0" y="749300"/>
                </a:lnTo>
              </a:path>
            </a:pathLst>
          </a:custGeom>
          <a:ln w="1524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1450847" y="3097529"/>
            <a:ext cx="3008630" cy="0"/>
          </a:xfrm>
          <a:custGeom>
            <a:avLst/>
            <a:gdLst/>
            <a:ahLst/>
            <a:cxnLst/>
            <a:rect l="l" t="t" r="r" b="b"/>
            <a:pathLst>
              <a:path w="3008629">
                <a:moveTo>
                  <a:pt x="0" y="0"/>
                </a:moveTo>
                <a:lnTo>
                  <a:pt x="3008376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453128" y="3103372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7"/>
                </a:lnTo>
              </a:path>
            </a:pathLst>
          </a:custGeom>
          <a:ln w="12191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478280" y="3834765"/>
            <a:ext cx="2954020" cy="0"/>
          </a:xfrm>
          <a:custGeom>
            <a:avLst/>
            <a:gdLst/>
            <a:ahLst/>
            <a:cxnLst/>
            <a:rect l="l" t="t" r="r" b="b"/>
            <a:pathLst>
              <a:path w="2954020">
                <a:moveTo>
                  <a:pt x="0" y="0"/>
                </a:moveTo>
                <a:lnTo>
                  <a:pt x="2953511" y="0"/>
                </a:lnTo>
              </a:path>
            </a:pathLst>
          </a:custGeom>
          <a:ln w="11429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484375" y="3128010"/>
            <a:ext cx="0" cy="701040"/>
          </a:xfrm>
          <a:custGeom>
            <a:avLst/>
            <a:gdLst/>
            <a:ahLst/>
            <a:cxnLst/>
            <a:rect l="l" t="t" r="r" b="b"/>
            <a:pathLst>
              <a:path h="701039">
                <a:moveTo>
                  <a:pt x="0" y="0"/>
                </a:moveTo>
                <a:lnTo>
                  <a:pt x="0" y="701040"/>
                </a:lnTo>
              </a:path>
            </a:pathLst>
          </a:custGeom>
          <a:ln w="12191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478280" y="3121660"/>
            <a:ext cx="2954020" cy="0"/>
          </a:xfrm>
          <a:custGeom>
            <a:avLst/>
            <a:gdLst/>
            <a:ahLst/>
            <a:cxnLst/>
            <a:rect l="l" t="t" r="r" b="b"/>
            <a:pathLst>
              <a:path w="2954020">
                <a:moveTo>
                  <a:pt x="0" y="0"/>
                </a:moveTo>
                <a:lnTo>
                  <a:pt x="2953511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425696" y="3127755"/>
            <a:ext cx="0" cy="701040"/>
          </a:xfrm>
          <a:custGeom>
            <a:avLst/>
            <a:gdLst/>
            <a:ahLst/>
            <a:cxnLst/>
            <a:rect l="l" t="t" r="r" b="b"/>
            <a:pathLst>
              <a:path h="701039">
                <a:moveTo>
                  <a:pt x="0" y="0"/>
                </a:moveTo>
                <a:lnTo>
                  <a:pt x="0" y="701040"/>
                </a:lnTo>
              </a:path>
            </a:pathLst>
          </a:custGeom>
          <a:ln w="12191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1438655" y="3846829"/>
            <a:ext cx="3008630" cy="0"/>
          </a:xfrm>
          <a:custGeom>
            <a:avLst/>
            <a:gdLst/>
            <a:ahLst/>
            <a:cxnLst/>
            <a:rect l="l" t="t" r="r" b="b"/>
            <a:pathLst>
              <a:path w="3008629">
                <a:moveTo>
                  <a:pt x="0" y="0"/>
                </a:moveTo>
                <a:lnTo>
                  <a:pt x="3008376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444752" y="3091179"/>
            <a:ext cx="0" cy="749300"/>
          </a:xfrm>
          <a:custGeom>
            <a:avLst/>
            <a:gdLst/>
            <a:ahLst/>
            <a:cxnLst/>
            <a:rect l="l" t="t" r="r" b="b"/>
            <a:pathLst>
              <a:path h="749300">
                <a:moveTo>
                  <a:pt x="0" y="0"/>
                </a:moveTo>
                <a:lnTo>
                  <a:pt x="0" y="749300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438655" y="3084829"/>
            <a:ext cx="3008630" cy="0"/>
          </a:xfrm>
          <a:custGeom>
            <a:avLst/>
            <a:gdLst/>
            <a:ahLst/>
            <a:cxnLst/>
            <a:rect l="l" t="t" r="r" b="b"/>
            <a:pathLst>
              <a:path w="3008629">
                <a:moveTo>
                  <a:pt x="0" y="0"/>
                </a:moveTo>
                <a:lnTo>
                  <a:pt x="3008376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439411" y="3091179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8"/>
                </a:lnTo>
              </a:path>
            </a:pathLst>
          </a:custGeom>
          <a:ln w="1524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466088" y="3821429"/>
            <a:ext cx="2954020" cy="0"/>
          </a:xfrm>
          <a:custGeom>
            <a:avLst/>
            <a:gdLst/>
            <a:ahLst/>
            <a:cxnLst/>
            <a:rect l="l" t="t" r="r" b="b"/>
            <a:pathLst>
              <a:path w="2954020">
                <a:moveTo>
                  <a:pt x="0" y="0"/>
                </a:moveTo>
                <a:lnTo>
                  <a:pt x="2953512" y="0"/>
                </a:lnTo>
              </a:path>
            </a:pathLst>
          </a:custGeom>
          <a:ln w="1523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72183" y="3115310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466088" y="3109595"/>
            <a:ext cx="2954020" cy="0"/>
          </a:xfrm>
          <a:custGeom>
            <a:avLst/>
            <a:gdLst/>
            <a:ahLst/>
            <a:cxnLst/>
            <a:rect l="l" t="t" r="r" b="b"/>
            <a:pathLst>
              <a:path w="2954020">
                <a:moveTo>
                  <a:pt x="0" y="0"/>
                </a:moveTo>
                <a:lnTo>
                  <a:pt x="2953512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13503" y="3115564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7991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102608" y="4721859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19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108703" y="3966209"/>
            <a:ext cx="0" cy="749300"/>
          </a:xfrm>
          <a:custGeom>
            <a:avLst/>
            <a:gdLst/>
            <a:ahLst/>
            <a:cxnLst/>
            <a:rect l="l" t="t" r="r" b="b"/>
            <a:pathLst>
              <a:path h="749300">
                <a:moveTo>
                  <a:pt x="0" y="0"/>
                </a:moveTo>
                <a:lnTo>
                  <a:pt x="0" y="749299"/>
                </a:lnTo>
              </a:path>
            </a:pathLst>
          </a:custGeom>
          <a:ln w="12191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102608" y="3959859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19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6885431" y="3965955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8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4126991" y="4696459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4" y="0"/>
                </a:lnTo>
              </a:path>
            </a:pathLst>
          </a:custGeom>
          <a:ln w="1523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4134611" y="3990340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ln w="1524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4126991" y="3983990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4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6858000" y="3990340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7992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126991" y="4745990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19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134611" y="3990340"/>
            <a:ext cx="0" cy="749300"/>
          </a:xfrm>
          <a:custGeom>
            <a:avLst/>
            <a:gdLst/>
            <a:ahLst/>
            <a:cxnLst/>
            <a:rect l="l" t="t" r="r" b="b"/>
            <a:pathLst>
              <a:path h="749300">
                <a:moveTo>
                  <a:pt x="0" y="0"/>
                </a:moveTo>
                <a:lnTo>
                  <a:pt x="0" y="749300"/>
                </a:lnTo>
              </a:path>
            </a:pathLst>
          </a:custGeom>
          <a:ln w="1524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126991" y="3983990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19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6909816" y="3990340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8"/>
                </a:lnTo>
              </a:path>
            </a:pathLst>
          </a:custGeom>
          <a:ln w="12191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154423" y="4721859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4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160520" y="4018279"/>
            <a:ext cx="0" cy="697230"/>
          </a:xfrm>
          <a:custGeom>
            <a:avLst/>
            <a:gdLst/>
            <a:ahLst/>
            <a:cxnLst/>
            <a:rect l="l" t="t" r="r" b="b"/>
            <a:pathLst>
              <a:path h="697229">
                <a:moveTo>
                  <a:pt x="0" y="0"/>
                </a:moveTo>
                <a:lnTo>
                  <a:pt x="0" y="697230"/>
                </a:lnTo>
              </a:path>
            </a:pathLst>
          </a:custGeom>
          <a:ln w="12191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154423" y="4010659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4" y="0"/>
                </a:lnTo>
              </a:path>
            </a:pathLst>
          </a:custGeom>
          <a:ln w="15239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885431" y="4017771"/>
            <a:ext cx="0" cy="698500"/>
          </a:xfrm>
          <a:custGeom>
            <a:avLst/>
            <a:gdLst/>
            <a:ahLst/>
            <a:cxnLst/>
            <a:rect l="l" t="t" r="r" b="b"/>
            <a:pathLst>
              <a:path h="698500">
                <a:moveTo>
                  <a:pt x="0" y="0"/>
                </a:moveTo>
                <a:lnTo>
                  <a:pt x="0" y="697991"/>
                </a:lnTo>
              </a:path>
            </a:pathLst>
          </a:custGeom>
          <a:ln w="12192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4114800" y="4733925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20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4120896" y="3977640"/>
            <a:ext cx="0" cy="750570"/>
          </a:xfrm>
          <a:custGeom>
            <a:avLst/>
            <a:gdLst/>
            <a:ahLst/>
            <a:cxnLst/>
            <a:rect l="l" t="t" r="r" b="b"/>
            <a:pathLst>
              <a:path h="750570">
                <a:moveTo>
                  <a:pt x="0" y="0"/>
                </a:moveTo>
                <a:lnTo>
                  <a:pt x="0" y="750569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4114800" y="3971925"/>
            <a:ext cx="2788920" cy="0"/>
          </a:xfrm>
          <a:custGeom>
            <a:avLst/>
            <a:gdLst/>
            <a:ahLst/>
            <a:cxnLst/>
            <a:rect l="l" t="t" r="r" b="b"/>
            <a:pathLst>
              <a:path w="2788920">
                <a:moveTo>
                  <a:pt x="0" y="0"/>
                </a:moveTo>
                <a:lnTo>
                  <a:pt x="2788920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6897623" y="3978147"/>
            <a:ext cx="0" cy="749935"/>
          </a:xfrm>
          <a:custGeom>
            <a:avLst/>
            <a:gdLst/>
            <a:ahLst/>
            <a:cxnLst/>
            <a:rect l="l" t="t" r="r" b="b"/>
            <a:pathLst>
              <a:path h="749935">
                <a:moveTo>
                  <a:pt x="0" y="0"/>
                </a:moveTo>
                <a:lnTo>
                  <a:pt x="0" y="749807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4142232" y="4709795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3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4148328" y="4003040"/>
            <a:ext cx="0" cy="701040"/>
          </a:xfrm>
          <a:custGeom>
            <a:avLst/>
            <a:gdLst/>
            <a:ahLst/>
            <a:cxnLst/>
            <a:rect l="l" t="t" r="r" b="b"/>
            <a:pathLst>
              <a:path h="701039">
                <a:moveTo>
                  <a:pt x="0" y="0"/>
                </a:moveTo>
                <a:lnTo>
                  <a:pt x="0" y="701039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4142232" y="3996690"/>
            <a:ext cx="2737485" cy="0"/>
          </a:xfrm>
          <a:custGeom>
            <a:avLst/>
            <a:gdLst/>
            <a:ahLst/>
            <a:cxnLst/>
            <a:rect l="l" t="t" r="r" b="b"/>
            <a:pathLst>
              <a:path w="2737484">
                <a:moveTo>
                  <a:pt x="0" y="0"/>
                </a:moveTo>
                <a:lnTo>
                  <a:pt x="2737103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871716" y="4002532"/>
            <a:ext cx="0" cy="701040"/>
          </a:xfrm>
          <a:custGeom>
            <a:avLst/>
            <a:gdLst/>
            <a:ahLst/>
            <a:cxnLst/>
            <a:rect l="l" t="t" r="r" b="b"/>
            <a:pathLst>
              <a:path h="701039">
                <a:moveTo>
                  <a:pt x="0" y="0"/>
                </a:moveTo>
                <a:lnTo>
                  <a:pt x="0" y="701039"/>
                </a:lnTo>
              </a:path>
            </a:pathLst>
          </a:custGeom>
          <a:ln w="1523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915911" y="5915659"/>
            <a:ext cx="2990215" cy="0"/>
          </a:xfrm>
          <a:custGeom>
            <a:avLst/>
            <a:gdLst/>
            <a:ahLst/>
            <a:cxnLst/>
            <a:rect l="l" t="t" r="r" b="b"/>
            <a:pathLst>
              <a:path w="2990215">
                <a:moveTo>
                  <a:pt x="0" y="0"/>
                </a:moveTo>
                <a:lnTo>
                  <a:pt x="2990088" y="0"/>
                </a:lnTo>
              </a:path>
            </a:pathLst>
          </a:custGeom>
          <a:ln w="1524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922007" y="4700270"/>
            <a:ext cx="0" cy="1207770"/>
          </a:xfrm>
          <a:custGeom>
            <a:avLst/>
            <a:gdLst/>
            <a:ahLst/>
            <a:cxnLst/>
            <a:rect l="l" t="t" r="r" b="b"/>
            <a:pathLst>
              <a:path h="1207770">
                <a:moveTo>
                  <a:pt x="0" y="0"/>
                </a:moveTo>
                <a:lnTo>
                  <a:pt x="0" y="1207769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915911" y="4692650"/>
            <a:ext cx="2990215" cy="0"/>
          </a:xfrm>
          <a:custGeom>
            <a:avLst/>
            <a:gdLst/>
            <a:ahLst/>
            <a:cxnLst/>
            <a:rect l="l" t="t" r="r" b="b"/>
            <a:pathLst>
              <a:path w="2990215">
                <a:moveTo>
                  <a:pt x="0" y="0"/>
                </a:moveTo>
                <a:lnTo>
                  <a:pt x="2990088" y="0"/>
                </a:lnTo>
              </a:path>
            </a:pathLst>
          </a:custGeom>
          <a:ln w="1524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9899904" y="4700523"/>
            <a:ext cx="0" cy="1207135"/>
          </a:xfrm>
          <a:custGeom>
            <a:avLst/>
            <a:gdLst/>
            <a:ahLst/>
            <a:cxnLst/>
            <a:rect l="l" t="t" r="r" b="b"/>
            <a:pathLst>
              <a:path h="1207135">
                <a:moveTo>
                  <a:pt x="0" y="0"/>
                </a:moveTo>
                <a:lnTo>
                  <a:pt x="0" y="1207008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940295" y="5888990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270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947916" y="4724400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523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6940295" y="4718684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1430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9872471" y="4724908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40"/>
                </a:lnTo>
              </a:path>
            </a:pathLst>
          </a:custGeom>
          <a:ln w="12192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6940295" y="5941059"/>
            <a:ext cx="2978150" cy="0"/>
          </a:xfrm>
          <a:custGeom>
            <a:avLst/>
            <a:gdLst/>
            <a:ahLst/>
            <a:cxnLst/>
            <a:rect l="l" t="t" r="r" b="b"/>
            <a:pathLst>
              <a:path w="2978150">
                <a:moveTo>
                  <a:pt x="0" y="0"/>
                </a:moveTo>
                <a:lnTo>
                  <a:pt x="2977896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6947916" y="4724400"/>
            <a:ext cx="0" cy="1210310"/>
          </a:xfrm>
          <a:custGeom>
            <a:avLst/>
            <a:gdLst/>
            <a:ahLst/>
            <a:cxnLst/>
            <a:rect l="l" t="t" r="r" b="b"/>
            <a:pathLst>
              <a:path h="1210310">
                <a:moveTo>
                  <a:pt x="0" y="0"/>
                </a:moveTo>
                <a:lnTo>
                  <a:pt x="0" y="1210310"/>
                </a:lnTo>
              </a:path>
            </a:pathLst>
          </a:custGeom>
          <a:ln w="15239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6940295" y="4718684"/>
            <a:ext cx="2978150" cy="0"/>
          </a:xfrm>
          <a:custGeom>
            <a:avLst/>
            <a:gdLst/>
            <a:ahLst/>
            <a:cxnLst/>
            <a:rect l="l" t="t" r="r" b="b"/>
            <a:pathLst>
              <a:path w="2978150">
                <a:moveTo>
                  <a:pt x="0" y="0"/>
                </a:moveTo>
                <a:lnTo>
                  <a:pt x="2977896" y="0"/>
                </a:lnTo>
              </a:path>
            </a:pathLst>
          </a:custGeom>
          <a:ln w="1143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6967728" y="5915659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524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6973823" y="4749800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2192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6967728" y="4743450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27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9899904" y="4749291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2192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6928104" y="5928995"/>
            <a:ext cx="2990215" cy="0"/>
          </a:xfrm>
          <a:custGeom>
            <a:avLst/>
            <a:gdLst/>
            <a:ahLst/>
            <a:cxnLst/>
            <a:rect l="l" t="t" r="r" b="b"/>
            <a:pathLst>
              <a:path w="2990215">
                <a:moveTo>
                  <a:pt x="0" y="0"/>
                </a:moveTo>
                <a:lnTo>
                  <a:pt x="2990088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6934200" y="4712970"/>
            <a:ext cx="0" cy="1210310"/>
          </a:xfrm>
          <a:custGeom>
            <a:avLst/>
            <a:gdLst/>
            <a:ahLst/>
            <a:cxnLst/>
            <a:rect l="l" t="t" r="r" b="b"/>
            <a:pathLst>
              <a:path h="1210310">
                <a:moveTo>
                  <a:pt x="0" y="0"/>
                </a:moveTo>
                <a:lnTo>
                  <a:pt x="0" y="1210309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6928104" y="4706620"/>
            <a:ext cx="2990215" cy="0"/>
          </a:xfrm>
          <a:custGeom>
            <a:avLst/>
            <a:gdLst/>
            <a:ahLst/>
            <a:cxnLst/>
            <a:rect l="l" t="t" r="r" b="b"/>
            <a:pathLst>
              <a:path w="2990215">
                <a:moveTo>
                  <a:pt x="0" y="0"/>
                </a:moveTo>
                <a:lnTo>
                  <a:pt x="2990088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9912095" y="4712715"/>
            <a:ext cx="0" cy="1210310"/>
          </a:xfrm>
          <a:custGeom>
            <a:avLst/>
            <a:gdLst/>
            <a:ahLst/>
            <a:cxnLst/>
            <a:rect l="l" t="t" r="r" b="b"/>
            <a:pathLst>
              <a:path h="1210310">
                <a:moveTo>
                  <a:pt x="0" y="0"/>
                </a:moveTo>
                <a:lnTo>
                  <a:pt x="0" y="1210055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6955535" y="5901690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6961631" y="4737100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6955535" y="4730750"/>
            <a:ext cx="2938780" cy="0"/>
          </a:xfrm>
          <a:custGeom>
            <a:avLst/>
            <a:gdLst/>
            <a:ahLst/>
            <a:cxnLst/>
            <a:rect l="l" t="t" r="r" b="b"/>
            <a:pathLst>
              <a:path w="2938779">
                <a:moveTo>
                  <a:pt x="0" y="0"/>
                </a:moveTo>
                <a:lnTo>
                  <a:pt x="2938272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9886188" y="4737100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523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 txBox="1"/>
          <p:nvPr/>
        </p:nvSpPr>
        <p:spPr>
          <a:xfrm>
            <a:off x="1466088" y="3142487"/>
            <a:ext cx="8257540" cy="2738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40410" marR="5473065" indent="-64008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Emitido por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Autoridad 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Competente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 marL="2779395" marR="2946400" indent="1905" algn="ctr">
              <a:lnSpc>
                <a:spcPct val="100000"/>
              </a:lnSpc>
            </a:pP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Previo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a una  </a:t>
            </a:r>
            <a:r>
              <a:rPr sz="2000" b="1" dirty="0">
                <a:solidFill>
                  <a:srgbClr val="F9FC00"/>
                </a:solidFill>
                <a:latin typeface="Arial"/>
                <a:cs typeface="Arial"/>
              </a:rPr>
              <a:t>CUENTA 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por</a:t>
            </a:r>
            <a:r>
              <a:rPr sz="2000" b="1" spc="-12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PAGAR</a:t>
            </a:r>
            <a:endParaRPr sz="2000" dirty="0">
              <a:latin typeface="Arial"/>
              <a:cs typeface="Arial"/>
            </a:endParaRPr>
          </a:p>
          <a:p>
            <a:pPr marL="5586730" marR="5080" algn="ctr">
              <a:lnSpc>
                <a:spcPct val="100000"/>
              </a:lnSpc>
              <a:spcBef>
                <a:spcPts val="944"/>
              </a:spcBef>
            </a:pPr>
            <a:r>
              <a:rPr sz="2400" b="1" spc="-10" dirty="0">
                <a:solidFill>
                  <a:srgbClr val="F9FC00"/>
                </a:solidFill>
                <a:latin typeface="Arial"/>
                <a:cs typeface="Arial"/>
              </a:rPr>
              <a:t>Aprobado </a:t>
            </a:r>
            <a:r>
              <a:rPr sz="2400" b="1" dirty="0">
                <a:solidFill>
                  <a:srgbClr val="F9FC00"/>
                </a:solidFill>
                <a:latin typeface="Arial"/>
                <a:cs typeface="Arial"/>
              </a:rPr>
              <a:t>en</a:t>
            </a:r>
            <a:r>
              <a:rPr sz="2400" b="1" spc="-5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9FC00"/>
                </a:solidFill>
                <a:latin typeface="Arial"/>
                <a:cs typeface="Arial"/>
              </a:rPr>
              <a:t>base  </a:t>
            </a:r>
            <a:r>
              <a:rPr sz="2400" b="1" spc="-30" dirty="0">
                <a:solidFill>
                  <a:srgbClr val="F9FC00"/>
                </a:solidFill>
                <a:latin typeface="Arial"/>
                <a:cs typeface="Arial"/>
              </a:rPr>
              <a:t>Al </a:t>
            </a:r>
            <a:r>
              <a:rPr sz="2400" b="1" spc="-5" dirty="0">
                <a:solidFill>
                  <a:srgbClr val="F9FC00"/>
                </a:solidFill>
                <a:latin typeface="Arial"/>
                <a:cs typeface="Arial"/>
              </a:rPr>
              <a:t>Crédito  Presupuestario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734055" y="1676907"/>
            <a:ext cx="0" cy="585470"/>
          </a:xfrm>
          <a:custGeom>
            <a:avLst/>
            <a:gdLst/>
            <a:ahLst/>
            <a:cxnLst/>
            <a:rect l="l" t="t" r="r" b="b"/>
            <a:pathLst>
              <a:path h="585469">
                <a:moveTo>
                  <a:pt x="0" y="0"/>
                </a:moveTo>
                <a:lnTo>
                  <a:pt x="0" y="585215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2743200" y="2277364"/>
            <a:ext cx="783590" cy="731520"/>
          </a:xfrm>
          <a:custGeom>
            <a:avLst/>
            <a:gdLst/>
            <a:ahLst/>
            <a:cxnLst/>
            <a:rect l="l" t="t" r="r" b="b"/>
            <a:pathLst>
              <a:path w="783589" h="731519">
                <a:moveTo>
                  <a:pt x="722970" y="683915"/>
                </a:moveTo>
                <a:lnTo>
                  <a:pt x="701039" y="707136"/>
                </a:lnTo>
                <a:lnTo>
                  <a:pt x="783336" y="731520"/>
                </a:lnTo>
                <a:lnTo>
                  <a:pt x="768096" y="691896"/>
                </a:lnTo>
                <a:lnTo>
                  <a:pt x="731520" y="691896"/>
                </a:lnTo>
                <a:lnTo>
                  <a:pt x="722970" y="683915"/>
                </a:lnTo>
                <a:close/>
              </a:path>
              <a:path w="783589" h="731519">
                <a:moveTo>
                  <a:pt x="731844" y="674520"/>
                </a:moveTo>
                <a:lnTo>
                  <a:pt x="722970" y="683915"/>
                </a:lnTo>
                <a:lnTo>
                  <a:pt x="731520" y="691896"/>
                </a:lnTo>
                <a:lnTo>
                  <a:pt x="740663" y="682751"/>
                </a:lnTo>
                <a:lnTo>
                  <a:pt x="731844" y="674520"/>
                </a:lnTo>
                <a:close/>
              </a:path>
              <a:path w="783589" h="731519">
                <a:moveTo>
                  <a:pt x="752855" y="652272"/>
                </a:moveTo>
                <a:lnTo>
                  <a:pt x="731844" y="674520"/>
                </a:lnTo>
                <a:lnTo>
                  <a:pt x="740663" y="682751"/>
                </a:lnTo>
                <a:lnTo>
                  <a:pt x="731520" y="691896"/>
                </a:lnTo>
                <a:lnTo>
                  <a:pt x="768096" y="691896"/>
                </a:lnTo>
                <a:lnTo>
                  <a:pt x="752855" y="652272"/>
                </a:lnTo>
                <a:close/>
              </a:path>
              <a:path w="783589" h="731519">
                <a:moveTo>
                  <a:pt x="9143" y="0"/>
                </a:moveTo>
                <a:lnTo>
                  <a:pt x="0" y="9144"/>
                </a:lnTo>
                <a:lnTo>
                  <a:pt x="722970" y="683915"/>
                </a:lnTo>
                <a:lnTo>
                  <a:pt x="731843" y="674520"/>
                </a:lnTo>
                <a:lnTo>
                  <a:pt x="9143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258055" y="1692148"/>
            <a:ext cx="0" cy="521334"/>
          </a:xfrm>
          <a:custGeom>
            <a:avLst/>
            <a:gdLst/>
            <a:ahLst/>
            <a:cxnLst/>
            <a:rect l="l" t="t" r="r" b="b"/>
            <a:pathLst>
              <a:path h="521335">
                <a:moveTo>
                  <a:pt x="0" y="0"/>
                </a:moveTo>
                <a:lnTo>
                  <a:pt x="0" y="521207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267200" y="2231644"/>
            <a:ext cx="1527175" cy="1499870"/>
          </a:xfrm>
          <a:custGeom>
            <a:avLst/>
            <a:gdLst/>
            <a:ahLst/>
            <a:cxnLst/>
            <a:rect l="l" t="t" r="r" b="b"/>
            <a:pathLst>
              <a:path w="1527175" h="1499870">
                <a:moveTo>
                  <a:pt x="1469050" y="1450933"/>
                </a:moveTo>
                <a:lnTo>
                  <a:pt x="1444752" y="1475231"/>
                </a:lnTo>
                <a:lnTo>
                  <a:pt x="1527048" y="1499615"/>
                </a:lnTo>
                <a:lnTo>
                  <a:pt x="1513331" y="1459991"/>
                </a:lnTo>
                <a:lnTo>
                  <a:pt x="1478279" y="1459991"/>
                </a:lnTo>
                <a:lnTo>
                  <a:pt x="1469050" y="1450933"/>
                </a:lnTo>
                <a:close/>
              </a:path>
              <a:path w="1527175" h="1499870">
                <a:moveTo>
                  <a:pt x="1476692" y="1443291"/>
                </a:moveTo>
                <a:lnTo>
                  <a:pt x="1469050" y="1450933"/>
                </a:lnTo>
                <a:lnTo>
                  <a:pt x="1478279" y="1459991"/>
                </a:lnTo>
                <a:lnTo>
                  <a:pt x="1484376" y="1450847"/>
                </a:lnTo>
                <a:lnTo>
                  <a:pt x="1476692" y="1443291"/>
                </a:lnTo>
                <a:close/>
              </a:path>
              <a:path w="1527175" h="1499870">
                <a:moveTo>
                  <a:pt x="1499615" y="1420367"/>
                </a:moveTo>
                <a:lnTo>
                  <a:pt x="1476692" y="1443291"/>
                </a:lnTo>
                <a:lnTo>
                  <a:pt x="1484376" y="1450847"/>
                </a:lnTo>
                <a:lnTo>
                  <a:pt x="1478279" y="1459991"/>
                </a:lnTo>
                <a:lnTo>
                  <a:pt x="1513331" y="1459991"/>
                </a:lnTo>
                <a:lnTo>
                  <a:pt x="1499615" y="1420367"/>
                </a:lnTo>
                <a:close/>
              </a:path>
              <a:path w="1527175" h="1499870">
                <a:moveTo>
                  <a:pt x="9144" y="0"/>
                </a:moveTo>
                <a:lnTo>
                  <a:pt x="0" y="9143"/>
                </a:lnTo>
                <a:lnTo>
                  <a:pt x="1469050" y="1450933"/>
                </a:lnTo>
                <a:lnTo>
                  <a:pt x="1476692" y="1443291"/>
                </a:lnTo>
                <a:lnTo>
                  <a:pt x="9144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5699759" y="1710435"/>
            <a:ext cx="0" cy="475615"/>
          </a:xfrm>
          <a:custGeom>
            <a:avLst/>
            <a:gdLst/>
            <a:ahLst/>
            <a:cxnLst/>
            <a:rect l="l" t="t" r="r" b="b"/>
            <a:pathLst>
              <a:path h="475614">
                <a:moveTo>
                  <a:pt x="0" y="0"/>
                </a:moveTo>
                <a:lnTo>
                  <a:pt x="0" y="475488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5708903" y="2201164"/>
            <a:ext cx="2447925" cy="2273935"/>
          </a:xfrm>
          <a:custGeom>
            <a:avLst/>
            <a:gdLst/>
            <a:ahLst/>
            <a:cxnLst/>
            <a:rect l="l" t="t" r="r" b="b"/>
            <a:pathLst>
              <a:path w="2447925" h="2273935">
                <a:moveTo>
                  <a:pt x="2387158" y="2226224"/>
                </a:moveTo>
                <a:lnTo>
                  <a:pt x="2365248" y="2249424"/>
                </a:lnTo>
                <a:lnTo>
                  <a:pt x="2447544" y="2273808"/>
                </a:lnTo>
                <a:lnTo>
                  <a:pt x="2432304" y="2234184"/>
                </a:lnTo>
                <a:lnTo>
                  <a:pt x="2395728" y="2234184"/>
                </a:lnTo>
                <a:lnTo>
                  <a:pt x="2387158" y="2226224"/>
                </a:lnTo>
                <a:close/>
              </a:path>
              <a:path w="2447925" h="2273935">
                <a:moveTo>
                  <a:pt x="2396031" y="2216829"/>
                </a:moveTo>
                <a:lnTo>
                  <a:pt x="2387158" y="2226224"/>
                </a:lnTo>
                <a:lnTo>
                  <a:pt x="2395728" y="2234184"/>
                </a:lnTo>
                <a:lnTo>
                  <a:pt x="2404872" y="2225040"/>
                </a:lnTo>
                <a:lnTo>
                  <a:pt x="2396031" y="2216829"/>
                </a:lnTo>
                <a:close/>
              </a:path>
              <a:path w="2447925" h="2273935">
                <a:moveTo>
                  <a:pt x="2417064" y="2194560"/>
                </a:moveTo>
                <a:lnTo>
                  <a:pt x="2396031" y="2216829"/>
                </a:lnTo>
                <a:lnTo>
                  <a:pt x="2404872" y="2225040"/>
                </a:lnTo>
                <a:lnTo>
                  <a:pt x="2395728" y="2234184"/>
                </a:lnTo>
                <a:lnTo>
                  <a:pt x="2432304" y="2234184"/>
                </a:lnTo>
                <a:lnTo>
                  <a:pt x="2417064" y="2194560"/>
                </a:lnTo>
                <a:close/>
              </a:path>
              <a:path w="2447925" h="2273935">
                <a:moveTo>
                  <a:pt x="9144" y="0"/>
                </a:moveTo>
                <a:lnTo>
                  <a:pt x="0" y="9144"/>
                </a:lnTo>
                <a:lnTo>
                  <a:pt x="2387158" y="2226224"/>
                </a:lnTo>
                <a:lnTo>
                  <a:pt x="2396031" y="2216829"/>
                </a:lnTo>
                <a:lnTo>
                  <a:pt x="9144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6332" y="835152"/>
            <a:ext cx="4982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66"/>
                </a:solidFill>
              </a:rPr>
              <a:t>INTERRELACIONES ENTRE</a:t>
            </a:r>
            <a:r>
              <a:rPr sz="2400" spc="-90" dirty="0">
                <a:solidFill>
                  <a:srgbClr val="FFFF66"/>
                </a:solidFill>
              </a:rPr>
              <a:t> </a:t>
            </a:r>
            <a:r>
              <a:rPr sz="2400" dirty="0">
                <a:solidFill>
                  <a:srgbClr val="FFFF66"/>
                </a:solidFill>
              </a:rPr>
              <a:t>SISTEMAS</a:t>
            </a:r>
            <a:endParaRPr sz="2400" dirty="0"/>
          </a:p>
        </p:txBody>
      </p:sp>
      <p:sp>
        <p:nvSpPr>
          <p:cNvPr id="7" name="object 7"/>
          <p:cNvSpPr/>
          <p:nvPr/>
        </p:nvSpPr>
        <p:spPr>
          <a:xfrm>
            <a:off x="4407408" y="5529579"/>
            <a:ext cx="2383790" cy="1369060"/>
          </a:xfrm>
          <a:custGeom>
            <a:avLst/>
            <a:gdLst/>
            <a:ahLst/>
            <a:cxnLst/>
            <a:rect l="l" t="t" r="r" b="b"/>
            <a:pathLst>
              <a:path w="2383790" h="1369059">
                <a:moveTo>
                  <a:pt x="1255776" y="0"/>
                </a:moveTo>
                <a:lnTo>
                  <a:pt x="1133855" y="0"/>
                </a:lnTo>
                <a:lnTo>
                  <a:pt x="1069847" y="3048"/>
                </a:lnTo>
                <a:lnTo>
                  <a:pt x="1011936" y="9144"/>
                </a:lnTo>
                <a:lnTo>
                  <a:pt x="954024" y="12192"/>
                </a:lnTo>
                <a:lnTo>
                  <a:pt x="838200" y="30480"/>
                </a:lnTo>
                <a:lnTo>
                  <a:pt x="728471" y="54864"/>
                </a:lnTo>
                <a:lnTo>
                  <a:pt x="676655" y="67056"/>
                </a:lnTo>
                <a:lnTo>
                  <a:pt x="624839" y="82296"/>
                </a:lnTo>
                <a:lnTo>
                  <a:pt x="576071" y="97536"/>
                </a:lnTo>
                <a:lnTo>
                  <a:pt x="478536" y="134112"/>
                </a:lnTo>
                <a:lnTo>
                  <a:pt x="432815" y="155448"/>
                </a:lnTo>
                <a:lnTo>
                  <a:pt x="390143" y="176784"/>
                </a:lnTo>
                <a:lnTo>
                  <a:pt x="350519" y="201168"/>
                </a:lnTo>
                <a:lnTo>
                  <a:pt x="310895" y="222504"/>
                </a:lnTo>
                <a:lnTo>
                  <a:pt x="271271" y="249936"/>
                </a:lnTo>
                <a:lnTo>
                  <a:pt x="237743" y="277368"/>
                </a:lnTo>
                <a:lnTo>
                  <a:pt x="201167" y="301752"/>
                </a:lnTo>
                <a:lnTo>
                  <a:pt x="173736" y="329184"/>
                </a:lnTo>
                <a:lnTo>
                  <a:pt x="146303" y="359664"/>
                </a:lnTo>
                <a:lnTo>
                  <a:pt x="118871" y="387096"/>
                </a:lnTo>
                <a:lnTo>
                  <a:pt x="94487" y="417576"/>
                </a:lnTo>
                <a:lnTo>
                  <a:pt x="51815" y="481584"/>
                </a:lnTo>
                <a:lnTo>
                  <a:pt x="24383" y="548640"/>
                </a:lnTo>
                <a:lnTo>
                  <a:pt x="12191" y="579120"/>
                </a:lnTo>
                <a:lnTo>
                  <a:pt x="6095" y="615696"/>
                </a:lnTo>
                <a:lnTo>
                  <a:pt x="0" y="682752"/>
                </a:lnTo>
                <a:lnTo>
                  <a:pt x="6095" y="755904"/>
                </a:lnTo>
                <a:lnTo>
                  <a:pt x="36575" y="856488"/>
                </a:lnTo>
                <a:lnTo>
                  <a:pt x="94487" y="950976"/>
                </a:lnTo>
                <a:lnTo>
                  <a:pt x="118871" y="981457"/>
                </a:lnTo>
                <a:lnTo>
                  <a:pt x="146303" y="1011936"/>
                </a:lnTo>
                <a:lnTo>
                  <a:pt x="201167" y="1066800"/>
                </a:lnTo>
                <a:lnTo>
                  <a:pt x="237743" y="1094232"/>
                </a:lnTo>
                <a:lnTo>
                  <a:pt x="271271" y="1121664"/>
                </a:lnTo>
                <a:lnTo>
                  <a:pt x="310895" y="1143000"/>
                </a:lnTo>
                <a:lnTo>
                  <a:pt x="350519" y="1170432"/>
                </a:lnTo>
                <a:lnTo>
                  <a:pt x="390143" y="1191768"/>
                </a:lnTo>
                <a:lnTo>
                  <a:pt x="432815" y="1213104"/>
                </a:lnTo>
                <a:lnTo>
                  <a:pt x="478536" y="1234440"/>
                </a:lnTo>
                <a:lnTo>
                  <a:pt x="576071" y="1271016"/>
                </a:lnTo>
                <a:lnTo>
                  <a:pt x="624839" y="1286256"/>
                </a:lnTo>
                <a:lnTo>
                  <a:pt x="728471" y="1316736"/>
                </a:lnTo>
                <a:lnTo>
                  <a:pt x="838200" y="1341120"/>
                </a:lnTo>
                <a:lnTo>
                  <a:pt x="896112" y="1347216"/>
                </a:lnTo>
                <a:lnTo>
                  <a:pt x="954024" y="1356360"/>
                </a:lnTo>
                <a:lnTo>
                  <a:pt x="1011936" y="1362456"/>
                </a:lnTo>
                <a:lnTo>
                  <a:pt x="1133855" y="1368552"/>
                </a:lnTo>
                <a:lnTo>
                  <a:pt x="1255776" y="1368552"/>
                </a:lnTo>
                <a:lnTo>
                  <a:pt x="1374647" y="1362456"/>
                </a:lnTo>
                <a:lnTo>
                  <a:pt x="1429512" y="1356360"/>
                </a:lnTo>
                <a:lnTo>
                  <a:pt x="1490471" y="1347216"/>
                </a:lnTo>
                <a:lnTo>
                  <a:pt x="1545336" y="1341120"/>
                </a:lnTo>
                <a:lnTo>
                  <a:pt x="1603247" y="1328928"/>
                </a:lnTo>
                <a:lnTo>
                  <a:pt x="1655064" y="1316736"/>
                </a:lnTo>
                <a:lnTo>
                  <a:pt x="1709927" y="1301496"/>
                </a:lnTo>
                <a:lnTo>
                  <a:pt x="1761743" y="1286256"/>
                </a:lnTo>
                <a:lnTo>
                  <a:pt x="1807464" y="1271016"/>
                </a:lnTo>
                <a:lnTo>
                  <a:pt x="1859279" y="1252728"/>
                </a:lnTo>
                <a:lnTo>
                  <a:pt x="1905000" y="1234440"/>
                </a:lnTo>
                <a:lnTo>
                  <a:pt x="1950719" y="1213104"/>
                </a:lnTo>
                <a:lnTo>
                  <a:pt x="2036064" y="1170432"/>
                </a:lnTo>
                <a:lnTo>
                  <a:pt x="2075688" y="1143000"/>
                </a:lnTo>
                <a:lnTo>
                  <a:pt x="2112264" y="1121664"/>
                </a:lnTo>
                <a:lnTo>
                  <a:pt x="2148840" y="1094232"/>
                </a:lnTo>
                <a:lnTo>
                  <a:pt x="2182367" y="1066800"/>
                </a:lnTo>
                <a:lnTo>
                  <a:pt x="2209799" y="1039368"/>
                </a:lnTo>
                <a:lnTo>
                  <a:pt x="2240280" y="1011936"/>
                </a:lnTo>
                <a:lnTo>
                  <a:pt x="2267712" y="981457"/>
                </a:lnTo>
                <a:lnTo>
                  <a:pt x="2292095" y="950976"/>
                </a:lnTo>
                <a:lnTo>
                  <a:pt x="2310384" y="920496"/>
                </a:lnTo>
                <a:lnTo>
                  <a:pt x="2331719" y="890016"/>
                </a:lnTo>
                <a:lnTo>
                  <a:pt x="2362199" y="822960"/>
                </a:lnTo>
                <a:lnTo>
                  <a:pt x="2371343" y="789432"/>
                </a:lnTo>
                <a:lnTo>
                  <a:pt x="2377440" y="755904"/>
                </a:lnTo>
                <a:lnTo>
                  <a:pt x="2383536" y="719328"/>
                </a:lnTo>
                <a:lnTo>
                  <a:pt x="2383536" y="649224"/>
                </a:lnTo>
                <a:lnTo>
                  <a:pt x="2377440" y="615696"/>
                </a:lnTo>
                <a:lnTo>
                  <a:pt x="2371343" y="579120"/>
                </a:lnTo>
                <a:lnTo>
                  <a:pt x="2362199" y="548640"/>
                </a:lnTo>
                <a:lnTo>
                  <a:pt x="2331719" y="481584"/>
                </a:lnTo>
                <a:lnTo>
                  <a:pt x="2310384" y="448056"/>
                </a:lnTo>
                <a:lnTo>
                  <a:pt x="2292095" y="417576"/>
                </a:lnTo>
                <a:lnTo>
                  <a:pt x="2267712" y="387096"/>
                </a:lnTo>
                <a:lnTo>
                  <a:pt x="2182367" y="301752"/>
                </a:lnTo>
                <a:lnTo>
                  <a:pt x="2148840" y="277368"/>
                </a:lnTo>
                <a:lnTo>
                  <a:pt x="2075688" y="222504"/>
                </a:lnTo>
                <a:lnTo>
                  <a:pt x="2036064" y="201168"/>
                </a:lnTo>
                <a:lnTo>
                  <a:pt x="1993391" y="176784"/>
                </a:lnTo>
                <a:lnTo>
                  <a:pt x="1950719" y="155448"/>
                </a:lnTo>
                <a:lnTo>
                  <a:pt x="1905000" y="134112"/>
                </a:lnTo>
                <a:lnTo>
                  <a:pt x="1859279" y="115824"/>
                </a:lnTo>
                <a:lnTo>
                  <a:pt x="1807464" y="97536"/>
                </a:lnTo>
                <a:lnTo>
                  <a:pt x="1761743" y="82296"/>
                </a:lnTo>
                <a:lnTo>
                  <a:pt x="1709927" y="67056"/>
                </a:lnTo>
                <a:lnTo>
                  <a:pt x="1655064" y="54864"/>
                </a:lnTo>
                <a:lnTo>
                  <a:pt x="1603247" y="42672"/>
                </a:lnTo>
                <a:lnTo>
                  <a:pt x="1545336" y="30480"/>
                </a:lnTo>
                <a:lnTo>
                  <a:pt x="1490471" y="21336"/>
                </a:lnTo>
                <a:lnTo>
                  <a:pt x="1429512" y="12192"/>
                </a:lnTo>
                <a:lnTo>
                  <a:pt x="1374647" y="9144"/>
                </a:lnTo>
                <a:lnTo>
                  <a:pt x="1313688" y="3048"/>
                </a:lnTo>
                <a:lnTo>
                  <a:pt x="1255776" y="0"/>
                </a:lnTo>
                <a:close/>
              </a:path>
            </a:pathLst>
          </a:custGeom>
          <a:solidFill>
            <a:srgbClr val="8F5F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918964" y="5891783"/>
            <a:ext cx="139319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321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Control  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P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a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t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im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nial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6590" y="3625088"/>
            <a:ext cx="2395728" cy="83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54024" y="4456684"/>
            <a:ext cx="2343912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96696" y="4543044"/>
            <a:ext cx="2258567" cy="462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926590" y="3624579"/>
            <a:ext cx="2395855" cy="1381125"/>
          </a:xfrm>
          <a:custGeom>
            <a:avLst/>
            <a:gdLst/>
            <a:ahLst/>
            <a:cxnLst/>
            <a:rect l="l" t="t" r="r" b="b"/>
            <a:pathLst>
              <a:path w="2395854" h="1381125">
                <a:moveTo>
                  <a:pt x="1197865" y="0"/>
                </a:moveTo>
                <a:lnTo>
                  <a:pt x="1258825" y="0"/>
                </a:lnTo>
                <a:lnTo>
                  <a:pt x="1319785" y="3048"/>
                </a:lnTo>
                <a:lnTo>
                  <a:pt x="1380745" y="9144"/>
                </a:lnTo>
                <a:lnTo>
                  <a:pt x="1438657" y="15240"/>
                </a:lnTo>
                <a:lnTo>
                  <a:pt x="1496569" y="21336"/>
                </a:lnTo>
                <a:lnTo>
                  <a:pt x="1554481" y="30480"/>
                </a:lnTo>
                <a:lnTo>
                  <a:pt x="1609345" y="42672"/>
                </a:lnTo>
                <a:lnTo>
                  <a:pt x="1664209" y="54864"/>
                </a:lnTo>
                <a:lnTo>
                  <a:pt x="1716025" y="67056"/>
                </a:lnTo>
                <a:lnTo>
                  <a:pt x="1767841" y="85344"/>
                </a:lnTo>
                <a:lnTo>
                  <a:pt x="1816609" y="100584"/>
                </a:lnTo>
                <a:lnTo>
                  <a:pt x="1865377" y="118872"/>
                </a:lnTo>
                <a:lnTo>
                  <a:pt x="1914145" y="137160"/>
                </a:lnTo>
                <a:lnTo>
                  <a:pt x="1959865" y="158496"/>
                </a:lnTo>
                <a:lnTo>
                  <a:pt x="2002537" y="179832"/>
                </a:lnTo>
                <a:lnTo>
                  <a:pt x="2042161" y="204216"/>
                </a:lnTo>
                <a:lnTo>
                  <a:pt x="2084833" y="225552"/>
                </a:lnTo>
                <a:lnTo>
                  <a:pt x="2121409" y="252984"/>
                </a:lnTo>
                <a:lnTo>
                  <a:pt x="2157985" y="277368"/>
                </a:lnTo>
                <a:lnTo>
                  <a:pt x="2191513" y="304800"/>
                </a:lnTo>
                <a:lnTo>
                  <a:pt x="2221993" y="332232"/>
                </a:lnTo>
                <a:lnTo>
                  <a:pt x="2249425" y="362712"/>
                </a:lnTo>
                <a:lnTo>
                  <a:pt x="2276857" y="393192"/>
                </a:lnTo>
                <a:lnTo>
                  <a:pt x="2301241" y="423672"/>
                </a:lnTo>
                <a:lnTo>
                  <a:pt x="2340865" y="484632"/>
                </a:lnTo>
                <a:lnTo>
                  <a:pt x="2371345" y="551688"/>
                </a:lnTo>
                <a:lnTo>
                  <a:pt x="2389633" y="621792"/>
                </a:lnTo>
                <a:lnTo>
                  <a:pt x="2395729" y="691896"/>
                </a:lnTo>
                <a:lnTo>
                  <a:pt x="2392681" y="728472"/>
                </a:lnTo>
                <a:lnTo>
                  <a:pt x="2389633" y="762000"/>
                </a:lnTo>
                <a:lnTo>
                  <a:pt x="2380489" y="795528"/>
                </a:lnTo>
                <a:lnTo>
                  <a:pt x="2371345" y="829056"/>
                </a:lnTo>
                <a:lnTo>
                  <a:pt x="2340865" y="896112"/>
                </a:lnTo>
                <a:lnTo>
                  <a:pt x="2301241" y="960120"/>
                </a:lnTo>
                <a:lnTo>
                  <a:pt x="2249425" y="1018032"/>
                </a:lnTo>
                <a:lnTo>
                  <a:pt x="2221993" y="1048512"/>
                </a:lnTo>
                <a:lnTo>
                  <a:pt x="2191513" y="1075944"/>
                </a:lnTo>
                <a:lnTo>
                  <a:pt x="2157985" y="1103376"/>
                </a:lnTo>
                <a:lnTo>
                  <a:pt x="2121409" y="1127760"/>
                </a:lnTo>
                <a:lnTo>
                  <a:pt x="2084833" y="1155192"/>
                </a:lnTo>
                <a:lnTo>
                  <a:pt x="2042161" y="1176528"/>
                </a:lnTo>
                <a:lnTo>
                  <a:pt x="2002537" y="1200912"/>
                </a:lnTo>
                <a:lnTo>
                  <a:pt x="1959865" y="1222248"/>
                </a:lnTo>
                <a:lnTo>
                  <a:pt x="1914145" y="1243584"/>
                </a:lnTo>
                <a:lnTo>
                  <a:pt x="1865377" y="1261872"/>
                </a:lnTo>
                <a:lnTo>
                  <a:pt x="1816609" y="1280160"/>
                </a:lnTo>
                <a:lnTo>
                  <a:pt x="1767841" y="1295400"/>
                </a:lnTo>
                <a:lnTo>
                  <a:pt x="1716025" y="1313688"/>
                </a:lnTo>
                <a:lnTo>
                  <a:pt x="1664209" y="1325880"/>
                </a:lnTo>
                <a:lnTo>
                  <a:pt x="1609345" y="1338072"/>
                </a:lnTo>
                <a:lnTo>
                  <a:pt x="1554481" y="1350264"/>
                </a:lnTo>
                <a:lnTo>
                  <a:pt x="1496569" y="1359408"/>
                </a:lnTo>
                <a:lnTo>
                  <a:pt x="1438657" y="1365504"/>
                </a:lnTo>
                <a:lnTo>
                  <a:pt x="1380745" y="1371600"/>
                </a:lnTo>
                <a:lnTo>
                  <a:pt x="1319785" y="1377696"/>
                </a:lnTo>
                <a:lnTo>
                  <a:pt x="1258825" y="1380744"/>
                </a:lnTo>
                <a:lnTo>
                  <a:pt x="1197865" y="1380744"/>
                </a:lnTo>
                <a:lnTo>
                  <a:pt x="1136905" y="1380744"/>
                </a:lnTo>
                <a:lnTo>
                  <a:pt x="1075945" y="1377696"/>
                </a:lnTo>
                <a:lnTo>
                  <a:pt x="1014985" y="1371600"/>
                </a:lnTo>
                <a:lnTo>
                  <a:pt x="957073" y="1365504"/>
                </a:lnTo>
                <a:lnTo>
                  <a:pt x="899161" y="1359408"/>
                </a:lnTo>
                <a:lnTo>
                  <a:pt x="841249" y="1350264"/>
                </a:lnTo>
                <a:lnTo>
                  <a:pt x="786385" y="1338072"/>
                </a:lnTo>
                <a:lnTo>
                  <a:pt x="731521" y="1325880"/>
                </a:lnTo>
                <a:lnTo>
                  <a:pt x="679705" y="1313688"/>
                </a:lnTo>
                <a:lnTo>
                  <a:pt x="627889" y="1295400"/>
                </a:lnTo>
                <a:lnTo>
                  <a:pt x="579121" y="1280160"/>
                </a:lnTo>
                <a:lnTo>
                  <a:pt x="527305" y="1261872"/>
                </a:lnTo>
                <a:lnTo>
                  <a:pt x="481585" y="1243584"/>
                </a:lnTo>
                <a:lnTo>
                  <a:pt x="435865" y="1222248"/>
                </a:lnTo>
                <a:lnTo>
                  <a:pt x="393193" y="1200912"/>
                </a:lnTo>
                <a:lnTo>
                  <a:pt x="350521" y="1176528"/>
                </a:lnTo>
                <a:lnTo>
                  <a:pt x="313945" y="1155192"/>
                </a:lnTo>
                <a:lnTo>
                  <a:pt x="274321" y="1127760"/>
                </a:lnTo>
                <a:lnTo>
                  <a:pt x="237745" y="1103376"/>
                </a:lnTo>
                <a:lnTo>
                  <a:pt x="204217" y="1075944"/>
                </a:lnTo>
                <a:lnTo>
                  <a:pt x="173737" y="1048512"/>
                </a:lnTo>
                <a:lnTo>
                  <a:pt x="143257" y="1018032"/>
                </a:lnTo>
                <a:lnTo>
                  <a:pt x="118872" y="987552"/>
                </a:lnTo>
                <a:lnTo>
                  <a:pt x="94489" y="960120"/>
                </a:lnTo>
                <a:lnTo>
                  <a:pt x="73153" y="926592"/>
                </a:lnTo>
                <a:lnTo>
                  <a:pt x="36577" y="862584"/>
                </a:lnTo>
                <a:lnTo>
                  <a:pt x="15241" y="795528"/>
                </a:lnTo>
                <a:lnTo>
                  <a:pt x="6097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15241" y="585216"/>
                </a:lnTo>
                <a:lnTo>
                  <a:pt x="36577" y="518160"/>
                </a:lnTo>
                <a:lnTo>
                  <a:pt x="54865" y="484632"/>
                </a:lnTo>
                <a:lnTo>
                  <a:pt x="94489" y="423672"/>
                </a:lnTo>
                <a:lnTo>
                  <a:pt x="118872" y="393192"/>
                </a:lnTo>
                <a:lnTo>
                  <a:pt x="143257" y="362712"/>
                </a:lnTo>
                <a:lnTo>
                  <a:pt x="173737" y="332232"/>
                </a:lnTo>
                <a:lnTo>
                  <a:pt x="204217" y="304800"/>
                </a:lnTo>
                <a:lnTo>
                  <a:pt x="237745" y="277368"/>
                </a:lnTo>
                <a:lnTo>
                  <a:pt x="274321" y="252984"/>
                </a:lnTo>
                <a:lnTo>
                  <a:pt x="313945" y="225552"/>
                </a:lnTo>
                <a:lnTo>
                  <a:pt x="350521" y="204216"/>
                </a:lnTo>
                <a:lnTo>
                  <a:pt x="393193" y="179832"/>
                </a:lnTo>
                <a:lnTo>
                  <a:pt x="435865" y="158496"/>
                </a:lnTo>
                <a:lnTo>
                  <a:pt x="481585" y="137160"/>
                </a:lnTo>
                <a:lnTo>
                  <a:pt x="527305" y="118872"/>
                </a:lnTo>
                <a:lnTo>
                  <a:pt x="579121" y="100584"/>
                </a:lnTo>
                <a:lnTo>
                  <a:pt x="627889" y="85344"/>
                </a:lnTo>
                <a:lnTo>
                  <a:pt x="679705" y="67056"/>
                </a:lnTo>
                <a:lnTo>
                  <a:pt x="731521" y="54864"/>
                </a:lnTo>
                <a:lnTo>
                  <a:pt x="786385" y="42672"/>
                </a:lnTo>
                <a:lnTo>
                  <a:pt x="841249" y="30480"/>
                </a:lnTo>
                <a:lnTo>
                  <a:pt x="899161" y="21336"/>
                </a:lnTo>
                <a:lnTo>
                  <a:pt x="957073" y="15240"/>
                </a:lnTo>
                <a:lnTo>
                  <a:pt x="1014985" y="9144"/>
                </a:lnTo>
                <a:lnTo>
                  <a:pt x="1075945" y="3048"/>
                </a:lnTo>
                <a:lnTo>
                  <a:pt x="1136905" y="0"/>
                </a:lnTo>
                <a:lnTo>
                  <a:pt x="119786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566163" y="4148327"/>
            <a:ext cx="11220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Tesorería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07464" y="5072379"/>
            <a:ext cx="2392680" cy="138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349500" y="5443727"/>
            <a:ext cx="137350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Compras</a:t>
            </a:r>
            <a:r>
              <a:rPr sz="2000" b="1" spc="-85" dirty="0">
                <a:solidFill>
                  <a:srgbClr val="C7FDC7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y  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umini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t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258824" y="0"/>
                </a:moveTo>
                <a:lnTo>
                  <a:pt x="1133856" y="0"/>
                </a:lnTo>
                <a:lnTo>
                  <a:pt x="1072896" y="3048"/>
                </a:lnTo>
                <a:lnTo>
                  <a:pt x="896112" y="21336"/>
                </a:lnTo>
                <a:lnTo>
                  <a:pt x="841248" y="30480"/>
                </a:lnTo>
                <a:lnTo>
                  <a:pt x="783336" y="42672"/>
                </a:lnTo>
                <a:lnTo>
                  <a:pt x="731520" y="54864"/>
                </a:lnTo>
                <a:lnTo>
                  <a:pt x="676656" y="67056"/>
                </a:lnTo>
                <a:lnTo>
                  <a:pt x="624839" y="85344"/>
                </a:lnTo>
                <a:lnTo>
                  <a:pt x="576072" y="100584"/>
                </a:lnTo>
                <a:lnTo>
                  <a:pt x="527303" y="118872"/>
                </a:lnTo>
                <a:lnTo>
                  <a:pt x="481584" y="137160"/>
                </a:lnTo>
                <a:lnTo>
                  <a:pt x="435863" y="158496"/>
                </a:lnTo>
                <a:lnTo>
                  <a:pt x="393191" y="179832"/>
                </a:lnTo>
                <a:lnTo>
                  <a:pt x="350520" y="204216"/>
                </a:lnTo>
                <a:lnTo>
                  <a:pt x="310896" y="225552"/>
                </a:lnTo>
                <a:lnTo>
                  <a:pt x="274320" y="252984"/>
                </a:lnTo>
                <a:lnTo>
                  <a:pt x="237744" y="277368"/>
                </a:lnTo>
                <a:lnTo>
                  <a:pt x="204215" y="304800"/>
                </a:lnTo>
                <a:lnTo>
                  <a:pt x="173736" y="332232"/>
                </a:lnTo>
                <a:lnTo>
                  <a:pt x="143256" y="362712"/>
                </a:lnTo>
                <a:lnTo>
                  <a:pt x="118872" y="393192"/>
                </a:lnTo>
                <a:lnTo>
                  <a:pt x="91439" y="423672"/>
                </a:lnTo>
                <a:lnTo>
                  <a:pt x="51815" y="484632"/>
                </a:lnTo>
                <a:lnTo>
                  <a:pt x="12191" y="585216"/>
                </a:lnTo>
                <a:lnTo>
                  <a:pt x="6096" y="621792"/>
                </a:lnTo>
                <a:lnTo>
                  <a:pt x="0" y="655320"/>
                </a:lnTo>
                <a:lnTo>
                  <a:pt x="0" y="728472"/>
                </a:lnTo>
                <a:lnTo>
                  <a:pt x="12191" y="795528"/>
                </a:lnTo>
                <a:lnTo>
                  <a:pt x="36575" y="862584"/>
                </a:lnTo>
                <a:lnTo>
                  <a:pt x="70103" y="926592"/>
                </a:lnTo>
                <a:lnTo>
                  <a:pt x="91439" y="960120"/>
                </a:lnTo>
                <a:lnTo>
                  <a:pt x="118872" y="987552"/>
                </a:lnTo>
                <a:lnTo>
                  <a:pt x="143256" y="1018032"/>
                </a:lnTo>
                <a:lnTo>
                  <a:pt x="173736" y="1048512"/>
                </a:lnTo>
                <a:lnTo>
                  <a:pt x="204215" y="1075944"/>
                </a:lnTo>
                <a:lnTo>
                  <a:pt x="237744" y="1103376"/>
                </a:lnTo>
                <a:lnTo>
                  <a:pt x="274320" y="1127760"/>
                </a:lnTo>
                <a:lnTo>
                  <a:pt x="310896" y="1155192"/>
                </a:lnTo>
                <a:lnTo>
                  <a:pt x="350520" y="1176528"/>
                </a:lnTo>
                <a:lnTo>
                  <a:pt x="393191" y="1200912"/>
                </a:lnTo>
                <a:lnTo>
                  <a:pt x="435863" y="1222248"/>
                </a:lnTo>
                <a:lnTo>
                  <a:pt x="481584" y="1243584"/>
                </a:lnTo>
                <a:lnTo>
                  <a:pt x="527303" y="1261872"/>
                </a:lnTo>
                <a:lnTo>
                  <a:pt x="576072" y="1280160"/>
                </a:lnTo>
                <a:lnTo>
                  <a:pt x="624839" y="1295400"/>
                </a:lnTo>
                <a:lnTo>
                  <a:pt x="676656" y="1313688"/>
                </a:lnTo>
                <a:lnTo>
                  <a:pt x="731520" y="1325880"/>
                </a:lnTo>
                <a:lnTo>
                  <a:pt x="783336" y="1338072"/>
                </a:lnTo>
                <a:lnTo>
                  <a:pt x="841248" y="1350264"/>
                </a:lnTo>
                <a:lnTo>
                  <a:pt x="896112" y="1359408"/>
                </a:lnTo>
                <a:lnTo>
                  <a:pt x="1072896" y="1377696"/>
                </a:lnTo>
                <a:lnTo>
                  <a:pt x="1133856" y="1380744"/>
                </a:lnTo>
                <a:lnTo>
                  <a:pt x="1258824" y="1380744"/>
                </a:lnTo>
                <a:lnTo>
                  <a:pt x="1316736" y="1377696"/>
                </a:lnTo>
                <a:lnTo>
                  <a:pt x="1493520" y="1359408"/>
                </a:lnTo>
                <a:lnTo>
                  <a:pt x="1551432" y="1350264"/>
                </a:lnTo>
                <a:lnTo>
                  <a:pt x="1716024" y="1313688"/>
                </a:lnTo>
                <a:lnTo>
                  <a:pt x="1767839" y="1295400"/>
                </a:lnTo>
                <a:lnTo>
                  <a:pt x="1816608" y="1280160"/>
                </a:lnTo>
                <a:lnTo>
                  <a:pt x="1865376" y="1261872"/>
                </a:lnTo>
                <a:lnTo>
                  <a:pt x="1911096" y="1243584"/>
                </a:lnTo>
                <a:lnTo>
                  <a:pt x="2002536" y="1200912"/>
                </a:lnTo>
                <a:lnTo>
                  <a:pt x="2042160" y="1176528"/>
                </a:lnTo>
                <a:lnTo>
                  <a:pt x="2081784" y="1155192"/>
                </a:lnTo>
                <a:lnTo>
                  <a:pt x="2118360" y="1127760"/>
                </a:lnTo>
                <a:lnTo>
                  <a:pt x="2154936" y="1103376"/>
                </a:lnTo>
                <a:lnTo>
                  <a:pt x="2221991" y="1048512"/>
                </a:lnTo>
                <a:lnTo>
                  <a:pt x="2249424" y="1018032"/>
                </a:lnTo>
                <a:lnTo>
                  <a:pt x="2273808" y="987552"/>
                </a:lnTo>
                <a:lnTo>
                  <a:pt x="2301240" y="960120"/>
                </a:lnTo>
                <a:lnTo>
                  <a:pt x="2319528" y="926592"/>
                </a:lnTo>
                <a:lnTo>
                  <a:pt x="2340864" y="896112"/>
                </a:lnTo>
                <a:lnTo>
                  <a:pt x="2356104" y="862584"/>
                </a:lnTo>
                <a:lnTo>
                  <a:pt x="2380488" y="795528"/>
                </a:lnTo>
                <a:lnTo>
                  <a:pt x="2392680" y="728472"/>
                </a:lnTo>
                <a:lnTo>
                  <a:pt x="2392680" y="655320"/>
                </a:lnTo>
                <a:lnTo>
                  <a:pt x="2386584" y="621792"/>
                </a:lnTo>
                <a:lnTo>
                  <a:pt x="2380488" y="585216"/>
                </a:lnTo>
                <a:lnTo>
                  <a:pt x="2356104" y="518160"/>
                </a:lnTo>
                <a:lnTo>
                  <a:pt x="2340864" y="484632"/>
                </a:lnTo>
                <a:lnTo>
                  <a:pt x="2319528" y="454152"/>
                </a:lnTo>
                <a:lnTo>
                  <a:pt x="2301240" y="423672"/>
                </a:lnTo>
                <a:lnTo>
                  <a:pt x="2273808" y="393192"/>
                </a:lnTo>
                <a:lnTo>
                  <a:pt x="2249424" y="362712"/>
                </a:lnTo>
                <a:lnTo>
                  <a:pt x="2221991" y="332232"/>
                </a:lnTo>
                <a:lnTo>
                  <a:pt x="2154936" y="277368"/>
                </a:lnTo>
                <a:lnTo>
                  <a:pt x="2118360" y="252984"/>
                </a:lnTo>
                <a:lnTo>
                  <a:pt x="2081784" y="225552"/>
                </a:lnTo>
                <a:lnTo>
                  <a:pt x="2042160" y="204216"/>
                </a:lnTo>
                <a:lnTo>
                  <a:pt x="2002536" y="179832"/>
                </a:lnTo>
                <a:lnTo>
                  <a:pt x="1911096" y="137160"/>
                </a:lnTo>
                <a:lnTo>
                  <a:pt x="1865376" y="118872"/>
                </a:lnTo>
                <a:lnTo>
                  <a:pt x="1816608" y="100584"/>
                </a:lnTo>
                <a:lnTo>
                  <a:pt x="1767839" y="85344"/>
                </a:lnTo>
                <a:lnTo>
                  <a:pt x="1716024" y="67056"/>
                </a:lnTo>
                <a:lnTo>
                  <a:pt x="1551432" y="30480"/>
                </a:lnTo>
                <a:lnTo>
                  <a:pt x="1493520" y="21336"/>
                </a:lnTo>
                <a:lnTo>
                  <a:pt x="1316736" y="3048"/>
                </a:lnTo>
                <a:lnTo>
                  <a:pt x="1258824" y="0"/>
                </a:lnTo>
                <a:close/>
              </a:path>
            </a:pathLst>
          </a:custGeom>
          <a:solidFill>
            <a:srgbClr val="3A0A3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194815" y="0"/>
                </a:moveTo>
                <a:lnTo>
                  <a:pt x="1258824" y="0"/>
                </a:lnTo>
                <a:lnTo>
                  <a:pt x="1316736" y="3048"/>
                </a:lnTo>
                <a:lnTo>
                  <a:pt x="1377696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6" y="42672"/>
                </a:lnTo>
                <a:lnTo>
                  <a:pt x="1661160" y="54864"/>
                </a:lnTo>
                <a:lnTo>
                  <a:pt x="1716024" y="67056"/>
                </a:lnTo>
                <a:lnTo>
                  <a:pt x="1767839" y="85344"/>
                </a:lnTo>
                <a:lnTo>
                  <a:pt x="1816608" y="100584"/>
                </a:lnTo>
                <a:lnTo>
                  <a:pt x="1865376" y="118872"/>
                </a:lnTo>
                <a:lnTo>
                  <a:pt x="1911096" y="137160"/>
                </a:lnTo>
                <a:lnTo>
                  <a:pt x="1956815" y="158496"/>
                </a:lnTo>
                <a:lnTo>
                  <a:pt x="2002536" y="179832"/>
                </a:lnTo>
                <a:lnTo>
                  <a:pt x="2042160" y="204216"/>
                </a:lnTo>
                <a:lnTo>
                  <a:pt x="2081784" y="225552"/>
                </a:lnTo>
                <a:lnTo>
                  <a:pt x="2118360" y="252984"/>
                </a:lnTo>
                <a:lnTo>
                  <a:pt x="2154936" y="277368"/>
                </a:lnTo>
                <a:lnTo>
                  <a:pt x="2188464" y="304800"/>
                </a:lnTo>
                <a:lnTo>
                  <a:pt x="2221991" y="332232"/>
                </a:lnTo>
                <a:lnTo>
                  <a:pt x="2249424" y="362712"/>
                </a:lnTo>
                <a:lnTo>
                  <a:pt x="2273808" y="393192"/>
                </a:lnTo>
                <a:lnTo>
                  <a:pt x="2301240" y="423672"/>
                </a:lnTo>
                <a:lnTo>
                  <a:pt x="2319528" y="454152"/>
                </a:lnTo>
                <a:lnTo>
                  <a:pt x="2340864" y="484632"/>
                </a:lnTo>
                <a:lnTo>
                  <a:pt x="2356104" y="518160"/>
                </a:lnTo>
                <a:lnTo>
                  <a:pt x="2368296" y="551688"/>
                </a:lnTo>
                <a:lnTo>
                  <a:pt x="2380488" y="585216"/>
                </a:lnTo>
                <a:lnTo>
                  <a:pt x="2386584" y="621792"/>
                </a:lnTo>
                <a:lnTo>
                  <a:pt x="2392680" y="655320"/>
                </a:lnTo>
                <a:lnTo>
                  <a:pt x="2392680" y="691896"/>
                </a:lnTo>
                <a:lnTo>
                  <a:pt x="2392680" y="728472"/>
                </a:lnTo>
                <a:lnTo>
                  <a:pt x="2386584" y="762000"/>
                </a:lnTo>
                <a:lnTo>
                  <a:pt x="2368296" y="829056"/>
                </a:lnTo>
                <a:lnTo>
                  <a:pt x="2340864" y="896112"/>
                </a:lnTo>
                <a:lnTo>
                  <a:pt x="2319528" y="926592"/>
                </a:lnTo>
                <a:lnTo>
                  <a:pt x="2301240" y="960120"/>
                </a:lnTo>
                <a:lnTo>
                  <a:pt x="2273808" y="987552"/>
                </a:lnTo>
                <a:lnTo>
                  <a:pt x="2249424" y="1018032"/>
                </a:lnTo>
                <a:lnTo>
                  <a:pt x="2221991" y="1048512"/>
                </a:lnTo>
                <a:lnTo>
                  <a:pt x="2188464" y="1075944"/>
                </a:lnTo>
                <a:lnTo>
                  <a:pt x="2154936" y="1103376"/>
                </a:lnTo>
                <a:lnTo>
                  <a:pt x="2118360" y="1127760"/>
                </a:lnTo>
                <a:lnTo>
                  <a:pt x="2081784" y="1155192"/>
                </a:lnTo>
                <a:lnTo>
                  <a:pt x="2042160" y="1176528"/>
                </a:lnTo>
                <a:lnTo>
                  <a:pt x="2002536" y="1200912"/>
                </a:lnTo>
                <a:lnTo>
                  <a:pt x="1956815" y="1222248"/>
                </a:lnTo>
                <a:lnTo>
                  <a:pt x="1911096" y="1243584"/>
                </a:lnTo>
                <a:lnTo>
                  <a:pt x="1865376" y="1261872"/>
                </a:lnTo>
                <a:lnTo>
                  <a:pt x="1816608" y="1280160"/>
                </a:lnTo>
                <a:lnTo>
                  <a:pt x="1767839" y="1295400"/>
                </a:lnTo>
                <a:lnTo>
                  <a:pt x="1716024" y="1313688"/>
                </a:lnTo>
                <a:lnTo>
                  <a:pt x="1661160" y="1325880"/>
                </a:lnTo>
                <a:lnTo>
                  <a:pt x="1606296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6" y="1371600"/>
                </a:lnTo>
                <a:lnTo>
                  <a:pt x="1316736" y="1377696"/>
                </a:lnTo>
                <a:lnTo>
                  <a:pt x="1258824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6" y="1377696"/>
                </a:lnTo>
                <a:lnTo>
                  <a:pt x="1014984" y="1371600"/>
                </a:lnTo>
                <a:lnTo>
                  <a:pt x="957072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20" y="1325880"/>
                </a:lnTo>
                <a:lnTo>
                  <a:pt x="676656" y="1313688"/>
                </a:lnTo>
                <a:lnTo>
                  <a:pt x="624839" y="1295400"/>
                </a:lnTo>
                <a:lnTo>
                  <a:pt x="576072" y="1280160"/>
                </a:lnTo>
                <a:lnTo>
                  <a:pt x="527303" y="1261872"/>
                </a:lnTo>
                <a:lnTo>
                  <a:pt x="481584" y="1243584"/>
                </a:lnTo>
                <a:lnTo>
                  <a:pt x="435863" y="1222248"/>
                </a:lnTo>
                <a:lnTo>
                  <a:pt x="393191" y="1200912"/>
                </a:lnTo>
                <a:lnTo>
                  <a:pt x="350520" y="1176528"/>
                </a:lnTo>
                <a:lnTo>
                  <a:pt x="310896" y="1155192"/>
                </a:lnTo>
                <a:lnTo>
                  <a:pt x="274320" y="1127760"/>
                </a:lnTo>
                <a:lnTo>
                  <a:pt x="237744" y="1103376"/>
                </a:lnTo>
                <a:lnTo>
                  <a:pt x="204215" y="1075944"/>
                </a:lnTo>
                <a:lnTo>
                  <a:pt x="173736" y="1048512"/>
                </a:lnTo>
                <a:lnTo>
                  <a:pt x="143256" y="1018032"/>
                </a:lnTo>
                <a:lnTo>
                  <a:pt x="118872" y="987552"/>
                </a:lnTo>
                <a:lnTo>
                  <a:pt x="91439" y="960120"/>
                </a:lnTo>
                <a:lnTo>
                  <a:pt x="70103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4" y="829056"/>
                </a:lnTo>
                <a:lnTo>
                  <a:pt x="12191" y="795528"/>
                </a:lnTo>
                <a:lnTo>
                  <a:pt x="6096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4384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0103" y="454152"/>
                </a:lnTo>
                <a:lnTo>
                  <a:pt x="91439" y="423672"/>
                </a:lnTo>
                <a:lnTo>
                  <a:pt x="118872" y="393192"/>
                </a:lnTo>
                <a:lnTo>
                  <a:pt x="143256" y="362712"/>
                </a:lnTo>
                <a:lnTo>
                  <a:pt x="173736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4320" y="252984"/>
                </a:lnTo>
                <a:lnTo>
                  <a:pt x="310896" y="225552"/>
                </a:lnTo>
                <a:lnTo>
                  <a:pt x="350520" y="204216"/>
                </a:lnTo>
                <a:lnTo>
                  <a:pt x="393191" y="179832"/>
                </a:lnTo>
                <a:lnTo>
                  <a:pt x="435863" y="158496"/>
                </a:lnTo>
                <a:lnTo>
                  <a:pt x="481584" y="137160"/>
                </a:lnTo>
                <a:lnTo>
                  <a:pt x="527303" y="118872"/>
                </a:lnTo>
                <a:lnTo>
                  <a:pt x="576072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20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7072" y="15240"/>
                </a:lnTo>
                <a:lnTo>
                  <a:pt x="1014984" y="9144"/>
                </a:lnTo>
                <a:lnTo>
                  <a:pt x="1072896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4443476" y="1633727"/>
            <a:ext cx="9340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é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d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it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3476" y="1938527"/>
            <a:ext cx="9309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Público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6"/>
                </a:lnTo>
                <a:lnTo>
                  <a:pt x="957071" y="15239"/>
                </a:lnTo>
                <a:lnTo>
                  <a:pt x="899159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5"/>
                </a:lnTo>
                <a:lnTo>
                  <a:pt x="627887" y="82296"/>
                </a:lnTo>
                <a:lnTo>
                  <a:pt x="576071" y="100584"/>
                </a:lnTo>
                <a:lnTo>
                  <a:pt x="527303" y="115824"/>
                </a:lnTo>
                <a:lnTo>
                  <a:pt x="481583" y="137160"/>
                </a:lnTo>
                <a:lnTo>
                  <a:pt x="435863" y="155448"/>
                </a:lnTo>
                <a:lnTo>
                  <a:pt x="393191" y="179831"/>
                </a:lnTo>
                <a:lnTo>
                  <a:pt x="350519" y="201167"/>
                </a:lnTo>
                <a:lnTo>
                  <a:pt x="310895" y="225551"/>
                </a:lnTo>
                <a:lnTo>
                  <a:pt x="274319" y="249936"/>
                </a:lnTo>
                <a:lnTo>
                  <a:pt x="237743" y="277367"/>
                </a:lnTo>
                <a:lnTo>
                  <a:pt x="204215" y="304800"/>
                </a:lnTo>
                <a:lnTo>
                  <a:pt x="173735" y="332231"/>
                </a:lnTo>
                <a:lnTo>
                  <a:pt x="143255" y="362712"/>
                </a:lnTo>
                <a:lnTo>
                  <a:pt x="118871" y="390143"/>
                </a:lnTo>
                <a:lnTo>
                  <a:pt x="91439" y="420624"/>
                </a:lnTo>
                <a:lnTo>
                  <a:pt x="51815" y="484631"/>
                </a:lnTo>
                <a:lnTo>
                  <a:pt x="12191" y="585215"/>
                </a:lnTo>
                <a:lnTo>
                  <a:pt x="0" y="652272"/>
                </a:lnTo>
                <a:lnTo>
                  <a:pt x="0" y="725424"/>
                </a:lnTo>
                <a:lnTo>
                  <a:pt x="6095" y="758951"/>
                </a:lnTo>
                <a:lnTo>
                  <a:pt x="12191" y="795527"/>
                </a:lnTo>
                <a:lnTo>
                  <a:pt x="36575" y="862584"/>
                </a:lnTo>
                <a:lnTo>
                  <a:pt x="70103" y="926591"/>
                </a:lnTo>
                <a:lnTo>
                  <a:pt x="118871" y="987551"/>
                </a:lnTo>
                <a:lnTo>
                  <a:pt x="143255" y="1018031"/>
                </a:lnTo>
                <a:lnTo>
                  <a:pt x="173735" y="1048512"/>
                </a:lnTo>
                <a:lnTo>
                  <a:pt x="204215" y="1072896"/>
                </a:lnTo>
                <a:lnTo>
                  <a:pt x="237743" y="1100327"/>
                </a:lnTo>
                <a:lnTo>
                  <a:pt x="274319" y="1127760"/>
                </a:lnTo>
                <a:lnTo>
                  <a:pt x="310895" y="1152144"/>
                </a:lnTo>
                <a:lnTo>
                  <a:pt x="350519" y="1176527"/>
                </a:lnTo>
                <a:lnTo>
                  <a:pt x="393191" y="1200912"/>
                </a:lnTo>
                <a:lnTo>
                  <a:pt x="435863" y="1222247"/>
                </a:lnTo>
                <a:lnTo>
                  <a:pt x="481583" y="1243583"/>
                </a:lnTo>
                <a:lnTo>
                  <a:pt x="527303" y="1261871"/>
                </a:lnTo>
                <a:lnTo>
                  <a:pt x="576071" y="1280159"/>
                </a:lnTo>
                <a:lnTo>
                  <a:pt x="627887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9159" y="1359408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96567" y="1359408"/>
                </a:lnTo>
                <a:lnTo>
                  <a:pt x="1551431" y="1350264"/>
                </a:lnTo>
                <a:lnTo>
                  <a:pt x="1609343" y="1338071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767839" y="1295400"/>
                </a:lnTo>
                <a:lnTo>
                  <a:pt x="1816607" y="1280159"/>
                </a:lnTo>
                <a:lnTo>
                  <a:pt x="1914143" y="1243583"/>
                </a:lnTo>
                <a:lnTo>
                  <a:pt x="1956815" y="1222247"/>
                </a:lnTo>
                <a:lnTo>
                  <a:pt x="2002535" y="1200912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6"/>
                </a:lnTo>
                <a:lnTo>
                  <a:pt x="2221991" y="1048512"/>
                </a:lnTo>
                <a:lnTo>
                  <a:pt x="2249424" y="1018031"/>
                </a:lnTo>
                <a:lnTo>
                  <a:pt x="2273807" y="987551"/>
                </a:lnTo>
                <a:lnTo>
                  <a:pt x="2301239" y="957072"/>
                </a:lnTo>
                <a:lnTo>
                  <a:pt x="2319528" y="926591"/>
                </a:lnTo>
                <a:lnTo>
                  <a:pt x="2340863" y="896112"/>
                </a:lnTo>
                <a:lnTo>
                  <a:pt x="2356104" y="862584"/>
                </a:lnTo>
                <a:lnTo>
                  <a:pt x="2380487" y="795527"/>
                </a:lnTo>
                <a:lnTo>
                  <a:pt x="2386583" y="758951"/>
                </a:lnTo>
                <a:lnTo>
                  <a:pt x="2392679" y="725424"/>
                </a:lnTo>
                <a:lnTo>
                  <a:pt x="2392679" y="652272"/>
                </a:lnTo>
                <a:lnTo>
                  <a:pt x="2380487" y="585215"/>
                </a:lnTo>
                <a:lnTo>
                  <a:pt x="2356104" y="518160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301239" y="420624"/>
                </a:lnTo>
                <a:lnTo>
                  <a:pt x="2273807" y="390143"/>
                </a:lnTo>
                <a:lnTo>
                  <a:pt x="2249424" y="362712"/>
                </a:lnTo>
                <a:lnTo>
                  <a:pt x="2221991" y="332231"/>
                </a:lnTo>
                <a:lnTo>
                  <a:pt x="2154935" y="277367"/>
                </a:lnTo>
                <a:lnTo>
                  <a:pt x="2118359" y="249936"/>
                </a:lnTo>
                <a:lnTo>
                  <a:pt x="2081783" y="225551"/>
                </a:lnTo>
                <a:lnTo>
                  <a:pt x="2042159" y="201167"/>
                </a:lnTo>
                <a:lnTo>
                  <a:pt x="1956815" y="155448"/>
                </a:lnTo>
                <a:lnTo>
                  <a:pt x="1865376" y="115824"/>
                </a:lnTo>
                <a:lnTo>
                  <a:pt x="1816607" y="100584"/>
                </a:lnTo>
                <a:lnTo>
                  <a:pt x="1767839" y="82296"/>
                </a:lnTo>
                <a:lnTo>
                  <a:pt x="1716024" y="67055"/>
                </a:lnTo>
                <a:lnTo>
                  <a:pt x="1661159" y="54863"/>
                </a:lnTo>
                <a:lnTo>
                  <a:pt x="1609343" y="39624"/>
                </a:lnTo>
                <a:lnTo>
                  <a:pt x="1496567" y="21336"/>
                </a:lnTo>
                <a:lnTo>
                  <a:pt x="1438655" y="15239"/>
                </a:lnTo>
                <a:lnTo>
                  <a:pt x="1377695" y="6096"/>
                </a:lnTo>
                <a:lnTo>
                  <a:pt x="1258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7863" y="0"/>
                </a:moveTo>
                <a:lnTo>
                  <a:pt x="1258824" y="0"/>
                </a:lnTo>
                <a:lnTo>
                  <a:pt x="1319783" y="3048"/>
                </a:lnTo>
                <a:lnTo>
                  <a:pt x="1377695" y="6096"/>
                </a:lnTo>
                <a:lnTo>
                  <a:pt x="1438655" y="15239"/>
                </a:lnTo>
                <a:lnTo>
                  <a:pt x="1496567" y="21336"/>
                </a:lnTo>
                <a:lnTo>
                  <a:pt x="1551431" y="30479"/>
                </a:lnTo>
                <a:lnTo>
                  <a:pt x="1609343" y="39624"/>
                </a:lnTo>
                <a:lnTo>
                  <a:pt x="1661159" y="54863"/>
                </a:lnTo>
                <a:lnTo>
                  <a:pt x="1716024" y="67055"/>
                </a:lnTo>
                <a:lnTo>
                  <a:pt x="1767839" y="82296"/>
                </a:lnTo>
                <a:lnTo>
                  <a:pt x="1816607" y="100584"/>
                </a:lnTo>
                <a:lnTo>
                  <a:pt x="1865376" y="115824"/>
                </a:lnTo>
                <a:lnTo>
                  <a:pt x="1914143" y="137160"/>
                </a:lnTo>
                <a:lnTo>
                  <a:pt x="1956815" y="155448"/>
                </a:lnTo>
                <a:lnTo>
                  <a:pt x="2002535" y="179831"/>
                </a:lnTo>
                <a:lnTo>
                  <a:pt x="2042159" y="201167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7367"/>
                </a:lnTo>
                <a:lnTo>
                  <a:pt x="2188463" y="304800"/>
                </a:lnTo>
                <a:lnTo>
                  <a:pt x="2221991" y="332231"/>
                </a:lnTo>
                <a:lnTo>
                  <a:pt x="2249424" y="362712"/>
                </a:lnTo>
                <a:lnTo>
                  <a:pt x="2273807" y="390143"/>
                </a:lnTo>
                <a:lnTo>
                  <a:pt x="2301239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6104" y="518160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3"/>
                </a:lnTo>
                <a:lnTo>
                  <a:pt x="2392679" y="652272"/>
                </a:lnTo>
                <a:lnTo>
                  <a:pt x="2392679" y="688848"/>
                </a:lnTo>
                <a:lnTo>
                  <a:pt x="2392679" y="725424"/>
                </a:lnTo>
                <a:lnTo>
                  <a:pt x="2386583" y="758951"/>
                </a:lnTo>
                <a:lnTo>
                  <a:pt x="2380487" y="795527"/>
                </a:lnTo>
                <a:lnTo>
                  <a:pt x="2368295" y="829055"/>
                </a:lnTo>
                <a:lnTo>
                  <a:pt x="2356104" y="862584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301239" y="957072"/>
                </a:lnTo>
                <a:lnTo>
                  <a:pt x="2273807" y="987551"/>
                </a:lnTo>
                <a:lnTo>
                  <a:pt x="2249424" y="1018031"/>
                </a:lnTo>
                <a:lnTo>
                  <a:pt x="2221991" y="1048512"/>
                </a:lnTo>
                <a:lnTo>
                  <a:pt x="2188463" y="1072896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2002535" y="1200912"/>
                </a:lnTo>
                <a:lnTo>
                  <a:pt x="1956815" y="1222247"/>
                </a:lnTo>
                <a:lnTo>
                  <a:pt x="1914143" y="1243583"/>
                </a:lnTo>
                <a:lnTo>
                  <a:pt x="1865376" y="1261871"/>
                </a:lnTo>
                <a:lnTo>
                  <a:pt x="1816607" y="1280159"/>
                </a:lnTo>
                <a:lnTo>
                  <a:pt x="1767839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9343" y="1338071"/>
                </a:lnTo>
                <a:lnTo>
                  <a:pt x="1551431" y="1350264"/>
                </a:lnTo>
                <a:lnTo>
                  <a:pt x="1496567" y="1359408"/>
                </a:lnTo>
                <a:lnTo>
                  <a:pt x="1438655" y="1365503"/>
                </a:lnTo>
                <a:lnTo>
                  <a:pt x="1377695" y="1371600"/>
                </a:lnTo>
                <a:lnTo>
                  <a:pt x="1319783" y="1374647"/>
                </a:lnTo>
                <a:lnTo>
                  <a:pt x="1258824" y="1377695"/>
                </a:lnTo>
                <a:lnTo>
                  <a:pt x="1197863" y="1377695"/>
                </a:lnTo>
                <a:lnTo>
                  <a:pt x="1133855" y="1377695"/>
                </a:lnTo>
                <a:lnTo>
                  <a:pt x="1075943" y="1374647"/>
                </a:lnTo>
                <a:lnTo>
                  <a:pt x="1014983" y="1371600"/>
                </a:lnTo>
                <a:lnTo>
                  <a:pt x="957071" y="1365503"/>
                </a:lnTo>
                <a:lnTo>
                  <a:pt x="899159" y="1359408"/>
                </a:lnTo>
                <a:lnTo>
                  <a:pt x="841247" y="1350264"/>
                </a:lnTo>
                <a:lnTo>
                  <a:pt x="786383" y="1338071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7887" y="1295400"/>
                </a:lnTo>
                <a:lnTo>
                  <a:pt x="576071" y="1280159"/>
                </a:lnTo>
                <a:lnTo>
                  <a:pt x="527303" y="1261871"/>
                </a:lnTo>
                <a:lnTo>
                  <a:pt x="481583" y="1243583"/>
                </a:lnTo>
                <a:lnTo>
                  <a:pt x="435863" y="1222247"/>
                </a:lnTo>
                <a:lnTo>
                  <a:pt x="393191" y="1200912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4319" y="1127760"/>
                </a:lnTo>
                <a:lnTo>
                  <a:pt x="237743" y="1100327"/>
                </a:lnTo>
                <a:lnTo>
                  <a:pt x="204215" y="1072896"/>
                </a:lnTo>
                <a:lnTo>
                  <a:pt x="173735" y="1048512"/>
                </a:lnTo>
                <a:lnTo>
                  <a:pt x="143255" y="1018031"/>
                </a:lnTo>
                <a:lnTo>
                  <a:pt x="118871" y="987551"/>
                </a:lnTo>
                <a:lnTo>
                  <a:pt x="91439" y="957072"/>
                </a:lnTo>
                <a:lnTo>
                  <a:pt x="70103" y="926591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3" y="829055"/>
                </a:lnTo>
                <a:lnTo>
                  <a:pt x="12191" y="795527"/>
                </a:lnTo>
                <a:lnTo>
                  <a:pt x="6095" y="758951"/>
                </a:lnTo>
                <a:lnTo>
                  <a:pt x="0" y="725424"/>
                </a:lnTo>
                <a:lnTo>
                  <a:pt x="0" y="688848"/>
                </a:lnTo>
                <a:lnTo>
                  <a:pt x="0" y="652272"/>
                </a:lnTo>
                <a:lnTo>
                  <a:pt x="6095" y="618743"/>
                </a:lnTo>
                <a:lnTo>
                  <a:pt x="12191" y="585215"/>
                </a:lnTo>
                <a:lnTo>
                  <a:pt x="24383" y="551688"/>
                </a:lnTo>
                <a:lnTo>
                  <a:pt x="36575" y="518160"/>
                </a:lnTo>
                <a:lnTo>
                  <a:pt x="51815" y="484631"/>
                </a:lnTo>
                <a:lnTo>
                  <a:pt x="70103" y="451103"/>
                </a:lnTo>
                <a:lnTo>
                  <a:pt x="91439" y="420624"/>
                </a:lnTo>
                <a:lnTo>
                  <a:pt x="118871" y="390143"/>
                </a:lnTo>
                <a:lnTo>
                  <a:pt x="143255" y="362712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7367"/>
                </a:lnTo>
                <a:lnTo>
                  <a:pt x="274319" y="249936"/>
                </a:lnTo>
                <a:lnTo>
                  <a:pt x="310895" y="225551"/>
                </a:lnTo>
                <a:lnTo>
                  <a:pt x="350519" y="201167"/>
                </a:lnTo>
                <a:lnTo>
                  <a:pt x="393191" y="179831"/>
                </a:lnTo>
                <a:lnTo>
                  <a:pt x="435863" y="155448"/>
                </a:lnTo>
                <a:lnTo>
                  <a:pt x="481583" y="137160"/>
                </a:lnTo>
                <a:lnTo>
                  <a:pt x="527303" y="115824"/>
                </a:lnTo>
                <a:lnTo>
                  <a:pt x="576071" y="100584"/>
                </a:lnTo>
                <a:lnTo>
                  <a:pt x="627887" y="82296"/>
                </a:lnTo>
                <a:lnTo>
                  <a:pt x="676655" y="67055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79"/>
                </a:lnTo>
                <a:lnTo>
                  <a:pt x="899159" y="21336"/>
                </a:lnTo>
                <a:lnTo>
                  <a:pt x="957071" y="15239"/>
                </a:lnTo>
                <a:lnTo>
                  <a:pt x="1014983" y="6096"/>
                </a:lnTo>
                <a:lnTo>
                  <a:pt x="1075943" y="3048"/>
                </a:lnTo>
                <a:lnTo>
                  <a:pt x="1133855" y="0"/>
                </a:lnTo>
                <a:lnTo>
                  <a:pt x="1197863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595616" y="3652011"/>
            <a:ext cx="1792605" cy="393700"/>
          </a:xfrm>
          <a:custGeom>
            <a:avLst/>
            <a:gdLst/>
            <a:ahLst/>
            <a:cxnLst/>
            <a:rect l="l" t="t" r="r" b="b"/>
            <a:pathLst>
              <a:path w="1792604" h="393700">
                <a:moveTo>
                  <a:pt x="0" y="393191"/>
                </a:moveTo>
                <a:lnTo>
                  <a:pt x="1792224" y="393191"/>
                </a:lnTo>
                <a:lnTo>
                  <a:pt x="1792224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7674356" y="3678935"/>
            <a:ext cx="16332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C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spc="-5" dirty="0">
                <a:latin typeface="Century Gothic"/>
                <a:cs typeface="Century Gothic"/>
              </a:rPr>
              <a:t>nt</a:t>
            </a:r>
            <a:r>
              <a:rPr sz="2000" b="1" spc="-10" dirty="0">
                <a:latin typeface="Century Gothic"/>
                <a:cs typeface="Century Gothic"/>
              </a:rPr>
              <a:t>ab</a:t>
            </a:r>
            <a:r>
              <a:rPr sz="2000" b="1" spc="-5" dirty="0">
                <a:latin typeface="Century Gothic"/>
                <a:cs typeface="Century Gothic"/>
              </a:rPr>
              <a:t>ilid</a:t>
            </a:r>
            <a:r>
              <a:rPr sz="2000" b="1" spc="-10" dirty="0">
                <a:latin typeface="Century Gothic"/>
                <a:cs typeface="Century Gothic"/>
              </a:rPr>
              <a:t>ad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01368" y="1466596"/>
            <a:ext cx="6873238" cy="4992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4248403" y="3794759"/>
            <a:ext cx="2220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6699"/>
                </a:solidFill>
                <a:latin typeface="Century Gothic"/>
                <a:cs typeface="Century Gothic"/>
              </a:rPr>
              <a:t>Interrelaciones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3380" y="1990344"/>
            <a:ext cx="15068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5" dirty="0">
                <a:latin typeface="Century Gothic"/>
                <a:cs typeface="Century Gothic"/>
              </a:rPr>
              <a:t>P</a:t>
            </a:r>
            <a:r>
              <a:rPr sz="2000" b="1" spc="5" dirty="0">
                <a:latin typeface="Century Gothic"/>
                <a:cs typeface="Century Gothic"/>
              </a:rPr>
              <a:t>r</a:t>
            </a:r>
            <a:r>
              <a:rPr sz="2000" b="1" spc="-15" dirty="0">
                <a:latin typeface="Century Gothic"/>
                <a:cs typeface="Century Gothic"/>
              </a:rPr>
              <a:t>e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upu</a:t>
            </a:r>
            <a:r>
              <a:rPr sz="2000" b="1" spc="-15" dirty="0">
                <a:latin typeface="Century Gothic"/>
                <a:cs typeface="Century Gothic"/>
              </a:rPr>
              <a:t>e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t</a:t>
            </a:r>
            <a:r>
              <a:rPr sz="2000" b="1" spc="-10" dirty="0">
                <a:latin typeface="Century Gothic"/>
                <a:cs typeface="Century Gothic"/>
              </a:rPr>
              <a:t>o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77111" y="2025142"/>
            <a:ext cx="2389631" cy="1379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277111" y="2024379"/>
            <a:ext cx="2390140" cy="1381125"/>
          </a:xfrm>
          <a:custGeom>
            <a:avLst/>
            <a:gdLst/>
            <a:ahLst/>
            <a:cxnLst/>
            <a:rect l="l" t="t" r="r" b="b"/>
            <a:pathLst>
              <a:path w="2390140" h="1381125">
                <a:moveTo>
                  <a:pt x="1194815" y="0"/>
                </a:moveTo>
                <a:lnTo>
                  <a:pt x="1255776" y="0"/>
                </a:lnTo>
                <a:lnTo>
                  <a:pt x="1316736" y="3048"/>
                </a:lnTo>
                <a:lnTo>
                  <a:pt x="1377695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5" y="42672"/>
                </a:lnTo>
                <a:lnTo>
                  <a:pt x="1661160" y="54864"/>
                </a:lnTo>
                <a:lnTo>
                  <a:pt x="1712976" y="67056"/>
                </a:lnTo>
                <a:lnTo>
                  <a:pt x="1764792" y="85344"/>
                </a:lnTo>
                <a:lnTo>
                  <a:pt x="1813560" y="100584"/>
                </a:lnTo>
                <a:lnTo>
                  <a:pt x="1862327" y="118872"/>
                </a:lnTo>
                <a:lnTo>
                  <a:pt x="1911095" y="137160"/>
                </a:lnTo>
                <a:lnTo>
                  <a:pt x="1953768" y="158496"/>
                </a:lnTo>
                <a:lnTo>
                  <a:pt x="1999488" y="179832"/>
                </a:lnTo>
                <a:lnTo>
                  <a:pt x="2039112" y="201168"/>
                </a:lnTo>
                <a:lnTo>
                  <a:pt x="2078736" y="225552"/>
                </a:lnTo>
                <a:lnTo>
                  <a:pt x="2118360" y="249936"/>
                </a:lnTo>
                <a:lnTo>
                  <a:pt x="2151888" y="277368"/>
                </a:lnTo>
                <a:lnTo>
                  <a:pt x="2188464" y="304800"/>
                </a:lnTo>
                <a:lnTo>
                  <a:pt x="2218943" y="332232"/>
                </a:lnTo>
                <a:lnTo>
                  <a:pt x="2246376" y="362712"/>
                </a:lnTo>
                <a:lnTo>
                  <a:pt x="2273808" y="393192"/>
                </a:lnTo>
                <a:lnTo>
                  <a:pt x="2298191" y="423672"/>
                </a:lnTo>
                <a:lnTo>
                  <a:pt x="2316479" y="454152"/>
                </a:lnTo>
                <a:lnTo>
                  <a:pt x="2337816" y="484632"/>
                </a:lnTo>
                <a:lnTo>
                  <a:pt x="2353055" y="518160"/>
                </a:lnTo>
                <a:lnTo>
                  <a:pt x="2368296" y="551688"/>
                </a:lnTo>
                <a:lnTo>
                  <a:pt x="2377440" y="585216"/>
                </a:lnTo>
                <a:lnTo>
                  <a:pt x="2383536" y="621792"/>
                </a:lnTo>
                <a:lnTo>
                  <a:pt x="2389632" y="655320"/>
                </a:lnTo>
                <a:lnTo>
                  <a:pt x="2389632" y="691896"/>
                </a:lnTo>
                <a:lnTo>
                  <a:pt x="2389632" y="725424"/>
                </a:lnTo>
                <a:lnTo>
                  <a:pt x="2383536" y="758952"/>
                </a:lnTo>
                <a:lnTo>
                  <a:pt x="2377440" y="795528"/>
                </a:lnTo>
                <a:lnTo>
                  <a:pt x="2368296" y="829056"/>
                </a:lnTo>
                <a:lnTo>
                  <a:pt x="2353055" y="862584"/>
                </a:lnTo>
                <a:lnTo>
                  <a:pt x="2337816" y="896112"/>
                </a:lnTo>
                <a:lnTo>
                  <a:pt x="2316479" y="926592"/>
                </a:lnTo>
                <a:lnTo>
                  <a:pt x="2298191" y="960120"/>
                </a:lnTo>
                <a:lnTo>
                  <a:pt x="2273808" y="987552"/>
                </a:lnTo>
                <a:lnTo>
                  <a:pt x="2246376" y="1018032"/>
                </a:lnTo>
                <a:lnTo>
                  <a:pt x="2218943" y="1048512"/>
                </a:lnTo>
                <a:lnTo>
                  <a:pt x="2188464" y="1075944"/>
                </a:lnTo>
                <a:lnTo>
                  <a:pt x="2151888" y="1100328"/>
                </a:lnTo>
                <a:lnTo>
                  <a:pt x="2118360" y="1127760"/>
                </a:lnTo>
                <a:lnTo>
                  <a:pt x="2078736" y="1155192"/>
                </a:lnTo>
                <a:lnTo>
                  <a:pt x="2039112" y="1176528"/>
                </a:lnTo>
                <a:lnTo>
                  <a:pt x="1999488" y="1200912"/>
                </a:lnTo>
                <a:lnTo>
                  <a:pt x="1953768" y="1222248"/>
                </a:lnTo>
                <a:lnTo>
                  <a:pt x="1911095" y="1243584"/>
                </a:lnTo>
                <a:lnTo>
                  <a:pt x="1862327" y="1261872"/>
                </a:lnTo>
                <a:lnTo>
                  <a:pt x="1813560" y="1280160"/>
                </a:lnTo>
                <a:lnTo>
                  <a:pt x="1764792" y="1295400"/>
                </a:lnTo>
                <a:lnTo>
                  <a:pt x="1712976" y="1310640"/>
                </a:lnTo>
                <a:lnTo>
                  <a:pt x="1661160" y="1325880"/>
                </a:lnTo>
                <a:lnTo>
                  <a:pt x="1606295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5" y="1371600"/>
                </a:lnTo>
                <a:lnTo>
                  <a:pt x="1316736" y="1377696"/>
                </a:lnTo>
                <a:lnTo>
                  <a:pt x="1255776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5" y="1377696"/>
                </a:lnTo>
                <a:lnTo>
                  <a:pt x="1011936" y="1371600"/>
                </a:lnTo>
                <a:lnTo>
                  <a:pt x="954024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19" y="1325880"/>
                </a:lnTo>
                <a:lnTo>
                  <a:pt x="676656" y="1310640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4" y="1261872"/>
                </a:lnTo>
                <a:lnTo>
                  <a:pt x="478536" y="1243584"/>
                </a:lnTo>
                <a:lnTo>
                  <a:pt x="435863" y="1222248"/>
                </a:lnTo>
                <a:lnTo>
                  <a:pt x="390144" y="1200912"/>
                </a:lnTo>
                <a:lnTo>
                  <a:pt x="350519" y="1176528"/>
                </a:lnTo>
                <a:lnTo>
                  <a:pt x="310896" y="1155192"/>
                </a:lnTo>
                <a:lnTo>
                  <a:pt x="271272" y="1127760"/>
                </a:lnTo>
                <a:lnTo>
                  <a:pt x="237744" y="1100328"/>
                </a:lnTo>
                <a:lnTo>
                  <a:pt x="204215" y="1075944"/>
                </a:lnTo>
                <a:lnTo>
                  <a:pt x="170687" y="1048512"/>
                </a:lnTo>
                <a:lnTo>
                  <a:pt x="143256" y="1018032"/>
                </a:lnTo>
                <a:lnTo>
                  <a:pt x="115824" y="987552"/>
                </a:lnTo>
                <a:lnTo>
                  <a:pt x="91440" y="960120"/>
                </a:lnTo>
                <a:lnTo>
                  <a:pt x="73151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1335" y="829056"/>
                </a:lnTo>
                <a:lnTo>
                  <a:pt x="12191" y="795528"/>
                </a:lnTo>
                <a:lnTo>
                  <a:pt x="6096" y="758952"/>
                </a:lnTo>
                <a:lnTo>
                  <a:pt x="0" y="725424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1335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3151" y="454152"/>
                </a:lnTo>
                <a:lnTo>
                  <a:pt x="91440" y="423672"/>
                </a:lnTo>
                <a:lnTo>
                  <a:pt x="115824" y="393192"/>
                </a:lnTo>
                <a:lnTo>
                  <a:pt x="143256" y="362712"/>
                </a:lnTo>
                <a:lnTo>
                  <a:pt x="170687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1272" y="249936"/>
                </a:lnTo>
                <a:lnTo>
                  <a:pt x="310896" y="225552"/>
                </a:lnTo>
                <a:lnTo>
                  <a:pt x="350519" y="201168"/>
                </a:lnTo>
                <a:lnTo>
                  <a:pt x="390144" y="179832"/>
                </a:lnTo>
                <a:lnTo>
                  <a:pt x="435863" y="158496"/>
                </a:lnTo>
                <a:lnTo>
                  <a:pt x="478536" y="137160"/>
                </a:lnTo>
                <a:lnTo>
                  <a:pt x="527304" y="118872"/>
                </a:lnTo>
                <a:lnTo>
                  <a:pt x="576071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19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4024" y="15240"/>
                </a:lnTo>
                <a:lnTo>
                  <a:pt x="1011936" y="9144"/>
                </a:lnTo>
                <a:lnTo>
                  <a:pt x="1072895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1584452" y="2395727"/>
            <a:ext cx="1866264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90"/>
              </a:spcBef>
            </a:pPr>
            <a:r>
              <a:rPr sz="2000" b="1" spc="-20" dirty="0">
                <a:latin typeface="Century Gothic"/>
                <a:cs typeface="Century Gothic"/>
              </a:rPr>
              <a:t>A</a:t>
            </a:r>
            <a:r>
              <a:rPr sz="2000" b="1" spc="-10" dirty="0">
                <a:latin typeface="Century Gothic"/>
                <a:cs typeface="Century Gothic"/>
              </a:rPr>
              <a:t>d</a:t>
            </a:r>
            <a:r>
              <a:rPr sz="2000" b="1" spc="-5" dirty="0">
                <a:latin typeface="Century Gothic"/>
                <a:cs typeface="Century Gothic"/>
              </a:rPr>
              <a:t>mini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t</a:t>
            </a:r>
            <a:r>
              <a:rPr sz="2000" b="1" spc="5" dirty="0">
                <a:latin typeface="Century Gothic"/>
                <a:cs typeface="Century Gothic"/>
              </a:rPr>
              <a:t>r</a:t>
            </a:r>
            <a:r>
              <a:rPr sz="2000" b="1" spc="-10" dirty="0">
                <a:latin typeface="Century Gothic"/>
                <a:cs typeface="Century Gothic"/>
              </a:rPr>
              <a:t>a</a:t>
            </a:r>
            <a:r>
              <a:rPr sz="2000" b="1" spc="-15" dirty="0">
                <a:latin typeface="Century Gothic"/>
                <a:cs typeface="Century Gothic"/>
              </a:rPr>
              <a:t>c</a:t>
            </a:r>
            <a:r>
              <a:rPr sz="2000" b="1" spc="5" dirty="0">
                <a:latin typeface="Century Gothic"/>
                <a:cs typeface="Century Gothic"/>
              </a:rPr>
              <a:t>i</a:t>
            </a:r>
            <a:r>
              <a:rPr sz="2000" b="1" spc="-15" dirty="0">
                <a:latin typeface="Century Gothic"/>
                <a:cs typeface="Century Gothic"/>
              </a:rPr>
              <a:t>ó</a:t>
            </a:r>
            <a:r>
              <a:rPr sz="2000" b="1" spc="-5" dirty="0">
                <a:latin typeface="Century Gothic"/>
                <a:cs typeface="Century Gothic"/>
              </a:rPr>
              <a:t>n  Tributaria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5"/>
                </a:lnTo>
                <a:lnTo>
                  <a:pt x="957071" y="12191"/>
                </a:lnTo>
                <a:lnTo>
                  <a:pt x="896111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6"/>
                </a:lnTo>
                <a:lnTo>
                  <a:pt x="624839" y="82295"/>
                </a:lnTo>
                <a:lnTo>
                  <a:pt x="576071" y="100583"/>
                </a:lnTo>
                <a:lnTo>
                  <a:pt x="527303" y="115824"/>
                </a:lnTo>
                <a:lnTo>
                  <a:pt x="435863" y="155447"/>
                </a:lnTo>
                <a:lnTo>
                  <a:pt x="393191" y="179831"/>
                </a:lnTo>
                <a:lnTo>
                  <a:pt x="350519" y="201168"/>
                </a:lnTo>
                <a:lnTo>
                  <a:pt x="271271" y="249936"/>
                </a:lnTo>
                <a:lnTo>
                  <a:pt x="237743" y="274319"/>
                </a:lnTo>
                <a:lnTo>
                  <a:pt x="143255" y="359663"/>
                </a:lnTo>
                <a:lnTo>
                  <a:pt x="115824" y="390144"/>
                </a:lnTo>
                <a:lnTo>
                  <a:pt x="91439" y="420624"/>
                </a:lnTo>
                <a:lnTo>
                  <a:pt x="33527" y="518159"/>
                </a:lnTo>
                <a:lnTo>
                  <a:pt x="12191" y="585215"/>
                </a:lnTo>
                <a:lnTo>
                  <a:pt x="0" y="652271"/>
                </a:lnTo>
                <a:lnTo>
                  <a:pt x="0" y="725424"/>
                </a:lnTo>
                <a:lnTo>
                  <a:pt x="12191" y="792480"/>
                </a:lnTo>
                <a:lnTo>
                  <a:pt x="33527" y="862583"/>
                </a:lnTo>
                <a:lnTo>
                  <a:pt x="51815" y="896112"/>
                </a:lnTo>
                <a:lnTo>
                  <a:pt x="91439" y="957071"/>
                </a:lnTo>
                <a:lnTo>
                  <a:pt x="115824" y="987551"/>
                </a:lnTo>
                <a:lnTo>
                  <a:pt x="143255" y="1018032"/>
                </a:lnTo>
                <a:lnTo>
                  <a:pt x="173735" y="1048512"/>
                </a:lnTo>
                <a:lnTo>
                  <a:pt x="204215" y="1072895"/>
                </a:lnTo>
                <a:lnTo>
                  <a:pt x="271271" y="1127760"/>
                </a:lnTo>
                <a:lnTo>
                  <a:pt x="350519" y="1176527"/>
                </a:lnTo>
                <a:lnTo>
                  <a:pt x="393191" y="1200911"/>
                </a:lnTo>
                <a:lnTo>
                  <a:pt x="478535" y="1243583"/>
                </a:lnTo>
                <a:lnTo>
                  <a:pt x="576071" y="1280160"/>
                </a:lnTo>
                <a:lnTo>
                  <a:pt x="624839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6111" y="1356360"/>
                </a:lnTo>
                <a:lnTo>
                  <a:pt x="957071" y="1365504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35607" y="1365504"/>
                </a:lnTo>
                <a:lnTo>
                  <a:pt x="1493519" y="1356360"/>
                </a:lnTo>
                <a:lnTo>
                  <a:pt x="1551431" y="1350264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813559" y="1280160"/>
                </a:lnTo>
                <a:lnTo>
                  <a:pt x="1911095" y="1243583"/>
                </a:lnTo>
                <a:lnTo>
                  <a:pt x="1956815" y="1222248"/>
                </a:lnTo>
                <a:lnTo>
                  <a:pt x="1999487" y="1200911"/>
                </a:lnTo>
                <a:lnTo>
                  <a:pt x="2042159" y="1176527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5"/>
                </a:lnTo>
                <a:lnTo>
                  <a:pt x="2218943" y="1048512"/>
                </a:lnTo>
                <a:lnTo>
                  <a:pt x="2249424" y="1018032"/>
                </a:lnTo>
                <a:lnTo>
                  <a:pt x="2298191" y="957071"/>
                </a:lnTo>
                <a:lnTo>
                  <a:pt x="2340863" y="896112"/>
                </a:lnTo>
                <a:lnTo>
                  <a:pt x="2353055" y="862583"/>
                </a:lnTo>
                <a:lnTo>
                  <a:pt x="2368295" y="829056"/>
                </a:lnTo>
                <a:lnTo>
                  <a:pt x="2380487" y="792480"/>
                </a:lnTo>
                <a:lnTo>
                  <a:pt x="2386583" y="758951"/>
                </a:lnTo>
                <a:lnTo>
                  <a:pt x="2389631" y="725424"/>
                </a:lnTo>
                <a:lnTo>
                  <a:pt x="2392679" y="688847"/>
                </a:lnTo>
                <a:lnTo>
                  <a:pt x="2389631" y="652271"/>
                </a:lnTo>
                <a:lnTo>
                  <a:pt x="2386583" y="618744"/>
                </a:lnTo>
                <a:lnTo>
                  <a:pt x="2380487" y="585215"/>
                </a:lnTo>
                <a:lnTo>
                  <a:pt x="2368295" y="551688"/>
                </a:lnTo>
                <a:lnTo>
                  <a:pt x="2353055" y="518159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249424" y="359663"/>
                </a:lnTo>
                <a:lnTo>
                  <a:pt x="2154935" y="274319"/>
                </a:lnTo>
                <a:lnTo>
                  <a:pt x="2081783" y="225551"/>
                </a:lnTo>
                <a:lnTo>
                  <a:pt x="2042159" y="201168"/>
                </a:lnTo>
                <a:lnTo>
                  <a:pt x="1999487" y="179831"/>
                </a:lnTo>
                <a:lnTo>
                  <a:pt x="1956815" y="155447"/>
                </a:lnTo>
                <a:lnTo>
                  <a:pt x="1911095" y="137159"/>
                </a:lnTo>
                <a:lnTo>
                  <a:pt x="1862327" y="115824"/>
                </a:lnTo>
                <a:lnTo>
                  <a:pt x="1813559" y="100583"/>
                </a:lnTo>
                <a:lnTo>
                  <a:pt x="1764791" y="82295"/>
                </a:lnTo>
                <a:lnTo>
                  <a:pt x="1716024" y="67056"/>
                </a:lnTo>
                <a:lnTo>
                  <a:pt x="1661159" y="54863"/>
                </a:lnTo>
                <a:lnTo>
                  <a:pt x="1606295" y="39624"/>
                </a:lnTo>
                <a:lnTo>
                  <a:pt x="1435607" y="12191"/>
                </a:lnTo>
                <a:lnTo>
                  <a:pt x="1377695" y="6095"/>
                </a:lnTo>
                <a:lnTo>
                  <a:pt x="1258824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4815" y="0"/>
                </a:moveTo>
                <a:lnTo>
                  <a:pt x="1258824" y="0"/>
                </a:lnTo>
                <a:lnTo>
                  <a:pt x="1316735" y="3047"/>
                </a:lnTo>
                <a:lnTo>
                  <a:pt x="1377695" y="6095"/>
                </a:lnTo>
                <a:lnTo>
                  <a:pt x="1435607" y="12191"/>
                </a:lnTo>
                <a:lnTo>
                  <a:pt x="1493519" y="21336"/>
                </a:lnTo>
                <a:lnTo>
                  <a:pt x="1551431" y="30480"/>
                </a:lnTo>
                <a:lnTo>
                  <a:pt x="1606295" y="39624"/>
                </a:lnTo>
                <a:lnTo>
                  <a:pt x="1661159" y="54863"/>
                </a:lnTo>
                <a:lnTo>
                  <a:pt x="1716024" y="67056"/>
                </a:lnTo>
                <a:lnTo>
                  <a:pt x="1764791" y="82295"/>
                </a:lnTo>
                <a:lnTo>
                  <a:pt x="1813559" y="100583"/>
                </a:lnTo>
                <a:lnTo>
                  <a:pt x="1862327" y="115824"/>
                </a:lnTo>
                <a:lnTo>
                  <a:pt x="1911095" y="137159"/>
                </a:lnTo>
                <a:lnTo>
                  <a:pt x="1956815" y="155447"/>
                </a:lnTo>
                <a:lnTo>
                  <a:pt x="1999487" y="179831"/>
                </a:lnTo>
                <a:lnTo>
                  <a:pt x="2042159" y="201168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4319"/>
                </a:lnTo>
                <a:lnTo>
                  <a:pt x="2188463" y="304800"/>
                </a:lnTo>
                <a:lnTo>
                  <a:pt x="2218943" y="332231"/>
                </a:lnTo>
                <a:lnTo>
                  <a:pt x="2249424" y="359663"/>
                </a:lnTo>
                <a:lnTo>
                  <a:pt x="2273807" y="390144"/>
                </a:lnTo>
                <a:lnTo>
                  <a:pt x="2298191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3055" y="518159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4"/>
                </a:lnTo>
                <a:lnTo>
                  <a:pt x="2389631" y="652271"/>
                </a:lnTo>
                <a:lnTo>
                  <a:pt x="2392679" y="688847"/>
                </a:lnTo>
                <a:lnTo>
                  <a:pt x="2389631" y="725424"/>
                </a:lnTo>
                <a:lnTo>
                  <a:pt x="2386583" y="758951"/>
                </a:lnTo>
                <a:lnTo>
                  <a:pt x="2380487" y="792480"/>
                </a:lnTo>
                <a:lnTo>
                  <a:pt x="2368295" y="829056"/>
                </a:lnTo>
                <a:lnTo>
                  <a:pt x="2353055" y="862583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298191" y="957071"/>
                </a:lnTo>
                <a:lnTo>
                  <a:pt x="2273807" y="987551"/>
                </a:lnTo>
                <a:lnTo>
                  <a:pt x="2249424" y="1018032"/>
                </a:lnTo>
                <a:lnTo>
                  <a:pt x="2218943" y="1048512"/>
                </a:lnTo>
                <a:lnTo>
                  <a:pt x="2188463" y="1072895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1999487" y="1200911"/>
                </a:lnTo>
                <a:lnTo>
                  <a:pt x="1956815" y="1222248"/>
                </a:lnTo>
                <a:lnTo>
                  <a:pt x="1911095" y="1243583"/>
                </a:lnTo>
                <a:lnTo>
                  <a:pt x="1862327" y="1261872"/>
                </a:lnTo>
                <a:lnTo>
                  <a:pt x="1813559" y="1280160"/>
                </a:lnTo>
                <a:lnTo>
                  <a:pt x="1764791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6295" y="1338072"/>
                </a:lnTo>
                <a:lnTo>
                  <a:pt x="1551431" y="1350264"/>
                </a:lnTo>
                <a:lnTo>
                  <a:pt x="1493519" y="1356360"/>
                </a:lnTo>
                <a:lnTo>
                  <a:pt x="1435607" y="1365504"/>
                </a:lnTo>
                <a:lnTo>
                  <a:pt x="1377695" y="1371600"/>
                </a:lnTo>
                <a:lnTo>
                  <a:pt x="1316735" y="1374648"/>
                </a:lnTo>
                <a:lnTo>
                  <a:pt x="1258824" y="1377695"/>
                </a:lnTo>
                <a:lnTo>
                  <a:pt x="1194815" y="1377695"/>
                </a:lnTo>
                <a:lnTo>
                  <a:pt x="1133855" y="1377695"/>
                </a:lnTo>
                <a:lnTo>
                  <a:pt x="1072895" y="1374648"/>
                </a:lnTo>
                <a:lnTo>
                  <a:pt x="1014983" y="1371600"/>
                </a:lnTo>
                <a:lnTo>
                  <a:pt x="957071" y="1365504"/>
                </a:lnTo>
                <a:lnTo>
                  <a:pt x="896111" y="1356360"/>
                </a:lnTo>
                <a:lnTo>
                  <a:pt x="841247" y="1350264"/>
                </a:lnTo>
                <a:lnTo>
                  <a:pt x="786383" y="1338072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3" y="1261872"/>
                </a:lnTo>
                <a:lnTo>
                  <a:pt x="478535" y="1243583"/>
                </a:lnTo>
                <a:lnTo>
                  <a:pt x="435863" y="1222248"/>
                </a:lnTo>
                <a:lnTo>
                  <a:pt x="393191" y="1200911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1271" y="1127760"/>
                </a:lnTo>
                <a:lnTo>
                  <a:pt x="237743" y="1100327"/>
                </a:lnTo>
                <a:lnTo>
                  <a:pt x="204215" y="1072895"/>
                </a:lnTo>
                <a:lnTo>
                  <a:pt x="173735" y="1048512"/>
                </a:lnTo>
                <a:lnTo>
                  <a:pt x="143255" y="1018032"/>
                </a:lnTo>
                <a:lnTo>
                  <a:pt x="115824" y="987551"/>
                </a:lnTo>
                <a:lnTo>
                  <a:pt x="91439" y="957071"/>
                </a:lnTo>
                <a:lnTo>
                  <a:pt x="51815" y="896112"/>
                </a:lnTo>
                <a:lnTo>
                  <a:pt x="33527" y="862583"/>
                </a:lnTo>
                <a:lnTo>
                  <a:pt x="12191" y="792480"/>
                </a:lnTo>
                <a:lnTo>
                  <a:pt x="0" y="725424"/>
                </a:lnTo>
                <a:lnTo>
                  <a:pt x="0" y="688847"/>
                </a:lnTo>
                <a:lnTo>
                  <a:pt x="0" y="652271"/>
                </a:lnTo>
                <a:lnTo>
                  <a:pt x="12191" y="585215"/>
                </a:lnTo>
                <a:lnTo>
                  <a:pt x="33527" y="518159"/>
                </a:lnTo>
                <a:lnTo>
                  <a:pt x="51815" y="484631"/>
                </a:lnTo>
                <a:lnTo>
                  <a:pt x="70103" y="451103"/>
                </a:lnTo>
                <a:lnTo>
                  <a:pt x="115824" y="390144"/>
                </a:lnTo>
                <a:lnTo>
                  <a:pt x="143255" y="359663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4319"/>
                </a:lnTo>
                <a:lnTo>
                  <a:pt x="271271" y="249936"/>
                </a:lnTo>
                <a:lnTo>
                  <a:pt x="310895" y="225551"/>
                </a:lnTo>
                <a:lnTo>
                  <a:pt x="350519" y="201168"/>
                </a:lnTo>
                <a:lnTo>
                  <a:pt x="393191" y="179831"/>
                </a:lnTo>
                <a:lnTo>
                  <a:pt x="435863" y="155447"/>
                </a:lnTo>
                <a:lnTo>
                  <a:pt x="478535" y="137159"/>
                </a:lnTo>
                <a:lnTo>
                  <a:pt x="527303" y="115824"/>
                </a:lnTo>
                <a:lnTo>
                  <a:pt x="576071" y="100583"/>
                </a:lnTo>
                <a:lnTo>
                  <a:pt x="624839" y="82295"/>
                </a:lnTo>
                <a:lnTo>
                  <a:pt x="676655" y="67056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80"/>
                </a:lnTo>
                <a:lnTo>
                  <a:pt x="896111" y="21336"/>
                </a:lnTo>
                <a:lnTo>
                  <a:pt x="957071" y="12191"/>
                </a:lnTo>
                <a:lnTo>
                  <a:pt x="1014983" y="6095"/>
                </a:lnTo>
                <a:lnTo>
                  <a:pt x="1072895" y="3047"/>
                </a:lnTo>
                <a:lnTo>
                  <a:pt x="1133855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348728" y="5328411"/>
            <a:ext cx="1219200" cy="393700"/>
          </a:xfrm>
          <a:custGeom>
            <a:avLst/>
            <a:gdLst/>
            <a:ahLst/>
            <a:cxnLst/>
            <a:rect l="l" t="t" r="r" b="b"/>
            <a:pathLst>
              <a:path w="1219200" h="393700">
                <a:moveTo>
                  <a:pt x="0" y="393192"/>
                </a:moveTo>
                <a:lnTo>
                  <a:pt x="1219200" y="393192"/>
                </a:lnTo>
                <a:lnTo>
                  <a:pt x="1219200" y="0"/>
                </a:lnTo>
                <a:lnTo>
                  <a:pt x="0" y="0"/>
                </a:lnTo>
                <a:lnTo>
                  <a:pt x="0" y="393192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7424419" y="5355335"/>
            <a:ext cx="10648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5" dirty="0">
                <a:latin typeface="Century Gothic"/>
                <a:cs typeface="Century Gothic"/>
              </a:rPr>
              <a:t>Pe</a:t>
            </a:r>
            <a:r>
              <a:rPr sz="2000" b="1" spc="5" dirty="0">
                <a:latin typeface="Century Gothic"/>
                <a:cs typeface="Century Gothic"/>
              </a:rPr>
              <a:t>rs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spc="-10" dirty="0">
                <a:latin typeface="Century Gothic"/>
                <a:cs typeface="Century Gothic"/>
              </a:rPr>
              <a:t>na</a:t>
            </a:r>
            <a:r>
              <a:rPr sz="2000" b="1" spc="-5" dirty="0">
                <a:latin typeface="Century Gothic"/>
                <a:cs typeface="Century Gothic"/>
              </a:rPr>
              <a:t>l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2932" y="7010400"/>
            <a:ext cx="142875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FFFF"/>
                </a:solidFill>
                <a:latin typeface="Tahoma"/>
                <a:cs typeface="Tahoma"/>
              </a:rPr>
              <a:t>Fuente: Marcus Makon -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Tahoma"/>
                <a:cs typeface="Tahoma"/>
              </a:rPr>
              <a:t>CEPAL</a:t>
            </a:r>
            <a:endParaRPr sz="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82039" y="604265"/>
            <a:ext cx="8609965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sz="2800" b="1" dirty="0">
                <a:latin typeface="Arial"/>
                <a:cs typeface="Arial"/>
              </a:rPr>
              <a:t>2010 – </a:t>
            </a:r>
            <a:r>
              <a:rPr sz="2800" b="1" spc="-5" dirty="0">
                <a:latin typeface="Arial"/>
                <a:cs typeface="Arial"/>
              </a:rPr>
              <a:t>Contaduría Pública de </a:t>
            </a:r>
            <a:r>
              <a:rPr sz="2800" b="1" spc="5" dirty="0">
                <a:latin typeface="Arial"/>
                <a:cs typeface="Arial"/>
              </a:rPr>
              <a:t>la </a:t>
            </a:r>
            <a:r>
              <a:rPr sz="2800" b="1" spc="-5" dirty="0">
                <a:latin typeface="Arial"/>
                <a:cs typeface="Arial"/>
              </a:rPr>
              <a:t>Nación </a:t>
            </a:r>
            <a:r>
              <a:rPr sz="2800" b="1" dirty="0">
                <a:latin typeface="Arial"/>
                <a:cs typeface="Arial"/>
              </a:rPr>
              <a:t>a </a:t>
            </a:r>
            <a:r>
              <a:rPr sz="2800" b="1" spc="-5" dirty="0">
                <a:latin typeface="Arial"/>
                <a:cs typeface="Arial"/>
              </a:rPr>
              <a:t>cargo</a:t>
            </a:r>
            <a:r>
              <a:rPr sz="2800" b="1" spc="7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del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CIERRE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PRESUPUESTARIO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191" y="497331"/>
            <a:ext cx="9144000" cy="99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9716" y="518160"/>
            <a:ext cx="863536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5080" indent="-1935480">
              <a:lnSpc>
                <a:spcPct val="100000"/>
              </a:lnSpc>
              <a:spcBef>
                <a:spcPts val="105"/>
              </a:spcBef>
            </a:pPr>
            <a:r>
              <a:rPr sz="2800" dirty="0" smtClean="0">
                <a:solidFill>
                  <a:srgbClr val="FFC000"/>
                </a:solidFill>
                <a:latin typeface="Arial"/>
                <a:cs typeface="Arial"/>
              </a:rPr>
              <a:t>201</a:t>
            </a:r>
            <a:r>
              <a:rPr lang="es-PE" sz="2800" dirty="0" smtClean="0">
                <a:solidFill>
                  <a:srgbClr val="FFC000"/>
                </a:solidFill>
                <a:latin typeface="Arial"/>
                <a:cs typeface="Arial"/>
              </a:rPr>
              <a:t>9</a:t>
            </a:r>
            <a:r>
              <a:rPr sz="2800" dirty="0" smtClean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–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Contaduría Pública de </a:t>
            </a:r>
            <a:r>
              <a:rPr sz="2800" spc="5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Nación 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cargo del  CIERRE</a:t>
            </a:r>
            <a:r>
              <a:rPr sz="2800" spc="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Arial"/>
                <a:cs typeface="Arial"/>
              </a:rPr>
              <a:t>PRESUPUESTARIO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6800" y="1783588"/>
            <a:ext cx="2813304" cy="1286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971800" y="3536188"/>
            <a:ext cx="2889504" cy="1286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62600" y="5364988"/>
            <a:ext cx="2828544" cy="1286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989832" y="2060955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3" y="630936"/>
                </a:moveTo>
                <a:lnTo>
                  <a:pt x="112775" y="630936"/>
                </a:lnTo>
                <a:lnTo>
                  <a:pt x="365759" y="932688"/>
                </a:lnTo>
                <a:lnTo>
                  <a:pt x="618743" y="630936"/>
                </a:lnTo>
                <a:close/>
              </a:path>
              <a:path w="619125" h="932814">
                <a:moveTo>
                  <a:pt x="134112" y="0"/>
                </a:moveTo>
                <a:lnTo>
                  <a:pt x="60959" y="0"/>
                </a:lnTo>
                <a:lnTo>
                  <a:pt x="39623" y="6096"/>
                </a:lnTo>
                <a:lnTo>
                  <a:pt x="21335" y="12192"/>
                </a:lnTo>
                <a:lnTo>
                  <a:pt x="0" y="15240"/>
                </a:lnTo>
                <a:lnTo>
                  <a:pt x="21335" y="24384"/>
                </a:lnTo>
                <a:lnTo>
                  <a:pt x="42671" y="27432"/>
                </a:lnTo>
                <a:lnTo>
                  <a:pt x="60959" y="36576"/>
                </a:lnTo>
                <a:lnTo>
                  <a:pt x="115823" y="60960"/>
                </a:lnTo>
                <a:lnTo>
                  <a:pt x="149351" y="82296"/>
                </a:lnTo>
                <a:lnTo>
                  <a:pt x="179831" y="106680"/>
                </a:lnTo>
                <a:lnTo>
                  <a:pt x="207263" y="140208"/>
                </a:lnTo>
                <a:lnTo>
                  <a:pt x="228600" y="176784"/>
                </a:lnTo>
                <a:lnTo>
                  <a:pt x="237743" y="213360"/>
                </a:lnTo>
                <a:lnTo>
                  <a:pt x="237743" y="630936"/>
                </a:lnTo>
                <a:lnTo>
                  <a:pt x="487679" y="630936"/>
                </a:lnTo>
                <a:lnTo>
                  <a:pt x="487679" y="240792"/>
                </a:lnTo>
                <a:lnTo>
                  <a:pt x="484631" y="216408"/>
                </a:lnTo>
                <a:lnTo>
                  <a:pt x="463295" y="161544"/>
                </a:lnTo>
                <a:lnTo>
                  <a:pt x="405383" y="97536"/>
                </a:lnTo>
                <a:lnTo>
                  <a:pt x="350519" y="60960"/>
                </a:lnTo>
                <a:lnTo>
                  <a:pt x="329183" y="48768"/>
                </a:lnTo>
                <a:lnTo>
                  <a:pt x="298703" y="36576"/>
                </a:lnTo>
                <a:lnTo>
                  <a:pt x="274319" y="24384"/>
                </a:lnTo>
                <a:lnTo>
                  <a:pt x="192023" y="6096"/>
                </a:lnTo>
                <a:lnTo>
                  <a:pt x="164591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371091" y="1647138"/>
            <a:ext cx="8025130" cy="5187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39" marR="5908040" indent="81915">
              <a:lnSpc>
                <a:spcPct val="150900"/>
              </a:lnSpc>
              <a:spcBef>
                <a:spcPts val="95"/>
              </a:spcBef>
              <a:buClr>
                <a:srgbClr val="000000"/>
              </a:buClr>
              <a:buAutoNum type="arabicPeriod" startAt="21"/>
              <a:tabLst>
                <a:tab pos="655955" algn="l"/>
              </a:tabLst>
            </a:pPr>
            <a:r>
              <a:rPr sz="2200" b="1" spc="-5" dirty="0">
                <a:solidFill>
                  <a:srgbClr val="F4F406"/>
                </a:solidFill>
                <a:latin typeface="Arial"/>
                <a:cs typeface="Arial"/>
              </a:rPr>
              <a:t>FEBRERO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PRESENTAR</a:t>
            </a:r>
            <a:r>
              <a:rPr sz="2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200" dirty="0">
              <a:latin typeface="Arial"/>
              <a:cs typeface="Arial"/>
            </a:endParaRPr>
          </a:p>
          <a:p>
            <a:pPr marL="716280">
              <a:lnSpc>
                <a:spcPts val="2615"/>
              </a:lnSpc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DNPP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2728595" marR="1926589" lvl="1" indent="-2729865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SzPct val="95454"/>
              <a:buAutoNum type="arabicPeriod"/>
              <a:tabLst>
                <a:tab pos="2729230" algn="l"/>
              </a:tabLst>
            </a:pPr>
            <a:r>
              <a:rPr sz="2200" b="1" spc="-5" dirty="0">
                <a:solidFill>
                  <a:srgbClr val="F4F406"/>
                </a:solidFill>
                <a:latin typeface="Arial"/>
                <a:cs typeface="Arial"/>
              </a:rPr>
              <a:t>MARZO</a:t>
            </a:r>
            <a:endParaRPr sz="2200" dirty="0">
              <a:latin typeface="Arial"/>
              <a:cs typeface="Arial"/>
            </a:endParaRPr>
          </a:p>
          <a:p>
            <a:pPr marL="1984375" marR="3902710" algn="ctr">
              <a:lnSpc>
                <a:spcPts val="2620"/>
              </a:lnSpc>
              <a:spcBef>
                <a:spcPts val="145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REUNIONES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CONCILIACIÓN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4727575" marR="1532255" indent="170180">
              <a:lnSpc>
                <a:spcPct val="150900"/>
              </a:lnSpc>
            </a:pPr>
            <a:r>
              <a:rPr sz="2200" b="1" spc="-5" dirty="0">
                <a:solidFill>
                  <a:srgbClr val="F4F406"/>
                </a:solidFill>
                <a:latin typeface="Arial"/>
                <a:cs typeface="Arial"/>
              </a:rPr>
              <a:t>31.MARZO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 PERÍODO</a:t>
            </a:r>
            <a:r>
              <a:rPr sz="22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ts val="2615"/>
              </a:lnSpc>
              <a:tabLst>
                <a:tab pos="4265295" algn="l"/>
                <a:tab pos="7019925" algn="l"/>
                <a:tab pos="8011795" algn="l"/>
              </a:tabLst>
            </a:pPr>
            <a:r>
              <a:rPr sz="2200" b="1" u="sng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	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REGULARIZACIÓN	</a:t>
            </a:r>
            <a:r>
              <a:rPr sz="2200" b="1" u="sng" spc="-5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	</a:t>
            </a:r>
            <a:endParaRPr sz="2200" dirty="0">
              <a:latin typeface="Arial"/>
              <a:cs typeface="Arial"/>
            </a:endParaRPr>
          </a:p>
          <a:p>
            <a:pPr marR="171450" algn="r">
              <a:lnSpc>
                <a:spcPct val="100000"/>
              </a:lnSpc>
              <a:spcBef>
                <a:spcPts val="425"/>
              </a:spcBef>
            </a:pPr>
            <a:r>
              <a:rPr sz="1200" dirty="0">
                <a:latin typeface="Verdana"/>
                <a:cs typeface="Verdana"/>
              </a:rPr>
              <a:t>122</a:t>
            </a:r>
          </a:p>
        </p:txBody>
      </p:sp>
      <p:sp>
        <p:nvSpPr>
          <p:cNvPr id="12" name="object 12"/>
          <p:cNvSpPr/>
          <p:nvPr/>
        </p:nvSpPr>
        <p:spPr>
          <a:xfrm>
            <a:off x="3989832" y="2060955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2775" y="630936"/>
                </a:moveTo>
                <a:lnTo>
                  <a:pt x="237743" y="630936"/>
                </a:lnTo>
                <a:lnTo>
                  <a:pt x="237743" y="237744"/>
                </a:lnTo>
                <a:lnTo>
                  <a:pt x="237743" y="213360"/>
                </a:lnTo>
                <a:lnTo>
                  <a:pt x="219455" y="158496"/>
                </a:lnTo>
                <a:lnTo>
                  <a:pt x="195071" y="124968"/>
                </a:lnTo>
                <a:lnTo>
                  <a:pt x="164591" y="94488"/>
                </a:lnTo>
                <a:lnTo>
                  <a:pt x="149351" y="82296"/>
                </a:lnTo>
                <a:lnTo>
                  <a:pt x="131063" y="70104"/>
                </a:lnTo>
                <a:lnTo>
                  <a:pt x="115823" y="60960"/>
                </a:lnTo>
                <a:lnTo>
                  <a:pt x="97535" y="51816"/>
                </a:lnTo>
                <a:lnTo>
                  <a:pt x="79247" y="42672"/>
                </a:lnTo>
                <a:lnTo>
                  <a:pt x="60959" y="36576"/>
                </a:lnTo>
                <a:lnTo>
                  <a:pt x="42671" y="27432"/>
                </a:lnTo>
                <a:lnTo>
                  <a:pt x="21335" y="24384"/>
                </a:lnTo>
                <a:lnTo>
                  <a:pt x="0" y="15240"/>
                </a:lnTo>
                <a:lnTo>
                  <a:pt x="21335" y="12192"/>
                </a:lnTo>
                <a:lnTo>
                  <a:pt x="39623" y="6096"/>
                </a:lnTo>
                <a:lnTo>
                  <a:pt x="60959" y="0"/>
                </a:lnTo>
                <a:lnTo>
                  <a:pt x="85343" y="0"/>
                </a:lnTo>
                <a:lnTo>
                  <a:pt x="106679" y="0"/>
                </a:lnTo>
                <a:lnTo>
                  <a:pt x="134112" y="0"/>
                </a:lnTo>
                <a:lnTo>
                  <a:pt x="164591" y="3048"/>
                </a:lnTo>
                <a:lnTo>
                  <a:pt x="192023" y="6096"/>
                </a:lnTo>
                <a:lnTo>
                  <a:pt x="219455" y="12192"/>
                </a:lnTo>
                <a:lnTo>
                  <a:pt x="246887" y="18288"/>
                </a:lnTo>
                <a:lnTo>
                  <a:pt x="274319" y="24384"/>
                </a:lnTo>
                <a:lnTo>
                  <a:pt x="298703" y="36576"/>
                </a:lnTo>
                <a:lnTo>
                  <a:pt x="329183" y="48768"/>
                </a:lnTo>
                <a:lnTo>
                  <a:pt x="350519" y="60960"/>
                </a:lnTo>
                <a:lnTo>
                  <a:pt x="377951" y="76200"/>
                </a:lnTo>
                <a:lnTo>
                  <a:pt x="405383" y="97536"/>
                </a:lnTo>
                <a:lnTo>
                  <a:pt x="423671" y="115824"/>
                </a:lnTo>
                <a:lnTo>
                  <a:pt x="448055" y="140208"/>
                </a:lnTo>
                <a:lnTo>
                  <a:pt x="463295" y="161544"/>
                </a:lnTo>
                <a:lnTo>
                  <a:pt x="475488" y="182880"/>
                </a:lnTo>
                <a:lnTo>
                  <a:pt x="484631" y="216408"/>
                </a:lnTo>
                <a:lnTo>
                  <a:pt x="487679" y="240792"/>
                </a:lnTo>
                <a:lnTo>
                  <a:pt x="487679" y="268224"/>
                </a:lnTo>
                <a:lnTo>
                  <a:pt x="487679" y="630936"/>
                </a:lnTo>
                <a:lnTo>
                  <a:pt x="618743" y="630936"/>
                </a:lnTo>
                <a:lnTo>
                  <a:pt x="365759" y="932688"/>
                </a:lnTo>
                <a:lnTo>
                  <a:pt x="112775" y="63093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345935" y="3920235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618743" y="630936"/>
                </a:moveTo>
                <a:lnTo>
                  <a:pt x="115824" y="630936"/>
                </a:lnTo>
                <a:lnTo>
                  <a:pt x="368808" y="932688"/>
                </a:lnTo>
                <a:lnTo>
                  <a:pt x="618743" y="630936"/>
                </a:lnTo>
                <a:close/>
              </a:path>
              <a:path w="619125" h="932814">
                <a:moveTo>
                  <a:pt x="164591" y="0"/>
                </a:moveTo>
                <a:lnTo>
                  <a:pt x="60960" y="0"/>
                </a:lnTo>
                <a:lnTo>
                  <a:pt x="39624" y="3048"/>
                </a:lnTo>
                <a:lnTo>
                  <a:pt x="21336" y="9143"/>
                </a:lnTo>
                <a:lnTo>
                  <a:pt x="0" y="15239"/>
                </a:lnTo>
                <a:lnTo>
                  <a:pt x="24384" y="21336"/>
                </a:lnTo>
                <a:lnTo>
                  <a:pt x="79248" y="39624"/>
                </a:lnTo>
                <a:lnTo>
                  <a:pt x="97536" y="51815"/>
                </a:lnTo>
                <a:lnTo>
                  <a:pt x="115824" y="57912"/>
                </a:lnTo>
                <a:lnTo>
                  <a:pt x="134112" y="70103"/>
                </a:lnTo>
                <a:lnTo>
                  <a:pt x="149351" y="79248"/>
                </a:lnTo>
                <a:lnTo>
                  <a:pt x="179832" y="103631"/>
                </a:lnTo>
                <a:lnTo>
                  <a:pt x="195071" y="121919"/>
                </a:lnTo>
                <a:lnTo>
                  <a:pt x="207263" y="140208"/>
                </a:lnTo>
                <a:lnTo>
                  <a:pt x="219456" y="155448"/>
                </a:lnTo>
                <a:lnTo>
                  <a:pt x="228599" y="176784"/>
                </a:lnTo>
                <a:lnTo>
                  <a:pt x="234695" y="192024"/>
                </a:lnTo>
                <a:lnTo>
                  <a:pt x="240791" y="234696"/>
                </a:lnTo>
                <a:lnTo>
                  <a:pt x="240791" y="630936"/>
                </a:lnTo>
                <a:lnTo>
                  <a:pt x="487680" y="630936"/>
                </a:lnTo>
                <a:lnTo>
                  <a:pt x="487680" y="237743"/>
                </a:lnTo>
                <a:lnTo>
                  <a:pt x="484632" y="213360"/>
                </a:lnTo>
                <a:lnTo>
                  <a:pt x="466343" y="158496"/>
                </a:lnTo>
                <a:lnTo>
                  <a:pt x="426719" y="112775"/>
                </a:lnTo>
                <a:lnTo>
                  <a:pt x="405384" y="97536"/>
                </a:lnTo>
                <a:lnTo>
                  <a:pt x="380999" y="76200"/>
                </a:lnTo>
                <a:lnTo>
                  <a:pt x="350519" y="60960"/>
                </a:lnTo>
                <a:lnTo>
                  <a:pt x="329184" y="45719"/>
                </a:lnTo>
                <a:lnTo>
                  <a:pt x="301752" y="33527"/>
                </a:lnTo>
                <a:lnTo>
                  <a:pt x="246887" y="15239"/>
                </a:lnTo>
                <a:lnTo>
                  <a:pt x="192023" y="3048"/>
                </a:lnTo>
                <a:lnTo>
                  <a:pt x="16459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345935" y="3920235"/>
            <a:ext cx="619125" cy="932815"/>
          </a:xfrm>
          <a:custGeom>
            <a:avLst/>
            <a:gdLst/>
            <a:ahLst/>
            <a:cxnLst/>
            <a:rect l="l" t="t" r="r" b="b"/>
            <a:pathLst>
              <a:path w="619125" h="932814">
                <a:moveTo>
                  <a:pt x="115824" y="630936"/>
                </a:moveTo>
                <a:lnTo>
                  <a:pt x="240791" y="630936"/>
                </a:lnTo>
                <a:lnTo>
                  <a:pt x="240791" y="234696"/>
                </a:lnTo>
                <a:lnTo>
                  <a:pt x="237743" y="213360"/>
                </a:lnTo>
                <a:lnTo>
                  <a:pt x="234695" y="192024"/>
                </a:lnTo>
                <a:lnTo>
                  <a:pt x="228599" y="176784"/>
                </a:lnTo>
                <a:lnTo>
                  <a:pt x="219456" y="155448"/>
                </a:lnTo>
                <a:lnTo>
                  <a:pt x="207263" y="140208"/>
                </a:lnTo>
                <a:lnTo>
                  <a:pt x="195071" y="121919"/>
                </a:lnTo>
                <a:lnTo>
                  <a:pt x="179832" y="103631"/>
                </a:lnTo>
                <a:lnTo>
                  <a:pt x="164591" y="91439"/>
                </a:lnTo>
                <a:lnTo>
                  <a:pt x="149351" y="79248"/>
                </a:lnTo>
                <a:lnTo>
                  <a:pt x="134112" y="70103"/>
                </a:lnTo>
                <a:lnTo>
                  <a:pt x="115824" y="57912"/>
                </a:lnTo>
                <a:lnTo>
                  <a:pt x="97536" y="51815"/>
                </a:lnTo>
                <a:lnTo>
                  <a:pt x="79248" y="39624"/>
                </a:lnTo>
                <a:lnTo>
                  <a:pt x="60960" y="33527"/>
                </a:lnTo>
                <a:lnTo>
                  <a:pt x="42672" y="27431"/>
                </a:lnTo>
                <a:lnTo>
                  <a:pt x="24384" y="21336"/>
                </a:lnTo>
                <a:lnTo>
                  <a:pt x="0" y="15239"/>
                </a:lnTo>
                <a:lnTo>
                  <a:pt x="21336" y="9143"/>
                </a:lnTo>
                <a:lnTo>
                  <a:pt x="39624" y="3048"/>
                </a:lnTo>
                <a:lnTo>
                  <a:pt x="60960" y="0"/>
                </a:lnTo>
                <a:lnTo>
                  <a:pt x="85343" y="0"/>
                </a:lnTo>
                <a:lnTo>
                  <a:pt x="109727" y="0"/>
                </a:lnTo>
                <a:lnTo>
                  <a:pt x="134112" y="0"/>
                </a:lnTo>
                <a:lnTo>
                  <a:pt x="164591" y="0"/>
                </a:lnTo>
                <a:lnTo>
                  <a:pt x="192023" y="3048"/>
                </a:lnTo>
                <a:lnTo>
                  <a:pt x="219456" y="9143"/>
                </a:lnTo>
                <a:lnTo>
                  <a:pt x="246887" y="15239"/>
                </a:lnTo>
                <a:lnTo>
                  <a:pt x="274319" y="24384"/>
                </a:lnTo>
                <a:lnTo>
                  <a:pt x="301752" y="33527"/>
                </a:lnTo>
                <a:lnTo>
                  <a:pt x="329184" y="45719"/>
                </a:lnTo>
                <a:lnTo>
                  <a:pt x="350519" y="60960"/>
                </a:lnTo>
                <a:lnTo>
                  <a:pt x="380999" y="76200"/>
                </a:lnTo>
                <a:lnTo>
                  <a:pt x="405384" y="97536"/>
                </a:lnTo>
                <a:lnTo>
                  <a:pt x="426719" y="112775"/>
                </a:lnTo>
                <a:lnTo>
                  <a:pt x="448056" y="137160"/>
                </a:lnTo>
                <a:lnTo>
                  <a:pt x="466343" y="158496"/>
                </a:lnTo>
                <a:lnTo>
                  <a:pt x="478536" y="182879"/>
                </a:lnTo>
                <a:lnTo>
                  <a:pt x="484632" y="213360"/>
                </a:lnTo>
                <a:lnTo>
                  <a:pt x="487680" y="237743"/>
                </a:lnTo>
                <a:lnTo>
                  <a:pt x="487680" y="265175"/>
                </a:lnTo>
                <a:lnTo>
                  <a:pt x="487680" y="630936"/>
                </a:lnTo>
                <a:lnTo>
                  <a:pt x="618743" y="630936"/>
                </a:lnTo>
                <a:lnTo>
                  <a:pt x="368808" y="932688"/>
                </a:lnTo>
                <a:lnTo>
                  <a:pt x="115824" y="63093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5804" y="822960"/>
            <a:ext cx="570420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1415" marR="5080" indent="-1149350">
              <a:lnSpc>
                <a:spcPct val="100000"/>
              </a:lnSpc>
              <a:spcBef>
                <a:spcPts val="105"/>
              </a:spcBef>
              <a:tabLst>
                <a:tab pos="1765300" algn="l"/>
                <a:tab pos="2533015" algn="l"/>
                <a:tab pos="3282950" algn="l"/>
              </a:tabLst>
            </a:pP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5" dirty="0">
                <a:solidFill>
                  <a:srgbClr val="34ED0F"/>
                </a:solidFill>
              </a:rPr>
              <a:t>T</a:t>
            </a:r>
            <a:r>
              <a:rPr sz="3400" spc="-20" dirty="0">
                <a:solidFill>
                  <a:srgbClr val="34ED0F"/>
                </a:solidFill>
              </a:rPr>
              <a:t>A</a:t>
            </a:r>
            <a:r>
              <a:rPr sz="3400" spc="-15" dirty="0">
                <a:solidFill>
                  <a:srgbClr val="34ED0F"/>
                </a:solidFill>
              </a:rPr>
              <a:t>P</a:t>
            </a:r>
            <a:r>
              <a:rPr sz="3400" spc="5" dirty="0">
                <a:solidFill>
                  <a:srgbClr val="34ED0F"/>
                </a:solidFill>
              </a:rPr>
              <a:t>AS</a:t>
            </a:r>
            <a:r>
              <a:rPr sz="3400" dirty="0">
                <a:solidFill>
                  <a:srgbClr val="34ED0F"/>
                </a:solidFill>
              </a:rPr>
              <a:t>	</a:t>
            </a:r>
            <a:r>
              <a:rPr sz="3400" spc="-30" dirty="0">
                <a:solidFill>
                  <a:srgbClr val="34ED0F"/>
                </a:solidFill>
              </a:rPr>
              <a:t>D</a:t>
            </a:r>
            <a:r>
              <a:rPr sz="3400" dirty="0">
                <a:solidFill>
                  <a:srgbClr val="34ED0F"/>
                </a:solidFill>
              </a:rPr>
              <a:t>E	</a:t>
            </a:r>
            <a:r>
              <a:rPr sz="3400" spc="-15" dirty="0">
                <a:solidFill>
                  <a:srgbClr val="34ED0F"/>
                </a:solidFill>
              </a:rPr>
              <a:t>L</a:t>
            </a:r>
            <a:r>
              <a:rPr sz="3400" spc="5" dirty="0">
                <a:solidFill>
                  <a:srgbClr val="34ED0F"/>
                </a:solidFill>
              </a:rPr>
              <a:t>A</a:t>
            </a:r>
            <a:r>
              <a:rPr sz="3400" dirty="0">
                <a:solidFill>
                  <a:srgbClr val="34ED0F"/>
                </a:solidFill>
              </a:rPr>
              <a:t>	E</a:t>
            </a:r>
            <a:r>
              <a:rPr sz="3400" spc="-30" dirty="0">
                <a:solidFill>
                  <a:srgbClr val="34ED0F"/>
                </a:solidFill>
              </a:rPr>
              <a:t>J</a:t>
            </a: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spc="5" dirty="0">
                <a:solidFill>
                  <a:srgbClr val="34ED0F"/>
                </a:solidFill>
              </a:rPr>
              <a:t>U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dirty="0">
                <a:solidFill>
                  <a:srgbClr val="34ED0F"/>
                </a:solidFill>
              </a:rPr>
              <a:t>I</a:t>
            </a:r>
            <a:r>
              <a:rPr sz="3400" spc="-5" dirty="0">
                <a:solidFill>
                  <a:srgbClr val="34ED0F"/>
                </a:solidFill>
              </a:rPr>
              <a:t>O</a:t>
            </a:r>
            <a:r>
              <a:rPr sz="3400" dirty="0">
                <a:solidFill>
                  <a:srgbClr val="34ED0F"/>
                </a:solidFill>
              </a:rPr>
              <a:t>N  </a:t>
            </a:r>
            <a:r>
              <a:rPr sz="3400" spc="-5" dirty="0">
                <a:solidFill>
                  <a:srgbClr val="34ED0F"/>
                </a:solidFill>
              </a:rPr>
              <a:t>PRESUPUESTARIA</a:t>
            </a:r>
            <a:endParaRPr sz="3400" dirty="0"/>
          </a:p>
        </p:txBody>
      </p:sp>
      <p:sp>
        <p:nvSpPr>
          <p:cNvPr id="6" name="object 6"/>
          <p:cNvSpPr/>
          <p:nvPr/>
        </p:nvSpPr>
        <p:spPr>
          <a:xfrm>
            <a:off x="1060703" y="2277364"/>
            <a:ext cx="8570976" cy="3288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149096" y="4670044"/>
            <a:ext cx="2042160" cy="0"/>
          </a:xfrm>
          <a:custGeom>
            <a:avLst/>
            <a:gdLst/>
            <a:ahLst/>
            <a:cxnLst/>
            <a:rect l="l" t="t" r="r" b="b"/>
            <a:pathLst>
              <a:path w="2042160">
                <a:moveTo>
                  <a:pt x="0" y="0"/>
                </a:moveTo>
                <a:lnTo>
                  <a:pt x="2042160" y="0"/>
                </a:lnTo>
              </a:path>
            </a:pathLst>
          </a:custGeom>
          <a:ln w="182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191255" y="4670044"/>
            <a:ext cx="5270500" cy="0"/>
          </a:xfrm>
          <a:custGeom>
            <a:avLst/>
            <a:gdLst/>
            <a:ahLst/>
            <a:cxnLst/>
            <a:rect l="l" t="t" r="r" b="b"/>
            <a:pathLst>
              <a:path w="5270500">
                <a:moveTo>
                  <a:pt x="0" y="0"/>
                </a:moveTo>
                <a:lnTo>
                  <a:pt x="5269992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149096" y="5067808"/>
            <a:ext cx="8315325" cy="0"/>
          </a:xfrm>
          <a:custGeom>
            <a:avLst/>
            <a:gdLst/>
            <a:ahLst/>
            <a:cxnLst/>
            <a:rect l="l" t="t" r="r" b="b"/>
            <a:pathLst>
              <a:path w="8315325">
                <a:moveTo>
                  <a:pt x="0" y="0"/>
                </a:moveTo>
                <a:lnTo>
                  <a:pt x="8314944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149096" y="5464047"/>
            <a:ext cx="7943215" cy="0"/>
          </a:xfrm>
          <a:custGeom>
            <a:avLst/>
            <a:gdLst/>
            <a:ahLst/>
            <a:cxnLst/>
            <a:rect l="l" t="t" r="r" b="b"/>
            <a:pathLst>
              <a:path w="7943215">
                <a:moveTo>
                  <a:pt x="0" y="0"/>
                </a:moveTo>
                <a:lnTo>
                  <a:pt x="7943088" y="0"/>
                </a:lnTo>
              </a:path>
            </a:pathLst>
          </a:custGeom>
          <a:ln w="152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136396" y="2310383"/>
            <a:ext cx="8341995" cy="3197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123315" algn="just">
              <a:lnSpc>
                <a:spcPct val="100000"/>
              </a:lnSpc>
              <a:spcBef>
                <a:spcPts val="90"/>
              </a:spcBef>
              <a:tabLst>
                <a:tab pos="2840990" algn="l"/>
              </a:tabLst>
            </a:pPr>
            <a:r>
              <a:rPr sz="26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Compromiso.-</a:t>
            </a:r>
            <a:r>
              <a:rPr sz="2600" b="1" spc="-5" dirty="0">
                <a:solidFill>
                  <a:srgbClr val="FFFF00"/>
                </a:solidFill>
                <a:latin typeface="Verdana"/>
                <a:cs typeface="Verdana"/>
              </a:rPr>
              <a:t>	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no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puede mayor al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crédito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spc="-5" dirty="0" smtClean="0">
                <a:solidFill>
                  <a:srgbClr val="FFC000"/>
                </a:solidFill>
                <a:latin typeface="Verdana"/>
                <a:cs typeface="Verdana"/>
              </a:rPr>
              <a:t>presupuestario</a:t>
            </a:r>
            <a:r>
              <a:rPr sz="2600" spc="-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bajo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sanción de</a:t>
            </a:r>
            <a:r>
              <a:rPr sz="2600" spc="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nulidad.</a:t>
            </a:r>
            <a:endParaRPr sz="2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endParaRPr sz="27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200"/>
              </a:lnSpc>
              <a:tabLst>
                <a:tab pos="1313815" algn="l"/>
                <a:tab pos="1646555" algn="l"/>
                <a:tab pos="1673225" algn="l"/>
                <a:tab pos="1740535" algn="l"/>
                <a:tab pos="2402205" algn="l"/>
                <a:tab pos="2947670" algn="l"/>
                <a:tab pos="3129915" algn="l"/>
                <a:tab pos="3639185" algn="l"/>
                <a:tab pos="4581525" algn="l"/>
                <a:tab pos="5297170" algn="l"/>
                <a:tab pos="5331460" algn="l"/>
                <a:tab pos="6010910" algn="l"/>
                <a:tab pos="6748780" algn="l"/>
                <a:tab pos="6991984" algn="l"/>
                <a:tab pos="7129145" algn="l"/>
                <a:tab pos="7160259" algn="l"/>
                <a:tab pos="7806690" algn="l"/>
                <a:tab pos="7910195" algn="l"/>
              </a:tabLst>
            </a:pP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En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materia 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adquisiciones y contrataciones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de 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bienes	y			servicios y</a:t>
            </a:r>
            <a:r>
              <a:rPr sz="2600" spc="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obras</a:t>
            </a:r>
            <a:r>
              <a:rPr sz="2600" spc="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se		</a:t>
            </a:r>
            <a:r>
              <a:rPr sz="2600" u="heavy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sustenta	</a:t>
            </a:r>
            <a:r>
              <a:rPr sz="2600" u="heavy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con	</a:t>
            </a:r>
            <a:r>
              <a:rPr sz="2600" u="heavy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el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b="1" spc="-10" dirty="0">
                <a:solidFill>
                  <a:srgbClr val="FF0000"/>
                </a:solidFill>
                <a:latin typeface="Verdana"/>
                <a:cs typeface="Verdana"/>
              </a:rPr>
              <a:t>CONTRATO</a:t>
            </a:r>
            <a:r>
              <a:rPr sz="2600" b="1" spc="-10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y	las	ordenes	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bienes		y  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se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rv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	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ue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	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se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r </a:t>
            </a:r>
            <a:r>
              <a:rPr sz="2600" spc="10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600" spc="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600" spc="25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		</a:t>
            </a:r>
            <a:r>
              <a:rPr sz="2600" spc="-15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		</a:t>
            </a:r>
            <a:r>
              <a:rPr sz="2600" spc="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n  </a:t>
            </a:r>
            <a:r>
              <a:rPr sz="2600" spc="-10" dirty="0">
                <a:solidFill>
                  <a:srgbClr val="FFC000"/>
                </a:solidFill>
                <a:latin typeface="Verdana"/>
                <a:cs typeface="Verdana"/>
              </a:rPr>
              <a:t>proceso		</a:t>
            </a:r>
            <a:r>
              <a:rPr sz="2600" dirty="0">
                <a:solidFill>
                  <a:srgbClr val="FFC000"/>
                </a:solidFill>
                <a:latin typeface="Verdana"/>
                <a:cs typeface="Verdana"/>
              </a:rPr>
              <a:t>de adjudicación	de		menor	</a:t>
            </a:r>
            <a:r>
              <a:rPr sz="2600" spc="-5" dirty="0">
                <a:solidFill>
                  <a:srgbClr val="FFC000"/>
                </a:solidFill>
                <a:latin typeface="Verdana"/>
                <a:cs typeface="Verdana"/>
              </a:rPr>
              <a:t>cuantía,</a:t>
            </a:r>
            <a:endParaRPr sz="2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68372" y="368807"/>
            <a:ext cx="570420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1415" marR="5080" indent="-1149350">
              <a:lnSpc>
                <a:spcPct val="100000"/>
              </a:lnSpc>
              <a:spcBef>
                <a:spcPts val="105"/>
              </a:spcBef>
              <a:tabLst>
                <a:tab pos="1765300" algn="l"/>
                <a:tab pos="2533015" algn="l"/>
                <a:tab pos="3282950" algn="l"/>
              </a:tabLst>
            </a:pP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5" dirty="0">
                <a:solidFill>
                  <a:srgbClr val="34ED0F"/>
                </a:solidFill>
              </a:rPr>
              <a:t>T</a:t>
            </a:r>
            <a:r>
              <a:rPr sz="3400" spc="-20" dirty="0">
                <a:solidFill>
                  <a:srgbClr val="34ED0F"/>
                </a:solidFill>
              </a:rPr>
              <a:t>A</a:t>
            </a:r>
            <a:r>
              <a:rPr sz="3400" spc="-15" dirty="0">
                <a:solidFill>
                  <a:srgbClr val="34ED0F"/>
                </a:solidFill>
              </a:rPr>
              <a:t>P</a:t>
            </a:r>
            <a:r>
              <a:rPr sz="3400" spc="5" dirty="0">
                <a:solidFill>
                  <a:srgbClr val="34ED0F"/>
                </a:solidFill>
              </a:rPr>
              <a:t>AS</a:t>
            </a:r>
            <a:r>
              <a:rPr sz="3400" dirty="0">
                <a:solidFill>
                  <a:srgbClr val="34ED0F"/>
                </a:solidFill>
              </a:rPr>
              <a:t>	</a:t>
            </a:r>
            <a:r>
              <a:rPr sz="3400" spc="-30" dirty="0">
                <a:solidFill>
                  <a:srgbClr val="34ED0F"/>
                </a:solidFill>
              </a:rPr>
              <a:t>D</a:t>
            </a:r>
            <a:r>
              <a:rPr sz="3400" dirty="0">
                <a:solidFill>
                  <a:srgbClr val="34ED0F"/>
                </a:solidFill>
              </a:rPr>
              <a:t>E	</a:t>
            </a:r>
            <a:r>
              <a:rPr sz="3400" spc="-15" dirty="0">
                <a:solidFill>
                  <a:srgbClr val="34ED0F"/>
                </a:solidFill>
              </a:rPr>
              <a:t>L</a:t>
            </a:r>
            <a:r>
              <a:rPr sz="3400" spc="5" dirty="0">
                <a:solidFill>
                  <a:srgbClr val="34ED0F"/>
                </a:solidFill>
              </a:rPr>
              <a:t>A</a:t>
            </a:r>
            <a:r>
              <a:rPr sz="3400" dirty="0">
                <a:solidFill>
                  <a:srgbClr val="34ED0F"/>
                </a:solidFill>
              </a:rPr>
              <a:t>	E</a:t>
            </a:r>
            <a:r>
              <a:rPr sz="3400" spc="-30" dirty="0">
                <a:solidFill>
                  <a:srgbClr val="34ED0F"/>
                </a:solidFill>
              </a:rPr>
              <a:t>J</a:t>
            </a: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spc="5" dirty="0">
                <a:solidFill>
                  <a:srgbClr val="34ED0F"/>
                </a:solidFill>
              </a:rPr>
              <a:t>U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dirty="0">
                <a:solidFill>
                  <a:srgbClr val="34ED0F"/>
                </a:solidFill>
              </a:rPr>
              <a:t>I</a:t>
            </a:r>
            <a:r>
              <a:rPr sz="3400" spc="-5" dirty="0">
                <a:solidFill>
                  <a:srgbClr val="34ED0F"/>
                </a:solidFill>
              </a:rPr>
              <a:t>O</a:t>
            </a:r>
            <a:r>
              <a:rPr sz="3400" dirty="0">
                <a:solidFill>
                  <a:srgbClr val="34ED0F"/>
                </a:solidFill>
              </a:rPr>
              <a:t>N  </a:t>
            </a:r>
            <a:r>
              <a:rPr sz="3400" spc="-5" dirty="0">
                <a:solidFill>
                  <a:srgbClr val="34ED0F"/>
                </a:solidFill>
              </a:rPr>
              <a:t>PRESUPUESTARIA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274063" y="1777492"/>
            <a:ext cx="8357616" cy="542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274063" y="1737832"/>
            <a:ext cx="8318118" cy="5605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6370" algn="just">
              <a:lnSpc>
                <a:spcPct val="100000"/>
              </a:lnSpc>
              <a:spcBef>
                <a:spcPts val="100"/>
              </a:spcBef>
              <a:tabLst>
                <a:tab pos="2651125" algn="l"/>
                <a:tab pos="3404235" algn="l"/>
                <a:tab pos="5107940" algn="l"/>
              </a:tabLst>
            </a:pPr>
            <a:r>
              <a:rPr sz="3600" b="1" u="heavy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En </a:t>
            </a:r>
            <a:r>
              <a:rPr sz="36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materia de personal</a:t>
            </a:r>
            <a:r>
              <a:rPr sz="3600" b="1" spc="-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con 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las  r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ct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v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s </a:t>
            </a:r>
            <a:r>
              <a:rPr sz="3600" spc="-35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l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spc="-2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il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l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s	</a:t>
            </a:r>
            <a:r>
              <a:rPr sz="3600" spc="-2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3600" spc="-2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al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za</a:t>
            </a:r>
            <a:r>
              <a:rPr sz="3600" spc="-15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s 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conforme	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a	los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contratos 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y 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resoluciones.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7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7955280" algn="l"/>
              </a:tabLst>
            </a:pPr>
            <a:r>
              <a:rPr sz="3600" b="1" u="heavy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En </a:t>
            </a:r>
            <a:r>
              <a:rPr sz="36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Materia de gasto sin </a:t>
            </a:r>
            <a:r>
              <a:rPr sz="3600" b="1" spc="-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36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contraprestación</a:t>
            </a:r>
            <a:r>
              <a:rPr sz="3600" b="1" spc="-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se sustenta en  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el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dispositivo legal, convenio, 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o  </a:t>
            </a:r>
            <a:r>
              <a:rPr sz="3600" strike="sngStrike" dirty="0">
                <a:solidFill>
                  <a:srgbClr val="FFC000"/>
                </a:solidFill>
                <a:latin typeface="Verdana"/>
                <a:cs typeface="Verdana"/>
              </a:rPr>
              <a:t>resolución </a:t>
            </a:r>
            <a:r>
              <a:rPr sz="3600" strike="sngStrike" spc="-5" dirty="0">
                <a:solidFill>
                  <a:srgbClr val="FFC000"/>
                </a:solidFill>
                <a:latin typeface="Verdana"/>
                <a:cs typeface="Verdana"/>
              </a:rPr>
              <a:t>en calidad</a:t>
            </a:r>
            <a:r>
              <a:rPr sz="3600" strike="sngStrike" spc="-6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sngStrike" spc="-1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3600" strike="sngStrike" spc="-2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sngStrike" spc="-5" dirty="0">
                <a:solidFill>
                  <a:srgbClr val="FFC000"/>
                </a:solidFill>
                <a:latin typeface="Verdana"/>
                <a:cs typeface="Verdana"/>
              </a:rPr>
              <a:t>cosa </a:t>
            </a:r>
            <a:r>
              <a:rPr sz="3600" strike="sngStrike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3600" strike="noStrike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noStrike" spc="-5" dirty="0">
                <a:solidFill>
                  <a:srgbClr val="FFC000"/>
                </a:solidFill>
                <a:latin typeface="Verdana"/>
                <a:cs typeface="Verdana"/>
              </a:rPr>
              <a:t>juzgada.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5804" y="822960"/>
            <a:ext cx="570420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1415" marR="5080" indent="-1149350">
              <a:lnSpc>
                <a:spcPct val="100000"/>
              </a:lnSpc>
              <a:spcBef>
                <a:spcPts val="105"/>
              </a:spcBef>
              <a:tabLst>
                <a:tab pos="1765300" algn="l"/>
                <a:tab pos="2533015" algn="l"/>
                <a:tab pos="3282950" algn="l"/>
              </a:tabLst>
            </a:pP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5" dirty="0">
                <a:solidFill>
                  <a:srgbClr val="34ED0F"/>
                </a:solidFill>
              </a:rPr>
              <a:t>T</a:t>
            </a:r>
            <a:r>
              <a:rPr sz="3400" spc="-20" dirty="0">
                <a:solidFill>
                  <a:srgbClr val="34ED0F"/>
                </a:solidFill>
              </a:rPr>
              <a:t>A</a:t>
            </a:r>
            <a:r>
              <a:rPr sz="3400" spc="-15" dirty="0">
                <a:solidFill>
                  <a:srgbClr val="34ED0F"/>
                </a:solidFill>
              </a:rPr>
              <a:t>P</a:t>
            </a:r>
            <a:r>
              <a:rPr sz="3400" spc="5" dirty="0">
                <a:solidFill>
                  <a:srgbClr val="34ED0F"/>
                </a:solidFill>
              </a:rPr>
              <a:t>AS</a:t>
            </a:r>
            <a:r>
              <a:rPr sz="3400" dirty="0">
                <a:solidFill>
                  <a:srgbClr val="34ED0F"/>
                </a:solidFill>
              </a:rPr>
              <a:t>	</a:t>
            </a:r>
            <a:r>
              <a:rPr sz="3400" spc="-30" dirty="0">
                <a:solidFill>
                  <a:srgbClr val="34ED0F"/>
                </a:solidFill>
              </a:rPr>
              <a:t>D</a:t>
            </a:r>
            <a:r>
              <a:rPr sz="3400" dirty="0">
                <a:solidFill>
                  <a:srgbClr val="34ED0F"/>
                </a:solidFill>
              </a:rPr>
              <a:t>E	</a:t>
            </a:r>
            <a:r>
              <a:rPr sz="3400" spc="-15" dirty="0">
                <a:solidFill>
                  <a:srgbClr val="34ED0F"/>
                </a:solidFill>
              </a:rPr>
              <a:t>L</a:t>
            </a:r>
            <a:r>
              <a:rPr sz="3400" spc="5" dirty="0">
                <a:solidFill>
                  <a:srgbClr val="34ED0F"/>
                </a:solidFill>
              </a:rPr>
              <a:t>A</a:t>
            </a:r>
            <a:r>
              <a:rPr sz="3400" dirty="0">
                <a:solidFill>
                  <a:srgbClr val="34ED0F"/>
                </a:solidFill>
              </a:rPr>
              <a:t>	E</a:t>
            </a:r>
            <a:r>
              <a:rPr sz="3400" spc="-30" dirty="0">
                <a:solidFill>
                  <a:srgbClr val="34ED0F"/>
                </a:solidFill>
              </a:rPr>
              <a:t>J</a:t>
            </a: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spc="5" dirty="0">
                <a:solidFill>
                  <a:srgbClr val="34ED0F"/>
                </a:solidFill>
              </a:rPr>
              <a:t>U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dirty="0">
                <a:solidFill>
                  <a:srgbClr val="34ED0F"/>
                </a:solidFill>
              </a:rPr>
              <a:t>I</a:t>
            </a:r>
            <a:r>
              <a:rPr sz="3400" spc="-5" dirty="0">
                <a:solidFill>
                  <a:srgbClr val="34ED0F"/>
                </a:solidFill>
              </a:rPr>
              <a:t>O</a:t>
            </a:r>
            <a:r>
              <a:rPr sz="3400" dirty="0">
                <a:solidFill>
                  <a:srgbClr val="34ED0F"/>
                </a:solidFill>
              </a:rPr>
              <a:t>N  </a:t>
            </a:r>
            <a:r>
              <a:rPr sz="3400" spc="-5" dirty="0">
                <a:solidFill>
                  <a:srgbClr val="34ED0F"/>
                </a:solidFill>
              </a:rPr>
              <a:t>PRESUPUESTARIA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130808" y="2277364"/>
            <a:ext cx="8357616" cy="4520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130808" y="1885950"/>
            <a:ext cx="8357616" cy="5021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826260" algn="l"/>
                <a:tab pos="2710180" algn="l"/>
                <a:tab pos="3700145" algn="l"/>
                <a:tab pos="4777105" algn="l"/>
                <a:tab pos="5638165" algn="l"/>
                <a:tab pos="6788150" algn="l"/>
                <a:tab pos="7159625" algn="l"/>
              </a:tabLst>
            </a:pPr>
            <a:r>
              <a:rPr sz="3600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En</a:t>
            </a:r>
            <a:r>
              <a:rPr sz="3600" u="heavy" spc="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 </a:t>
            </a:r>
            <a:r>
              <a:rPr sz="3600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Viáticos</a:t>
            </a:r>
            <a:r>
              <a:rPr sz="3600" u="heavy" spc="-5" dirty="0" smtClean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.-</a:t>
            </a:r>
            <a:r>
              <a:rPr lang="es-PE" sz="3600" u="heavy" spc="-5" dirty="0" smtClean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 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Planilla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lang="es-PE"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   </a:t>
            </a:r>
            <a:r>
              <a:rPr sz="3600" spc="-15" dirty="0" smtClean="0">
                <a:solidFill>
                  <a:srgbClr val="FFC000"/>
                </a:solidFill>
                <a:latin typeface="Verdana"/>
                <a:cs typeface="Verdana"/>
              </a:rPr>
              <a:t>por</a:t>
            </a:r>
            <a:r>
              <a:rPr lang="es-PE" sz="3600" spc="-1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viáticos</a:t>
            </a:r>
            <a:r>
              <a:rPr sz="3600" spc="2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documento	</a:t>
            </a:r>
            <a:r>
              <a:rPr lang="es-PE" sz="3600" spc="-10" dirty="0" smtClean="0">
                <a:solidFill>
                  <a:srgbClr val="FFC000"/>
                </a:solidFill>
                <a:latin typeface="Verdana"/>
                <a:cs typeface="Verdana"/>
              </a:rPr>
              <a:t>  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similar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lang="es-PE"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que 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sustente 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una relación 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gasto por  </a:t>
            </a:r>
            <a:r>
              <a:rPr sz="3600" spc="-15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ona o</a:t>
            </a:r>
            <a:r>
              <a:rPr sz="3600" spc="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10" dirty="0">
                <a:solidFill>
                  <a:srgbClr val="FFC000"/>
                </a:solidFill>
                <a:latin typeface="Verdana"/>
                <a:cs typeface="Verdana"/>
              </a:rPr>
              <a:t>l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spc="-2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15" dirty="0">
                <a:solidFill>
                  <a:srgbClr val="FFC000"/>
                </a:solidFill>
                <a:latin typeface="Verdana"/>
                <a:cs typeface="Verdana"/>
              </a:rPr>
              <a:t>q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ue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3600" dirty="0" smtClean="0">
                <a:solidFill>
                  <a:srgbClr val="FFC000"/>
                </a:solidFill>
                <a:latin typeface="Verdana"/>
                <a:cs typeface="Verdana"/>
              </a:rPr>
              <a:t>orr</a:t>
            </a:r>
            <a:r>
              <a:rPr sz="3600" spc="-10" dirty="0" smtClean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3600" spc="15" dirty="0" smtClean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3600" spc="-15" dirty="0" smtClean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3600" spc="20" dirty="0" smtClean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3600" dirty="0" smtClean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3600" spc="-15" dirty="0" smtClean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3600" dirty="0" smtClean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lang="es-PE" sz="3600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15" dirty="0" smtClean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3600" spc="-5" dirty="0" smtClean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3600" dirty="0" smtClean="0">
                <a:solidFill>
                  <a:srgbClr val="FFC000"/>
                </a:solidFill>
                <a:latin typeface="Verdana"/>
                <a:cs typeface="Verdana"/>
              </a:rPr>
              <a:t>ra 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gastos	en	</a:t>
            </a:r>
            <a:r>
              <a:rPr sz="3600" dirty="0">
                <a:solidFill>
                  <a:srgbClr val="FFC000"/>
                </a:solidFill>
                <a:latin typeface="Verdana"/>
                <a:cs typeface="Verdana"/>
              </a:rPr>
              <a:t>servicios</a:t>
            </a:r>
            <a:r>
              <a:rPr sz="3600" spc="-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públicos.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375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 marR="60325" algn="just">
              <a:lnSpc>
                <a:spcPct val="100000"/>
              </a:lnSpc>
              <a:tabLst>
                <a:tab pos="8098790" algn="l"/>
              </a:tabLst>
            </a:pPr>
            <a:r>
              <a:rPr sz="3600" spc="-5" dirty="0">
                <a:solidFill>
                  <a:srgbClr val="FFC000"/>
                </a:solidFill>
                <a:latin typeface="Verdana"/>
                <a:cs typeface="Verdana"/>
              </a:rPr>
              <a:t>Los créditos presupuestarios 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deben  </a:t>
            </a:r>
            <a:r>
              <a:rPr sz="3600" spc="-10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3600" strike="sngStrike" spc="-10" dirty="0">
                <a:solidFill>
                  <a:srgbClr val="FFC000"/>
                </a:solidFill>
                <a:latin typeface="Verdana"/>
                <a:cs typeface="Verdana"/>
              </a:rPr>
              <a:t>ar</a:t>
            </a:r>
            <a:r>
              <a:rPr sz="3600" strike="sngStrike" spc="-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lang="es-PE" sz="3600" strike="sngStrike" spc="-10" dirty="0" smtClean="0">
                <a:solidFill>
                  <a:srgbClr val="FFC000"/>
                </a:solidFill>
                <a:latin typeface="Verdana"/>
                <a:cs typeface="Verdana"/>
              </a:rPr>
              <a:t>   </a:t>
            </a:r>
            <a:r>
              <a:rPr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cobertura</a:t>
            </a:r>
            <a:r>
              <a:rPr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lang="es-PE"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  </a:t>
            </a:r>
            <a:r>
              <a:rPr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hasta</a:t>
            </a:r>
            <a:r>
              <a:rPr sz="3600" strike="sngStrike" spc="10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lang="es-PE" sz="3600" strike="sngStrike" spc="10" dirty="0" smtClean="0">
                <a:solidFill>
                  <a:srgbClr val="FFC000"/>
                </a:solidFill>
                <a:latin typeface="Verdana"/>
                <a:cs typeface="Verdana"/>
              </a:rPr>
              <a:t>  </a:t>
            </a:r>
            <a:r>
              <a:rPr sz="3600" strike="sngStrike" spc="-10" dirty="0" smtClean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r>
              <a:rPr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lang="es-PE" sz="3600" strike="sngStrike" spc="-5" dirty="0" smtClean="0">
                <a:solidFill>
                  <a:srgbClr val="FFC000"/>
                </a:solidFill>
                <a:latin typeface="Verdana"/>
                <a:cs typeface="Verdana"/>
              </a:rPr>
              <a:t>   </a:t>
            </a:r>
            <a:r>
              <a:rPr sz="3600" strike="sngStrike" spc="-10" dirty="0" smtClean="0">
                <a:solidFill>
                  <a:srgbClr val="FFC000"/>
                </a:solidFill>
                <a:latin typeface="Verdana"/>
                <a:cs typeface="Verdana"/>
              </a:rPr>
              <a:t>nivel</a:t>
            </a:r>
            <a:r>
              <a:rPr sz="3600" strike="sngStrike" spc="-10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sngStrike" dirty="0" smtClean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3600" strike="noStrike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noStrike" dirty="0" smtClean="0">
                <a:solidFill>
                  <a:srgbClr val="FFC000"/>
                </a:solidFill>
                <a:latin typeface="Verdana"/>
                <a:cs typeface="Verdana"/>
              </a:rPr>
              <a:t>específico</a:t>
            </a:r>
            <a:r>
              <a:rPr sz="3600" strike="noStrike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noStrike" spc="-10" dirty="0">
                <a:solidFill>
                  <a:srgbClr val="FFC000"/>
                </a:solidFill>
                <a:latin typeface="Verdana"/>
                <a:cs typeface="Verdana"/>
              </a:rPr>
              <a:t>del</a:t>
            </a:r>
            <a:r>
              <a:rPr sz="3600" strike="noStrike" spc="-2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strike="noStrike" spc="-5" dirty="0">
                <a:solidFill>
                  <a:srgbClr val="FFC000"/>
                </a:solidFill>
                <a:latin typeface="Verdana"/>
                <a:cs typeface="Verdana"/>
              </a:rPr>
              <a:t>gasto.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8476" y="368807"/>
            <a:ext cx="570420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1415" marR="5080" indent="-1149350">
              <a:lnSpc>
                <a:spcPct val="100000"/>
              </a:lnSpc>
              <a:spcBef>
                <a:spcPts val="105"/>
              </a:spcBef>
              <a:tabLst>
                <a:tab pos="1765300" algn="l"/>
                <a:tab pos="2533015" algn="l"/>
                <a:tab pos="3282950" algn="l"/>
              </a:tabLst>
            </a:pP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5" dirty="0">
                <a:solidFill>
                  <a:srgbClr val="34ED0F"/>
                </a:solidFill>
              </a:rPr>
              <a:t>T</a:t>
            </a:r>
            <a:r>
              <a:rPr sz="3400" spc="-20" dirty="0">
                <a:solidFill>
                  <a:srgbClr val="34ED0F"/>
                </a:solidFill>
              </a:rPr>
              <a:t>A</a:t>
            </a:r>
            <a:r>
              <a:rPr sz="3400" spc="-15" dirty="0">
                <a:solidFill>
                  <a:srgbClr val="34ED0F"/>
                </a:solidFill>
              </a:rPr>
              <a:t>P</a:t>
            </a:r>
            <a:r>
              <a:rPr sz="3400" spc="5" dirty="0">
                <a:solidFill>
                  <a:srgbClr val="34ED0F"/>
                </a:solidFill>
              </a:rPr>
              <a:t>AS</a:t>
            </a:r>
            <a:r>
              <a:rPr sz="3400" dirty="0">
                <a:solidFill>
                  <a:srgbClr val="34ED0F"/>
                </a:solidFill>
              </a:rPr>
              <a:t>	</a:t>
            </a:r>
            <a:r>
              <a:rPr sz="3400" spc="-30" dirty="0">
                <a:solidFill>
                  <a:srgbClr val="34ED0F"/>
                </a:solidFill>
              </a:rPr>
              <a:t>D</a:t>
            </a:r>
            <a:r>
              <a:rPr sz="3400" dirty="0">
                <a:solidFill>
                  <a:srgbClr val="34ED0F"/>
                </a:solidFill>
              </a:rPr>
              <a:t>E	</a:t>
            </a:r>
            <a:r>
              <a:rPr sz="3400" spc="-15" dirty="0">
                <a:solidFill>
                  <a:srgbClr val="34ED0F"/>
                </a:solidFill>
              </a:rPr>
              <a:t>L</a:t>
            </a:r>
            <a:r>
              <a:rPr sz="3400" spc="5" dirty="0">
                <a:solidFill>
                  <a:srgbClr val="34ED0F"/>
                </a:solidFill>
              </a:rPr>
              <a:t>A</a:t>
            </a:r>
            <a:r>
              <a:rPr sz="3400" dirty="0">
                <a:solidFill>
                  <a:srgbClr val="34ED0F"/>
                </a:solidFill>
              </a:rPr>
              <a:t>	E</a:t>
            </a:r>
            <a:r>
              <a:rPr sz="3400" spc="-30" dirty="0">
                <a:solidFill>
                  <a:srgbClr val="34ED0F"/>
                </a:solidFill>
              </a:rPr>
              <a:t>J</a:t>
            </a:r>
            <a:r>
              <a:rPr sz="3400" dirty="0">
                <a:solidFill>
                  <a:srgbClr val="34ED0F"/>
                </a:solidFill>
              </a:rPr>
              <a:t>E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spc="5" dirty="0">
                <a:solidFill>
                  <a:srgbClr val="34ED0F"/>
                </a:solidFill>
              </a:rPr>
              <a:t>U</a:t>
            </a:r>
            <a:r>
              <a:rPr sz="3400" spc="-15" dirty="0">
                <a:solidFill>
                  <a:srgbClr val="34ED0F"/>
                </a:solidFill>
              </a:rPr>
              <a:t>C</a:t>
            </a:r>
            <a:r>
              <a:rPr sz="3400" dirty="0">
                <a:solidFill>
                  <a:srgbClr val="34ED0F"/>
                </a:solidFill>
              </a:rPr>
              <a:t>I</a:t>
            </a:r>
            <a:r>
              <a:rPr sz="3400" spc="-5" dirty="0">
                <a:solidFill>
                  <a:srgbClr val="34ED0F"/>
                </a:solidFill>
              </a:rPr>
              <a:t>O</a:t>
            </a:r>
            <a:r>
              <a:rPr sz="3400" dirty="0">
                <a:solidFill>
                  <a:srgbClr val="34ED0F"/>
                </a:solidFill>
              </a:rPr>
              <a:t>N  </a:t>
            </a:r>
            <a:r>
              <a:rPr sz="3400" spc="-5" dirty="0">
                <a:solidFill>
                  <a:srgbClr val="34ED0F"/>
                </a:solidFill>
              </a:rPr>
              <a:t>PRESUPUESTARIA</a:t>
            </a:r>
            <a:endParaRPr sz="3400" dirty="0"/>
          </a:p>
        </p:txBody>
      </p:sp>
      <p:sp>
        <p:nvSpPr>
          <p:cNvPr id="6" name="object 6"/>
          <p:cNvSpPr/>
          <p:nvPr/>
        </p:nvSpPr>
        <p:spPr>
          <a:xfrm>
            <a:off x="1274063" y="1704339"/>
            <a:ext cx="8357616" cy="4337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52803" y="1734311"/>
            <a:ext cx="8199120" cy="4275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990215" algn="l"/>
              </a:tabLst>
            </a:pPr>
            <a:r>
              <a:rPr sz="30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Devengado.-</a:t>
            </a:r>
            <a:r>
              <a:rPr sz="3000" b="1" spc="-5" dirty="0">
                <a:solidFill>
                  <a:srgbClr val="FFFF00"/>
                </a:solidFill>
                <a:latin typeface="Verdana"/>
                <a:cs typeface="Verdana"/>
              </a:rPr>
              <a:t>	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el acto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mediante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el cual 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se reconoce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obligación derivada </a:t>
            </a:r>
            <a:r>
              <a:rPr sz="3000" spc="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un  gasto aprobado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comprometido, que se  produce previa acreditación documentada 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prestacion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servicio,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recepcion 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bien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conformidad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usuario.</a:t>
            </a:r>
            <a:endParaRPr sz="3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12700" marR="465455" algn="just">
              <a:lnSpc>
                <a:spcPct val="100000"/>
              </a:lnSpc>
            </a:pPr>
            <a:r>
              <a:rPr sz="30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Verdana"/>
                <a:cs typeface="Verdana"/>
              </a:rPr>
              <a:t>Pagado.-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acto mediante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el cual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se  extingue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obligación</a:t>
            </a:r>
            <a:r>
              <a:rPr sz="36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10132" y="691895"/>
            <a:ext cx="8151368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1024890" algn="l"/>
              </a:tabLst>
            </a:pP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Cambios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en el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Registro 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Administrativo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  </a:t>
            </a:r>
            <a:r>
              <a:rPr lang="es-PE" sz="2800" spc="-5" dirty="0" smtClean="0">
                <a:solidFill>
                  <a:srgbClr val="FFFF00"/>
                </a:solidFill>
                <a:latin typeface="Arial"/>
                <a:cs typeface="Arial"/>
              </a:rPr>
              <a:t/>
            </a:r>
            <a:br>
              <a:rPr lang="es-PE" sz="2800" spc="-5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sz="2800" dirty="0" smtClean="0">
                <a:solidFill>
                  <a:srgbClr val="FFFF00"/>
                </a:solidFill>
                <a:latin typeface="Arial"/>
                <a:cs typeface="Arial"/>
              </a:rPr>
              <a:t>Fase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2800" spc="-5" dirty="0">
                <a:solidFill>
                  <a:srgbClr val="FFFF00"/>
                </a:solidFill>
                <a:latin typeface="Arial"/>
                <a:cs typeface="Arial"/>
              </a:rPr>
              <a:t>Compromiso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9860" y="2292096"/>
            <a:ext cx="7846695" cy="3164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1965" marR="5080" indent="-469900" algn="just">
              <a:lnSpc>
                <a:spcPct val="99700"/>
              </a:lnSpc>
              <a:spcBef>
                <a:spcPts val="105"/>
              </a:spcBef>
              <a:buClr>
                <a:srgbClr val="CC0000"/>
              </a:buClr>
              <a:buFont typeface="Wingdings"/>
              <a:buChar char=""/>
              <a:tabLst>
                <a:tab pos="482600" algn="l"/>
              </a:tabLst>
            </a:pP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Las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entidades podrán comprometer </a:t>
            </a:r>
            <a:r>
              <a:rPr sz="2400" b="1" spc="-10" dirty="0">
                <a:solidFill>
                  <a:srgbClr val="34ED0F"/>
                </a:solidFill>
                <a:latin typeface="Arial"/>
                <a:cs typeface="Arial"/>
              </a:rPr>
              <a:t>sus 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operaciones de gastos total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o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parcial contra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el  Marco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Presupuestal a </a:t>
            </a:r>
            <a:r>
              <a:rPr sz="2400" b="1" spc="-10" dirty="0">
                <a:solidFill>
                  <a:srgbClr val="34ED0F"/>
                </a:solidFill>
                <a:latin typeface="Arial"/>
                <a:cs typeface="Arial"/>
              </a:rPr>
              <a:t>nivel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específico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de gasto y  de Rubro, Meta y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Cadena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de</a:t>
            </a:r>
            <a:r>
              <a:rPr sz="2400" b="1" spc="-30" dirty="0">
                <a:solidFill>
                  <a:srgbClr val="34ED0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Gasto.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CC0000"/>
              </a:buClr>
              <a:buFont typeface="Wingdings"/>
              <a:buChar char=""/>
            </a:pPr>
            <a:endParaRPr sz="4000" dirty="0">
              <a:latin typeface="Times New Roman"/>
              <a:cs typeface="Times New Roman"/>
            </a:endParaRPr>
          </a:p>
          <a:p>
            <a:pPr marL="481965" marR="8255" indent="-469900" algn="just">
              <a:lnSpc>
                <a:spcPct val="99600"/>
              </a:lnSpc>
              <a:buClr>
                <a:srgbClr val="CC0000"/>
              </a:buClr>
              <a:buFont typeface="Wingdings"/>
              <a:buChar char=""/>
              <a:tabLst>
                <a:tab pos="482600" algn="l"/>
              </a:tabLst>
            </a:pP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El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Módulo validará </a:t>
            </a:r>
            <a:r>
              <a:rPr sz="2400" b="1" spc="-15" dirty="0">
                <a:solidFill>
                  <a:srgbClr val="34ED0F"/>
                </a:solidFill>
                <a:latin typeface="Arial"/>
                <a:cs typeface="Arial"/>
              </a:rPr>
              <a:t>y/o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controlará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que exista los 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saldos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suficientes de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crédito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presupuestario a  </a:t>
            </a:r>
            <a:r>
              <a:rPr sz="2400" b="1" spc="-10" dirty="0">
                <a:solidFill>
                  <a:srgbClr val="34ED0F"/>
                </a:solidFill>
                <a:latin typeface="Arial"/>
                <a:cs typeface="Arial"/>
              </a:rPr>
              <a:t>nivel </a:t>
            </a:r>
            <a:r>
              <a:rPr sz="2400" b="1" dirty="0">
                <a:solidFill>
                  <a:srgbClr val="34ED0F"/>
                </a:solidFill>
                <a:latin typeface="Arial"/>
                <a:cs typeface="Arial"/>
              </a:rPr>
              <a:t>específico </a:t>
            </a:r>
            <a:r>
              <a:rPr sz="2400" b="1" spc="-5" dirty="0">
                <a:solidFill>
                  <a:srgbClr val="34ED0F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34ED0F"/>
                </a:solidFill>
                <a:latin typeface="Arial"/>
                <a:cs typeface="Arial"/>
              </a:rPr>
              <a:t>gasto.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407664" y="811276"/>
            <a:ext cx="3877056" cy="1283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407664" y="811276"/>
            <a:ext cx="3877310" cy="1283335"/>
          </a:xfrm>
          <a:custGeom>
            <a:avLst/>
            <a:gdLst/>
            <a:ahLst/>
            <a:cxnLst/>
            <a:rect l="l" t="t" r="r" b="b"/>
            <a:pathLst>
              <a:path w="3877309" h="1283335">
                <a:moveTo>
                  <a:pt x="1938527" y="0"/>
                </a:moveTo>
                <a:lnTo>
                  <a:pt x="1869047" y="403"/>
                </a:lnTo>
                <a:lnTo>
                  <a:pt x="1800178" y="1607"/>
                </a:lnTo>
                <a:lnTo>
                  <a:pt x="1731961" y="3595"/>
                </a:lnTo>
                <a:lnTo>
                  <a:pt x="1664439" y="6357"/>
                </a:lnTo>
                <a:lnTo>
                  <a:pt x="1597651" y="9877"/>
                </a:lnTo>
                <a:lnTo>
                  <a:pt x="1531640" y="14143"/>
                </a:lnTo>
                <a:lnTo>
                  <a:pt x="1466446" y="19141"/>
                </a:lnTo>
                <a:lnTo>
                  <a:pt x="1402111" y="24858"/>
                </a:lnTo>
                <a:lnTo>
                  <a:pt x="1338675" y="31282"/>
                </a:lnTo>
                <a:lnTo>
                  <a:pt x="1276179" y="38397"/>
                </a:lnTo>
                <a:lnTo>
                  <a:pt x="1214666" y="46191"/>
                </a:lnTo>
                <a:lnTo>
                  <a:pt x="1154176" y="54652"/>
                </a:lnTo>
                <a:lnTo>
                  <a:pt x="1094750" y="63764"/>
                </a:lnTo>
                <a:lnTo>
                  <a:pt x="1036429" y="73515"/>
                </a:lnTo>
                <a:lnTo>
                  <a:pt x="979254" y="83893"/>
                </a:lnTo>
                <a:lnTo>
                  <a:pt x="923268" y="94882"/>
                </a:lnTo>
                <a:lnTo>
                  <a:pt x="868510" y="106470"/>
                </a:lnTo>
                <a:lnTo>
                  <a:pt x="815022" y="118645"/>
                </a:lnTo>
                <a:lnTo>
                  <a:pt x="762845" y="131391"/>
                </a:lnTo>
                <a:lnTo>
                  <a:pt x="712020" y="144696"/>
                </a:lnTo>
                <a:lnTo>
                  <a:pt x="662589" y="158547"/>
                </a:lnTo>
                <a:lnTo>
                  <a:pt x="614592" y="172930"/>
                </a:lnTo>
                <a:lnTo>
                  <a:pt x="568070" y="187832"/>
                </a:lnTo>
                <a:lnTo>
                  <a:pt x="523066" y="203240"/>
                </a:lnTo>
                <a:lnTo>
                  <a:pt x="479620" y="219140"/>
                </a:lnTo>
                <a:lnTo>
                  <a:pt x="437772" y="235519"/>
                </a:lnTo>
                <a:lnTo>
                  <a:pt x="397565" y="252364"/>
                </a:lnTo>
                <a:lnTo>
                  <a:pt x="359039" y="269660"/>
                </a:lnTo>
                <a:lnTo>
                  <a:pt x="322236" y="287396"/>
                </a:lnTo>
                <a:lnTo>
                  <a:pt x="287196" y="305557"/>
                </a:lnTo>
                <a:lnTo>
                  <a:pt x="222573" y="343103"/>
                </a:lnTo>
                <a:lnTo>
                  <a:pt x="165498" y="382191"/>
                </a:lnTo>
                <a:lnTo>
                  <a:pt x="116300" y="422714"/>
                </a:lnTo>
                <a:lnTo>
                  <a:pt x="75310" y="464566"/>
                </a:lnTo>
                <a:lnTo>
                  <a:pt x="42855" y="507640"/>
                </a:lnTo>
                <a:lnTo>
                  <a:pt x="19266" y="551830"/>
                </a:lnTo>
                <a:lnTo>
                  <a:pt x="4871" y="597028"/>
                </a:lnTo>
                <a:lnTo>
                  <a:pt x="0" y="643127"/>
                </a:lnTo>
                <a:lnTo>
                  <a:pt x="1224" y="666089"/>
                </a:lnTo>
                <a:lnTo>
                  <a:pt x="10899" y="711387"/>
                </a:lnTo>
                <a:lnTo>
                  <a:pt x="29932" y="755763"/>
                </a:lnTo>
                <a:lnTo>
                  <a:pt x="57995" y="799107"/>
                </a:lnTo>
                <a:lnTo>
                  <a:pt x="94759" y="841312"/>
                </a:lnTo>
                <a:lnTo>
                  <a:pt x="139894" y="882270"/>
                </a:lnTo>
                <a:lnTo>
                  <a:pt x="193071" y="921871"/>
                </a:lnTo>
                <a:lnTo>
                  <a:pt x="253962" y="960009"/>
                </a:lnTo>
                <a:lnTo>
                  <a:pt x="322236" y="996575"/>
                </a:lnTo>
                <a:lnTo>
                  <a:pt x="359039" y="1014234"/>
                </a:lnTo>
                <a:lnTo>
                  <a:pt x="397565" y="1031460"/>
                </a:lnTo>
                <a:lnTo>
                  <a:pt x="437772" y="1048238"/>
                </a:lnTo>
                <a:lnTo>
                  <a:pt x="479620" y="1064556"/>
                </a:lnTo>
                <a:lnTo>
                  <a:pt x="523066" y="1080400"/>
                </a:lnTo>
                <a:lnTo>
                  <a:pt x="568071" y="1095756"/>
                </a:lnTo>
                <a:lnTo>
                  <a:pt x="614592" y="1110610"/>
                </a:lnTo>
                <a:lnTo>
                  <a:pt x="662589" y="1124950"/>
                </a:lnTo>
                <a:lnTo>
                  <a:pt x="712020" y="1138761"/>
                </a:lnTo>
                <a:lnTo>
                  <a:pt x="762845" y="1152031"/>
                </a:lnTo>
                <a:lnTo>
                  <a:pt x="815022" y="1164745"/>
                </a:lnTo>
                <a:lnTo>
                  <a:pt x="868510" y="1176890"/>
                </a:lnTo>
                <a:lnTo>
                  <a:pt x="923268" y="1188453"/>
                </a:lnTo>
                <a:lnTo>
                  <a:pt x="979254" y="1199420"/>
                </a:lnTo>
                <a:lnTo>
                  <a:pt x="1036429" y="1209777"/>
                </a:lnTo>
                <a:lnTo>
                  <a:pt x="1094750" y="1219512"/>
                </a:lnTo>
                <a:lnTo>
                  <a:pt x="1154176" y="1228610"/>
                </a:lnTo>
                <a:lnTo>
                  <a:pt x="1214666" y="1237057"/>
                </a:lnTo>
                <a:lnTo>
                  <a:pt x="1276179" y="1244841"/>
                </a:lnTo>
                <a:lnTo>
                  <a:pt x="1338675" y="1251948"/>
                </a:lnTo>
                <a:lnTo>
                  <a:pt x="1402111" y="1258365"/>
                </a:lnTo>
                <a:lnTo>
                  <a:pt x="1466446" y="1264077"/>
                </a:lnTo>
                <a:lnTo>
                  <a:pt x="1531640" y="1269071"/>
                </a:lnTo>
                <a:lnTo>
                  <a:pt x="1597651" y="1273334"/>
                </a:lnTo>
                <a:lnTo>
                  <a:pt x="1664439" y="1276852"/>
                </a:lnTo>
                <a:lnTo>
                  <a:pt x="1731961" y="1279613"/>
                </a:lnTo>
                <a:lnTo>
                  <a:pt x="1800178" y="1281601"/>
                </a:lnTo>
                <a:lnTo>
                  <a:pt x="1869047" y="1282804"/>
                </a:lnTo>
                <a:lnTo>
                  <a:pt x="1938527" y="1283208"/>
                </a:lnTo>
                <a:lnTo>
                  <a:pt x="2008198" y="1282804"/>
                </a:lnTo>
                <a:lnTo>
                  <a:pt x="2077241" y="1281601"/>
                </a:lnTo>
                <a:lnTo>
                  <a:pt x="2145615" y="1279613"/>
                </a:lnTo>
                <a:lnTo>
                  <a:pt x="2213279" y="1276852"/>
                </a:lnTo>
                <a:lnTo>
                  <a:pt x="2280193" y="1273334"/>
                </a:lnTo>
                <a:lnTo>
                  <a:pt x="2346317" y="1269071"/>
                </a:lnTo>
                <a:lnTo>
                  <a:pt x="2411609" y="1264077"/>
                </a:lnTo>
                <a:lnTo>
                  <a:pt x="2476030" y="1258365"/>
                </a:lnTo>
                <a:lnTo>
                  <a:pt x="2539538" y="1251948"/>
                </a:lnTo>
                <a:lnTo>
                  <a:pt x="2602093" y="1244841"/>
                </a:lnTo>
                <a:lnTo>
                  <a:pt x="2663655" y="1237057"/>
                </a:lnTo>
                <a:lnTo>
                  <a:pt x="2724183" y="1228610"/>
                </a:lnTo>
                <a:lnTo>
                  <a:pt x="2783635" y="1219512"/>
                </a:lnTo>
                <a:lnTo>
                  <a:pt x="2841973" y="1209777"/>
                </a:lnTo>
                <a:lnTo>
                  <a:pt x="2899155" y="1199420"/>
                </a:lnTo>
                <a:lnTo>
                  <a:pt x="2955140" y="1188453"/>
                </a:lnTo>
                <a:lnTo>
                  <a:pt x="3009888" y="1176890"/>
                </a:lnTo>
                <a:lnTo>
                  <a:pt x="3063359" y="1164745"/>
                </a:lnTo>
                <a:lnTo>
                  <a:pt x="3115511" y="1152031"/>
                </a:lnTo>
                <a:lnTo>
                  <a:pt x="3166305" y="1138761"/>
                </a:lnTo>
                <a:lnTo>
                  <a:pt x="3215699" y="1124950"/>
                </a:lnTo>
                <a:lnTo>
                  <a:pt x="3263654" y="1110610"/>
                </a:lnTo>
                <a:lnTo>
                  <a:pt x="3310127" y="1095756"/>
                </a:lnTo>
                <a:lnTo>
                  <a:pt x="3355080" y="1080400"/>
                </a:lnTo>
                <a:lnTo>
                  <a:pt x="3398471" y="1064556"/>
                </a:lnTo>
                <a:lnTo>
                  <a:pt x="3440260" y="1048238"/>
                </a:lnTo>
                <a:lnTo>
                  <a:pt x="3480406" y="1031460"/>
                </a:lnTo>
                <a:lnTo>
                  <a:pt x="3518868" y="1014234"/>
                </a:lnTo>
                <a:lnTo>
                  <a:pt x="3555606" y="996575"/>
                </a:lnTo>
                <a:lnTo>
                  <a:pt x="3590580" y="978495"/>
                </a:lnTo>
                <a:lnTo>
                  <a:pt x="3655071" y="941130"/>
                </a:lnTo>
                <a:lnTo>
                  <a:pt x="3712017" y="902247"/>
                </a:lnTo>
                <a:lnTo>
                  <a:pt x="3761093" y="861954"/>
                </a:lnTo>
                <a:lnTo>
                  <a:pt x="3801974" y="820359"/>
                </a:lnTo>
                <a:lnTo>
                  <a:pt x="3834335" y="777571"/>
                </a:lnTo>
                <a:lnTo>
                  <a:pt x="3857852" y="733697"/>
                </a:lnTo>
                <a:lnTo>
                  <a:pt x="3872201" y="688847"/>
                </a:lnTo>
                <a:lnTo>
                  <a:pt x="3877056" y="643127"/>
                </a:lnTo>
                <a:lnTo>
                  <a:pt x="3875835" y="619972"/>
                </a:lnTo>
                <a:lnTo>
                  <a:pt x="3866193" y="574309"/>
                </a:lnTo>
                <a:lnTo>
                  <a:pt x="3847219" y="529602"/>
                </a:lnTo>
                <a:lnTo>
                  <a:pt x="3819239" y="485957"/>
                </a:lnTo>
                <a:lnTo>
                  <a:pt x="3782578" y="443481"/>
                </a:lnTo>
                <a:lnTo>
                  <a:pt x="3737559" y="402280"/>
                </a:lnTo>
                <a:lnTo>
                  <a:pt x="3684508" y="362461"/>
                </a:lnTo>
                <a:lnTo>
                  <a:pt x="3623749" y="324131"/>
                </a:lnTo>
                <a:lnTo>
                  <a:pt x="3555606" y="287396"/>
                </a:lnTo>
                <a:lnTo>
                  <a:pt x="3518868" y="269660"/>
                </a:lnTo>
                <a:lnTo>
                  <a:pt x="3480406" y="252364"/>
                </a:lnTo>
                <a:lnTo>
                  <a:pt x="3440260" y="235519"/>
                </a:lnTo>
                <a:lnTo>
                  <a:pt x="3398471" y="219140"/>
                </a:lnTo>
                <a:lnTo>
                  <a:pt x="3355080" y="203240"/>
                </a:lnTo>
                <a:lnTo>
                  <a:pt x="3310128" y="187833"/>
                </a:lnTo>
                <a:lnTo>
                  <a:pt x="3263654" y="172930"/>
                </a:lnTo>
                <a:lnTo>
                  <a:pt x="3215699" y="158547"/>
                </a:lnTo>
                <a:lnTo>
                  <a:pt x="3166305" y="144696"/>
                </a:lnTo>
                <a:lnTo>
                  <a:pt x="3115511" y="131391"/>
                </a:lnTo>
                <a:lnTo>
                  <a:pt x="3063359" y="118645"/>
                </a:lnTo>
                <a:lnTo>
                  <a:pt x="3009888" y="106470"/>
                </a:lnTo>
                <a:lnTo>
                  <a:pt x="2955140" y="94882"/>
                </a:lnTo>
                <a:lnTo>
                  <a:pt x="2899155" y="83893"/>
                </a:lnTo>
                <a:lnTo>
                  <a:pt x="2841973" y="73515"/>
                </a:lnTo>
                <a:lnTo>
                  <a:pt x="2783635" y="63764"/>
                </a:lnTo>
                <a:lnTo>
                  <a:pt x="2724183" y="54652"/>
                </a:lnTo>
                <a:lnTo>
                  <a:pt x="2663655" y="46191"/>
                </a:lnTo>
                <a:lnTo>
                  <a:pt x="2602093" y="38397"/>
                </a:lnTo>
                <a:lnTo>
                  <a:pt x="2539538" y="31282"/>
                </a:lnTo>
                <a:lnTo>
                  <a:pt x="2476030" y="24858"/>
                </a:lnTo>
                <a:lnTo>
                  <a:pt x="2411609" y="19141"/>
                </a:lnTo>
                <a:lnTo>
                  <a:pt x="2346317" y="14143"/>
                </a:lnTo>
                <a:lnTo>
                  <a:pt x="2280193" y="9877"/>
                </a:lnTo>
                <a:lnTo>
                  <a:pt x="2213279" y="6357"/>
                </a:lnTo>
                <a:lnTo>
                  <a:pt x="2145615" y="3595"/>
                </a:lnTo>
                <a:lnTo>
                  <a:pt x="2077241" y="1607"/>
                </a:lnTo>
                <a:lnTo>
                  <a:pt x="2008198" y="403"/>
                </a:lnTo>
                <a:lnTo>
                  <a:pt x="1938527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83940" y="1207007"/>
            <a:ext cx="359092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solidFill>
                  <a:srgbClr val="D60000"/>
                </a:solidFill>
                <a:latin typeface="Arial"/>
                <a:cs typeface="Arial"/>
              </a:rPr>
              <a:t>MODIFICACIONES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62455" y="5820664"/>
            <a:ext cx="6395085" cy="0"/>
          </a:xfrm>
          <a:custGeom>
            <a:avLst/>
            <a:gdLst/>
            <a:ahLst/>
            <a:cxnLst/>
            <a:rect l="l" t="t" r="r" b="b"/>
            <a:pathLst>
              <a:path w="6395084">
                <a:moveTo>
                  <a:pt x="0" y="0"/>
                </a:moveTo>
                <a:lnTo>
                  <a:pt x="6394704" y="0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347216" y="5805423"/>
            <a:ext cx="6395085" cy="0"/>
          </a:xfrm>
          <a:custGeom>
            <a:avLst/>
            <a:gdLst/>
            <a:ahLst/>
            <a:cxnLst/>
            <a:rect l="l" t="t" r="r" b="b"/>
            <a:pathLst>
              <a:path w="6395084">
                <a:moveTo>
                  <a:pt x="0" y="0"/>
                </a:moveTo>
                <a:lnTo>
                  <a:pt x="6394704" y="0"/>
                </a:lnTo>
              </a:path>
            </a:pathLst>
          </a:custGeom>
          <a:ln w="33527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106167" y="3490469"/>
            <a:ext cx="3057144" cy="816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334516" y="5334000"/>
            <a:ext cx="8307070" cy="14274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  <a:tabLst>
                <a:tab pos="7973695" algn="l"/>
              </a:tabLst>
            </a:pPr>
            <a:r>
              <a:rPr sz="32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Modificaciones </a:t>
            </a:r>
            <a:r>
              <a:rPr sz="3200" b="1" dirty="0">
                <a:solidFill>
                  <a:srgbClr val="F9FC00"/>
                </a:solidFill>
                <a:latin typeface="Century Gothic"/>
                <a:cs typeface="Century Gothic"/>
              </a:rPr>
              <a:t>Presupuestarias: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Son las  variaciones que </a:t>
            </a:r>
            <a:r>
              <a:rPr sz="3000" b="1" spc="-5" dirty="0">
                <a:solidFill>
                  <a:srgbClr val="34ED0F"/>
                </a:solidFill>
                <a:latin typeface="Century Gothic"/>
                <a:cs typeface="Century Gothic"/>
              </a:rPr>
              <a:t>se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producen </a:t>
            </a:r>
            <a:r>
              <a:rPr sz="3000" b="1" spc="-5" dirty="0">
                <a:solidFill>
                  <a:srgbClr val="34ED0F"/>
                </a:solidFill>
                <a:latin typeface="Century Gothic"/>
                <a:cs typeface="Century Gothic"/>
              </a:rPr>
              <a:t>durante el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Año  F</a:t>
            </a:r>
            <a:r>
              <a:rPr sz="3000" b="1" strike="sngStrike" dirty="0">
                <a:solidFill>
                  <a:srgbClr val="34ED0F"/>
                </a:solidFill>
                <a:latin typeface="Century Gothic"/>
                <a:cs typeface="Century Gothic"/>
              </a:rPr>
              <a:t>iscal </a:t>
            </a:r>
            <a:r>
              <a:rPr sz="3000" b="1" strike="sngStrike" spc="-5" dirty="0">
                <a:solidFill>
                  <a:srgbClr val="34ED0F"/>
                </a:solidFill>
                <a:latin typeface="Century Gothic"/>
                <a:cs typeface="Century Gothic"/>
              </a:rPr>
              <a:t>en el</a:t>
            </a:r>
            <a:r>
              <a:rPr sz="3000" b="1" strike="sngStrike" spc="-20" dirty="0">
                <a:solidFill>
                  <a:srgbClr val="34ED0F"/>
                </a:solidFill>
                <a:latin typeface="Century Gothic"/>
                <a:cs typeface="Century Gothic"/>
              </a:rPr>
              <a:t> </a:t>
            </a:r>
            <a:r>
              <a:rPr sz="3000" b="1" strike="sngStrike" spc="-5" dirty="0">
                <a:solidFill>
                  <a:srgbClr val="34ED0F"/>
                </a:solidFill>
                <a:latin typeface="Century Gothic"/>
                <a:cs typeface="Century Gothic"/>
              </a:rPr>
              <a:t>presupuesto.	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8476" y="3517391"/>
            <a:ext cx="21958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62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NIVEL  INSTITUCIONAL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65520" y="3560571"/>
            <a:ext cx="3517391" cy="819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494779" y="3590544"/>
            <a:ext cx="2659380" cy="7543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94615" marR="5080" indent="-82550">
              <a:lnSpc>
                <a:spcPts val="2860"/>
              </a:lnSpc>
              <a:spcBef>
                <a:spcPts val="210"/>
              </a:spcBef>
            </a:pP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NIVEL</a:t>
            </a:r>
            <a:r>
              <a:rPr sz="2400" b="1" spc="-100" dirty="0">
                <a:solidFill>
                  <a:srgbClr val="F9FC0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FUNCIONAL  PROGRAMÁTICO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18959" y="2112773"/>
            <a:ext cx="1115568" cy="1225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675888" y="2039621"/>
            <a:ext cx="1121662" cy="1225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490650" y="6520180"/>
            <a:ext cx="1818005" cy="0"/>
          </a:xfrm>
          <a:custGeom>
            <a:avLst/>
            <a:gdLst/>
            <a:ahLst/>
            <a:cxnLst/>
            <a:rect l="l" t="t" r="r" b="b"/>
            <a:pathLst>
              <a:path w="1818004">
                <a:moveTo>
                  <a:pt x="0" y="0"/>
                </a:moveTo>
                <a:lnTo>
                  <a:pt x="1817941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83791" y="6520180"/>
            <a:ext cx="5923280" cy="0"/>
          </a:xfrm>
          <a:custGeom>
            <a:avLst/>
            <a:gdLst/>
            <a:ahLst/>
            <a:cxnLst/>
            <a:rect l="l" t="t" r="r" b="b"/>
            <a:pathLst>
              <a:path w="5923280">
                <a:moveTo>
                  <a:pt x="0" y="0"/>
                </a:moveTo>
                <a:lnTo>
                  <a:pt x="59232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97280" y="4718305"/>
            <a:ext cx="4898390" cy="2298700"/>
          </a:xfrm>
          <a:custGeom>
            <a:avLst/>
            <a:gdLst/>
            <a:ahLst/>
            <a:cxnLst/>
            <a:rect l="l" t="t" r="r" b="b"/>
            <a:pathLst>
              <a:path w="4898390" h="2298700">
                <a:moveTo>
                  <a:pt x="2828768" y="2286000"/>
                </a:moveTo>
                <a:lnTo>
                  <a:pt x="2071624" y="2286000"/>
                </a:lnTo>
                <a:lnTo>
                  <a:pt x="2133633" y="2298700"/>
                </a:lnTo>
                <a:lnTo>
                  <a:pt x="2766880" y="2298700"/>
                </a:lnTo>
                <a:lnTo>
                  <a:pt x="2828768" y="2286000"/>
                </a:lnTo>
                <a:close/>
              </a:path>
              <a:path w="4898390" h="2298700">
                <a:moveTo>
                  <a:pt x="3011326" y="2273300"/>
                </a:moveTo>
                <a:lnTo>
                  <a:pt x="1888729" y="2273300"/>
                </a:lnTo>
                <a:lnTo>
                  <a:pt x="1949152" y="2286000"/>
                </a:lnTo>
                <a:lnTo>
                  <a:pt x="2951011" y="2286000"/>
                </a:lnTo>
                <a:lnTo>
                  <a:pt x="3011326" y="2273300"/>
                </a:lnTo>
                <a:close/>
              </a:path>
              <a:path w="4898390" h="2298700">
                <a:moveTo>
                  <a:pt x="3188801" y="2247900"/>
                </a:moveTo>
                <a:lnTo>
                  <a:pt x="1710951" y="2247900"/>
                </a:lnTo>
                <a:lnTo>
                  <a:pt x="1828874" y="2273300"/>
                </a:lnTo>
                <a:lnTo>
                  <a:pt x="3071076" y="2273300"/>
                </a:lnTo>
                <a:lnTo>
                  <a:pt x="3188801" y="2247900"/>
                </a:lnTo>
                <a:close/>
              </a:path>
              <a:path w="4898390" h="2298700">
                <a:moveTo>
                  <a:pt x="3246735" y="50800"/>
                </a:moveTo>
                <a:lnTo>
                  <a:pt x="1652924" y="50800"/>
                </a:lnTo>
                <a:lnTo>
                  <a:pt x="1372932" y="114300"/>
                </a:lnTo>
                <a:lnTo>
                  <a:pt x="1111701" y="177800"/>
                </a:lnTo>
                <a:lnTo>
                  <a:pt x="1061928" y="203200"/>
                </a:lnTo>
                <a:lnTo>
                  <a:pt x="965016" y="228600"/>
                </a:lnTo>
                <a:lnTo>
                  <a:pt x="917918" y="254000"/>
                </a:lnTo>
                <a:lnTo>
                  <a:pt x="826539" y="279400"/>
                </a:lnTo>
                <a:lnTo>
                  <a:pt x="782298" y="304800"/>
                </a:lnTo>
                <a:lnTo>
                  <a:pt x="739049" y="317500"/>
                </a:lnTo>
                <a:lnTo>
                  <a:pt x="696813" y="342900"/>
                </a:lnTo>
                <a:lnTo>
                  <a:pt x="655611" y="368300"/>
                </a:lnTo>
                <a:lnTo>
                  <a:pt x="615461" y="381000"/>
                </a:lnTo>
                <a:lnTo>
                  <a:pt x="576385" y="406400"/>
                </a:lnTo>
                <a:lnTo>
                  <a:pt x="538402" y="431800"/>
                </a:lnTo>
                <a:lnTo>
                  <a:pt x="501534" y="444500"/>
                </a:lnTo>
                <a:lnTo>
                  <a:pt x="465799" y="469900"/>
                </a:lnTo>
                <a:lnTo>
                  <a:pt x="431218" y="495300"/>
                </a:lnTo>
                <a:lnTo>
                  <a:pt x="397811" y="520700"/>
                </a:lnTo>
                <a:lnTo>
                  <a:pt x="365599" y="546100"/>
                </a:lnTo>
                <a:lnTo>
                  <a:pt x="334602" y="571500"/>
                </a:lnTo>
                <a:lnTo>
                  <a:pt x="304840" y="584200"/>
                </a:lnTo>
                <a:lnTo>
                  <a:pt x="276332" y="609600"/>
                </a:lnTo>
                <a:lnTo>
                  <a:pt x="249100" y="635000"/>
                </a:lnTo>
                <a:lnTo>
                  <a:pt x="223163" y="660400"/>
                </a:lnTo>
                <a:lnTo>
                  <a:pt x="198542" y="698500"/>
                </a:lnTo>
                <a:lnTo>
                  <a:pt x="175257" y="723900"/>
                </a:lnTo>
                <a:lnTo>
                  <a:pt x="132775" y="774700"/>
                </a:lnTo>
                <a:lnTo>
                  <a:pt x="95877" y="825500"/>
                </a:lnTo>
                <a:lnTo>
                  <a:pt x="64727" y="889000"/>
                </a:lnTo>
                <a:lnTo>
                  <a:pt x="51358" y="914400"/>
                </a:lnTo>
                <a:lnTo>
                  <a:pt x="39486" y="939800"/>
                </a:lnTo>
                <a:lnTo>
                  <a:pt x="29131" y="965200"/>
                </a:lnTo>
                <a:lnTo>
                  <a:pt x="20314" y="1003300"/>
                </a:lnTo>
                <a:lnTo>
                  <a:pt x="13054" y="1028700"/>
                </a:lnTo>
                <a:lnTo>
                  <a:pt x="7373" y="1054100"/>
                </a:lnTo>
                <a:lnTo>
                  <a:pt x="3290" y="1092200"/>
                </a:lnTo>
                <a:lnTo>
                  <a:pt x="826" y="1117600"/>
                </a:lnTo>
                <a:lnTo>
                  <a:pt x="0" y="1155700"/>
                </a:lnTo>
                <a:lnTo>
                  <a:pt x="826" y="1181100"/>
                </a:lnTo>
                <a:lnTo>
                  <a:pt x="3290" y="1206500"/>
                </a:lnTo>
                <a:lnTo>
                  <a:pt x="7373" y="1244599"/>
                </a:lnTo>
                <a:lnTo>
                  <a:pt x="13054" y="1269999"/>
                </a:lnTo>
                <a:lnTo>
                  <a:pt x="20314" y="1295399"/>
                </a:lnTo>
                <a:lnTo>
                  <a:pt x="29131" y="1333499"/>
                </a:lnTo>
                <a:lnTo>
                  <a:pt x="39486" y="1358899"/>
                </a:lnTo>
                <a:lnTo>
                  <a:pt x="51358" y="1384299"/>
                </a:lnTo>
                <a:lnTo>
                  <a:pt x="64727" y="1409699"/>
                </a:lnTo>
                <a:lnTo>
                  <a:pt x="79574" y="1447799"/>
                </a:lnTo>
                <a:lnTo>
                  <a:pt x="113618" y="1498599"/>
                </a:lnTo>
                <a:lnTo>
                  <a:pt x="153328" y="1549399"/>
                </a:lnTo>
                <a:lnTo>
                  <a:pt x="198542" y="1600199"/>
                </a:lnTo>
                <a:lnTo>
                  <a:pt x="223163" y="1625599"/>
                </a:lnTo>
                <a:lnTo>
                  <a:pt x="249100" y="1663700"/>
                </a:lnTo>
                <a:lnTo>
                  <a:pt x="276332" y="1689100"/>
                </a:lnTo>
                <a:lnTo>
                  <a:pt x="304840" y="1701800"/>
                </a:lnTo>
                <a:lnTo>
                  <a:pt x="334602" y="1727200"/>
                </a:lnTo>
                <a:lnTo>
                  <a:pt x="365599" y="1752600"/>
                </a:lnTo>
                <a:lnTo>
                  <a:pt x="397811" y="1778000"/>
                </a:lnTo>
                <a:lnTo>
                  <a:pt x="431218" y="1803400"/>
                </a:lnTo>
                <a:lnTo>
                  <a:pt x="465799" y="1828800"/>
                </a:lnTo>
                <a:lnTo>
                  <a:pt x="501534" y="1854200"/>
                </a:lnTo>
                <a:lnTo>
                  <a:pt x="538402" y="1866900"/>
                </a:lnTo>
                <a:lnTo>
                  <a:pt x="576385" y="1892300"/>
                </a:lnTo>
                <a:lnTo>
                  <a:pt x="615461" y="1917700"/>
                </a:lnTo>
                <a:lnTo>
                  <a:pt x="655611" y="1930400"/>
                </a:lnTo>
                <a:lnTo>
                  <a:pt x="696813" y="1955800"/>
                </a:lnTo>
                <a:lnTo>
                  <a:pt x="739049" y="1981200"/>
                </a:lnTo>
                <a:lnTo>
                  <a:pt x="782298" y="1993900"/>
                </a:lnTo>
                <a:lnTo>
                  <a:pt x="826539" y="2019300"/>
                </a:lnTo>
                <a:lnTo>
                  <a:pt x="917918" y="2044700"/>
                </a:lnTo>
                <a:lnTo>
                  <a:pt x="965016" y="2070100"/>
                </a:lnTo>
                <a:lnTo>
                  <a:pt x="1061928" y="2095500"/>
                </a:lnTo>
                <a:lnTo>
                  <a:pt x="1111701" y="2120900"/>
                </a:lnTo>
                <a:lnTo>
                  <a:pt x="1319105" y="2171700"/>
                </a:lnTo>
                <a:lnTo>
                  <a:pt x="1652924" y="2247900"/>
                </a:lnTo>
                <a:lnTo>
                  <a:pt x="3246735" y="2247900"/>
                </a:lnTo>
                <a:lnTo>
                  <a:pt x="3580069" y="2171700"/>
                </a:lnTo>
                <a:lnTo>
                  <a:pt x="3787214" y="2120900"/>
                </a:lnTo>
                <a:lnTo>
                  <a:pt x="3836930" y="2095500"/>
                </a:lnTo>
                <a:lnTo>
                  <a:pt x="3933736" y="2070100"/>
                </a:lnTo>
                <a:lnTo>
                  <a:pt x="3980785" y="2044700"/>
                </a:lnTo>
                <a:lnTo>
                  <a:pt x="4072075" y="2019300"/>
                </a:lnTo>
                <a:lnTo>
                  <a:pt x="4116275" y="1993900"/>
                </a:lnTo>
                <a:lnTo>
                  <a:pt x="4159485" y="1981200"/>
                </a:lnTo>
                <a:lnTo>
                  <a:pt x="4201685" y="1955800"/>
                </a:lnTo>
                <a:lnTo>
                  <a:pt x="4242853" y="1930400"/>
                </a:lnTo>
                <a:lnTo>
                  <a:pt x="4282971" y="1917700"/>
                </a:lnTo>
                <a:lnTo>
                  <a:pt x="4322018" y="1892300"/>
                </a:lnTo>
                <a:lnTo>
                  <a:pt x="4359972" y="1866900"/>
                </a:lnTo>
                <a:lnTo>
                  <a:pt x="4396816" y="1854200"/>
                </a:lnTo>
                <a:lnTo>
                  <a:pt x="4432527" y="1828800"/>
                </a:lnTo>
                <a:lnTo>
                  <a:pt x="4467086" y="1803400"/>
                </a:lnTo>
                <a:lnTo>
                  <a:pt x="4500472" y="1778000"/>
                </a:lnTo>
                <a:lnTo>
                  <a:pt x="4532665" y="1752600"/>
                </a:lnTo>
                <a:lnTo>
                  <a:pt x="4563646" y="1727200"/>
                </a:lnTo>
                <a:lnTo>
                  <a:pt x="4593393" y="1701800"/>
                </a:lnTo>
                <a:lnTo>
                  <a:pt x="4621886" y="1689100"/>
                </a:lnTo>
                <a:lnTo>
                  <a:pt x="4649106" y="1663700"/>
                </a:lnTo>
                <a:lnTo>
                  <a:pt x="4675031" y="1625599"/>
                </a:lnTo>
                <a:lnTo>
                  <a:pt x="4699643" y="1600199"/>
                </a:lnTo>
                <a:lnTo>
                  <a:pt x="4744841" y="1549399"/>
                </a:lnTo>
                <a:lnTo>
                  <a:pt x="4784538" y="1498599"/>
                </a:lnTo>
                <a:lnTo>
                  <a:pt x="4818573" y="1447799"/>
                </a:lnTo>
                <a:lnTo>
                  <a:pt x="4833417" y="1409699"/>
                </a:lnTo>
                <a:lnTo>
                  <a:pt x="4846783" y="1384299"/>
                </a:lnTo>
                <a:lnTo>
                  <a:pt x="4858654" y="1358899"/>
                </a:lnTo>
                <a:lnTo>
                  <a:pt x="4869007" y="1333499"/>
                </a:lnTo>
                <a:lnTo>
                  <a:pt x="4877823" y="1295399"/>
                </a:lnTo>
                <a:lnTo>
                  <a:pt x="4885081" y="1269999"/>
                </a:lnTo>
                <a:lnTo>
                  <a:pt x="4890762" y="1244599"/>
                </a:lnTo>
                <a:lnTo>
                  <a:pt x="4894845" y="1206500"/>
                </a:lnTo>
                <a:lnTo>
                  <a:pt x="4897309" y="1181100"/>
                </a:lnTo>
                <a:lnTo>
                  <a:pt x="4898135" y="1155700"/>
                </a:lnTo>
                <a:lnTo>
                  <a:pt x="4897309" y="1117600"/>
                </a:lnTo>
                <a:lnTo>
                  <a:pt x="4894845" y="1092200"/>
                </a:lnTo>
                <a:lnTo>
                  <a:pt x="4890762" y="1054100"/>
                </a:lnTo>
                <a:lnTo>
                  <a:pt x="4885081" y="1028700"/>
                </a:lnTo>
                <a:lnTo>
                  <a:pt x="4877823" y="1003300"/>
                </a:lnTo>
                <a:lnTo>
                  <a:pt x="4869007" y="965200"/>
                </a:lnTo>
                <a:lnTo>
                  <a:pt x="4858654" y="939800"/>
                </a:lnTo>
                <a:lnTo>
                  <a:pt x="4846783" y="914400"/>
                </a:lnTo>
                <a:lnTo>
                  <a:pt x="4833417" y="889000"/>
                </a:lnTo>
                <a:lnTo>
                  <a:pt x="4818573" y="850900"/>
                </a:lnTo>
                <a:lnTo>
                  <a:pt x="4784538" y="800100"/>
                </a:lnTo>
                <a:lnTo>
                  <a:pt x="4744841" y="749300"/>
                </a:lnTo>
                <a:lnTo>
                  <a:pt x="4699643" y="698500"/>
                </a:lnTo>
                <a:lnTo>
                  <a:pt x="4675031" y="660400"/>
                </a:lnTo>
                <a:lnTo>
                  <a:pt x="4649106" y="635000"/>
                </a:lnTo>
                <a:lnTo>
                  <a:pt x="4621886" y="609600"/>
                </a:lnTo>
                <a:lnTo>
                  <a:pt x="4593393" y="584200"/>
                </a:lnTo>
                <a:lnTo>
                  <a:pt x="4563646" y="571500"/>
                </a:lnTo>
                <a:lnTo>
                  <a:pt x="4532665" y="546100"/>
                </a:lnTo>
                <a:lnTo>
                  <a:pt x="4500472" y="520700"/>
                </a:lnTo>
                <a:lnTo>
                  <a:pt x="4467086" y="495300"/>
                </a:lnTo>
                <a:lnTo>
                  <a:pt x="4432527" y="469900"/>
                </a:lnTo>
                <a:lnTo>
                  <a:pt x="4396816" y="444500"/>
                </a:lnTo>
                <a:lnTo>
                  <a:pt x="4359972" y="431800"/>
                </a:lnTo>
                <a:lnTo>
                  <a:pt x="4322018" y="406400"/>
                </a:lnTo>
                <a:lnTo>
                  <a:pt x="4282971" y="381000"/>
                </a:lnTo>
                <a:lnTo>
                  <a:pt x="4242853" y="368300"/>
                </a:lnTo>
                <a:lnTo>
                  <a:pt x="4201685" y="342900"/>
                </a:lnTo>
                <a:lnTo>
                  <a:pt x="4159485" y="317500"/>
                </a:lnTo>
                <a:lnTo>
                  <a:pt x="4116275" y="304800"/>
                </a:lnTo>
                <a:lnTo>
                  <a:pt x="4072075" y="279400"/>
                </a:lnTo>
                <a:lnTo>
                  <a:pt x="3980785" y="254000"/>
                </a:lnTo>
                <a:lnTo>
                  <a:pt x="3933736" y="228600"/>
                </a:lnTo>
                <a:lnTo>
                  <a:pt x="3836930" y="203200"/>
                </a:lnTo>
                <a:lnTo>
                  <a:pt x="3787214" y="177800"/>
                </a:lnTo>
                <a:lnTo>
                  <a:pt x="3526313" y="114300"/>
                </a:lnTo>
                <a:lnTo>
                  <a:pt x="3246735" y="50800"/>
                </a:lnTo>
                <a:close/>
              </a:path>
              <a:path w="4898390" h="2298700">
                <a:moveTo>
                  <a:pt x="3130241" y="38100"/>
                </a:moveTo>
                <a:lnTo>
                  <a:pt x="1769608" y="38100"/>
                </a:lnTo>
                <a:lnTo>
                  <a:pt x="1710951" y="50800"/>
                </a:lnTo>
                <a:lnTo>
                  <a:pt x="3188801" y="50800"/>
                </a:lnTo>
                <a:lnTo>
                  <a:pt x="3130241" y="38100"/>
                </a:lnTo>
                <a:close/>
              </a:path>
              <a:path w="4898390" h="2298700">
                <a:moveTo>
                  <a:pt x="2951011" y="12700"/>
                </a:moveTo>
                <a:lnTo>
                  <a:pt x="1949152" y="12700"/>
                </a:lnTo>
                <a:lnTo>
                  <a:pt x="1828874" y="38100"/>
                </a:lnTo>
                <a:lnTo>
                  <a:pt x="3071076" y="38100"/>
                </a:lnTo>
                <a:lnTo>
                  <a:pt x="2951011" y="12700"/>
                </a:lnTo>
                <a:close/>
              </a:path>
              <a:path w="4898390" h="2298700">
                <a:moveTo>
                  <a:pt x="2766880" y="0"/>
                </a:moveTo>
                <a:lnTo>
                  <a:pt x="2133633" y="0"/>
                </a:lnTo>
                <a:lnTo>
                  <a:pt x="2071624" y="12700"/>
                </a:lnTo>
                <a:lnTo>
                  <a:pt x="2828768" y="12700"/>
                </a:lnTo>
                <a:lnTo>
                  <a:pt x="2766880" y="0"/>
                </a:lnTo>
                <a:close/>
              </a:path>
            </a:pathLst>
          </a:custGeom>
          <a:solidFill>
            <a:srgbClr val="FB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97280" y="4706620"/>
            <a:ext cx="4898390" cy="2310765"/>
          </a:xfrm>
          <a:custGeom>
            <a:avLst/>
            <a:gdLst/>
            <a:ahLst/>
            <a:cxnLst/>
            <a:rect l="l" t="t" r="r" b="b"/>
            <a:pathLst>
              <a:path w="4898390" h="2310765">
                <a:moveTo>
                  <a:pt x="2450592" y="0"/>
                </a:moveTo>
                <a:lnTo>
                  <a:pt x="2386345" y="387"/>
                </a:lnTo>
                <a:lnTo>
                  <a:pt x="2322506" y="1544"/>
                </a:lnTo>
                <a:lnTo>
                  <a:pt x="2259094" y="3462"/>
                </a:lnTo>
                <a:lnTo>
                  <a:pt x="2196129" y="6129"/>
                </a:lnTo>
                <a:lnTo>
                  <a:pt x="2133633" y="9538"/>
                </a:lnTo>
                <a:lnTo>
                  <a:pt x="2071624" y="13679"/>
                </a:lnTo>
                <a:lnTo>
                  <a:pt x="2010124" y="18543"/>
                </a:lnTo>
                <a:lnTo>
                  <a:pt x="1949152" y="24119"/>
                </a:lnTo>
                <a:lnTo>
                  <a:pt x="1888729" y="30400"/>
                </a:lnTo>
                <a:lnTo>
                  <a:pt x="1828874" y="37374"/>
                </a:lnTo>
                <a:lnTo>
                  <a:pt x="1769608" y="45034"/>
                </a:lnTo>
                <a:lnTo>
                  <a:pt x="1710951" y="53370"/>
                </a:lnTo>
                <a:lnTo>
                  <a:pt x="1652924" y="62372"/>
                </a:lnTo>
                <a:lnTo>
                  <a:pt x="1595546" y="72031"/>
                </a:lnTo>
                <a:lnTo>
                  <a:pt x="1538838" y="82338"/>
                </a:lnTo>
                <a:lnTo>
                  <a:pt x="1482819" y="93283"/>
                </a:lnTo>
                <a:lnTo>
                  <a:pt x="1427511" y="104856"/>
                </a:lnTo>
                <a:lnTo>
                  <a:pt x="1372932" y="117050"/>
                </a:lnTo>
                <a:lnTo>
                  <a:pt x="1319105" y="129853"/>
                </a:lnTo>
                <a:lnTo>
                  <a:pt x="1266047" y="143258"/>
                </a:lnTo>
                <a:lnTo>
                  <a:pt x="1213781" y="157254"/>
                </a:lnTo>
                <a:lnTo>
                  <a:pt x="1162325" y="171832"/>
                </a:lnTo>
                <a:lnTo>
                  <a:pt x="1111701" y="186982"/>
                </a:lnTo>
                <a:lnTo>
                  <a:pt x="1061928" y="202697"/>
                </a:lnTo>
                <a:lnTo>
                  <a:pt x="1013026" y="218965"/>
                </a:lnTo>
                <a:lnTo>
                  <a:pt x="965016" y="235778"/>
                </a:lnTo>
                <a:lnTo>
                  <a:pt x="917918" y="253126"/>
                </a:lnTo>
                <a:lnTo>
                  <a:pt x="871753" y="271000"/>
                </a:lnTo>
                <a:lnTo>
                  <a:pt x="826539" y="289390"/>
                </a:lnTo>
                <a:lnTo>
                  <a:pt x="782298" y="308288"/>
                </a:lnTo>
                <a:lnTo>
                  <a:pt x="739049" y="327684"/>
                </a:lnTo>
                <a:lnTo>
                  <a:pt x="696813" y="347568"/>
                </a:lnTo>
                <a:lnTo>
                  <a:pt x="655611" y="367931"/>
                </a:lnTo>
                <a:lnTo>
                  <a:pt x="615461" y="388764"/>
                </a:lnTo>
                <a:lnTo>
                  <a:pt x="576385" y="410058"/>
                </a:lnTo>
                <a:lnTo>
                  <a:pt x="538402" y="431802"/>
                </a:lnTo>
                <a:lnTo>
                  <a:pt x="501534" y="453989"/>
                </a:lnTo>
                <a:lnTo>
                  <a:pt x="465799" y="476607"/>
                </a:lnTo>
                <a:lnTo>
                  <a:pt x="431218" y="499649"/>
                </a:lnTo>
                <a:lnTo>
                  <a:pt x="397811" y="523104"/>
                </a:lnTo>
                <a:lnTo>
                  <a:pt x="365599" y="546963"/>
                </a:lnTo>
                <a:lnTo>
                  <a:pt x="334602" y="571217"/>
                </a:lnTo>
                <a:lnTo>
                  <a:pt x="304840" y="595857"/>
                </a:lnTo>
                <a:lnTo>
                  <a:pt x="249100" y="646255"/>
                </a:lnTo>
                <a:lnTo>
                  <a:pt x="198542" y="698084"/>
                </a:lnTo>
                <a:lnTo>
                  <a:pt x="153328" y="751267"/>
                </a:lnTo>
                <a:lnTo>
                  <a:pt x="113618" y="805730"/>
                </a:lnTo>
                <a:lnTo>
                  <a:pt x="79574" y="861398"/>
                </a:lnTo>
                <a:lnTo>
                  <a:pt x="51358" y="918196"/>
                </a:lnTo>
                <a:lnTo>
                  <a:pt x="29131" y="976049"/>
                </a:lnTo>
                <a:lnTo>
                  <a:pt x="13054" y="1034883"/>
                </a:lnTo>
                <a:lnTo>
                  <a:pt x="3290" y="1094622"/>
                </a:lnTo>
                <a:lnTo>
                  <a:pt x="0" y="1155191"/>
                </a:lnTo>
                <a:lnTo>
                  <a:pt x="826" y="1185435"/>
                </a:lnTo>
                <a:lnTo>
                  <a:pt x="7373" y="1245344"/>
                </a:lnTo>
                <a:lnTo>
                  <a:pt x="20314" y="1304420"/>
                </a:lnTo>
                <a:lnTo>
                  <a:pt x="39486" y="1362585"/>
                </a:lnTo>
                <a:lnTo>
                  <a:pt x="64727" y="1419763"/>
                </a:lnTo>
                <a:lnTo>
                  <a:pt x="95877" y="1475878"/>
                </a:lnTo>
                <a:lnTo>
                  <a:pt x="132775" y="1530852"/>
                </a:lnTo>
                <a:lnTo>
                  <a:pt x="175257" y="1584609"/>
                </a:lnTo>
                <a:lnTo>
                  <a:pt x="223163" y="1637072"/>
                </a:lnTo>
                <a:lnTo>
                  <a:pt x="276332" y="1688165"/>
                </a:lnTo>
                <a:lnTo>
                  <a:pt x="334602" y="1737811"/>
                </a:lnTo>
                <a:lnTo>
                  <a:pt x="365599" y="1762068"/>
                </a:lnTo>
                <a:lnTo>
                  <a:pt x="397811" y="1785934"/>
                </a:lnTo>
                <a:lnTo>
                  <a:pt x="431218" y="1809400"/>
                </a:lnTo>
                <a:lnTo>
                  <a:pt x="465799" y="1832456"/>
                </a:lnTo>
                <a:lnTo>
                  <a:pt x="501534" y="1855093"/>
                </a:lnTo>
                <a:lnTo>
                  <a:pt x="538402" y="1877301"/>
                </a:lnTo>
                <a:lnTo>
                  <a:pt x="576385" y="1899071"/>
                </a:lnTo>
                <a:lnTo>
                  <a:pt x="615461" y="1920393"/>
                </a:lnTo>
                <a:lnTo>
                  <a:pt x="655611" y="1941257"/>
                </a:lnTo>
                <a:lnTo>
                  <a:pt x="696813" y="1961655"/>
                </a:lnTo>
                <a:lnTo>
                  <a:pt x="739049" y="1981575"/>
                </a:lnTo>
                <a:lnTo>
                  <a:pt x="782298" y="2001009"/>
                </a:lnTo>
                <a:lnTo>
                  <a:pt x="826539" y="2019948"/>
                </a:lnTo>
                <a:lnTo>
                  <a:pt x="871753" y="2038381"/>
                </a:lnTo>
                <a:lnTo>
                  <a:pt x="917918" y="2056298"/>
                </a:lnTo>
                <a:lnTo>
                  <a:pt x="965016" y="2073692"/>
                </a:lnTo>
                <a:lnTo>
                  <a:pt x="1013026" y="2090551"/>
                </a:lnTo>
                <a:lnTo>
                  <a:pt x="1061928" y="2106866"/>
                </a:lnTo>
                <a:lnTo>
                  <a:pt x="1111701" y="2122628"/>
                </a:lnTo>
                <a:lnTo>
                  <a:pt x="1162325" y="2137827"/>
                </a:lnTo>
                <a:lnTo>
                  <a:pt x="1213781" y="2152453"/>
                </a:lnTo>
                <a:lnTo>
                  <a:pt x="1266047" y="2166497"/>
                </a:lnTo>
                <a:lnTo>
                  <a:pt x="1319105" y="2179950"/>
                </a:lnTo>
                <a:lnTo>
                  <a:pt x="1372932" y="2192801"/>
                </a:lnTo>
                <a:lnTo>
                  <a:pt x="1427511" y="2205041"/>
                </a:lnTo>
                <a:lnTo>
                  <a:pt x="1482819" y="2216662"/>
                </a:lnTo>
                <a:lnTo>
                  <a:pt x="1538838" y="2227652"/>
                </a:lnTo>
                <a:lnTo>
                  <a:pt x="1595546" y="2238002"/>
                </a:lnTo>
                <a:lnTo>
                  <a:pt x="1652924" y="2247703"/>
                </a:lnTo>
                <a:lnTo>
                  <a:pt x="1710951" y="2256746"/>
                </a:lnTo>
                <a:lnTo>
                  <a:pt x="1769608" y="2265120"/>
                </a:lnTo>
                <a:lnTo>
                  <a:pt x="1828874" y="2272816"/>
                </a:lnTo>
                <a:lnTo>
                  <a:pt x="1888729" y="2279825"/>
                </a:lnTo>
                <a:lnTo>
                  <a:pt x="1949152" y="2286136"/>
                </a:lnTo>
                <a:lnTo>
                  <a:pt x="2010124" y="2291741"/>
                </a:lnTo>
                <a:lnTo>
                  <a:pt x="2071624" y="2296630"/>
                </a:lnTo>
                <a:lnTo>
                  <a:pt x="2133633" y="2300793"/>
                </a:lnTo>
                <a:lnTo>
                  <a:pt x="2196129" y="2304220"/>
                </a:lnTo>
                <a:lnTo>
                  <a:pt x="2259094" y="2306903"/>
                </a:lnTo>
                <a:lnTo>
                  <a:pt x="2322506" y="2308831"/>
                </a:lnTo>
                <a:lnTo>
                  <a:pt x="2386345" y="2309995"/>
                </a:lnTo>
                <a:lnTo>
                  <a:pt x="2450592" y="2310385"/>
                </a:lnTo>
                <a:lnTo>
                  <a:pt x="2514695" y="2309995"/>
                </a:lnTo>
                <a:lnTo>
                  <a:pt x="2578396" y="2308831"/>
                </a:lnTo>
                <a:lnTo>
                  <a:pt x="2641674" y="2306903"/>
                </a:lnTo>
                <a:lnTo>
                  <a:pt x="2704509" y="2304220"/>
                </a:lnTo>
                <a:lnTo>
                  <a:pt x="2766880" y="2300793"/>
                </a:lnTo>
                <a:lnTo>
                  <a:pt x="2828768" y="2296630"/>
                </a:lnTo>
                <a:lnTo>
                  <a:pt x="2890152" y="2291741"/>
                </a:lnTo>
                <a:lnTo>
                  <a:pt x="2951011" y="2286136"/>
                </a:lnTo>
                <a:lnTo>
                  <a:pt x="3011326" y="2279825"/>
                </a:lnTo>
                <a:lnTo>
                  <a:pt x="3071076" y="2272816"/>
                </a:lnTo>
                <a:lnTo>
                  <a:pt x="3130241" y="2265120"/>
                </a:lnTo>
                <a:lnTo>
                  <a:pt x="3188801" y="2256746"/>
                </a:lnTo>
                <a:lnTo>
                  <a:pt x="3246735" y="2247703"/>
                </a:lnTo>
                <a:lnTo>
                  <a:pt x="3304023" y="2238002"/>
                </a:lnTo>
                <a:lnTo>
                  <a:pt x="3360645" y="2227652"/>
                </a:lnTo>
                <a:lnTo>
                  <a:pt x="3416581" y="2216662"/>
                </a:lnTo>
                <a:lnTo>
                  <a:pt x="3471811" y="2205041"/>
                </a:lnTo>
                <a:lnTo>
                  <a:pt x="3526313" y="2192801"/>
                </a:lnTo>
                <a:lnTo>
                  <a:pt x="3580069" y="2179950"/>
                </a:lnTo>
                <a:lnTo>
                  <a:pt x="3633057" y="2166497"/>
                </a:lnTo>
                <a:lnTo>
                  <a:pt x="3685257" y="2152453"/>
                </a:lnTo>
                <a:lnTo>
                  <a:pt x="3736650" y="2137827"/>
                </a:lnTo>
                <a:lnTo>
                  <a:pt x="3787214" y="2122628"/>
                </a:lnTo>
                <a:lnTo>
                  <a:pt x="3836930" y="2106866"/>
                </a:lnTo>
                <a:lnTo>
                  <a:pt x="3885778" y="2090551"/>
                </a:lnTo>
                <a:lnTo>
                  <a:pt x="3933736" y="2073692"/>
                </a:lnTo>
                <a:lnTo>
                  <a:pt x="3980785" y="2056298"/>
                </a:lnTo>
                <a:lnTo>
                  <a:pt x="4026905" y="2038381"/>
                </a:lnTo>
                <a:lnTo>
                  <a:pt x="4072075" y="2019948"/>
                </a:lnTo>
                <a:lnTo>
                  <a:pt x="4116275" y="2001009"/>
                </a:lnTo>
                <a:lnTo>
                  <a:pt x="4159485" y="1981575"/>
                </a:lnTo>
                <a:lnTo>
                  <a:pt x="4201685" y="1961655"/>
                </a:lnTo>
                <a:lnTo>
                  <a:pt x="4242853" y="1941257"/>
                </a:lnTo>
                <a:lnTo>
                  <a:pt x="4282971" y="1920393"/>
                </a:lnTo>
                <a:lnTo>
                  <a:pt x="4322018" y="1899071"/>
                </a:lnTo>
                <a:lnTo>
                  <a:pt x="4359972" y="1877301"/>
                </a:lnTo>
                <a:lnTo>
                  <a:pt x="4396816" y="1855093"/>
                </a:lnTo>
                <a:lnTo>
                  <a:pt x="4432527" y="1832456"/>
                </a:lnTo>
                <a:lnTo>
                  <a:pt x="4467086" y="1809400"/>
                </a:lnTo>
                <a:lnTo>
                  <a:pt x="4500472" y="1785934"/>
                </a:lnTo>
                <a:lnTo>
                  <a:pt x="4532665" y="1762068"/>
                </a:lnTo>
                <a:lnTo>
                  <a:pt x="4563646" y="1737811"/>
                </a:lnTo>
                <a:lnTo>
                  <a:pt x="4593393" y="1713174"/>
                </a:lnTo>
                <a:lnTo>
                  <a:pt x="4649106" y="1662795"/>
                </a:lnTo>
                <a:lnTo>
                  <a:pt x="4699643" y="1611007"/>
                </a:lnTo>
                <a:lnTo>
                  <a:pt x="4744841" y="1557887"/>
                </a:lnTo>
                <a:lnTo>
                  <a:pt x="4784538" y="1503512"/>
                </a:lnTo>
                <a:lnTo>
                  <a:pt x="4818573" y="1447958"/>
                </a:lnTo>
                <a:lnTo>
                  <a:pt x="4846783" y="1391302"/>
                </a:lnTo>
                <a:lnTo>
                  <a:pt x="4869007" y="1333621"/>
                </a:lnTo>
                <a:lnTo>
                  <a:pt x="4885081" y="1274991"/>
                </a:lnTo>
                <a:lnTo>
                  <a:pt x="4894845" y="1215489"/>
                </a:lnTo>
                <a:lnTo>
                  <a:pt x="4898135" y="1155191"/>
                </a:lnTo>
                <a:lnTo>
                  <a:pt x="4897309" y="1124808"/>
                </a:lnTo>
                <a:lnTo>
                  <a:pt x="4890762" y="1064644"/>
                </a:lnTo>
                <a:lnTo>
                  <a:pt x="4877823" y="1005348"/>
                </a:lnTo>
                <a:lnTo>
                  <a:pt x="4858654" y="946995"/>
                </a:lnTo>
                <a:lnTo>
                  <a:pt x="4833417" y="889660"/>
                </a:lnTo>
                <a:lnTo>
                  <a:pt x="4802274" y="833418"/>
                </a:lnTo>
                <a:lnTo>
                  <a:pt x="4765387" y="778343"/>
                </a:lnTo>
                <a:lnTo>
                  <a:pt x="4722919" y="724511"/>
                </a:lnTo>
                <a:lnTo>
                  <a:pt x="4675031" y="671996"/>
                </a:lnTo>
                <a:lnTo>
                  <a:pt x="4621886" y="620873"/>
                </a:lnTo>
                <a:lnTo>
                  <a:pt x="4563646" y="571217"/>
                </a:lnTo>
                <a:lnTo>
                  <a:pt x="4532665" y="546963"/>
                </a:lnTo>
                <a:lnTo>
                  <a:pt x="4500472" y="523104"/>
                </a:lnTo>
                <a:lnTo>
                  <a:pt x="4467086" y="499649"/>
                </a:lnTo>
                <a:lnTo>
                  <a:pt x="4432527" y="476607"/>
                </a:lnTo>
                <a:lnTo>
                  <a:pt x="4396816" y="453989"/>
                </a:lnTo>
                <a:lnTo>
                  <a:pt x="4359972" y="431802"/>
                </a:lnTo>
                <a:lnTo>
                  <a:pt x="4322018" y="410058"/>
                </a:lnTo>
                <a:lnTo>
                  <a:pt x="4282971" y="388764"/>
                </a:lnTo>
                <a:lnTo>
                  <a:pt x="4242853" y="367931"/>
                </a:lnTo>
                <a:lnTo>
                  <a:pt x="4201685" y="347568"/>
                </a:lnTo>
                <a:lnTo>
                  <a:pt x="4159485" y="327684"/>
                </a:lnTo>
                <a:lnTo>
                  <a:pt x="4116275" y="308288"/>
                </a:lnTo>
                <a:lnTo>
                  <a:pt x="4072075" y="289390"/>
                </a:lnTo>
                <a:lnTo>
                  <a:pt x="4026905" y="271000"/>
                </a:lnTo>
                <a:lnTo>
                  <a:pt x="3980785" y="253126"/>
                </a:lnTo>
                <a:lnTo>
                  <a:pt x="3933736" y="235778"/>
                </a:lnTo>
                <a:lnTo>
                  <a:pt x="3885778" y="218965"/>
                </a:lnTo>
                <a:lnTo>
                  <a:pt x="3836930" y="202697"/>
                </a:lnTo>
                <a:lnTo>
                  <a:pt x="3787214" y="186982"/>
                </a:lnTo>
                <a:lnTo>
                  <a:pt x="3736650" y="171832"/>
                </a:lnTo>
                <a:lnTo>
                  <a:pt x="3685257" y="157254"/>
                </a:lnTo>
                <a:lnTo>
                  <a:pt x="3633057" y="143258"/>
                </a:lnTo>
                <a:lnTo>
                  <a:pt x="3580069" y="129853"/>
                </a:lnTo>
                <a:lnTo>
                  <a:pt x="3526313" y="117050"/>
                </a:lnTo>
                <a:lnTo>
                  <a:pt x="3471811" y="104856"/>
                </a:lnTo>
                <a:lnTo>
                  <a:pt x="3416581" y="93283"/>
                </a:lnTo>
                <a:lnTo>
                  <a:pt x="3360645" y="82338"/>
                </a:lnTo>
                <a:lnTo>
                  <a:pt x="3304023" y="72031"/>
                </a:lnTo>
                <a:lnTo>
                  <a:pt x="3246735" y="62372"/>
                </a:lnTo>
                <a:lnTo>
                  <a:pt x="3188801" y="53370"/>
                </a:lnTo>
                <a:lnTo>
                  <a:pt x="3130241" y="45034"/>
                </a:lnTo>
                <a:lnTo>
                  <a:pt x="3071076" y="37374"/>
                </a:lnTo>
                <a:lnTo>
                  <a:pt x="3011326" y="30400"/>
                </a:lnTo>
                <a:lnTo>
                  <a:pt x="2951011" y="24119"/>
                </a:lnTo>
                <a:lnTo>
                  <a:pt x="2890152" y="18543"/>
                </a:lnTo>
                <a:lnTo>
                  <a:pt x="2828768" y="13679"/>
                </a:lnTo>
                <a:lnTo>
                  <a:pt x="2766880" y="9538"/>
                </a:lnTo>
                <a:lnTo>
                  <a:pt x="2704509" y="6129"/>
                </a:lnTo>
                <a:lnTo>
                  <a:pt x="2641674" y="3462"/>
                </a:lnTo>
                <a:lnTo>
                  <a:pt x="2578396" y="1544"/>
                </a:lnTo>
                <a:lnTo>
                  <a:pt x="2514695" y="387"/>
                </a:lnTo>
                <a:lnTo>
                  <a:pt x="2450592" y="0"/>
                </a:lnTo>
              </a:path>
            </a:pathLst>
          </a:custGeom>
          <a:ln w="12190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03907" y="630936"/>
            <a:ext cx="7087870" cy="1365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57655" marR="5080" indent="-1545590">
              <a:lnSpc>
                <a:spcPct val="100000"/>
              </a:lnSpc>
              <a:spcBef>
                <a:spcPts val="90"/>
              </a:spcBef>
            </a:pPr>
            <a:r>
              <a:rPr sz="4400" spc="-10" dirty="0">
                <a:solidFill>
                  <a:srgbClr val="06FD1C"/>
                </a:solidFill>
              </a:rPr>
              <a:t>MODIFICACIONES A NIVEL  INSTITUCIONAL</a:t>
            </a:r>
            <a:endParaRPr sz="4400" dirty="0"/>
          </a:p>
        </p:txBody>
      </p:sp>
      <p:sp>
        <p:nvSpPr>
          <p:cNvPr id="9" name="object 9"/>
          <p:cNvSpPr/>
          <p:nvPr/>
        </p:nvSpPr>
        <p:spPr>
          <a:xfrm>
            <a:off x="7764398" y="4620514"/>
            <a:ext cx="136525" cy="2330450"/>
          </a:xfrm>
          <a:custGeom>
            <a:avLst/>
            <a:gdLst/>
            <a:ahLst/>
            <a:cxnLst/>
            <a:rect l="l" t="t" r="r" b="b"/>
            <a:pathLst>
              <a:path w="136525" h="2330450">
                <a:moveTo>
                  <a:pt x="0" y="0"/>
                </a:moveTo>
                <a:lnTo>
                  <a:pt x="0" y="2330005"/>
                </a:lnTo>
                <a:lnTo>
                  <a:pt x="136398" y="2330005"/>
                </a:lnTo>
                <a:lnTo>
                  <a:pt x="136398" y="10572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741919" y="4621276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42672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764398" y="4672710"/>
            <a:ext cx="136525" cy="1853564"/>
          </a:xfrm>
          <a:custGeom>
            <a:avLst/>
            <a:gdLst/>
            <a:ahLst/>
            <a:cxnLst/>
            <a:rect l="l" t="t" r="r" b="b"/>
            <a:pathLst>
              <a:path w="136525" h="1853565">
                <a:moveTo>
                  <a:pt x="0" y="0"/>
                </a:moveTo>
                <a:lnTo>
                  <a:pt x="0" y="1853564"/>
                </a:lnTo>
                <a:lnTo>
                  <a:pt x="136398" y="1853564"/>
                </a:lnTo>
                <a:lnTo>
                  <a:pt x="136398" y="105918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809547" y="4778628"/>
            <a:ext cx="91440" cy="1694180"/>
          </a:xfrm>
          <a:custGeom>
            <a:avLst/>
            <a:gdLst/>
            <a:ahLst/>
            <a:cxnLst/>
            <a:rect l="l" t="t" r="r" b="b"/>
            <a:pathLst>
              <a:path w="91440" h="1694179">
                <a:moveTo>
                  <a:pt x="0" y="0"/>
                </a:moveTo>
                <a:lnTo>
                  <a:pt x="0" y="1694117"/>
                </a:lnTo>
                <a:lnTo>
                  <a:pt x="91249" y="1694117"/>
                </a:lnTo>
                <a:lnTo>
                  <a:pt x="91249" y="535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809547" y="4937886"/>
            <a:ext cx="91440" cy="52705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0"/>
                </a:moveTo>
                <a:lnTo>
                  <a:pt x="91249" y="523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803642" y="5092572"/>
            <a:ext cx="100330" cy="46990"/>
          </a:xfrm>
          <a:custGeom>
            <a:avLst/>
            <a:gdLst/>
            <a:ahLst/>
            <a:cxnLst/>
            <a:rect l="l" t="t" r="r" b="b"/>
            <a:pathLst>
              <a:path w="100329" h="46989">
                <a:moveTo>
                  <a:pt x="0" y="0"/>
                </a:moveTo>
                <a:lnTo>
                  <a:pt x="100202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803642" y="5246306"/>
            <a:ext cx="102235" cy="42545"/>
          </a:xfrm>
          <a:custGeom>
            <a:avLst/>
            <a:gdLst/>
            <a:ahLst/>
            <a:cxnLst/>
            <a:rect l="l" t="t" r="r" b="b"/>
            <a:pathLst>
              <a:path w="102234" h="42545">
                <a:moveTo>
                  <a:pt x="0" y="0"/>
                </a:moveTo>
                <a:lnTo>
                  <a:pt x="102107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805737" y="5405564"/>
            <a:ext cx="98425" cy="34290"/>
          </a:xfrm>
          <a:custGeom>
            <a:avLst/>
            <a:gdLst/>
            <a:ahLst/>
            <a:cxnLst/>
            <a:rect l="l" t="t" r="r" b="b"/>
            <a:pathLst>
              <a:path w="98425" h="34289">
                <a:moveTo>
                  <a:pt x="0" y="0"/>
                </a:moveTo>
                <a:lnTo>
                  <a:pt x="98107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803642" y="5546534"/>
            <a:ext cx="99695" cy="40005"/>
          </a:xfrm>
          <a:custGeom>
            <a:avLst/>
            <a:gdLst/>
            <a:ahLst/>
            <a:cxnLst/>
            <a:rect l="l" t="t" r="r" b="b"/>
            <a:pathLst>
              <a:path w="99695" h="40004">
                <a:moveTo>
                  <a:pt x="0" y="0"/>
                </a:moveTo>
                <a:lnTo>
                  <a:pt x="99250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805737" y="5714936"/>
            <a:ext cx="100330" cy="27940"/>
          </a:xfrm>
          <a:custGeom>
            <a:avLst/>
            <a:gdLst/>
            <a:ahLst/>
            <a:cxnLst/>
            <a:rect l="l" t="t" r="r" b="b"/>
            <a:pathLst>
              <a:path w="100329" h="27939">
                <a:moveTo>
                  <a:pt x="0" y="0"/>
                </a:moveTo>
                <a:lnTo>
                  <a:pt x="100012" y="2743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803642" y="5870765"/>
            <a:ext cx="102235" cy="32384"/>
          </a:xfrm>
          <a:custGeom>
            <a:avLst/>
            <a:gdLst/>
            <a:ahLst/>
            <a:cxnLst/>
            <a:rect l="l" t="t" r="r" b="b"/>
            <a:pathLst>
              <a:path w="102234" h="32385">
                <a:moveTo>
                  <a:pt x="0" y="0"/>
                </a:moveTo>
                <a:lnTo>
                  <a:pt x="102107" y="3200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803642" y="6033642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2107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803642" y="6183757"/>
            <a:ext cx="100330" cy="16510"/>
          </a:xfrm>
          <a:custGeom>
            <a:avLst/>
            <a:gdLst/>
            <a:ahLst/>
            <a:cxnLst/>
            <a:rect l="l" t="t" r="r" b="b"/>
            <a:pathLst>
              <a:path w="100329" h="16510">
                <a:moveTo>
                  <a:pt x="0" y="0"/>
                </a:moveTo>
                <a:lnTo>
                  <a:pt x="100202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803642" y="6340728"/>
            <a:ext cx="102235" cy="15240"/>
          </a:xfrm>
          <a:custGeom>
            <a:avLst/>
            <a:gdLst/>
            <a:ahLst/>
            <a:cxnLst/>
            <a:rect l="l" t="t" r="r" b="b"/>
            <a:pathLst>
              <a:path w="102234" h="15239">
                <a:moveTo>
                  <a:pt x="0" y="0"/>
                </a:moveTo>
                <a:lnTo>
                  <a:pt x="102107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766304" y="6794500"/>
            <a:ext cx="88900" cy="155575"/>
          </a:xfrm>
          <a:custGeom>
            <a:avLst/>
            <a:gdLst/>
            <a:ahLst/>
            <a:cxnLst/>
            <a:rect l="l" t="t" r="r" b="b"/>
            <a:pathLst>
              <a:path w="88900" h="155575">
                <a:moveTo>
                  <a:pt x="0" y="155448"/>
                </a:moveTo>
                <a:lnTo>
                  <a:pt x="88392" y="155448"/>
                </a:lnTo>
                <a:lnTo>
                  <a:pt x="88392" y="0"/>
                </a:lnTo>
                <a:lnTo>
                  <a:pt x="0" y="0"/>
                </a:lnTo>
                <a:lnTo>
                  <a:pt x="0" y="155448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873312" y="6949440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40" h="1270">
                <a:moveTo>
                  <a:pt x="0" y="1269"/>
                </a:moveTo>
                <a:lnTo>
                  <a:pt x="27484" y="1269"/>
                </a:lnTo>
                <a:lnTo>
                  <a:pt x="2748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865459" y="6804659"/>
            <a:ext cx="0" cy="144780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80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797736" y="6793230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285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947088" y="4726241"/>
            <a:ext cx="136525" cy="2224405"/>
          </a:xfrm>
          <a:custGeom>
            <a:avLst/>
            <a:gdLst/>
            <a:ahLst/>
            <a:cxnLst/>
            <a:rect l="l" t="t" r="r" b="b"/>
            <a:pathLst>
              <a:path w="136525" h="2224404">
                <a:moveTo>
                  <a:pt x="0" y="0"/>
                </a:moveTo>
                <a:lnTo>
                  <a:pt x="0" y="2224278"/>
                </a:lnTo>
                <a:lnTo>
                  <a:pt x="136398" y="2224278"/>
                </a:lnTo>
                <a:lnTo>
                  <a:pt x="136398" y="10020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23276" y="4727955"/>
            <a:ext cx="0" cy="2222500"/>
          </a:xfrm>
          <a:custGeom>
            <a:avLst/>
            <a:gdLst/>
            <a:ahLst/>
            <a:cxnLst/>
            <a:rect l="l" t="t" r="r" b="b"/>
            <a:pathLst>
              <a:path h="2222500">
                <a:moveTo>
                  <a:pt x="0" y="0"/>
                </a:moveTo>
                <a:lnTo>
                  <a:pt x="0" y="2221992"/>
                </a:lnTo>
              </a:path>
            </a:pathLst>
          </a:custGeom>
          <a:ln w="39624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947088" y="4776342"/>
            <a:ext cx="136525" cy="1770380"/>
          </a:xfrm>
          <a:custGeom>
            <a:avLst/>
            <a:gdLst/>
            <a:ahLst/>
            <a:cxnLst/>
            <a:rect l="l" t="t" r="r" b="b"/>
            <a:pathLst>
              <a:path w="136525" h="1770379">
                <a:moveTo>
                  <a:pt x="0" y="0"/>
                </a:moveTo>
                <a:lnTo>
                  <a:pt x="0" y="1770316"/>
                </a:lnTo>
                <a:lnTo>
                  <a:pt x="136398" y="1770316"/>
                </a:lnTo>
                <a:lnTo>
                  <a:pt x="136398" y="10115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992236" y="4877498"/>
            <a:ext cx="91440" cy="1617345"/>
          </a:xfrm>
          <a:custGeom>
            <a:avLst/>
            <a:gdLst/>
            <a:ahLst/>
            <a:cxnLst/>
            <a:rect l="l" t="t" r="r" b="b"/>
            <a:pathLst>
              <a:path w="91440" h="1617345">
                <a:moveTo>
                  <a:pt x="0" y="0"/>
                </a:moveTo>
                <a:lnTo>
                  <a:pt x="0" y="1616773"/>
                </a:lnTo>
                <a:lnTo>
                  <a:pt x="91249" y="1616773"/>
                </a:lnTo>
                <a:lnTo>
                  <a:pt x="91249" y="501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991093" y="5027803"/>
            <a:ext cx="90805" cy="50165"/>
          </a:xfrm>
          <a:custGeom>
            <a:avLst/>
            <a:gdLst/>
            <a:ahLst/>
            <a:cxnLst/>
            <a:rect l="l" t="t" r="r" b="b"/>
            <a:pathLst>
              <a:path w="90804" h="50164">
                <a:moveTo>
                  <a:pt x="0" y="0"/>
                </a:moveTo>
                <a:lnTo>
                  <a:pt x="90297" y="501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986331" y="5176773"/>
            <a:ext cx="99060" cy="44450"/>
          </a:xfrm>
          <a:custGeom>
            <a:avLst/>
            <a:gdLst/>
            <a:ahLst/>
            <a:cxnLst/>
            <a:rect l="l" t="t" r="r" b="b"/>
            <a:pathLst>
              <a:path w="99059" h="44450">
                <a:moveTo>
                  <a:pt x="0" y="0"/>
                </a:moveTo>
                <a:lnTo>
                  <a:pt x="99059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986331" y="5323649"/>
            <a:ext cx="102235" cy="38735"/>
          </a:xfrm>
          <a:custGeom>
            <a:avLst/>
            <a:gdLst/>
            <a:ahLst/>
            <a:cxnLst/>
            <a:rect l="l" t="t" r="r" b="b"/>
            <a:pathLst>
              <a:path w="102234" h="38735">
                <a:moveTo>
                  <a:pt x="0" y="0"/>
                </a:moveTo>
                <a:lnTo>
                  <a:pt x="101917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86331" y="5476049"/>
            <a:ext cx="99060" cy="32384"/>
          </a:xfrm>
          <a:custGeom>
            <a:avLst/>
            <a:gdLst/>
            <a:ahLst/>
            <a:cxnLst/>
            <a:rect l="l" t="t" r="r" b="b"/>
            <a:pathLst>
              <a:path w="99059" h="32385">
                <a:moveTo>
                  <a:pt x="0" y="0"/>
                </a:moveTo>
                <a:lnTo>
                  <a:pt x="99059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986331" y="5610352"/>
            <a:ext cx="97155" cy="38100"/>
          </a:xfrm>
          <a:custGeom>
            <a:avLst/>
            <a:gdLst/>
            <a:ahLst/>
            <a:cxnLst/>
            <a:rect l="l" t="t" r="r" b="b"/>
            <a:pathLst>
              <a:path w="97154" h="38100">
                <a:moveTo>
                  <a:pt x="0" y="0"/>
                </a:moveTo>
                <a:lnTo>
                  <a:pt x="97154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86331" y="5769609"/>
            <a:ext cx="102235" cy="27305"/>
          </a:xfrm>
          <a:custGeom>
            <a:avLst/>
            <a:gdLst/>
            <a:ahLst/>
            <a:cxnLst/>
            <a:rect l="l" t="t" r="r" b="b"/>
            <a:pathLst>
              <a:path w="102234" h="27304">
                <a:moveTo>
                  <a:pt x="0" y="0"/>
                </a:moveTo>
                <a:lnTo>
                  <a:pt x="101917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986331" y="5918580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4" h="31114">
                <a:moveTo>
                  <a:pt x="0" y="0"/>
                </a:moveTo>
                <a:lnTo>
                  <a:pt x="101917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986331" y="6073457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1917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986331" y="6216713"/>
            <a:ext cx="99060" cy="16510"/>
          </a:xfrm>
          <a:custGeom>
            <a:avLst/>
            <a:gdLst/>
            <a:ahLst/>
            <a:cxnLst/>
            <a:rect l="l" t="t" r="r" b="b"/>
            <a:pathLst>
              <a:path w="99059" h="16510">
                <a:moveTo>
                  <a:pt x="0" y="0"/>
                </a:moveTo>
                <a:lnTo>
                  <a:pt x="99059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986331" y="6367017"/>
            <a:ext cx="102235" cy="13970"/>
          </a:xfrm>
          <a:custGeom>
            <a:avLst/>
            <a:gdLst/>
            <a:ahLst/>
            <a:cxnLst/>
            <a:rect l="l" t="t" r="r" b="b"/>
            <a:pathLst>
              <a:path w="102234" h="13970">
                <a:moveTo>
                  <a:pt x="0" y="0"/>
                </a:moveTo>
                <a:lnTo>
                  <a:pt x="101917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946135" y="6797547"/>
            <a:ext cx="88900" cy="152400"/>
          </a:xfrm>
          <a:custGeom>
            <a:avLst/>
            <a:gdLst/>
            <a:ahLst/>
            <a:cxnLst/>
            <a:rect l="l" t="t" r="r" b="b"/>
            <a:pathLst>
              <a:path w="88900" h="152400">
                <a:moveTo>
                  <a:pt x="0" y="152399"/>
                </a:moveTo>
                <a:lnTo>
                  <a:pt x="88392" y="152399"/>
                </a:lnTo>
                <a:lnTo>
                  <a:pt x="88392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056001" y="6949440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40" h="1270">
                <a:moveTo>
                  <a:pt x="0" y="1269"/>
                </a:moveTo>
                <a:lnTo>
                  <a:pt x="27484" y="1269"/>
                </a:lnTo>
                <a:lnTo>
                  <a:pt x="2748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048149" y="681228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980426" y="6801484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159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20633" y="4785486"/>
            <a:ext cx="132715" cy="2157730"/>
          </a:xfrm>
          <a:custGeom>
            <a:avLst/>
            <a:gdLst/>
            <a:ahLst/>
            <a:cxnLst/>
            <a:rect l="l" t="t" r="r" b="b"/>
            <a:pathLst>
              <a:path w="132715" h="2157729">
                <a:moveTo>
                  <a:pt x="0" y="0"/>
                </a:moveTo>
                <a:lnTo>
                  <a:pt x="0" y="2157222"/>
                </a:lnTo>
                <a:lnTo>
                  <a:pt x="132588" y="2157222"/>
                </a:lnTo>
                <a:lnTo>
                  <a:pt x="132588" y="9658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8098535" y="4785867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7983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8120633" y="4833111"/>
            <a:ext cx="132715" cy="1718310"/>
          </a:xfrm>
          <a:custGeom>
            <a:avLst/>
            <a:gdLst/>
            <a:ahLst/>
            <a:cxnLst/>
            <a:rect l="l" t="t" r="r" b="b"/>
            <a:pathLst>
              <a:path w="132715" h="1718309">
                <a:moveTo>
                  <a:pt x="0" y="0"/>
                </a:moveTo>
                <a:lnTo>
                  <a:pt x="0" y="1718119"/>
                </a:lnTo>
                <a:lnTo>
                  <a:pt x="132588" y="1718119"/>
                </a:lnTo>
                <a:lnTo>
                  <a:pt x="132588" y="9906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164830" y="4932171"/>
            <a:ext cx="88900" cy="1569085"/>
          </a:xfrm>
          <a:custGeom>
            <a:avLst/>
            <a:gdLst/>
            <a:ahLst/>
            <a:cxnLst/>
            <a:rect l="l" t="t" r="r" b="b"/>
            <a:pathLst>
              <a:path w="88900" h="1569085">
                <a:moveTo>
                  <a:pt x="0" y="0"/>
                </a:moveTo>
                <a:lnTo>
                  <a:pt x="0" y="1568958"/>
                </a:lnTo>
                <a:lnTo>
                  <a:pt x="88392" y="1568958"/>
                </a:lnTo>
                <a:lnTo>
                  <a:pt x="88392" y="489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163877" y="5077904"/>
            <a:ext cx="87630" cy="46990"/>
          </a:xfrm>
          <a:custGeom>
            <a:avLst/>
            <a:gdLst/>
            <a:ahLst/>
            <a:cxnLst/>
            <a:rect l="l" t="t" r="r" b="b"/>
            <a:pathLst>
              <a:path w="87629" h="46989">
                <a:moveTo>
                  <a:pt x="0" y="0"/>
                </a:moveTo>
                <a:lnTo>
                  <a:pt x="87439" y="4648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8158924" y="5222303"/>
            <a:ext cx="96520" cy="43815"/>
          </a:xfrm>
          <a:custGeom>
            <a:avLst/>
            <a:gdLst/>
            <a:ahLst/>
            <a:cxnLst/>
            <a:rect l="l" t="t" r="r" b="b"/>
            <a:pathLst>
              <a:path w="96520" h="43814">
                <a:moveTo>
                  <a:pt x="0" y="0"/>
                </a:moveTo>
                <a:lnTo>
                  <a:pt x="96202" y="432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8158924" y="5364607"/>
            <a:ext cx="100330" cy="36830"/>
          </a:xfrm>
          <a:custGeom>
            <a:avLst/>
            <a:gdLst/>
            <a:ahLst/>
            <a:cxnLst/>
            <a:rect l="l" t="t" r="r" b="b"/>
            <a:pathLst>
              <a:path w="100329" h="36829">
                <a:moveTo>
                  <a:pt x="0" y="0"/>
                </a:moveTo>
                <a:lnTo>
                  <a:pt x="100203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8158924" y="5511291"/>
            <a:ext cx="96520" cy="32384"/>
          </a:xfrm>
          <a:custGeom>
            <a:avLst/>
            <a:gdLst/>
            <a:ahLst/>
            <a:cxnLst/>
            <a:rect l="l" t="t" r="r" b="b"/>
            <a:pathLst>
              <a:path w="96520" h="32385">
                <a:moveTo>
                  <a:pt x="0" y="0"/>
                </a:moveTo>
                <a:lnTo>
                  <a:pt x="96202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8158924" y="5643308"/>
            <a:ext cx="94615" cy="35560"/>
          </a:xfrm>
          <a:custGeom>
            <a:avLst/>
            <a:gdLst/>
            <a:ahLst/>
            <a:cxnLst/>
            <a:rect l="l" t="t" r="r" b="b"/>
            <a:pathLst>
              <a:path w="94615" h="35560">
                <a:moveTo>
                  <a:pt x="0" y="0"/>
                </a:moveTo>
                <a:lnTo>
                  <a:pt x="9429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8158924" y="5796851"/>
            <a:ext cx="100330" cy="26670"/>
          </a:xfrm>
          <a:custGeom>
            <a:avLst/>
            <a:gdLst/>
            <a:ahLst/>
            <a:cxnLst/>
            <a:rect l="l" t="t" r="r" b="b"/>
            <a:pathLst>
              <a:path w="100329" h="26670">
                <a:moveTo>
                  <a:pt x="0" y="0"/>
                </a:moveTo>
                <a:lnTo>
                  <a:pt x="100203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8158924" y="5941440"/>
            <a:ext cx="100330" cy="31115"/>
          </a:xfrm>
          <a:custGeom>
            <a:avLst/>
            <a:gdLst/>
            <a:ahLst/>
            <a:cxnLst/>
            <a:rect l="l" t="t" r="r" b="b"/>
            <a:pathLst>
              <a:path w="100329" h="31114">
                <a:moveTo>
                  <a:pt x="0" y="0"/>
                </a:moveTo>
                <a:lnTo>
                  <a:pt x="100203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158924" y="6091554"/>
            <a:ext cx="100330" cy="20955"/>
          </a:xfrm>
          <a:custGeom>
            <a:avLst/>
            <a:gdLst/>
            <a:ahLst/>
            <a:cxnLst/>
            <a:rect l="l" t="t" r="r" b="b"/>
            <a:pathLst>
              <a:path w="100329" h="20954">
                <a:moveTo>
                  <a:pt x="0" y="0"/>
                </a:moveTo>
                <a:lnTo>
                  <a:pt x="100203" y="20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158924" y="6230429"/>
            <a:ext cx="96520" cy="15875"/>
          </a:xfrm>
          <a:custGeom>
            <a:avLst/>
            <a:gdLst/>
            <a:ahLst/>
            <a:cxnLst/>
            <a:rect l="l" t="t" r="r" b="b"/>
            <a:pathLst>
              <a:path w="96520" h="15875">
                <a:moveTo>
                  <a:pt x="0" y="0"/>
                </a:moveTo>
                <a:lnTo>
                  <a:pt x="96202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158924" y="6375971"/>
            <a:ext cx="100330" cy="13970"/>
          </a:xfrm>
          <a:custGeom>
            <a:avLst/>
            <a:gdLst/>
            <a:ahLst/>
            <a:cxnLst/>
            <a:rect l="l" t="t" r="r" b="b"/>
            <a:pathLst>
              <a:path w="100329" h="13970">
                <a:moveTo>
                  <a:pt x="0" y="0"/>
                </a:moveTo>
                <a:lnTo>
                  <a:pt x="100203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8119871" y="6797547"/>
            <a:ext cx="85725" cy="146685"/>
          </a:xfrm>
          <a:custGeom>
            <a:avLst/>
            <a:gdLst/>
            <a:ahLst/>
            <a:cxnLst/>
            <a:rect l="l" t="t" r="r" b="b"/>
            <a:pathLst>
              <a:path w="85725" h="146684">
                <a:moveTo>
                  <a:pt x="0" y="146303"/>
                </a:moveTo>
                <a:lnTo>
                  <a:pt x="85344" y="146303"/>
                </a:lnTo>
                <a:lnTo>
                  <a:pt x="85344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8184451" y="6808469"/>
            <a:ext cx="69215" cy="134620"/>
          </a:xfrm>
          <a:custGeom>
            <a:avLst/>
            <a:gdLst/>
            <a:ahLst/>
            <a:cxnLst/>
            <a:rect l="l" t="t" r="r" b="b"/>
            <a:pathLst>
              <a:path w="69215" h="134620">
                <a:moveTo>
                  <a:pt x="0" y="134619"/>
                </a:moveTo>
                <a:lnTo>
                  <a:pt x="68770" y="134619"/>
                </a:lnTo>
                <a:lnTo>
                  <a:pt x="68770" y="0"/>
                </a:lnTo>
                <a:lnTo>
                  <a:pt x="0" y="0"/>
                </a:lnTo>
                <a:lnTo>
                  <a:pt x="0" y="13461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8153018" y="679767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2" y="0"/>
                </a:lnTo>
              </a:path>
            </a:pathLst>
          </a:custGeom>
          <a:ln w="2158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8290559" y="4851400"/>
            <a:ext cx="128905" cy="2089150"/>
          </a:xfrm>
          <a:custGeom>
            <a:avLst/>
            <a:gdLst/>
            <a:ahLst/>
            <a:cxnLst/>
            <a:rect l="l" t="t" r="r" b="b"/>
            <a:pathLst>
              <a:path w="128904" h="2089150">
                <a:moveTo>
                  <a:pt x="0" y="0"/>
                </a:moveTo>
                <a:lnTo>
                  <a:pt x="0" y="2089023"/>
                </a:lnTo>
                <a:lnTo>
                  <a:pt x="128587" y="2089023"/>
                </a:lnTo>
                <a:lnTo>
                  <a:pt x="128587" y="9448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8269223" y="4852925"/>
            <a:ext cx="0" cy="2087880"/>
          </a:xfrm>
          <a:custGeom>
            <a:avLst/>
            <a:gdLst/>
            <a:ahLst/>
            <a:cxnLst/>
            <a:rect l="l" t="t" r="r" b="b"/>
            <a:pathLst>
              <a:path h="2087879">
                <a:moveTo>
                  <a:pt x="0" y="0"/>
                </a:moveTo>
                <a:lnTo>
                  <a:pt x="0" y="2087880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8290559" y="4896929"/>
            <a:ext cx="128905" cy="1663700"/>
          </a:xfrm>
          <a:custGeom>
            <a:avLst/>
            <a:gdLst/>
            <a:ahLst/>
            <a:cxnLst/>
            <a:rect l="l" t="t" r="r" b="b"/>
            <a:pathLst>
              <a:path w="128904" h="1663700">
                <a:moveTo>
                  <a:pt x="0" y="0"/>
                </a:moveTo>
                <a:lnTo>
                  <a:pt x="0" y="1663445"/>
                </a:lnTo>
                <a:lnTo>
                  <a:pt x="128587" y="1663445"/>
                </a:lnTo>
                <a:lnTo>
                  <a:pt x="128587" y="9563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8332660" y="4992560"/>
            <a:ext cx="86995" cy="1520190"/>
          </a:xfrm>
          <a:custGeom>
            <a:avLst/>
            <a:gdLst/>
            <a:ahLst/>
            <a:cxnLst/>
            <a:rect l="l" t="t" r="r" b="b"/>
            <a:pathLst>
              <a:path w="86995" h="1520190">
                <a:moveTo>
                  <a:pt x="0" y="0"/>
                </a:moveTo>
                <a:lnTo>
                  <a:pt x="0" y="1519999"/>
                </a:lnTo>
                <a:lnTo>
                  <a:pt x="86486" y="1519999"/>
                </a:lnTo>
                <a:lnTo>
                  <a:pt x="86486" y="476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8331707" y="5133530"/>
            <a:ext cx="85725" cy="46990"/>
          </a:xfrm>
          <a:custGeom>
            <a:avLst/>
            <a:gdLst/>
            <a:ahLst/>
            <a:cxnLst/>
            <a:rect l="l" t="t" r="r" b="b"/>
            <a:pathLst>
              <a:path w="85725" h="46989">
                <a:moveTo>
                  <a:pt x="0" y="0"/>
                </a:moveTo>
                <a:lnTo>
                  <a:pt x="85344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8326755" y="5274690"/>
            <a:ext cx="93345" cy="42545"/>
          </a:xfrm>
          <a:custGeom>
            <a:avLst/>
            <a:gdLst/>
            <a:ahLst/>
            <a:cxnLst/>
            <a:rect l="l" t="t" r="r" b="b"/>
            <a:pathLst>
              <a:path w="93345" h="42545">
                <a:moveTo>
                  <a:pt x="0" y="0"/>
                </a:moveTo>
                <a:lnTo>
                  <a:pt x="93345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8326755" y="5411279"/>
            <a:ext cx="97155" cy="35560"/>
          </a:xfrm>
          <a:custGeom>
            <a:avLst/>
            <a:gdLst/>
            <a:ahLst/>
            <a:cxnLst/>
            <a:rect l="l" t="t" r="r" b="b"/>
            <a:pathLst>
              <a:path w="97154" h="35560">
                <a:moveTo>
                  <a:pt x="0" y="0"/>
                </a:moveTo>
                <a:lnTo>
                  <a:pt x="97154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8326755" y="5554535"/>
            <a:ext cx="93345" cy="29845"/>
          </a:xfrm>
          <a:custGeom>
            <a:avLst/>
            <a:gdLst/>
            <a:ahLst/>
            <a:cxnLst/>
            <a:rect l="l" t="t" r="r" b="b"/>
            <a:pathLst>
              <a:path w="93345" h="29845">
                <a:moveTo>
                  <a:pt x="0" y="0"/>
                </a:moveTo>
                <a:lnTo>
                  <a:pt x="93345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8326755" y="5681979"/>
            <a:ext cx="92710" cy="34290"/>
          </a:xfrm>
          <a:custGeom>
            <a:avLst/>
            <a:gdLst/>
            <a:ahLst/>
            <a:cxnLst/>
            <a:rect l="l" t="t" r="r" b="b"/>
            <a:pathLst>
              <a:path w="92709" h="34289">
                <a:moveTo>
                  <a:pt x="0" y="0"/>
                </a:moveTo>
                <a:lnTo>
                  <a:pt x="92392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8326755" y="5830951"/>
            <a:ext cx="97155" cy="25400"/>
          </a:xfrm>
          <a:custGeom>
            <a:avLst/>
            <a:gdLst/>
            <a:ahLst/>
            <a:cxnLst/>
            <a:rect l="l" t="t" r="r" b="b"/>
            <a:pathLst>
              <a:path w="97154" h="25400">
                <a:moveTo>
                  <a:pt x="0" y="0"/>
                </a:moveTo>
                <a:lnTo>
                  <a:pt x="97154" y="2514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8326755" y="5970968"/>
            <a:ext cx="97155" cy="28575"/>
          </a:xfrm>
          <a:custGeom>
            <a:avLst/>
            <a:gdLst/>
            <a:ahLst/>
            <a:cxnLst/>
            <a:rect l="l" t="t" r="r" b="b"/>
            <a:pathLst>
              <a:path w="97154" h="28575">
                <a:moveTo>
                  <a:pt x="0" y="0"/>
                </a:moveTo>
                <a:lnTo>
                  <a:pt x="9715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8326755" y="6116701"/>
            <a:ext cx="97155" cy="18415"/>
          </a:xfrm>
          <a:custGeom>
            <a:avLst/>
            <a:gdLst/>
            <a:ahLst/>
            <a:cxnLst/>
            <a:rect l="l" t="t" r="r" b="b"/>
            <a:pathLst>
              <a:path w="97154" h="18414">
                <a:moveTo>
                  <a:pt x="0" y="0"/>
                </a:moveTo>
                <a:lnTo>
                  <a:pt x="97154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8326755" y="6250813"/>
            <a:ext cx="93345" cy="15240"/>
          </a:xfrm>
          <a:custGeom>
            <a:avLst/>
            <a:gdLst/>
            <a:ahLst/>
            <a:cxnLst/>
            <a:rect l="l" t="t" r="r" b="b"/>
            <a:pathLst>
              <a:path w="93345" h="15239">
                <a:moveTo>
                  <a:pt x="0" y="0"/>
                </a:moveTo>
                <a:lnTo>
                  <a:pt x="93345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8326755" y="6391974"/>
            <a:ext cx="97155" cy="11430"/>
          </a:xfrm>
          <a:custGeom>
            <a:avLst/>
            <a:gdLst/>
            <a:ahLst/>
            <a:cxnLst/>
            <a:rect l="l" t="t" r="r" b="b"/>
            <a:pathLst>
              <a:path w="97154" h="11429">
                <a:moveTo>
                  <a:pt x="0" y="0"/>
                </a:moveTo>
                <a:lnTo>
                  <a:pt x="97154" y="114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8331707" y="6797549"/>
            <a:ext cx="0" cy="143510"/>
          </a:xfrm>
          <a:custGeom>
            <a:avLst/>
            <a:gdLst/>
            <a:ahLst/>
            <a:cxnLst/>
            <a:rect l="l" t="t" r="r" b="b"/>
            <a:pathLst>
              <a:path h="143509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82296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8385238" y="6809740"/>
            <a:ext cx="0" cy="130810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09"/>
                </a:lnTo>
              </a:path>
            </a:pathLst>
          </a:custGeom>
          <a:ln w="6781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8321992" y="6799580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4" y="0"/>
                </a:lnTo>
              </a:path>
            </a:pathLst>
          </a:custGeom>
          <a:ln w="2032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8454390" y="4917313"/>
            <a:ext cx="123825" cy="2021205"/>
          </a:xfrm>
          <a:custGeom>
            <a:avLst/>
            <a:gdLst/>
            <a:ahLst/>
            <a:cxnLst/>
            <a:rect l="l" t="t" r="r" b="b"/>
            <a:pathLst>
              <a:path w="123825" h="2021204">
                <a:moveTo>
                  <a:pt x="0" y="0"/>
                </a:moveTo>
                <a:lnTo>
                  <a:pt x="0" y="2020824"/>
                </a:lnTo>
                <a:lnTo>
                  <a:pt x="123634" y="2020824"/>
                </a:lnTo>
                <a:lnTo>
                  <a:pt x="123634" y="91059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433816" y="4919979"/>
            <a:ext cx="0" cy="2018030"/>
          </a:xfrm>
          <a:custGeom>
            <a:avLst/>
            <a:gdLst/>
            <a:ahLst/>
            <a:cxnLst/>
            <a:rect l="l" t="t" r="r" b="b"/>
            <a:pathLst>
              <a:path h="2018029">
                <a:moveTo>
                  <a:pt x="0" y="0"/>
                </a:moveTo>
                <a:lnTo>
                  <a:pt x="0" y="2017776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454390" y="4961699"/>
            <a:ext cx="123825" cy="1609090"/>
          </a:xfrm>
          <a:custGeom>
            <a:avLst/>
            <a:gdLst/>
            <a:ahLst/>
            <a:cxnLst/>
            <a:rect l="l" t="t" r="r" b="b"/>
            <a:pathLst>
              <a:path w="123825" h="1609090">
                <a:moveTo>
                  <a:pt x="0" y="0"/>
                </a:moveTo>
                <a:lnTo>
                  <a:pt x="0" y="1608963"/>
                </a:lnTo>
                <a:lnTo>
                  <a:pt x="123634" y="1608963"/>
                </a:lnTo>
                <a:lnTo>
                  <a:pt x="123634" y="91058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495538" y="5052758"/>
            <a:ext cx="82550" cy="1471295"/>
          </a:xfrm>
          <a:custGeom>
            <a:avLst/>
            <a:gdLst/>
            <a:ahLst/>
            <a:cxnLst/>
            <a:rect l="l" t="t" r="r" b="b"/>
            <a:pathLst>
              <a:path w="82550" h="1471295">
                <a:moveTo>
                  <a:pt x="0" y="0"/>
                </a:moveTo>
                <a:lnTo>
                  <a:pt x="0" y="1471231"/>
                </a:lnTo>
                <a:lnTo>
                  <a:pt x="82486" y="1471231"/>
                </a:lnTo>
                <a:lnTo>
                  <a:pt x="82486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8494585" y="5189346"/>
            <a:ext cx="81915" cy="45720"/>
          </a:xfrm>
          <a:custGeom>
            <a:avLst/>
            <a:gdLst/>
            <a:ahLst/>
            <a:cxnLst/>
            <a:rect l="l" t="t" r="r" b="b"/>
            <a:pathLst>
              <a:path w="81915" h="45720">
                <a:moveTo>
                  <a:pt x="0" y="0"/>
                </a:moveTo>
                <a:lnTo>
                  <a:pt x="81533" y="4552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8489822" y="5327078"/>
            <a:ext cx="90805" cy="41275"/>
          </a:xfrm>
          <a:custGeom>
            <a:avLst/>
            <a:gdLst/>
            <a:ahLst/>
            <a:cxnLst/>
            <a:rect l="l" t="t" r="r" b="b"/>
            <a:pathLst>
              <a:path w="90804" h="41275">
                <a:moveTo>
                  <a:pt x="0" y="0"/>
                </a:moveTo>
                <a:lnTo>
                  <a:pt x="90297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8489822" y="5458904"/>
            <a:ext cx="94615" cy="34290"/>
          </a:xfrm>
          <a:custGeom>
            <a:avLst/>
            <a:gdLst/>
            <a:ahLst/>
            <a:cxnLst/>
            <a:rect l="l" t="t" r="r" b="b"/>
            <a:pathLst>
              <a:path w="94615" h="34289">
                <a:moveTo>
                  <a:pt x="0" y="0"/>
                </a:moveTo>
                <a:lnTo>
                  <a:pt x="94106" y="3428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8489822" y="5597778"/>
            <a:ext cx="90805" cy="28575"/>
          </a:xfrm>
          <a:custGeom>
            <a:avLst/>
            <a:gdLst/>
            <a:ahLst/>
            <a:cxnLst/>
            <a:rect l="l" t="t" r="r" b="b"/>
            <a:pathLst>
              <a:path w="90804" h="28575">
                <a:moveTo>
                  <a:pt x="0" y="0"/>
                </a:moveTo>
                <a:lnTo>
                  <a:pt x="90297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8489822" y="5720651"/>
            <a:ext cx="88265" cy="33020"/>
          </a:xfrm>
          <a:custGeom>
            <a:avLst/>
            <a:gdLst/>
            <a:ahLst/>
            <a:cxnLst/>
            <a:rect l="l" t="t" r="r" b="b"/>
            <a:pathLst>
              <a:path w="88265" h="33020">
                <a:moveTo>
                  <a:pt x="0" y="0"/>
                </a:moveTo>
                <a:lnTo>
                  <a:pt x="88201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8489822" y="5864097"/>
            <a:ext cx="94615" cy="25400"/>
          </a:xfrm>
          <a:custGeom>
            <a:avLst/>
            <a:gdLst/>
            <a:ahLst/>
            <a:cxnLst/>
            <a:rect l="l" t="t" r="r" b="b"/>
            <a:pathLst>
              <a:path w="94615" h="25400">
                <a:moveTo>
                  <a:pt x="0" y="0"/>
                </a:moveTo>
                <a:lnTo>
                  <a:pt x="9410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8489822" y="5999353"/>
            <a:ext cx="94615" cy="27940"/>
          </a:xfrm>
          <a:custGeom>
            <a:avLst/>
            <a:gdLst/>
            <a:ahLst/>
            <a:cxnLst/>
            <a:rect l="l" t="t" r="r" b="b"/>
            <a:pathLst>
              <a:path w="94615" h="27939">
                <a:moveTo>
                  <a:pt x="0" y="0"/>
                </a:moveTo>
                <a:lnTo>
                  <a:pt x="94106" y="27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8489822" y="6140513"/>
            <a:ext cx="94615" cy="17145"/>
          </a:xfrm>
          <a:custGeom>
            <a:avLst/>
            <a:gdLst/>
            <a:ahLst/>
            <a:cxnLst/>
            <a:rect l="l" t="t" r="r" b="b"/>
            <a:pathLst>
              <a:path w="94615" h="17145">
                <a:moveTo>
                  <a:pt x="0" y="0"/>
                </a:moveTo>
                <a:lnTo>
                  <a:pt x="94106" y="17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489822" y="6270244"/>
            <a:ext cx="90805" cy="15875"/>
          </a:xfrm>
          <a:custGeom>
            <a:avLst/>
            <a:gdLst/>
            <a:ahLst/>
            <a:cxnLst/>
            <a:rect l="l" t="t" r="r" b="b"/>
            <a:pathLst>
              <a:path w="90804" h="15875">
                <a:moveTo>
                  <a:pt x="0" y="0"/>
                </a:moveTo>
                <a:lnTo>
                  <a:pt x="90297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89822" y="6406832"/>
            <a:ext cx="94615" cy="11430"/>
          </a:xfrm>
          <a:custGeom>
            <a:avLst/>
            <a:gdLst/>
            <a:ahLst/>
            <a:cxnLst/>
            <a:rect l="l" t="t" r="r" b="b"/>
            <a:pathLst>
              <a:path w="94615" h="11429">
                <a:moveTo>
                  <a:pt x="0" y="0"/>
                </a:moveTo>
                <a:lnTo>
                  <a:pt x="94106" y="1123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455152" y="6800595"/>
            <a:ext cx="79375" cy="137160"/>
          </a:xfrm>
          <a:custGeom>
            <a:avLst/>
            <a:gdLst/>
            <a:ahLst/>
            <a:cxnLst/>
            <a:rect l="l" t="t" r="r" b="b"/>
            <a:pathLst>
              <a:path w="79375" h="137159">
                <a:moveTo>
                  <a:pt x="0" y="137159"/>
                </a:moveTo>
                <a:lnTo>
                  <a:pt x="79248" y="137159"/>
                </a:lnTo>
                <a:lnTo>
                  <a:pt x="79248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513254" y="6811009"/>
            <a:ext cx="64769" cy="127000"/>
          </a:xfrm>
          <a:custGeom>
            <a:avLst/>
            <a:gdLst/>
            <a:ahLst/>
            <a:cxnLst/>
            <a:rect l="l" t="t" r="r" b="b"/>
            <a:pathLst>
              <a:path w="64770" h="127000">
                <a:moveTo>
                  <a:pt x="0" y="127000"/>
                </a:moveTo>
                <a:lnTo>
                  <a:pt x="64769" y="127000"/>
                </a:lnTo>
                <a:lnTo>
                  <a:pt x="64769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484869" y="680085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3154" y="0"/>
                </a:lnTo>
              </a:path>
            </a:pathLst>
          </a:custGeom>
          <a:ln w="2032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599741" y="4970843"/>
            <a:ext cx="118110" cy="1962150"/>
          </a:xfrm>
          <a:custGeom>
            <a:avLst/>
            <a:gdLst/>
            <a:ahLst/>
            <a:cxnLst/>
            <a:rect l="l" t="t" r="r" b="b"/>
            <a:pathLst>
              <a:path w="118109" h="1962150">
                <a:moveTo>
                  <a:pt x="0" y="0"/>
                </a:moveTo>
                <a:lnTo>
                  <a:pt x="0" y="1961578"/>
                </a:lnTo>
                <a:lnTo>
                  <a:pt x="117728" y="1961578"/>
                </a:lnTo>
                <a:lnTo>
                  <a:pt x="117728" y="8763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581643" y="4971796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3352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8599741" y="5011801"/>
            <a:ext cx="118110" cy="1564005"/>
          </a:xfrm>
          <a:custGeom>
            <a:avLst/>
            <a:gdLst/>
            <a:ahLst/>
            <a:cxnLst/>
            <a:rect l="l" t="t" r="r" b="b"/>
            <a:pathLst>
              <a:path w="118109" h="1564004">
                <a:moveTo>
                  <a:pt x="0" y="0"/>
                </a:moveTo>
                <a:lnTo>
                  <a:pt x="0" y="1563433"/>
                </a:lnTo>
                <a:lnTo>
                  <a:pt x="117728" y="1563433"/>
                </a:lnTo>
                <a:lnTo>
                  <a:pt x="117728" y="88773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8639936" y="5100573"/>
            <a:ext cx="78105" cy="1428115"/>
          </a:xfrm>
          <a:custGeom>
            <a:avLst/>
            <a:gdLst/>
            <a:ahLst/>
            <a:cxnLst/>
            <a:rect l="l" t="t" r="r" b="b"/>
            <a:pathLst>
              <a:path w="78104" h="1428115">
                <a:moveTo>
                  <a:pt x="0" y="0"/>
                </a:moveTo>
                <a:lnTo>
                  <a:pt x="0" y="1427988"/>
                </a:lnTo>
                <a:lnTo>
                  <a:pt x="77533" y="1427988"/>
                </a:lnTo>
                <a:lnTo>
                  <a:pt x="77533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8637841" y="5232590"/>
            <a:ext cx="78105" cy="44450"/>
          </a:xfrm>
          <a:custGeom>
            <a:avLst/>
            <a:gdLst/>
            <a:ahLst/>
            <a:cxnLst/>
            <a:rect l="l" t="t" r="r" b="b"/>
            <a:pathLst>
              <a:path w="78104" h="44450">
                <a:moveTo>
                  <a:pt x="0" y="0"/>
                </a:moveTo>
                <a:lnTo>
                  <a:pt x="77533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634031" y="5366892"/>
            <a:ext cx="85725" cy="38100"/>
          </a:xfrm>
          <a:custGeom>
            <a:avLst/>
            <a:gdLst/>
            <a:ahLst/>
            <a:cxnLst/>
            <a:rect l="l" t="t" r="r" b="b"/>
            <a:pathLst>
              <a:path w="85725" h="38100">
                <a:moveTo>
                  <a:pt x="0" y="0"/>
                </a:moveTo>
                <a:lnTo>
                  <a:pt x="85344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8634031" y="5494337"/>
            <a:ext cx="89535" cy="33020"/>
          </a:xfrm>
          <a:custGeom>
            <a:avLst/>
            <a:gdLst/>
            <a:ahLst/>
            <a:cxnLst/>
            <a:rect l="l" t="t" r="r" b="b"/>
            <a:pathLst>
              <a:path w="89534" h="33020">
                <a:moveTo>
                  <a:pt x="0" y="0"/>
                </a:moveTo>
                <a:lnTo>
                  <a:pt x="89344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8634031" y="5629592"/>
            <a:ext cx="85725" cy="27940"/>
          </a:xfrm>
          <a:custGeom>
            <a:avLst/>
            <a:gdLst/>
            <a:ahLst/>
            <a:cxnLst/>
            <a:rect l="l" t="t" r="r" b="b"/>
            <a:pathLst>
              <a:path w="85725" h="27939">
                <a:moveTo>
                  <a:pt x="0" y="0"/>
                </a:moveTo>
                <a:lnTo>
                  <a:pt x="85344" y="27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8634031" y="5747892"/>
            <a:ext cx="83820" cy="32384"/>
          </a:xfrm>
          <a:custGeom>
            <a:avLst/>
            <a:gdLst/>
            <a:ahLst/>
            <a:cxnLst/>
            <a:rect l="l" t="t" r="r" b="b"/>
            <a:pathLst>
              <a:path w="83820" h="32385">
                <a:moveTo>
                  <a:pt x="0" y="0"/>
                </a:moveTo>
                <a:lnTo>
                  <a:pt x="83438" y="32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8634031" y="5886767"/>
            <a:ext cx="89535" cy="24130"/>
          </a:xfrm>
          <a:custGeom>
            <a:avLst/>
            <a:gdLst/>
            <a:ahLst/>
            <a:cxnLst/>
            <a:rect l="l" t="t" r="r" b="b"/>
            <a:pathLst>
              <a:path w="89534" h="24129">
                <a:moveTo>
                  <a:pt x="0" y="0"/>
                </a:moveTo>
                <a:lnTo>
                  <a:pt x="89344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8634031" y="6018784"/>
            <a:ext cx="89535" cy="27305"/>
          </a:xfrm>
          <a:custGeom>
            <a:avLst/>
            <a:gdLst/>
            <a:ahLst/>
            <a:cxnLst/>
            <a:rect l="l" t="t" r="r" b="b"/>
            <a:pathLst>
              <a:path w="89534" h="27304">
                <a:moveTo>
                  <a:pt x="0" y="0"/>
                </a:moveTo>
                <a:lnTo>
                  <a:pt x="89344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8634031" y="6154229"/>
            <a:ext cx="89535" cy="19685"/>
          </a:xfrm>
          <a:custGeom>
            <a:avLst/>
            <a:gdLst/>
            <a:ahLst/>
            <a:cxnLst/>
            <a:rect l="l" t="t" r="r" b="b"/>
            <a:pathLst>
              <a:path w="89534" h="19685">
                <a:moveTo>
                  <a:pt x="0" y="0"/>
                </a:moveTo>
                <a:lnTo>
                  <a:pt x="89344" y="1924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8634031" y="6282816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0" y="0"/>
                </a:moveTo>
                <a:lnTo>
                  <a:pt x="85344" y="1466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8634031" y="6414642"/>
            <a:ext cx="89535" cy="10795"/>
          </a:xfrm>
          <a:custGeom>
            <a:avLst/>
            <a:gdLst/>
            <a:ahLst/>
            <a:cxnLst/>
            <a:rect l="l" t="t" r="r" b="b"/>
            <a:pathLst>
              <a:path w="89534" h="10795">
                <a:moveTo>
                  <a:pt x="0" y="0"/>
                </a:moveTo>
                <a:lnTo>
                  <a:pt x="89344" y="102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8601456" y="6797547"/>
            <a:ext cx="73660" cy="134620"/>
          </a:xfrm>
          <a:custGeom>
            <a:avLst/>
            <a:gdLst/>
            <a:ahLst/>
            <a:cxnLst/>
            <a:rect l="l" t="t" r="r" b="b"/>
            <a:pathLst>
              <a:path w="73659" h="134620">
                <a:moveTo>
                  <a:pt x="0" y="134111"/>
                </a:moveTo>
                <a:lnTo>
                  <a:pt x="73151" y="134111"/>
                </a:lnTo>
                <a:lnTo>
                  <a:pt x="73151" y="0"/>
                </a:lnTo>
                <a:lnTo>
                  <a:pt x="0" y="0"/>
                </a:lnTo>
                <a:lnTo>
                  <a:pt x="0" y="134111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8655557" y="6807200"/>
            <a:ext cx="62230" cy="125730"/>
          </a:xfrm>
          <a:custGeom>
            <a:avLst/>
            <a:gdLst/>
            <a:ahLst/>
            <a:cxnLst/>
            <a:rect l="l" t="t" r="r" b="b"/>
            <a:pathLst>
              <a:path w="62229" h="125729">
                <a:moveTo>
                  <a:pt x="0" y="125729"/>
                </a:moveTo>
                <a:lnTo>
                  <a:pt x="61912" y="125729"/>
                </a:lnTo>
                <a:lnTo>
                  <a:pt x="61912" y="0"/>
                </a:lnTo>
                <a:lnTo>
                  <a:pt x="0" y="0"/>
                </a:lnTo>
                <a:lnTo>
                  <a:pt x="0" y="12572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629078" y="679830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1778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8746807" y="5030089"/>
            <a:ext cx="113030" cy="1899285"/>
          </a:xfrm>
          <a:custGeom>
            <a:avLst/>
            <a:gdLst/>
            <a:ahLst/>
            <a:cxnLst/>
            <a:rect l="l" t="t" r="r" b="b"/>
            <a:pathLst>
              <a:path w="113029" h="1899284">
                <a:moveTo>
                  <a:pt x="0" y="0"/>
                </a:moveTo>
                <a:lnTo>
                  <a:pt x="0" y="1898905"/>
                </a:lnTo>
                <a:lnTo>
                  <a:pt x="112966" y="1898905"/>
                </a:lnTo>
                <a:lnTo>
                  <a:pt x="112966" y="8420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8729471" y="5032755"/>
            <a:ext cx="0" cy="1896110"/>
          </a:xfrm>
          <a:custGeom>
            <a:avLst/>
            <a:gdLst/>
            <a:ahLst/>
            <a:cxnLst/>
            <a:rect l="l" t="t" r="r" b="b"/>
            <a:pathLst>
              <a:path h="1896109">
                <a:moveTo>
                  <a:pt x="0" y="0"/>
                </a:moveTo>
                <a:lnTo>
                  <a:pt x="0" y="1895856"/>
                </a:lnTo>
              </a:path>
            </a:pathLst>
          </a:custGeom>
          <a:ln w="3047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8746807" y="5069903"/>
            <a:ext cx="113030" cy="1512570"/>
          </a:xfrm>
          <a:custGeom>
            <a:avLst/>
            <a:gdLst/>
            <a:ahLst/>
            <a:cxnLst/>
            <a:rect l="l" t="t" r="r" b="b"/>
            <a:pathLst>
              <a:path w="113029" h="1512570">
                <a:moveTo>
                  <a:pt x="0" y="0"/>
                </a:moveTo>
                <a:lnTo>
                  <a:pt x="0" y="1511998"/>
                </a:lnTo>
                <a:lnTo>
                  <a:pt x="112966" y="1511998"/>
                </a:lnTo>
                <a:lnTo>
                  <a:pt x="112966" y="86486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785097" y="5156390"/>
            <a:ext cx="74930" cy="1381125"/>
          </a:xfrm>
          <a:custGeom>
            <a:avLst/>
            <a:gdLst/>
            <a:ahLst/>
            <a:cxnLst/>
            <a:rect l="l" t="t" r="r" b="b"/>
            <a:pathLst>
              <a:path w="74929" h="1381125">
                <a:moveTo>
                  <a:pt x="0" y="0"/>
                </a:moveTo>
                <a:lnTo>
                  <a:pt x="0" y="1381125"/>
                </a:lnTo>
                <a:lnTo>
                  <a:pt x="74675" y="1381125"/>
                </a:lnTo>
                <a:lnTo>
                  <a:pt x="74675" y="4438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8784145" y="5284978"/>
            <a:ext cx="74295" cy="42545"/>
          </a:xfrm>
          <a:custGeom>
            <a:avLst/>
            <a:gdLst/>
            <a:ahLst/>
            <a:cxnLst/>
            <a:rect l="l" t="t" r="r" b="b"/>
            <a:pathLst>
              <a:path w="74295" h="42545">
                <a:moveTo>
                  <a:pt x="0" y="0"/>
                </a:moveTo>
                <a:lnTo>
                  <a:pt x="73723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779192" y="5412422"/>
            <a:ext cx="82550" cy="38100"/>
          </a:xfrm>
          <a:custGeom>
            <a:avLst/>
            <a:gdLst/>
            <a:ahLst/>
            <a:cxnLst/>
            <a:rect l="l" t="t" r="r" b="b"/>
            <a:pathLst>
              <a:path w="82550" h="38100">
                <a:moveTo>
                  <a:pt x="0" y="0"/>
                </a:moveTo>
                <a:lnTo>
                  <a:pt x="82486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8779192" y="5537580"/>
            <a:ext cx="86995" cy="32384"/>
          </a:xfrm>
          <a:custGeom>
            <a:avLst/>
            <a:gdLst/>
            <a:ahLst/>
            <a:cxnLst/>
            <a:rect l="l" t="t" r="r" b="b"/>
            <a:pathLst>
              <a:path w="86995" h="32385">
                <a:moveTo>
                  <a:pt x="0" y="0"/>
                </a:moveTo>
                <a:lnTo>
                  <a:pt x="86487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8779192" y="5667121"/>
            <a:ext cx="82550" cy="26670"/>
          </a:xfrm>
          <a:custGeom>
            <a:avLst/>
            <a:gdLst/>
            <a:ahLst/>
            <a:cxnLst/>
            <a:rect l="l" t="t" r="r" b="b"/>
            <a:pathLst>
              <a:path w="82550" h="26670">
                <a:moveTo>
                  <a:pt x="0" y="0"/>
                </a:moveTo>
                <a:lnTo>
                  <a:pt x="82486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8779192" y="5782183"/>
            <a:ext cx="80645" cy="31115"/>
          </a:xfrm>
          <a:custGeom>
            <a:avLst/>
            <a:gdLst/>
            <a:ahLst/>
            <a:cxnLst/>
            <a:rect l="l" t="t" r="r" b="b"/>
            <a:pathLst>
              <a:path w="80645" h="31114">
                <a:moveTo>
                  <a:pt x="0" y="0"/>
                </a:moveTo>
                <a:lnTo>
                  <a:pt x="80581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8779192" y="5916295"/>
            <a:ext cx="86995" cy="22860"/>
          </a:xfrm>
          <a:custGeom>
            <a:avLst/>
            <a:gdLst/>
            <a:ahLst/>
            <a:cxnLst/>
            <a:rect l="l" t="t" r="r" b="b"/>
            <a:pathLst>
              <a:path w="86995" h="22860">
                <a:moveTo>
                  <a:pt x="0" y="0"/>
                </a:moveTo>
                <a:lnTo>
                  <a:pt x="86487" y="22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8779192" y="6044882"/>
            <a:ext cx="86995" cy="25400"/>
          </a:xfrm>
          <a:custGeom>
            <a:avLst/>
            <a:gdLst/>
            <a:ahLst/>
            <a:cxnLst/>
            <a:rect l="l" t="t" r="r" b="b"/>
            <a:pathLst>
              <a:path w="86995" h="25400">
                <a:moveTo>
                  <a:pt x="0" y="0"/>
                </a:moveTo>
                <a:lnTo>
                  <a:pt x="86487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8779192" y="6175755"/>
            <a:ext cx="86995" cy="18415"/>
          </a:xfrm>
          <a:custGeom>
            <a:avLst/>
            <a:gdLst/>
            <a:ahLst/>
            <a:cxnLst/>
            <a:rect l="l" t="t" r="r" b="b"/>
            <a:pathLst>
              <a:path w="86995" h="18414">
                <a:moveTo>
                  <a:pt x="0" y="0"/>
                </a:moveTo>
                <a:lnTo>
                  <a:pt x="86487" y="18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8779192" y="6298628"/>
            <a:ext cx="82550" cy="16510"/>
          </a:xfrm>
          <a:custGeom>
            <a:avLst/>
            <a:gdLst/>
            <a:ahLst/>
            <a:cxnLst/>
            <a:rect l="l" t="t" r="r" b="b"/>
            <a:pathLst>
              <a:path w="82550" h="16510">
                <a:moveTo>
                  <a:pt x="0" y="0"/>
                </a:moveTo>
                <a:lnTo>
                  <a:pt x="82486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8779192" y="6427215"/>
            <a:ext cx="86995" cy="10795"/>
          </a:xfrm>
          <a:custGeom>
            <a:avLst/>
            <a:gdLst/>
            <a:ahLst/>
            <a:cxnLst/>
            <a:rect l="l" t="t" r="r" b="b"/>
            <a:pathLst>
              <a:path w="86995" h="10795">
                <a:moveTo>
                  <a:pt x="0" y="0"/>
                </a:moveTo>
                <a:lnTo>
                  <a:pt x="86487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8747759" y="6797547"/>
            <a:ext cx="70485" cy="131445"/>
          </a:xfrm>
          <a:custGeom>
            <a:avLst/>
            <a:gdLst/>
            <a:ahLst/>
            <a:cxnLst/>
            <a:rect l="l" t="t" r="r" b="b"/>
            <a:pathLst>
              <a:path w="70484" h="131445">
                <a:moveTo>
                  <a:pt x="0" y="131063"/>
                </a:moveTo>
                <a:lnTo>
                  <a:pt x="70102" y="131063"/>
                </a:lnTo>
                <a:lnTo>
                  <a:pt x="70102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8800909" y="6805930"/>
            <a:ext cx="59055" cy="123189"/>
          </a:xfrm>
          <a:custGeom>
            <a:avLst/>
            <a:gdLst/>
            <a:ahLst/>
            <a:cxnLst/>
            <a:rect l="l" t="t" r="r" b="b"/>
            <a:pathLst>
              <a:path w="59054" h="123190">
                <a:moveTo>
                  <a:pt x="0" y="123190"/>
                </a:moveTo>
                <a:lnTo>
                  <a:pt x="58864" y="123190"/>
                </a:lnTo>
                <a:lnTo>
                  <a:pt x="58864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8774430" y="6789419"/>
            <a:ext cx="85725" cy="16510"/>
          </a:xfrm>
          <a:custGeom>
            <a:avLst/>
            <a:gdLst/>
            <a:ahLst/>
            <a:cxnLst/>
            <a:rect l="l" t="t" r="r" b="b"/>
            <a:pathLst>
              <a:path w="85725" h="16509">
                <a:moveTo>
                  <a:pt x="0" y="16509"/>
                </a:moveTo>
                <a:lnTo>
                  <a:pt x="85344" y="16509"/>
                </a:lnTo>
                <a:lnTo>
                  <a:pt x="85344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8881300" y="5089144"/>
            <a:ext cx="108585" cy="1838960"/>
          </a:xfrm>
          <a:custGeom>
            <a:avLst/>
            <a:gdLst/>
            <a:ahLst/>
            <a:cxnLst/>
            <a:rect l="l" t="t" r="r" b="b"/>
            <a:pathLst>
              <a:path w="108584" h="1838959">
                <a:moveTo>
                  <a:pt x="0" y="0"/>
                </a:moveTo>
                <a:lnTo>
                  <a:pt x="0" y="1838705"/>
                </a:lnTo>
                <a:lnTo>
                  <a:pt x="108013" y="1838705"/>
                </a:lnTo>
                <a:lnTo>
                  <a:pt x="108013" y="81914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8865107" y="5090667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8881300" y="5127815"/>
            <a:ext cx="108585" cy="1464945"/>
          </a:xfrm>
          <a:custGeom>
            <a:avLst/>
            <a:gdLst/>
            <a:ahLst/>
            <a:cxnLst/>
            <a:rect l="l" t="t" r="r" b="b"/>
            <a:pathLst>
              <a:path w="108584" h="1464945">
                <a:moveTo>
                  <a:pt x="0" y="0"/>
                </a:moveTo>
                <a:lnTo>
                  <a:pt x="0" y="1464373"/>
                </a:lnTo>
                <a:lnTo>
                  <a:pt x="108013" y="1464373"/>
                </a:lnTo>
                <a:lnTo>
                  <a:pt x="108013" y="84201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8918638" y="5212016"/>
            <a:ext cx="71120" cy="1339215"/>
          </a:xfrm>
          <a:custGeom>
            <a:avLst/>
            <a:gdLst/>
            <a:ahLst/>
            <a:cxnLst/>
            <a:rect l="l" t="t" r="r" b="b"/>
            <a:pathLst>
              <a:path w="71120" h="1339215">
                <a:moveTo>
                  <a:pt x="0" y="0"/>
                </a:moveTo>
                <a:lnTo>
                  <a:pt x="0" y="1339215"/>
                </a:lnTo>
                <a:lnTo>
                  <a:pt x="70675" y="1339215"/>
                </a:lnTo>
                <a:lnTo>
                  <a:pt x="70675" y="432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8915590" y="5333746"/>
            <a:ext cx="71120" cy="41275"/>
          </a:xfrm>
          <a:custGeom>
            <a:avLst/>
            <a:gdLst/>
            <a:ahLst/>
            <a:cxnLst/>
            <a:rect l="l" t="t" r="r" b="b"/>
            <a:pathLst>
              <a:path w="71120" h="41275">
                <a:moveTo>
                  <a:pt x="0" y="0"/>
                </a:moveTo>
                <a:lnTo>
                  <a:pt x="70675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8912732" y="5458904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4" h="35560">
                <a:moveTo>
                  <a:pt x="0" y="0"/>
                </a:moveTo>
                <a:lnTo>
                  <a:pt x="77533" y="35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8912732" y="5578538"/>
            <a:ext cx="82550" cy="32384"/>
          </a:xfrm>
          <a:custGeom>
            <a:avLst/>
            <a:gdLst/>
            <a:ahLst/>
            <a:cxnLst/>
            <a:rect l="l" t="t" r="r" b="b"/>
            <a:pathLst>
              <a:path w="82550" h="32385">
                <a:moveTo>
                  <a:pt x="0" y="0"/>
                </a:moveTo>
                <a:lnTo>
                  <a:pt x="82486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8912732" y="5706935"/>
            <a:ext cx="78105" cy="25400"/>
          </a:xfrm>
          <a:custGeom>
            <a:avLst/>
            <a:gdLst/>
            <a:ahLst/>
            <a:cxnLst/>
            <a:rect l="l" t="t" r="r" b="b"/>
            <a:pathLst>
              <a:path w="78104" h="25400">
                <a:moveTo>
                  <a:pt x="0" y="0"/>
                </a:moveTo>
                <a:lnTo>
                  <a:pt x="77533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8912732" y="5816282"/>
            <a:ext cx="76200" cy="29845"/>
          </a:xfrm>
          <a:custGeom>
            <a:avLst/>
            <a:gdLst/>
            <a:ahLst/>
            <a:cxnLst/>
            <a:rect l="l" t="t" r="r" b="b"/>
            <a:pathLst>
              <a:path w="76200" h="29845">
                <a:moveTo>
                  <a:pt x="0" y="0"/>
                </a:moveTo>
                <a:lnTo>
                  <a:pt x="7562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8912732" y="5946013"/>
            <a:ext cx="82550" cy="25400"/>
          </a:xfrm>
          <a:custGeom>
            <a:avLst/>
            <a:gdLst/>
            <a:ahLst/>
            <a:cxnLst/>
            <a:rect l="l" t="t" r="r" b="b"/>
            <a:pathLst>
              <a:path w="82550" h="25400">
                <a:moveTo>
                  <a:pt x="0" y="0"/>
                </a:moveTo>
                <a:lnTo>
                  <a:pt x="8248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8912732" y="6072314"/>
            <a:ext cx="82550" cy="24130"/>
          </a:xfrm>
          <a:custGeom>
            <a:avLst/>
            <a:gdLst/>
            <a:ahLst/>
            <a:cxnLst/>
            <a:rect l="l" t="t" r="r" b="b"/>
            <a:pathLst>
              <a:path w="82550" h="24129">
                <a:moveTo>
                  <a:pt x="0" y="0"/>
                </a:moveTo>
                <a:lnTo>
                  <a:pt x="82486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8912732" y="6197472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0" y="0"/>
                </a:moveTo>
                <a:lnTo>
                  <a:pt x="82486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8912732" y="6319202"/>
            <a:ext cx="78105" cy="12700"/>
          </a:xfrm>
          <a:custGeom>
            <a:avLst/>
            <a:gdLst/>
            <a:ahLst/>
            <a:cxnLst/>
            <a:rect l="l" t="t" r="r" b="b"/>
            <a:pathLst>
              <a:path w="78104" h="12700">
                <a:moveTo>
                  <a:pt x="0" y="0"/>
                </a:moveTo>
                <a:lnTo>
                  <a:pt x="77533" y="1238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8912732" y="6442075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-4249" y="4476"/>
                </a:moveTo>
                <a:lnTo>
                  <a:pt x="86735" y="4476"/>
                </a:lnTo>
              </a:path>
            </a:pathLst>
          </a:custGeom>
          <a:ln w="17452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8915400" y="6797547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3"/>
                </a:lnTo>
              </a:path>
            </a:pathLst>
          </a:custGeom>
          <a:ln w="67055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8961310" y="6811009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40"/>
                </a:lnTo>
              </a:path>
            </a:pathLst>
          </a:custGeom>
          <a:ln w="5600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8907780" y="6793230"/>
            <a:ext cx="81915" cy="17780"/>
          </a:xfrm>
          <a:custGeom>
            <a:avLst/>
            <a:gdLst/>
            <a:ahLst/>
            <a:cxnLst/>
            <a:rect l="l" t="t" r="r" b="b"/>
            <a:pathLst>
              <a:path w="81915" h="17779">
                <a:moveTo>
                  <a:pt x="0" y="17780"/>
                </a:moveTo>
                <a:lnTo>
                  <a:pt x="81534" y="17780"/>
                </a:lnTo>
                <a:lnTo>
                  <a:pt x="81534" y="0"/>
                </a:lnTo>
                <a:lnTo>
                  <a:pt x="0" y="0"/>
                </a:lnTo>
                <a:lnTo>
                  <a:pt x="0" y="1778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9019793" y="5143817"/>
            <a:ext cx="105410" cy="1778635"/>
          </a:xfrm>
          <a:custGeom>
            <a:avLst/>
            <a:gdLst/>
            <a:ahLst/>
            <a:cxnLst/>
            <a:rect l="l" t="t" r="r" b="b"/>
            <a:pathLst>
              <a:path w="105409" h="1778634">
                <a:moveTo>
                  <a:pt x="0" y="0"/>
                </a:moveTo>
                <a:lnTo>
                  <a:pt x="0" y="1778317"/>
                </a:lnTo>
                <a:lnTo>
                  <a:pt x="104965" y="1778317"/>
                </a:lnTo>
                <a:lnTo>
                  <a:pt x="104965" y="7848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9002268" y="5145532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5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9019793" y="5180203"/>
            <a:ext cx="105410" cy="1417955"/>
          </a:xfrm>
          <a:custGeom>
            <a:avLst/>
            <a:gdLst/>
            <a:ahLst/>
            <a:cxnLst/>
            <a:rect l="l" t="t" r="r" b="b"/>
            <a:pathLst>
              <a:path w="105409" h="1417954">
                <a:moveTo>
                  <a:pt x="0" y="0"/>
                </a:moveTo>
                <a:lnTo>
                  <a:pt x="0" y="1417701"/>
                </a:lnTo>
                <a:lnTo>
                  <a:pt x="104965" y="1417701"/>
                </a:lnTo>
                <a:lnTo>
                  <a:pt x="104965" y="8191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9055989" y="5262117"/>
            <a:ext cx="69215" cy="1295400"/>
          </a:xfrm>
          <a:custGeom>
            <a:avLst/>
            <a:gdLst/>
            <a:ahLst/>
            <a:cxnLst/>
            <a:rect l="l" t="t" r="r" b="b"/>
            <a:pathLst>
              <a:path w="69215" h="1295400">
                <a:moveTo>
                  <a:pt x="0" y="0"/>
                </a:moveTo>
                <a:lnTo>
                  <a:pt x="0" y="1294828"/>
                </a:lnTo>
                <a:lnTo>
                  <a:pt x="68770" y="1294828"/>
                </a:lnTo>
                <a:lnTo>
                  <a:pt x="68770" y="42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9054083" y="5379275"/>
            <a:ext cx="67945" cy="40005"/>
          </a:xfrm>
          <a:custGeom>
            <a:avLst/>
            <a:gdLst/>
            <a:ahLst/>
            <a:cxnLst/>
            <a:rect l="l" t="t" r="r" b="b"/>
            <a:pathLst>
              <a:path w="67945" h="40004">
                <a:moveTo>
                  <a:pt x="0" y="0"/>
                </a:moveTo>
                <a:lnTo>
                  <a:pt x="67627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9050083" y="5501004"/>
            <a:ext cx="76200" cy="34290"/>
          </a:xfrm>
          <a:custGeom>
            <a:avLst/>
            <a:gdLst/>
            <a:ahLst/>
            <a:cxnLst/>
            <a:rect l="l" t="t" r="r" b="b"/>
            <a:pathLst>
              <a:path w="76200" h="34289">
                <a:moveTo>
                  <a:pt x="0" y="0"/>
                </a:moveTo>
                <a:lnTo>
                  <a:pt x="75628" y="3429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9050083" y="5616066"/>
            <a:ext cx="80010" cy="31115"/>
          </a:xfrm>
          <a:custGeom>
            <a:avLst/>
            <a:gdLst/>
            <a:ahLst/>
            <a:cxnLst/>
            <a:rect l="l" t="t" r="r" b="b"/>
            <a:pathLst>
              <a:path w="80009" h="31114">
                <a:moveTo>
                  <a:pt x="0" y="0"/>
                </a:moveTo>
                <a:lnTo>
                  <a:pt x="79628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9050083" y="5740082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9050083" y="5845809"/>
            <a:ext cx="74295" cy="28575"/>
          </a:xfrm>
          <a:custGeom>
            <a:avLst/>
            <a:gdLst/>
            <a:ahLst/>
            <a:cxnLst/>
            <a:rect l="l" t="t" r="r" b="b"/>
            <a:pathLst>
              <a:path w="74295" h="28575">
                <a:moveTo>
                  <a:pt x="0" y="0"/>
                </a:moveTo>
                <a:lnTo>
                  <a:pt x="73723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9050083" y="5972111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9050083" y="6093840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9050083" y="6215570"/>
            <a:ext cx="80010" cy="16510"/>
          </a:xfrm>
          <a:custGeom>
            <a:avLst/>
            <a:gdLst/>
            <a:ahLst/>
            <a:cxnLst/>
            <a:rect l="l" t="t" r="r" b="b"/>
            <a:pathLst>
              <a:path w="80009" h="16510">
                <a:moveTo>
                  <a:pt x="0" y="0"/>
                </a:moveTo>
                <a:lnTo>
                  <a:pt x="79628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9050083" y="6331584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9050083" y="6452171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628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9052559" y="6797547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967"/>
                </a:lnTo>
              </a:path>
            </a:pathLst>
          </a:custGeom>
          <a:ln w="67055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9097232" y="6809740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113029"/>
                </a:lnTo>
              </a:path>
            </a:pathLst>
          </a:custGeom>
          <a:ln w="55054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9046273" y="6791959"/>
            <a:ext cx="78740" cy="17780"/>
          </a:xfrm>
          <a:custGeom>
            <a:avLst/>
            <a:gdLst/>
            <a:ahLst/>
            <a:cxnLst/>
            <a:rect l="l" t="t" r="r" b="b"/>
            <a:pathLst>
              <a:path w="78740" h="17779">
                <a:moveTo>
                  <a:pt x="0" y="17780"/>
                </a:moveTo>
                <a:lnTo>
                  <a:pt x="78486" y="17780"/>
                </a:lnTo>
                <a:lnTo>
                  <a:pt x="78486" y="0"/>
                </a:lnTo>
                <a:lnTo>
                  <a:pt x="0" y="0"/>
                </a:lnTo>
                <a:lnTo>
                  <a:pt x="0" y="1778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9151239" y="5198490"/>
            <a:ext cx="104139" cy="1719580"/>
          </a:xfrm>
          <a:custGeom>
            <a:avLst/>
            <a:gdLst/>
            <a:ahLst/>
            <a:cxnLst/>
            <a:rect l="l" t="t" r="r" b="b"/>
            <a:pathLst>
              <a:path w="104140" h="1719579">
                <a:moveTo>
                  <a:pt x="0" y="0"/>
                </a:moveTo>
                <a:lnTo>
                  <a:pt x="0" y="1719071"/>
                </a:lnTo>
                <a:lnTo>
                  <a:pt x="104012" y="1719071"/>
                </a:lnTo>
                <a:lnTo>
                  <a:pt x="104012" y="77342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9136380" y="5200396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9151239" y="5232590"/>
            <a:ext cx="104139" cy="1371600"/>
          </a:xfrm>
          <a:custGeom>
            <a:avLst/>
            <a:gdLst/>
            <a:ahLst/>
            <a:cxnLst/>
            <a:rect l="l" t="t" r="r" b="b"/>
            <a:pathLst>
              <a:path w="104140" h="1371600">
                <a:moveTo>
                  <a:pt x="0" y="0"/>
                </a:moveTo>
                <a:lnTo>
                  <a:pt x="0" y="1371028"/>
                </a:lnTo>
                <a:lnTo>
                  <a:pt x="104012" y="1371028"/>
                </a:lnTo>
                <a:lnTo>
                  <a:pt x="104012" y="80772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9186481" y="5313362"/>
            <a:ext cx="69215" cy="1251585"/>
          </a:xfrm>
          <a:custGeom>
            <a:avLst/>
            <a:gdLst/>
            <a:ahLst/>
            <a:cxnLst/>
            <a:rect l="l" t="t" r="r" b="b"/>
            <a:pathLst>
              <a:path w="69215" h="1251584">
                <a:moveTo>
                  <a:pt x="0" y="0"/>
                </a:moveTo>
                <a:lnTo>
                  <a:pt x="0" y="1251585"/>
                </a:lnTo>
                <a:lnTo>
                  <a:pt x="68770" y="1251585"/>
                </a:lnTo>
                <a:lnTo>
                  <a:pt x="68770" y="409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9184576" y="5425947"/>
            <a:ext cx="67945" cy="38735"/>
          </a:xfrm>
          <a:custGeom>
            <a:avLst/>
            <a:gdLst/>
            <a:ahLst/>
            <a:cxnLst/>
            <a:rect l="l" t="t" r="r" b="b"/>
            <a:pathLst>
              <a:path w="67945" h="38735">
                <a:moveTo>
                  <a:pt x="0" y="0"/>
                </a:moveTo>
                <a:lnTo>
                  <a:pt x="67817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9181718" y="5544248"/>
            <a:ext cx="74930" cy="33655"/>
          </a:xfrm>
          <a:custGeom>
            <a:avLst/>
            <a:gdLst/>
            <a:ahLst/>
            <a:cxnLst/>
            <a:rect l="l" t="t" r="r" b="b"/>
            <a:pathLst>
              <a:path w="74929" h="33654">
                <a:moveTo>
                  <a:pt x="0" y="0"/>
                </a:moveTo>
                <a:lnTo>
                  <a:pt x="74485" y="3314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9181718" y="5654738"/>
            <a:ext cx="80010" cy="29845"/>
          </a:xfrm>
          <a:custGeom>
            <a:avLst/>
            <a:gdLst/>
            <a:ahLst/>
            <a:cxnLst/>
            <a:rect l="l" t="t" r="r" b="b"/>
            <a:pathLst>
              <a:path w="80009" h="29845">
                <a:moveTo>
                  <a:pt x="0" y="0"/>
                </a:moveTo>
                <a:lnTo>
                  <a:pt x="7943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9181718" y="5774182"/>
            <a:ext cx="74930" cy="26670"/>
          </a:xfrm>
          <a:custGeom>
            <a:avLst/>
            <a:gdLst/>
            <a:ahLst/>
            <a:cxnLst/>
            <a:rect l="l" t="t" r="r" b="b"/>
            <a:pathLst>
              <a:path w="74929" h="26670">
                <a:moveTo>
                  <a:pt x="0" y="0"/>
                </a:moveTo>
                <a:lnTo>
                  <a:pt x="74485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9181718" y="5876480"/>
            <a:ext cx="73025" cy="28575"/>
          </a:xfrm>
          <a:custGeom>
            <a:avLst/>
            <a:gdLst/>
            <a:ahLst/>
            <a:cxnLst/>
            <a:rect l="l" t="t" r="r" b="b"/>
            <a:pathLst>
              <a:path w="73025" h="28575">
                <a:moveTo>
                  <a:pt x="0" y="0"/>
                </a:moveTo>
                <a:lnTo>
                  <a:pt x="72580" y="28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9181718" y="5998209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438" y="24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9181718" y="6117844"/>
            <a:ext cx="80010" cy="21590"/>
          </a:xfrm>
          <a:custGeom>
            <a:avLst/>
            <a:gdLst/>
            <a:ahLst/>
            <a:cxnLst/>
            <a:rect l="l" t="t" r="r" b="b"/>
            <a:pathLst>
              <a:path w="80009" h="21589">
                <a:moveTo>
                  <a:pt x="0" y="0"/>
                </a:moveTo>
                <a:lnTo>
                  <a:pt x="79438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9181718" y="6233858"/>
            <a:ext cx="80010" cy="15875"/>
          </a:xfrm>
          <a:custGeom>
            <a:avLst/>
            <a:gdLst/>
            <a:ahLst/>
            <a:cxnLst/>
            <a:rect l="l" t="t" r="r" b="b"/>
            <a:pathLst>
              <a:path w="80009" h="15875">
                <a:moveTo>
                  <a:pt x="0" y="0"/>
                </a:moveTo>
                <a:lnTo>
                  <a:pt x="79438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9181718" y="6346444"/>
            <a:ext cx="74930" cy="13970"/>
          </a:xfrm>
          <a:custGeom>
            <a:avLst/>
            <a:gdLst/>
            <a:ahLst/>
            <a:cxnLst/>
            <a:rect l="l" t="t" r="r" b="b"/>
            <a:pathLst>
              <a:path w="74929" h="13970">
                <a:moveTo>
                  <a:pt x="0" y="0"/>
                </a:moveTo>
                <a:lnTo>
                  <a:pt x="74485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9181718" y="6463601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438" y="9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9153143" y="6797547"/>
            <a:ext cx="60960" cy="119380"/>
          </a:xfrm>
          <a:custGeom>
            <a:avLst/>
            <a:gdLst/>
            <a:ahLst/>
            <a:cxnLst/>
            <a:rect l="l" t="t" r="r" b="b"/>
            <a:pathLst>
              <a:path w="60959" h="119379">
                <a:moveTo>
                  <a:pt x="0" y="118871"/>
                </a:moveTo>
                <a:lnTo>
                  <a:pt x="60959" y="118871"/>
                </a:lnTo>
                <a:lnTo>
                  <a:pt x="60959" y="0"/>
                </a:lnTo>
                <a:lnTo>
                  <a:pt x="0" y="0"/>
                </a:lnTo>
                <a:lnTo>
                  <a:pt x="0" y="118871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9200388" y="6808469"/>
            <a:ext cx="55244" cy="109220"/>
          </a:xfrm>
          <a:custGeom>
            <a:avLst/>
            <a:gdLst/>
            <a:ahLst/>
            <a:cxnLst/>
            <a:rect l="l" t="t" r="r" b="b"/>
            <a:pathLst>
              <a:path w="55245" h="109220">
                <a:moveTo>
                  <a:pt x="0" y="109219"/>
                </a:moveTo>
                <a:lnTo>
                  <a:pt x="54863" y="109219"/>
                </a:lnTo>
                <a:lnTo>
                  <a:pt x="54863" y="0"/>
                </a:lnTo>
                <a:lnTo>
                  <a:pt x="0" y="0"/>
                </a:lnTo>
                <a:lnTo>
                  <a:pt x="0" y="10921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9176766" y="6791959"/>
            <a:ext cx="78740" cy="16510"/>
          </a:xfrm>
          <a:custGeom>
            <a:avLst/>
            <a:gdLst/>
            <a:ahLst/>
            <a:cxnLst/>
            <a:rect l="l" t="t" r="r" b="b"/>
            <a:pathLst>
              <a:path w="78740" h="16509">
                <a:moveTo>
                  <a:pt x="0" y="16510"/>
                </a:moveTo>
                <a:lnTo>
                  <a:pt x="78485" y="16510"/>
                </a:lnTo>
                <a:lnTo>
                  <a:pt x="78485" y="0"/>
                </a:lnTo>
                <a:lnTo>
                  <a:pt x="0" y="0"/>
                </a:lnTo>
                <a:lnTo>
                  <a:pt x="0" y="1651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9281731" y="5258689"/>
            <a:ext cx="105410" cy="1653539"/>
          </a:xfrm>
          <a:custGeom>
            <a:avLst/>
            <a:gdLst/>
            <a:ahLst/>
            <a:cxnLst/>
            <a:rect l="l" t="t" r="r" b="b"/>
            <a:pathLst>
              <a:path w="105409" h="1653540">
                <a:moveTo>
                  <a:pt x="0" y="0"/>
                </a:moveTo>
                <a:lnTo>
                  <a:pt x="0" y="1653159"/>
                </a:lnTo>
                <a:lnTo>
                  <a:pt x="104965" y="1653159"/>
                </a:lnTo>
                <a:lnTo>
                  <a:pt x="104965" y="72771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9265919" y="5261355"/>
            <a:ext cx="0" cy="1649095"/>
          </a:xfrm>
          <a:custGeom>
            <a:avLst/>
            <a:gdLst/>
            <a:ahLst/>
            <a:cxnLst/>
            <a:rect l="l" t="t" r="r" b="b"/>
            <a:pathLst>
              <a:path h="1649095">
                <a:moveTo>
                  <a:pt x="0" y="0"/>
                </a:moveTo>
                <a:lnTo>
                  <a:pt x="0" y="1648968"/>
                </a:lnTo>
              </a:path>
            </a:pathLst>
          </a:custGeom>
          <a:ln w="24383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281731" y="5291645"/>
            <a:ext cx="105410" cy="1316990"/>
          </a:xfrm>
          <a:custGeom>
            <a:avLst/>
            <a:gdLst/>
            <a:ahLst/>
            <a:cxnLst/>
            <a:rect l="l" t="t" r="r" b="b"/>
            <a:pathLst>
              <a:path w="105409" h="1316990">
                <a:moveTo>
                  <a:pt x="0" y="0"/>
                </a:moveTo>
                <a:lnTo>
                  <a:pt x="0" y="1316545"/>
                </a:lnTo>
                <a:lnTo>
                  <a:pt x="104965" y="1316545"/>
                </a:lnTo>
                <a:lnTo>
                  <a:pt x="104965" y="7639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318117" y="5368035"/>
            <a:ext cx="68580" cy="1203960"/>
          </a:xfrm>
          <a:custGeom>
            <a:avLst/>
            <a:gdLst/>
            <a:ahLst/>
            <a:cxnLst/>
            <a:rect l="l" t="t" r="r" b="b"/>
            <a:pathLst>
              <a:path w="68579" h="1203959">
                <a:moveTo>
                  <a:pt x="0" y="0"/>
                </a:moveTo>
                <a:lnTo>
                  <a:pt x="0" y="1203769"/>
                </a:lnTo>
                <a:lnTo>
                  <a:pt x="68579" y="1203769"/>
                </a:lnTo>
                <a:lnTo>
                  <a:pt x="68579" y="398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16021" y="5477192"/>
            <a:ext cx="67945" cy="36830"/>
          </a:xfrm>
          <a:custGeom>
            <a:avLst/>
            <a:gdLst/>
            <a:ahLst/>
            <a:cxnLst/>
            <a:rect l="l" t="t" r="r" b="b"/>
            <a:pathLst>
              <a:path w="67945" h="36829">
                <a:moveTo>
                  <a:pt x="0" y="0"/>
                </a:moveTo>
                <a:lnTo>
                  <a:pt x="67818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312211" y="5589778"/>
            <a:ext cx="76200" cy="32384"/>
          </a:xfrm>
          <a:custGeom>
            <a:avLst/>
            <a:gdLst/>
            <a:ahLst/>
            <a:cxnLst/>
            <a:rect l="l" t="t" r="r" b="b"/>
            <a:pathLst>
              <a:path w="76200" h="32385">
                <a:moveTo>
                  <a:pt x="0" y="0"/>
                </a:moveTo>
                <a:lnTo>
                  <a:pt x="75628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312211" y="5696839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391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312211" y="5810567"/>
            <a:ext cx="76200" cy="26670"/>
          </a:xfrm>
          <a:custGeom>
            <a:avLst/>
            <a:gdLst/>
            <a:ahLst/>
            <a:cxnLst/>
            <a:rect l="l" t="t" r="r" b="b"/>
            <a:pathLst>
              <a:path w="76200" h="26670">
                <a:moveTo>
                  <a:pt x="0" y="0"/>
                </a:moveTo>
                <a:lnTo>
                  <a:pt x="75628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312211" y="5910770"/>
            <a:ext cx="73660" cy="26670"/>
          </a:xfrm>
          <a:custGeom>
            <a:avLst/>
            <a:gdLst/>
            <a:ahLst/>
            <a:cxnLst/>
            <a:rect l="l" t="t" r="r" b="b"/>
            <a:pathLst>
              <a:path w="73659" h="26670">
                <a:moveTo>
                  <a:pt x="0" y="0"/>
                </a:moveTo>
                <a:lnTo>
                  <a:pt x="73532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312211" y="6026784"/>
            <a:ext cx="80645" cy="24130"/>
          </a:xfrm>
          <a:custGeom>
            <a:avLst/>
            <a:gdLst/>
            <a:ahLst/>
            <a:cxnLst/>
            <a:rect l="l" t="t" r="r" b="b"/>
            <a:pathLst>
              <a:path w="80645" h="24129">
                <a:moveTo>
                  <a:pt x="0" y="0"/>
                </a:moveTo>
                <a:lnTo>
                  <a:pt x="80391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9312211" y="6140513"/>
            <a:ext cx="80645" cy="22860"/>
          </a:xfrm>
          <a:custGeom>
            <a:avLst/>
            <a:gdLst/>
            <a:ahLst/>
            <a:cxnLst/>
            <a:rect l="l" t="t" r="r" b="b"/>
            <a:pathLst>
              <a:path w="80645" h="22860">
                <a:moveTo>
                  <a:pt x="0" y="0"/>
                </a:moveTo>
                <a:lnTo>
                  <a:pt x="80391" y="2266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9312211" y="6253098"/>
            <a:ext cx="80645" cy="16510"/>
          </a:xfrm>
          <a:custGeom>
            <a:avLst/>
            <a:gdLst/>
            <a:ahLst/>
            <a:cxnLst/>
            <a:rect l="l" t="t" r="r" b="b"/>
            <a:pathLst>
              <a:path w="80645" h="16510">
                <a:moveTo>
                  <a:pt x="0" y="0"/>
                </a:moveTo>
                <a:lnTo>
                  <a:pt x="80391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9312211" y="6361303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9312211" y="6473888"/>
            <a:ext cx="80645" cy="9525"/>
          </a:xfrm>
          <a:custGeom>
            <a:avLst/>
            <a:gdLst/>
            <a:ahLst/>
            <a:cxnLst/>
            <a:rect l="l" t="t" r="r" b="b"/>
            <a:pathLst>
              <a:path w="80645" h="9525">
                <a:moveTo>
                  <a:pt x="0" y="0"/>
                </a:moveTo>
                <a:lnTo>
                  <a:pt x="80391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9281159" y="6794501"/>
            <a:ext cx="67310" cy="116205"/>
          </a:xfrm>
          <a:custGeom>
            <a:avLst/>
            <a:gdLst/>
            <a:ahLst/>
            <a:cxnLst/>
            <a:rect l="l" t="t" r="r" b="b"/>
            <a:pathLst>
              <a:path w="67309" h="116204">
                <a:moveTo>
                  <a:pt x="0" y="115822"/>
                </a:moveTo>
                <a:lnTo>
                  <a:pt x="67055" y="115822"/>
                </a:lnTo>
                <a:lnTo>
                  <a:pt x="67055" y="0"/>
                </a:lnTo>
                <a:lnTo>
                  <a:pt x="0" y="0"/>
                </a:lnTo>
                <a:lnTo>
                  <a:pt x="0" y="115822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9331832" y="6804659"/>
            <a:ext cx="55244" cy="106680"/>
          </a:xfrm>
          <a:custGeom>
            <a:avLst/>
            <a:gdLst/>
            <a:ahLst/>
            <a:cxnLst/>
            <a:rect l="l" t="t" r="r" b="b"/>
            <a:pathLst>
              <a:path w="55245" h="106679">
                <a:moveTo>
                  <a:pt x="0" y="106680"/>
                </a:moveTo>
                <a:lnTo>
                  <a:pt x="54864" y="106680"/>
                </a:lnTo>
                <a:lnTo>
                  <a:pt x="54864" y="0"/>
                </a:lnTo>
                <a:lnTo>
                  <a:pt x="0" y="0"/>
                </a:lnTo>
                <a:lnTo>
                  <a:pt x="0" y="10668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9307258" y="6789419"/>
            <a:ext cx="80010" cy="15240"/>
          </a:xfrm>
          <a:custGeom>
            <a:avLst/>
            <a:gdLst/>
            <a:ahLst/>
            <a:cxnLst/>
            <a:rect l="l" t="t" r="r" b="b"/>
            <a:pathLst>
              <a:path w="80009" h="15240">
                <a:moveTo>
                  <a:pt x="0" y="15239"/>
                </a:moveTo>
                <a:lnTo>
                  <a:pt x="79438" y="15239"/>
                </a:lnTo>
                <a:lnTo>
                  <a:pt x="79438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9413176" y="5306504"/>
            <a:ext cx="103505" cy="1598930"/>
          </a:xfrm>
          <a:custGeom>
            <a:avLst/>
            <a:gdLst/>
            <a:ahLst/>
            <a:cxnLst/>
            <a:rect l="l" t="t" r="r" b="b"/>
            <a:pathLst>
              <a:path w="103504" h="1598929">
                <a:moveTo>
                  <a:pt x="0" y="0"/>
                </a:moveTo>
                <a:lnTo>
                  <a:pt x="0" y="1598677"/>
                </a:lnTo>
                <a:lnTo>
                  <a:pt x="103060" y="1598677"/>
                </a:lnTo>
                <a:lnTo>
                  <a:pt x="103060" y="68198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398507" y="5307076"/>
            <a:ext cx="0" cy="1603375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8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13176" y="5336032"/>
            <a:ext cx="105410" cy="1281430"/>
          </a:xfrm>
          <a:custGeom>
            <a:avLst/>
            <a:gdLst/>
            <a:ahLst/>
            <a:cxnLst/>
            <a:rect l="l" t="t" r="r" b="b"/>
            <a:pathLst>
              <a:path w="105409" h="1281429">
                <a:moveTo>
                  <a:pt x="0" y="0"/>
                </a:moveTo>
                <a:lnTo>
                  <a:pt x="0" y="1281112"/>
                </a:lnTo>
                <a:lnTo>
                  <a:pt x="105155" y="1281112"/>
                </a:lnTo>
                <a:lnTo>
                  <a:pt x="105155" y="7524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449561" y="5411279"/>
            <a:ext cx="69215" cy="1169670"/>
          </a:xfrm>
          <a:custGeom>
            <a:avLst/>
            <a:gdLst/>
            <a:ahLst/>
            <a:cxnLst/>
            <a:rect l="l" t="t" r="r" b="b"/>
            <a:pathLst>
              <a:path w="69215" h="1169670">
                <a:moveTo>
                  <a:pt x="0" y="0"/>
                </a:moveTo>
                <a:lnTo>
                  <a:pt x="0" y="1169479"/>
                </a:lnTo>
                <a:lnTo>
                  <a:pt x="68770" y="1169479"/>
                </a:lnTo>
                <a:lnTo>
                  <a:pt x="68770" y="386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447656" y="5517007"/>
            <a:ext cx="67945" cy="35560"/>
          </a:xfrm>
          <a:custGeom>
            <a:avLst/>
            <a:gdLst/>
            <a:ahLst/>
            <a:cxnLst/>
            <a:rect l="l" t="t" r="r" b="b"/>
            <a:pathLst>
              <a:path w="67945" h="35560">
                <a:moveTo>
                  <a:pt x="0" y="0"/>
                </a:moveTo>
                <a:lnTo>
                  <a:pt x="6762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9443656" y="5626163"/>
            <a:ext cx="76200" cy="31115"/>
          </a:xfrm>
          <a:custGeom>
            <a:avLst/>
            <a:gdLst/>
            <a:ahLst/>
            <a:cxnLst/>
            <a:rect l="l" t="t" r="r" b="b"/>
            <a:pathLst>
              <a:path w="76200" h="31114">
                <a:moveTo>
                  <a:pt x="0" y="0"/>
                </a:moveTo>
                <a:lnTo>
                  <a:pt x="75628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9443656" y="5729795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581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9443656" y="5841238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9443656" y="5938011"/>
            <a:ext cx="74295" cy="25400"/>
          </a:xfrm>
          <a:custGeom>
            <a:avLst/>
            <a:gdLst/>
            <a:ahLst/>
            <a:cxnLst/>
            <a:rect l="l" t="t" r="r" b="b"/>
            <a:pathLst>
              <a:path w="74295" h="25400">
                <a:moveTo>
                  <a:pt x="0" y="0"/>
                </a:moveTo>
                <a:lnTo>
                  <a:pt x="73723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9443656" y="6051740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9443656" y="6162040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9443656" y="6270244"/>
            <a:ext cx="80645" cy="15875"/>
          </a:xfrm>
          <a:custGeom>
            <a:avLst/>
            <a:gdLst/>
            <a:ahLst/>
            <a:cxnLst/>
            <a:rect l="l" t="t" r="r" b="b"/>
            <a:pathLst>
              <a:path w="80645" h="15875">
                <a:moveTo>
                  <a:pt x="0" y="0"/>
                </a:moveTo>
                <a:lnTo>
                  <a:pt x="80581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9443656" y="6375971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0"/>
                </a:moveTo>
                <a:lnTo>
                  <a:pt x="75628" y="125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9443656" y="6485318"/>
            <a:ext cx="80645" cy="8255"/>
          </a:xfrm>
          <a:custGeom>
            <a:avLst/>
            <a:gdLst/>
            <a:ahLst/>
            <a:cxnLst/>
            <a:rect l="l" t="t" r="r" b="b"/>
            <a:pathLst>
              <a:path w="80645" h="8254">
                <a:moveTo>
                  <a:pt x="-4249" y="3905"/>
                </a:moveTo>
                <a:lnTo>
                  <a:pt x="84830" y="3905"/>
                </a:lnTo>
              </a:path>
            </a:pathLst>
          </a:custGeom>
          <a:ln w="16309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9535858" y="5348604"/>
            <a:ext cx="74930" cy="1546860"/>
          </a:xfrm>
          <a:custGeom>
            <a:avLst/>
            <a:gdLst/>
            <a:ahLst/>
            <a:cxnLst/>
            <a:rect l="l" t="t" r="r" b="b"/>
            <a:pathLst>
              <a:path w="74929" h="1546859">
                <a:moveTo>
                  <a:pt x="0" y="0"/>
                </a:moveTo>
                <a:lnTo>
                  <a:pt x="0" y="1546288"/>
                </a:lnTo>
                <a:lnTo>
                  <a:pt x="74675" y="1546288"/>
                </a:lnTo>
                <a:lnTo>
                  <a:pt x="74675" y="6705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9525000" y="5349747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4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18288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9535858" y="5376989"/>
            <a:ext cx="74930" cy="1233805"/>
          </a:xfrm>
          <a:custGeom>
            <a:avLst/>
            <a:gdLst/>
            <a:ahLst/>
            <a:cxnLst/>
            <a:rect l="l" t="t" r="r" b="b"/>
            <a:pathLst>
              <a:path w="74929" h="1233804">
                <a:moveTo>
                  <a:pt x="0" y="0"/>
                </a:moveTo>
                <a:lnTo>
                  <a:pt x="0" y="1233487"/>
                </a:lnTo>
                <a:lnTo>
                  <a:pt x="74675" y="1233487"/>
                </a:lnTo>
                <a:lnTo>
                  <a:pt x="74675" y="72961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9585959" y="5449951"/>
            <a:ext cx="0" cy="1126490"/>
          </a:xfrm>
          <a:custGeom>
            <a:avLst/>
            <a:gdLst/>
            <a:ahLst/>
            <a:cxnLst/>
            <a:rect l="l" t="t" r="r" b="b"/>
            <a:pathLst>
              <a:path h="1126490">
                <a:moveTo>
                  <a:pt x="0" y="0"/>
                </a:moveTo>
                <a:lnTo>
                  <a:pt x="0" y="1126236"/>
                </a:lnTo>
              </a:path>
            </a:pathLst>
          </a:custGeom>
          <a:ln w="49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9556622" y="5556821"/>
            <a:ext cx="49530" cy="34290"/>
          </a:xfrm>
          <a:custGeom>
            <a:avLst/>
            <a:gdLst/>
            <a:ahLst/>
            <a:cxnLst/>
            <a:rect l="l" t="t" r="r" b="b"/>
            <a:pathLst>
              <a:path w="49529" h="34289">
                <a:moveTo>
                  <a:pt x="0" y="0"/>
                </a:moveTo>
                <a:lnTo>
                  <a:pt x="48958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9548621" y="5665978"/>
            <a:ext cx="55244" cy="31115"/>
          </a:xfrm>
          <a:custGeom>
            <a:avLst/>
            <a:gdLst/>
            <a:ahLst/>
            <a:cxnLst/>
            <a:rect l="l" t="t" r="r" b="b"/>
            <a:pathLst>
              <a:path w="55245" h="31114">
                <a:moveTo>
                  <a:pt x="0" y="0"/>
                </a:moveTo>
                <a:lnTo>
                  <a:pt x="55054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9544811" y="5762752"/>
            <a:ext cx="59055" cy="28575"/>
          </a:xfrm>
          <a:custGeom>
            <a:avLst/>
            <a:gdLst/>
            <a:ahLst/>
            <a:cxnLst/>
            <a:rect l="l" t="t" r="r" b="b"/>
            <a:pathLst>
              <a:path w="59054" h="28575">
                <a:moveTo>
                  <a:pt x="0" y="0"/>
                </a:moveTo>
                <a:lnTo>
                  <a:pt x="5886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9551669" y="5873051"/>
            <a:ext cx="55244" cy="22860"/>
          </a:xfrm>
          <a:custGeom>
            <a:avLst/>
            <a:gdLst/>
            <a:ahLst/>
            <a:cxnLst/>
            <a:rect l="l" t="t" r="r" b="b"/>
            <a:pathLst>
              <a:path w="55245" h="22860">
                <a:moveTo>
                  <a:pt x="0" y="0"/>
                </a:moveTo>
                <a:lnTo>
                  <a:pt x="54863" y="2286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9553575" y="5967539"/>
            <a:ext cx="53340" cy="24130"/>
          </a:xfrm>
          <a:custGeom>
            <a:avLst/>
            <a:gdLst/>
            <a:ahLst/>
            <a:cxnLst/>
            <a:rect l="l" t="t" r="r" b="b"/>
            <a:pathLst>
              <a:path w="53340" h="24129">
                <a:moveTo>
                  <a:pt x="0" y="0"/>
                </a:moveTo>
                <a:lnTo>
                  <a:pt x="5295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9544811" y="6075743"/>
            <a:ext cx="59055" cy="20955"/>
          </a:xfrm>
          <a:custGeom>
            <a:avLst/>
            <a:gdLst/>
            <a:ahLst/>
            <a:cxnLst/>
            <a:rect l="l" t="t" r="r" b="b"/>
            <a:pathLst>
              <a:path w="59054" h="20954">
                <a:moveTo>
                  <a:pt x="0" y="0"/>
                </a:moveTo>
                <a:lnTo>
                  <a:pt x="58864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9544811" y="6182614"/>
            <a:ext cx="59055" cy="21590"/>
          </a:xfrm>
          <a:custGeom>
            <a:avLst/>
            <a:gdLst/>
            <a:ahLst/>
            <a:cxnLst/>
            <a:rect l="l" t="t" r="r" b="b"/>
            <a:pathLst>
              <a:path w="59054" h="21589">
                <a:moveTo>
                  <a:pt x="0" y="0"/>
                </a:moveTo>
                <a:lnTo>
                  <a:pt x="58864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9544811" y="6290627"/>
            <a:ext cx="59055" cy="16510"/>
          </a:xfrm>
          <a:custGeom>
            <a:avLst/>
            <a:gdLst/>
            <a:ahLst/>
            <a:cxnLst/>
            <a:rect l="l" t="t" r="r" b="b"/>
            <a:pathLst>
              <a:path w="59054" h="16510">
                <a:moveTo>
                  <a:pt x="0" y="0"/>
                </a:moveTo>
                <a:lnTo>
                  <a:pt x="58864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9548621" y="6393116"/>
            <a:ext cx="55244" cy="10795"/>
          </a:xfrm>
          <a:custGeom>
            <a:avLst/>
            <a:gdLst/>
            <a:ahLst/>
            <a:cxnLst/>
            <a:rect l="l" t="t" r="r" b="b"/>
            <a:pathLst>
              <a:path w="55245" h="10795">
                <a:moveTo>
                  <a:pt x="0" y="0"/>
                </a:moveTo>
                <a:lnTo>
                  <a:pt x="55054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9553575" y="6491033"/>
            <a:ext cx="50165" cy="4445"/>
          </a:xfrm>
          <a:custGeom>
            <a:avLst/>
            <a:gdLst/>
            <a:ahLst/>
            <a:cxnLst/>
            <a:rect l="l" t="t" r="r" b="b"/>
            <a:pathLst>
              <a:path w="50165" h="4445">
                <a:moveTo>
                  <a:pt x="-4249" y="2190"/>
                </a:moveTo>
                <a:lnTo>
                  <a:pt x="54350" y="2190"/>
                </a:lnTo>
              </a:path>
            </a:pathLst>
          </a:custGeom>
          <a:ln w="12880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490650" y="4621657"/>
            <a:ext cx="227965" cy="2329180"/>
          </a:xfrm>
          <a:custGeom>
            <a:avLst/>
            <a:gdLst/>
            <a:ahLst/>
            <a:cxnLst/>
            <a:rect l="l" t="t" r="r" b="b"/>
            <a:pathLst>
              <a:path w="227965" h="2329179">
                <a:moveTo>
                  <a:pt x="227647" y="0"/>
                </a:moveTo>
                <a:lnTo>
                  <a:pt x="0" y="170497"/>
                </a:lnTo>
                <a:lnTo>
                  <a:pt x="0" y="2328862"/>
                </a:lnTo>
                <a:lnTo>
                  <a:pt x="227647" y="2328862"/>
                </a:lnTo>
                <a:lnTo>
                  <a:pt x="227647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214806" y="4792154"/>
            <a:ext cx="92710" cy="1854835"/>
          </a:xfrm>
          <a:custGeom>
            <a:avLst/>
            <a:gdLst/>
            <a:ahLst/>
            <a:cxnLst/>
            <a:rect l="l" t="t" r="r" b="b"/>
            <a:pathLst>
              <a:path w="92709" h="1854834">
                <a:moveTo>
                  <a:pt x="92201" y="0"/>
                </a:moveTo>
                <a:lnTo>
                  <a:pt x="0" y="85343"/>
                </a:lnTo>
                <a:lnTo>
                  <a:pt x="0" y="1854707"/>
                </a:lnTo>
                <a:lnTo>
                  <a:pt x="92201" y="1854707"/>
                </a:lnTo>
                <a:lnTo>
                  <a:pt x="92201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6530720" y="6647180"/>
            <a:ext cx="960119" cy="299720"/>
          </a:xfrm>
          <a:custGeom>
            <a:avLst/>
            <a:gdLst/>
            <a:ahLst/>
            <a:cxnLst/>
            <a:rect l="l" t="t" r="r" b="b"/>
            <a:pathLst>
              <a:path w="960120" h="299720">
                <a:moveTo>
                  <a:pt x="0" y="299720"/>
                </a:moveTo>
                <a:lnTo>
                  <a:pt x="959929" y="299720"/>
                </a:lnTo>
                <a:lnTo>
                  <a:pt x="959929" y="0"/>
                </a:lnTo>
                <a:lnTo>
                  <a:pt x="0" y="0"/>
                </a:lnTo>
                <a:lnTo>
                  <a:pt x="0" y="29972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307008" y="4791709"/>
            <a:ext cx="184150" cy="1855470"/>
          </a:xfrm>
          <a:custGeom>
            <a:avLst/>
            <a:gdLst/>
            <a:ahLst/>
            <a:cxnLst/>
            <a:rect l="l" t="t" r="r" b="b"/>
            <a:pathLst>
              <a:path w="184150" h="1855470">
                <a:moveTo>
                  <a:pt x="0" y="1855470"/>
                </a:moveTo>
                <a:lnTo>
                  <a:pt x="183642" y="1855470"/>
                </a:lnTo>
                <a:lnTo>
                  <a:pt x="183642" y="0"/>
                </a:lnTo>
                <a:lnTo>
                  <a:pt x="0" y="0"/>
                </a:lnTo>
                <a:lnTo>
                  <a:pt x="0" y="185547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315961" y="654665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315961" y="642035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2"/>
                </a:lnTo>
                <a:lnTo>
                  <a:pt x="117729" y="85342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315961" y="6288341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1"/>
                </a:lnTo>
                <a:lnTo>
                  <a:pt x="117729" y="84201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315961" y="6162040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315961" y="603021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315961" y="5903912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315961" y="5771896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315961" y="5646737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0"/>
                </a:lnTo>
                <a:lnTo>
                  <a:pt x="117729" y="84200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315961" y="5513578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315961" y="538841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315961" y="525525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315961" y="5128958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315961" y="4997132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153"/>
                </a:lnTo>
                <a:lnTo>
                  <a:pt x="117729" y="8515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315961" y="4870830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6440423" y="6650291"/>
            <a:ext cx="91440" cy="297180"/>
          </a:xfrm>
          <a:custGeom>
            <a:avLst/>
            <a:gdLst/>
            <a:ahLst/>
            <a:cxnLst/>
            <a:rect l="l" t="t" r="r" b="b"/>
            <a:pathLst>
              <a:path w="91440" h="297179">
                <a:moveTo>
                  <a:pt x="91249" y="0"/>
                </a:moveTo>
                <a:lnTo>
                  <a:pt x="0" y="52197"/>
                </a:lnTo>
                <a:lnTo>
                  <a:pt x="0" y="296989"/>
                </a:lnTo>
                <a:lnTo>
                  <a:pt x="91249" y="296989"/>
                </a:lnTo>
                <a:lnTo>
                  <a:pt x="91249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293864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220711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153656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870192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6795516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6723888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656831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6583680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080504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010400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6940295" y="6690868"/>
            <a:ext cx="0" cy="256540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1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348728" y="6760971"/>
            <a:ext cx="106680" cy="189230"/>
          </a:xfrm>
          <a:custGeom>
            <a:avLst/>
            <a:gdLst/>
            <a:ahLst/>
            <a:cxnLst/>
            <a:rect l="l" t="t" r="r" b="b"/>
            <a:pathLst>
              <a:path w="106679" h="189229">
                <a:moveTo>
                  <a:pt x="0" y="188975"/>
                </a:moveTo>
                <a:lnTo>
                  <a:pt x="106679" y="188975"/>
                </a:lnTo>
                <a:lnTo>
                  <a:pt x="106679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351776" y="6715252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487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8878823" y="5090667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9534143" y="5349747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4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9150095" y="5200396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9278111" y="5255259"/>
            <a:ext cx="0" cy="1652270"/>
          </a:xfrm>
          <a:custGeom>
            <a:avLst/>
            <a:gdLst/>
            <a:ahLst/>
            <a:cxnLst/>
            <a:rect l="l" t="t" r="r" b="b"/>
            <a:pathLst>
              <a:path h="1652270">
                <a:moveTo>
                  <a:pt x="0" y="0"/>
                </a:moveTo>
                <a:lnTo>
                  <a:pt x="0" y="1652016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9409176" y="5307076"/>
            <a:ext cx="0" cy="1597660"/>
          </a:xfrm>
          <a:custGeom>
            <a:avLst/>
            <a:gdLst/>
            <a:ahLst/>
            <a:cxnLst/>
            <a:rect l="l" t="t" r="r" b="b"/>
            <a:pathLst>
              <a:path h="1597659">
                <a:moveTo>
                  <a:pt x="0" y="0"/>
                </a:moveTo>
                <a:lnTo>
                  <a:pt x="0" y="1597152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9017507" y="5145532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5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8744711" y="5032755"/>
            <a:ext cx="0" cy="1892935"/>
          </a:xfrm>
          <a:custGeom>
            <a:avLst/>
            <a:gdLst/>
            <a:ahLst/>
            <a:cxnLst/>
            <a:rect l="l" t="t" r="r" b="b"/>
            <a:pathLst>
              <a:path h="1892934">
                <a:moveTo>
                  <a:pt x="0" y="0"/>
                </a:moveTo>
                <a:lnTo>
                  <a:pt x="0" y="189280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598407" y="4971796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8452104" y="4919981"/>
            <a:ext cx="0" cy="2021205"/>
          </a:xfrm>
          <a:custGeom>
            <a:avLst/>
            <a:gdLst/>
            <a:ahLst/>
            <a:cxnLst/>
            <a:rect l="l" t="t" r="r" b="b"/>
            <a:pathLst>
              <a:path h="2021204">
                <a:moveTo>
                  <a:pt x="0" y="0"/>
                </a:moveTo>
                <a:lnTo>
                  <a:pt x="0" y="202082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8289035" y="4852925"/>
            <a:ext cx="0" cy="2087880"/>
          </a:xfrm>
          <a:custGeom>
            <a:avLst/>
            <a:gdLst/>
            <a:ahLst/>
            <a:cxnLst/>
            <a:rect l="l" t="t" r="r" b="b"/>
            <a:pathLst>
              <a:path h="2087879">
                <a:moveTo>
                  <a:pt x="0" y="0"/>
                </a:moveTo>
                <a:lnTo>
                  <a:pt x="0" y="208788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8116823" y="4785867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798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943088" y="4727955"/>
            <a:ext cx="0" cy="2231390"/>
          </a:xfrm>
          <a:custGeom>
            <a:avLst/>
            <a:gdLst/>
            <a:ahLst/>
            <a:cxnLst/>
            <a:rect l="l" t="t" r="r" b="b"/>
            <a:pathLst>
              <a:path h="2231390">
                <a:moveTo>
                  <a:pt x="0" y="0"/>
                </a:moveTo>
                <a:lnTo>
                  <a:pt x="0" y="2231136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761731" y="4621276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6531673" y="6893750"/>
            <a:ext cx="3326765" cy="294005"/>
          </a:xfrm>
          <a:custGeom>
            <a:avLst/>
            <a:gdLst/>
            <a:ahLst/>
            <a:cxnLst/>
            <a:rect l="l" t="t" r="r" b="b"/>
            <a:pathLst>
              <a:path w="3326765" h="294004">
                <a:moveTo>
                  <a:pt x="3164458" y="102298"/>
                </a:moveTo>
                <a:lnTo>
                  <a:pt x="2919793" y="102298"/>
                </a:lnTo>
                <a:lnTo>
                  <a:pt x="3084766" y="293560"/>
                </a:lnTo>
                <a:lnTo>
                  <a:pt x="3111923" y="293941"/>
                </a:lnTo>
                <a:lnTo>
                  <a:pt x="3326599" y="293941"/>
                </a:lnTo>
                <a:lnTo>
                  <a:pt x="3164458" y="102298"/>
                </a:lnTo>
                <a:close/>
              </a:path>
              <a:path w="3326765" h="294004">
                <a:moveTo>
                  <a:pt x="3077908" y="0"/>
                </a:moveTo>
                <a:lnTo>
                  <a:pt x="1184719" y="47815"/>
                </a:lnTo>
                <a:lnTo>
                  <a:pt x="0" y="50101"/>
                </a:lnTo>
                <a:lnTo>
                  <a:pt x="88392" y="143255"/>
                </a:lnTo>
                <a:lnTo>
                  <a:pt x="1184719" y="143255"/>
                </a:lnTo>
                <a:lnTo>
                  <a:pt x="2919793" y="102298"/>
                </a:lnTo>
                <a:lnTo>
                  <a:pt x="3164458" y="102298"/>
                </a:lnTo>
                <a:lnTo>
                  <a:pt x="307790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470135" y="6709156"/>
            <a:ext cx="113030" cy="262255"/>
          </a:xfrm>
          <a:custGeom>
            <a:avLst/>
            <a:gdLst/>
            <a:ahLst/>
            <a:cxnLst/>
            <a:rect l="l" t="t" r="r" b="b"/>
            <a:pathLst>
              <a:path w="113029" h="262254">
                <a:moveTo>
                  <a:pt x="0" y="262128"/>
                </a:moveTo>
                <a:lnTo>
                  <a:pt x="112775" y="262128"/>
                </a:lnTo>
                <a:lnTo>
                  <a:pt x="112775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469183" y="6711632"/>
            <a:ext cx="114300" cy="168910"/>
          </a:xfrm>
          <a:custGeom>
            <a:avLst/>
            <a:gdLst/>
            <a:ahLst/>
            <a:cxnLst/>
            <a:rect l="l" t="t" r="r" b="b"/>
            <a:pathLst>
              <a:path w="114300" h="168909">
                <a:moveTo>
                  <a:pt x="113919" y="0"/>
                </a:moveTo>
                <a:lnTo>
                  <a:pt x="0" y="0"/>
                </a:lnTo>
                <a:lnTo>
                  <a:pt x="0" y="168401"/>
                </a:lnTo>
                <a:lnTo>
                  <a:pt x="68770" y="79628"/>
                </a:lnTo>
                <a:lnTo>
                  <a:pt x="112966" y="79628"/>
                </a:lnTo>
                <a:lnTo>
                  <a:pt x="113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8795004" y="6654863"/>
            <a:ext cx="1104900" cy="67310"/>
          </a:xfrm>
          <a:custGeom>
            <a:avLst/>
            <a:gdLst/>
            <a:ahLst/>
            <a:cxnLst/>
            <a:rect l="l" t="t" r="r" b="b"/>
            <a:pathLst>
              <a:path w="1104900" h="67309">
                <a:moveTo>
                  <a:pt x="620268" y="0"/>
                </a:moveTo>
                <a:lnTo>
                  <a:pt x="0" y="3238"/>
                </a:lnTo>
                <a:lnTo>
                  <a:pt x="0" y="63627"/>
                </a:lnTo>
                <a:lnTo>
                  <a:pt x="563308" y="67056"/>
                </a:lnTo>
                <a:lnTo>
                  <a:pt x="1104900" y="67056"/>
                </a:lnTo>
                <a:lnTo>
                  <a:pt x="1104900" y="27018"/>
                </a:lnTo>
                <a:lnTo>
                  <a:pt x="6202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412223" y="6660388"/>
            <a:ext cx="488950" cy="60960"/>
          </a:xfrm>
          <a:custGeom>
            <a:avLst/>
            <a:gdLst/>
            <a:ahLst/>
            <a:cxnLst/>
            <a:rect l="l" t="t" r="r" b="b"/>
            <a:pathLst>
              <a:path w="488950" h="60959">
                <a:moveTo>
                  <a:pt x="0" y="0"/>
                </a:moveTo>
                <a:lnTo>
                  <a:pt x="0" y="60388"/>
                </a:lnTo>
                <a:lnTo>
                  <a:pt x="488823" y="60388"/>
                </a:lnTo>
                <a:lnTo>
                  <a:pt x="488823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 txBox="1"/>
          <p:nvPr/>
        </p:nvSpPr>
        <p:spPr>
          <a:xfrm>
            <a:off x="2986532" y="2420111"/>
            <a:ext cx="6605270" cy="153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C000"/>
                </a:solidFill>
                <a:latin typeface="Verdana"/>
                <a:cs typeface="Verdana"/>
              </a:rPr>
              <a:t>Créditos</a:t>
            </a:r>
            <a:r>
              <a:rPr sz="36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b="1" spc="-10" dirty="0">
                <a:solidFill>
                  <a:srgbClr val="FFC000"/>
                </a:solidFill>
                <a:latin typeface="Verdana"/>
                <a:cs typeface="Verdana"/>
              </a:rPr>
              <a:t>Suplementarios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260"/>
              </a:spcBef>
            </a:pPr>
            <a:r>
              <a:rPr sz="3600" b="1" spc="-5" dirty="0">
                <a:solidFill>
                  <a:srgbClr val="FFC000"/>
                </a:solidFill>
                <a:latin typeface="Verdana"/>
                <a:cs typeface="Verdana"/>
              </a:rPr>
              <a:t>Transferencia de</a:t>
            </a:r>
            <a:r>
              <a:rPr sz="3600" b="1" spc="-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600" b="1" spc="-10" dirty="0">
                <a:solidFill>
                  <a:srgbClr val="FFC000"/>
                </a:solidFill>
                <a:latin typeface="Verdana"/>
                <a:cs typeface="Verdana"/>
              </a:rPr>
              <a:t>Partidas</a:t>
            </a:r>
            <a:endParaRPr sz="3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1325880" y="2493772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799944" y="368807"/>
                </a:moveTo>
                <a:lnTo>
                  <a:pt x="661415" y="368807"/>
                </a:lnTo>
                <a:lnTo>
                  <a:pt x="597407" y="435863"/>
                </a:lnTo>
                <a:lnTo>
                  <a:pt x="799944" y="368807"/>
                </a:lnTo>
                <a:close/>
              </a:path>
              <a:path w="1049020" h="436244">
                <a:moveTo>
                  <a:pt x="649224" y="0"/>
                </a:moveTo>
                <a:lnTo>
                  <a:pt x="0" y="76200"/>
                </a:lnTo>
                <a:lnTo>
                  <a:pt x="6095" y="106679"/>
                </a:lnTo>
                <a:lnTo>
                  <a:pt x="3047" y="128015"/>
                </a:lnTo>
                <a:lnTo>
                  <a:pt x="12191" y="158495"/>
                </a:lnTo>
                <a:lnTo>
                  <a:pt x="18287" y="176783"/>
                </a:lnTo>
                <a:lnTo>
                  <a:pt x="30479" y="201167"/>
                </a:lnTo>
                <a:lnTo>
                  <a:pt x="36575" y="219455"/>
                </a:lnTo>
                <a:lnTo>
                  <a:pt x="45719" y="237743"/>
                </a:lnTo>
                <a:lnTo>
                  <a:pt x="54863" y="246887"/>
                </a:lnTo>
                <a:lnTo>
                  <a:pt x="60959" y="256031"/>
                </a:lnTo>
                <a:lnTo>
                  <a:pt x="73151" y="268224"/>
                </a:lnTo>
                <a:lnTo>
                  <a:pt x="85343" y="277367"/>
                </a:lnTo>
                <a:lnTo>
                  <a:pt x="94487" y="286512"/>
                </a:lnTo>
                <a:lnTo>
                  <a:pt x="103631" y="292607"/>
                </a:lnTo>
                <a:lnTo>
                  <a:pt x="112775" y="301751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9831" y="335279"/>
                </a:lnTo>
                <a:lnTo>
                  <a:pt x="201167" y="338327"/>
                </a:lnTo>
                <a:lnTo>
                  <a:pt x="216407" y="341375"/>
                </a:lnTo>
                <a:lnTo>
                  <a:pt x="234695" y="350519"/>
                </a:lnTo>
                <a:lnTo>
                  <a:pt x="262128" y="356615"/>
                </a:lnTo>
                <a:lnTo>
                  <a:pt x="283463" y="359663"/>
                </a:lnTo>
                <a:lnTo>
                  <a:pt x="298703" y="362712"/>
                </a:lnTo>
                <a:lnTo>
                  <a:pt x="310895" y="362712"/>
                </a:lnTo>
                <a:lnTo>
                  <a:pt x="338327" y="365760"/>
                </a:lnTo>
                <a:lnTo>
                  <a:pt x="356615" y="368807"/>
                </a:lnTo>
                <a:lnTo>
                  <a:pt x="435863" y="374903"/>
                </a:lnTo>
                <a:lnTo>
                  <a:pt x="487680" y="374903"/>
                </a:lnTo>
                <a:lnTo>
                  <a:pt x="530351" y="368807"/>
                </a:lnTo>
                <a:lnTo>
                  <a:pt x="799944" y="368807"/>
                </a:lnTo>
                <a:lnTo>
                  <a:pt x="1048512" y="286512"/>
                </a:lnTo>
                <a:lnTo>
                  <a:pt x="938783" y="204215"/>
                </a:lnTo>
                <a:lnTo>
                  <a:pt x="777239" y="204215"/>
                </a:lnTo>
                <a:lnTo>
                  <a:pt x="749807" y="195072"/>
                </a:lnTo>
                <a:lnTo>
                  <a:pt x="725424" y="195072"/>
                </a:lnTo>
                <a:lnTo>
                  <a:pt x="704088" y="188975"/>
                </a:lnTo>
                <a:lnTo>
                  <a:pt x="685800" y="182879"/>
                </a:lnTo>
                <a:lnTo>
                  <a:pt x="670559" y="176783"/>
                </a:lnTo>
                <a:lnTo>
                  <a:pt x="646176" y="164591"/>
                </a:lnTo>
                <a:lnTo>
                  <a:pt x="637032" y="155448"/>
                </a:lnTo>
                <a:lnTo>
                  <a:pt x="624839" y="149351"/>
                </a:lnTo>
                <a:lnTo>
                  <a:pt x="615695" y="134112"/>
                </a:lnTo>
                <a:lnTo>
                  <a:pt x="609600" y="121919"/>
                </a:lnTo>
                <a:lnTo>
                  <a:pt x="603503" y="112775"/>
                </a:lnTo>
                <a:lnTo>
                  <a:pt x="603503" y="103631"/>
                </a:lnTo>
                <a:lnTo>
                  <a:pt x="597407" y="91439"/>
                </a:lnTo>
                <a:lnTo>
                  <a:pt x="600456" y="82295"/>
                </a:lnTo>
                <a:lnTo>
                  <a:pt x="615695" y="54863"/>
                </a:lnTo>
                <a:lnTo>
                  <a:pt x="630936" y="24383"/>
                </a:lnTo>
                <a:lnTo>
                  <a:pt x="649224" y="0"/>
                </a:lnTo>
                <a:close/>
              </a:path>
              <a:path w="1049020" h="436244">
                <a:moveTo>
                  <a:pt x="661415" y="368807"/>
                </a:moveTo>
                <a:lnTo>
                  <a:pt x="530351" y="368807"/>
                </a:lnTo>
                <a:lnTo>
                  <a:pt x="585215" y="371855"/>
                </a:lnTo>
                <a:lnTo>
                  <a:pt x="640080" y="371855"/>
                </a:lnTo>
                <a:lnTo>
                  <a:pt x="661415" y="368807"/>
                </a:lnTo>
                <a:close/>
              </a:path>
              <a:path w="1049020" h="436244">
                <a:moveTo>
                  <a:pt x="865632" y="149351"/>
                </a:moveTo>
                <a:lnTo>
                  <a:pt x="810768" y="204215"/>
                </a:lnTo>
                <a:lnTo>
                  <a:pt x="938783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1313688" y="248157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799944" y="368808"/>
                </a:moveTo>
                <a:lnTo>
                  <a:pt x="661416" y="368808"/>
                </a:lnTo>
                <a:lnTo>
                  <a:pt x="597407" y="435864"/>
                </a:lnTo>
                <a:lnTo>
                  <a:pt x="799944" y="368808"/>
                </a:lnTo>
                <a:close/>
              </a:path>
              <a:path w="1049020" h="436244">
                <a:moveTo>
                  <a:pt x="649224" y="0"/>
                </a:moveTo>
                <a:lnTo>
                  <a:pt x="0" y="73152"/>
                </a:lnTo>
                <a:lnTo>
                  <a:pt x="6096" y="106680"/>
                </a:lnTo>
                <a:lnTo>
                  <a:pt x="3048" y="128016"/>
                </a:lnTo>
                <a:lnTo>
                  <a:pt x="18287" y="176784"/>
                </a:lnTo>
                <a:lnTo>
                  <a:pt x="45720" y="237744"/>
                </a:lnTo>
                <a:lnTo>
                  <a:pt x="54864" y="246887"/>
                </a:lnTo>
                <a:lnTo>
                  <a:pt x="60959" y="256032"/>
                </a:lnTo>
                <a:lnTo>
                  <a:pt x="70103" y="265175"/>
                </a:lnTo>
                <a:lnTo>
                  <a:pt x="85343" y="277368"/>
                </a:lnTo>
                <a:lnTo>
                  <a:pt x="100584" y="292608"/>
                </a:lnTo>
                <a:lnTo>
                  <a:pt x="112775" y="301752"/>
                </a:lnTo>
                <a:lnTo>
                  <a:pt x="131064" y="310896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9831" y="332232"/>
                </a:lnTo>
                <a:lnTo>
                  <a:pt x="201168" y="338328"/>
                </a:lnTo>
                <a:lnTo>
                  <a:pt x="216408" y="341375"/>
                </a:lnTo>
                <a:lnTo>
                  <a:pt x="234696" y="350520"/>
                </a:lnTo>
                <a:lnTo>
                  <a:pt x="259080" y="356616"/>
                </a:lnTo>
                <a:lnTo>
                  <a:pt x="283464" y="359664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435863" y="374904"/>
                </a:lnTo>
                <a:lnTo>
                  <a:pt x="530351" y="368808"/>
                </a:lnTo>
                <a:lnTo>
                  <a:pt x="799944" y="368808"/>
                </a:lnTo>
                <a:lnTo>
                  <a:pt x="1048512" y="286512"/>
                </a:lnTo>
                <a:lnTo>
                  <a:pt x="938784" y="204216"/>
                </a:lnTo>
                <a:lnTo>
                  <a:pt x="777239" y="204216"/>
                </a:lnTo>
                <a:lnTo>
                  <a:pt x="746760" y="195072"/>
                </a:lnTo>
                <a:lnTo>
                  <a:pt x="725424" y="195072"/>
                </a:lnTo>
                <a:lnTo>
                  <a:pt x="704088" y="185928"/>
                </a:lnTo>
                <a:lnTo>
                  <a:pt x="685800" y="182880"/>
                </a:lnTo>
                <a:lnTo>
                  <a:pt x="646176" y="164592"/>
                </a:lnTo>
                <a:lnTo>
                  <a:pt x="615695" y="134112"/>
                </a:lnTo>
                <a:lnTo>
                  <a:pt x="609600" y="121920"/>
                </a:lnTo>
                <a:lnTo>
                  <a:pt x="600456" y="109728"/>
                </a:lnTo>
                <a:lnTo>
                  <a:pt x="600456" y="103632"/>
                </a:lnTo>
                <a:lnTo>
                  <a:pt x="597407" y="91440"/>
                </a:lnTo>
                <a:lnTo>
                  <a:pt x="600456" y="82296"/>
                </a:lnTo>
                <a:lnTo>
                  <a:pt x="615695" y="54864"/>
                </a:lnTo>
                <a:lnTo>
                  <a:pt x="630936" y="24384"/>
                </a:lnTo>
                <a:lnTo>
                  <a:pt x="649224" y="0"/>
                </a:lnTo>
                <a:close/>
              </a:path>
              <a:path w="1049020" h="436244">
                <a:moveTo>
                  <a:pt x="661416" y="368808"/>
                </a:moveTo>
                <a:lnTo>
                  <a:pt x="530351" y="368808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8"/>
                </a:lnTo>
                <a:close/>
              </a:path>
              <a:path w="1049020" h="436244">
                <a:moveTo>
                  <a:pt x="865632" y="149352"/>
                </a:moveTo>
                <a:lnTo>
                  <a:pt x="810768" y="204216"/>
                </a:lnTo>
                <a:lnTo>
                  <a:pt x="938784" y="204216"/>
                </a:lnTo>
                <a:lnTo>
                  <a:pt x="865632" y="1493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313688" y="248157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0" y="73152"/>
                </a:moveTo>
                <a:lnTo>
                  <a:pt x="6096" y="106680"/>
                </a:lnTo>
                <a:lnTo>
                  <a:pt x="3048" y="128016"/>
                </a:lnTo>
                <a:lnTo>
                  <a:pt x="12192" y="158496"/>
                </a:lnTo>
                <a:lnTo>
                  <a:pt x="27431" y="201168"/>
                </a:lnTo>
                <a:lnTo>
                  <a:pt x="45720" y="237744"/>
                </a:lnTo>
                <a:lnTo>
                  <a:pt x="54864" y="246887"/>
                </a:lnTo>
                <a:lnTo>
                  <a:pt x="60959" y="256032"/>
                </a:lnTo>
                <a:lnTo>
                  <a:pt x="70103" y="265175"/>
                </a:lnTo>
                <a:lnTo>
                  <a:pt x="85343" y="277368"/>
                </a:lnTo>
                <a:lnTo>
                  <a:pt x="94487" y="286512"/>
                </a:lnTo>
                <a:lnTo>
                  <a:pt x="100584" y="292608"/>
                </a:lnTo>
                <a:lnTo>
                  <a:pt x="112775" y="301752"/>
                </a:lnTo>
                <a:lnTo>
                  <a:pt x="131064" y="310896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9831" y="332232"/>
                </a:lnTo>
                <a:lnTo>
                  <a:pt x="201168" y="338328"/>
                </a:lnTo>
                <a:lnTo>
                  <a:pt x="216408" y="341375"/>
                </a:lnTo>
                <a:lnTo>
                  <a:pt x="234696" y="350520"/>
                </a:lnTo>
                <a:lnTo>
                  <a:pt x="259080" y="356616"/>
                </a:lnTo>
                <a:lnTo>
                  <a:pt x="283464" y="359664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396239" y="371856"/>
                </a:lnTo>
                <a:lnTo>
                  <a:pt x="435863" y="374904"/>
                </a:lnTo>
                <a:lnTo>
                  <a:pt x="484631" y="371856"/>
                </a:lnTo>
                <a:lnTo>
                  <a:pt x="530351" y="368808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8"/>
                </a:lnTo>
                <a:lnTo>
                  <a:pt x="597407" y="435864"/>
                </a:lnTo>
                <a:lnTo>
                  <a:pt x="1048512" y="286512"/>
                </a:lnTo>
                <a:lnTo>
                  <a:pt x="865632" y="149352"/>
                </a:lnTo>
                <a:lnTo>
                  <a:pt x="810768" y="204216"/>
                </a:lnTo>
                <a:lnTo>
                  <a:pt x="798576" y="204216"/>
                </a:lnTo>
                <a:lnTo>
                  <a:pt x="777239" y="204216"/>
                </a:lnTo>
                <a:lnTo>
                  <a:pt x="746760" y="195072"/>
                </a:lnTo>
                <a:lnTo>
                  <a:pt x="725424" y="195072"/>
                </a:lnTo>
                <a:lnTo>
                  <a:pt x="704088" y="185928"/>
                </a:lnTo>
                <a:lnTo>
                  <a:pt x="685800" y="182880"/>
                </a:lnTo>
                <a:lnTo>
                  <a:pt x="670560" y="176784"/>
                </a:lnTo>
                <a:lnTo>
                  <a:pt x="658368" y="170687"/>
                </a:lnTo>
                <a:lnTo>
                  <a:pt x="646176" y="164592"/>
                </a:lnTo>
                <a:lnTo>
                  <a:pt x="633984" y="155448"/>
                </a:lnTo>
                <a:lnTo>
                  <a:pt x="624839" y="146304"/>
                </a:lnTo>
                <a:lnTo>
                  <a:pt x="615695" y="134112"/>
                </a:lnTo>
                <a:lnTo>
                  <a:pt x="609600" y="121920"/>
                </a:lnTo>
                <a:lnTo>
                  <a:pt x="600456" y="109728"/>
                </a:lnTo>
                <a:lnTo>
                  <a:pt x="600456" y="103632"/>
                </a:lnTo>
                <a:lnTo>
                  <a:pt x="597407" y="91440"/>
                </a:lnTo>
                <a:lnTo>
                  <a:pt x="600456" y="82296"/>
                </a:lnTo>
                <a:lnTo>
                  <a:pt x="615695" y="54864"/>
                </a:lnTo>
                <a:lnTo>
                  <a:pt x="630936" y="24384"/>
                </a:lnTo>
                <a:lnTo>
                  <a:pt x="649224" y="0"/>
                </a:lnTo>
                <a:lnTo>
                  <a:pt x="0" y="7315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1255775" y="3429508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804164" y="368807"/>
                </a:moveTo>
                <a:lnTo>
                  <a:pt x="661416" y="368807"/>
                </a:lnTo>
                <a:lnTo>
                  <a:pt x="597407" y="435863"/>
                </a:lnTo>
                <a:lnTo>
                  <a:pt x="804164" y="368807"/>
                </a:lnTo>
                <a:close/>
              </a:path>
              <a:path w="1049020" h="436245">
                <a:moveTo>
                  <a:pt x="646176" y="0"/>
                </a:moveTo>
                <a:lnTo>
                  <a:pt x="0" y="73151"/>
                </a:lnTo>
                <a:lnTo>
                  <a:pt x="3048" y="106679"/>
                </a:lnTo>
                <a:lnTo>
                  <a:pt x="0" y="131063"/>
                </a:lnTo>
                <a:lnTo>
                  <a:pt x="12192" y="155447"/>
                </a:lnTo>
                <a:lnTo>
                  <a:pt x="18287" y="176783"/>
                </a:lnTo>
                <a:lnTo>
                  <a:pt x="27432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60960" y="256031"/>
                </a:lnTo>
                <a:lnTo>
                  <a:pt x="70104" y="268224"/>
                </a:lnTo>
                <a:lnTo>
                  <a:pt x="94487" y="286512"/>
                </a:lnTo>
                <a:lnTo>
                  <a:pt x="100584" y="295655"/>
                </a:lnTo>
                <a:lnTo>
                  <a:pt x="131064" y="310895"/>
                </a:lnTo>
                <a:lnTo>
                  <a:pt x="146304" y="323088"/>
                </a:lnTo>
                <a:lnTo>
                  <a:pt x="161544" y="329183"/>
                </a:lnTo>
                <a:lnTo>
                  <a:pt x="179832" y="335279"/>
                </a:lnTo>
                <a:lnTo>
                  <a:pt x="216408" y="341375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484631" y="374903"/>
                </a:lnTo>
                <a:lnTo>
                  <a:pt x="530351" y="371855"/>
                </a:lnTo>
                <a:lnTo>
                  <a:pt x="640080" y="371855"/>
                </a:lnTo>
                <a:lnTo>
                  <a:pt x="661416" y="368807"/>
                </a:lnTo>
                <a:lnTo>
                  <a:pt x="804164" y="368807"/>
                </a:lnTo>
                <a:lnTo>
                  <a:pt x="1048512" y="289559"/>
                </a:lnTo>
                <a:lnTo>
                  <a:pt x="941169" y="207263"/>
                </a:lnTo>
                <a:lnTo>
                  <a:pt x="795528" y="207263"/>
                </a:lnTo>
                <a:lnTo>
                  <a:pt x="774192" y="204215"/>
                </a:lnTo>
                <a:lnTo>
                  <a:pt x="746760" y="195071"/>
                </a:lnTo>
                <a:lnTo>
                  <a:pt x="725424" y="195071"/>
                </a:lnTo>
                <a:lnTo>
                  <a:pt x="704088" y="188975"/>
                </a:lnTo>
                <a:lnTo>
                  <a:pt x="655319" y="170687"/>
                </a:lnTo>
                <a:lnTo>
                  <a:pt x="612648" y="134112"/>
                </a:lnTo>
                <a:lnTo>
                  <a:pt x="606551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7407" y="91439"/>
                </a:lnTo>
                <a:lnTo>
                  <a:pt x="600456" y="79247"/>
                </a:lnTo>
                <a:lnTo>
                  <a:pt x="612648" y="54863"/>
                </a:lnTo>
                <a:lnTo>
                  <a:pt x="630936" y="24383"/>
                </a:lnTo>
                <a:lnTo>
                  <a:pt x="646176" y="0"/>
                </a:lnTo>
                <a:close/>
              </a:path>
              <a:path w="1049020" h="436245">
                <a:moveTo>
                  <a:pt x="865632" y="149351"/>
                </a:moveTo>
                <a:lnTo>
                  <a:pt x="807719" y="207263"/>
                </a:lnTo>
                <a:lnTo>
                  <a:pt x="941169" y="207263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1243583" y="3417315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801115" y="368808"/>
                </a:moveTo>
                <a:lnTo>
                  <a:pt x="661416" y="368808"/>
                </a:lnTo>
                <a:lnTo>
                  <a:pt x="594360" y="435863"/>
                </a:lnTo>
                <a:lnTo>
                  <a:pt x="801115" y="368808"/>
                </a:lnTo>
                <a:close/>
              </a:path>
              <a:path w="1045844" h="436245">
                <a:moveTo>
                  <a:pt x="646176" y="0"/>
                </a:moveTo>
                <a:lnTo>
                  <a:pt x="0" y="73151"/>
                </a:lnTo>
                <a:lnTo>
                  <a:pt x="3047" y="106680"/>
                </a:lnTo>
                <a:lnTo>
                  <a:pt x="0" y="128016"/>
                </a:lnTo>
                <a:lnTo>
                  <a:pt x="12191" y="155448"/>
                </a:lnTo>
                <a:lnTo>
                  <a:pt x="15240" y="176784"/>
                </a:lnTo>
                <a:lnTo>
                  <a:pt x="27431" y="201168"/>
                </a:lnTo>
                <a:lnTo>
                  <a:pt x="33528" y="219456"/>
                </a:lnTo>
                <a:lnTo>
                  <a:pt x="42671" y="234696"/>
                </a:lnTo>
                <a:lnTo>
                  <a:pt x="51815" y="243839"/>
                </a:lnTo>
                <a:lnTo>
                  <a:pt x="57912" y="256032"/>
                </a:lnTo>
                <a:lnTo>
                  <a:pt x="70103" y="268224"/>
                </a:lnTo>
                <a:lnTo>
                  <a:pt x="82296" y="277368"/>
                </a:lnTo>
                <a:lnTo>
                  <a:pt x="100584" y="295656"/>
                </a:lnTo>
                <a:lnTo>
                  <a:pt x="131063" y="310896"/>
                </a:lnTo>
                <a:lnTo>
                  <a:pt x="161544" y="329184"/>
                </a:lnTo>
                <a:lnTo>
                  <a:pt x="176784" y="335280"/>
                </a:lnTo>
                <a:lnTo>
                  <a:pt x="198119" y="338328"/>
                </a:lnTo>
                <a:lnTo>
                  <a:pt x="213359" y="341375"/>
                </a:lnTo>
                <a:lnTo>
                  <a:pt x="234696" y="350520"/>
                </a:lnTo>
                <a:lnTo>
                  <a:pt x="259079" y="356616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435864" y="374904"/>
                </a:lnTo>
                <a:lnTo>
                  <a:pt x="484632" y="374904"/>
                </a:lnTo>
                <a:lnTo>
                  <a:pt x="530352" y="371856"/>
                </a:lnTo>
                <a:lnTo>
                  <a:pt x="640079" y="371856"/>
                </a:lnTo>
                <a:lnTo>
                  <a:pt x="661416" y="368808"/>
                </a:lnTo>
                <a:lnTo>
                  <a:pt x="801115" y="368808"/>
                </a:lnTo>
                <a:lnTo>
                  <a:pt x="1045464" y="289560"/>
                </a:lnTo>
                <a:lnTo>
                  <a:pt x="934145" y="204216"/>
                </a:lnTo>
                <a:lnTo>
                  <a:pt x="774191" y="204216"/>
                </a:lnTo>
                <a:lnTo>
                  <a:pt x="746760" y="195072"/>
                </a:lnTo>
                <a:lnTo>
                  <a:pt x="725423" y="195072"/>
                </a:lnTo>
                <a:lnTo>
                  <a:pt x="701040" y="188975"/>
                </a:lnTo>
                <a:lnTo>
                  <a:pt x="685799" y="182880"/>
                </a:lnTo>
                <a:lnTo>
                  <a:pt x="667511" y="176784"/>
                </a:lnTo>
                <a:lnTo>
                  <a:pt x="655320" y="170687"/>
                </a:lnTo>
                <a:lnTo>
                  <a:pt x="646176" y="161544"/>
                </a:lnTo>
                <a:lnTo>
                  <a:pt x="633984" y="155448"/>
                </a:lnTo>
                <a:lnTo>
                  <a:pt x="624840" y="146304"/>
                </a:lnTo>
                <a:lnTo>
                  <a:pt x="612647" y="131063"/>
                </a:lnTo>
                <a:lnTo>
                  <a:pt x="600455" y="112775"/>
                </a:lnTo>
                <a:lnTo>
                  <a:pt x="600455" y="103632"/>
                </a:lnTo>
                <a:lnTo>
                  <a:pt x="594360" y="91439"/>
                </a:lnTo>
                <a:lnTo>
                  <a:pt x="597408" y="79248"/>
                </a:lnTo>
                <a:lnTo>
                  <a:pt x="627888" y="24384"/>
                </a:lnTo>
                <a:lnTo>
                  <a:pt x="646176" y="0"/>
                </a:lnTo>
                <a:close/>
              </a:path>
              <a:path w="1045844" h="436245">
                <a:moveTo>
                  <a:pt x="862584" y="149351"/>
                </a:moveTo>
                <a:lnTo>
                  <a:pt x="807720" y="204216"/>
                </a:lnTo>
                <a:lnTo>
                  <a:pt x="934145" y="204216"/>
                </a:lnTo>
                <a:lnTo>
                  <a:pt x="862584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1243583" y="3417315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0" y="73151"/>
                </a:moveTo>
                <a:lnTo>
                  <a:pt x="3047" y="106680"/>
                </a:lnTo>
                <a:lnTo>
                  <a:pt x="0" y="128016"/>
                </a:lnTo>
                <a:lnTo>
                  <a:pt x="12191" y="155448"/>
                </a:lnTo>
                <a:lnTo>
                  <a:pt x="15240" y="176784"/>
                </a:lnTo>
                <a:lnTo>
                  <a:pt x="27431" y="201168"/>
                </a:lnTo>
                <a:lnTo>
                  <a:pt x="33528" y="219456"/>
                </a:lnTo>
                <a:lnTo>
                  <a:pt x="42671" y="234696"/>
                </a:lnTo>
                <a:lnTo>
                  <a:pt x="51815" y="243839"/>
                </a:lnTo>
                <a:lnTo>
                  <a:pt x="57912" y="256032"/>
                </a:lnTo>
                <a:lnTo>
                  <a:pt x="70103" y="268224"/>
                </a:lnTo>
                <a:lnTo>
                  <a:pt x="82296" y="277368"/>
                </a:lnTo>
                <a:lnTo>
                  <a:pt x="91440" y="286512"/>
                </a:lnTo>
                <a:lnTo>
                  <a:pt x="100584" y="295656"/>
                </a:lnTo>
                <a:lnTo>
                  <a:pt x="112775" y="301751"/>
                </a:lnTo>
                <a:lnTo>
                  <a:pt x="131063" y="310896"/>
                </a:lnTo>
                <a:lnTo>
                  <a:pt x="146303" y="320039"/>
                </a:lnTo>
                <a:lnTo>
                  <a:pt x="161544" y="329184"/>
                </a:lnTo>
                <a:lnTo>
                  <a:pt x="176784" y="335280"/>
                </a:lnTo>
                <a:lnTo>
                  <a:pt x="198119" y="338328"/>
                </a:lnTo>
                <a:lnTo>
                  <a:pt x="213359" y="341375"/>
                </a:lnTo>
                <a:lnTo>
                  <a:pt x="234696" y="350520"/>
                </a:lnTo>
                <a:lnTo>
                  <a:pt x="259079" y="356616"/>
                </a:lnTo>
                <a:lnTo>
                  <a:pt x="283463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396240" y="371856"/>
                </a:lnTo>
                <a:lnTo>
                  <a:pt x="435864" y="374904"/>
                </a:lnTo>
                <a:lnTo>
                  <a:pt x="484632" y="374904"/>
                </a:lnTo>
                <a:lnTo>
                  <a:pt x="530352" y="371856"/>
                </a:lnTo>
                <a:lnTo>
                  <a:pt x="585216" y="371856"/>
                </a:lnTo>
                <a:lnTo>
                  <a:pt x="640079" y="371856"/>
                </a:lnTo>
                <a:lnTo>
                  <a:pt x="661416" y="368808"/>
                </a:lnTo>
                <a:lnTo>
                  <a:pt x="594360" y="435863"/>
                </a:lnTo>
                <a:lnTo>
                  <a:pt x="1045464" y="289560"/>
                </a:lnTo>
                <a:lnTo>
                  <a:pt x="862584" y="149351"/>
                </a:lnTo>
                <a:lnTo>
                  <a:pt x="807720" y="204216"/>
                </a:lnTo>
                <a:lnTo>
                  <a:pt x="795528" y="204216"/>
                </a:lnTo>
                <a:lnTo>
                  <a:pt x="774191" y="204216"/>
                </a:lnTo>
                <a:lnTo>
                  <a:pt x="746760" y="195072"/>
                </a:lnTo>
                <a:lnTo>
                  <a:pt x="725423" y="195072"/>
                </a:lnTo>
                <a:lnTo>
                  <a:pt x="701040" y="188975"/>
                </a:lnTo>
                <a:lnTo>
                  <a:pt x="685799" y="182880"/>
                </a:lnTo>
                <a:lnTo>
                  <a:pt x="667511" y="176784"/>
                </a:lnTo>
                <a:lnTo>
                  <a:pt x="655320" y="170687"/>
                </a:lnTo>
                <a:lnTo>
                  <a:pt x="646176" y="161544"/>
                </a:lnTo>
                <a:lnTo>
                  <a:pt x="633984" y="155448"/>
                </a:lnTo>
                <a:lnTo>
                  <a:pt x="624840" y="146304"/>
                </a:lnTo>
                <a:lnTo>
                  <a:pt x="612647" y="131063"/>
                </a:lnTo>
                <a:lnTo>
                  <a:pt x="606552" y="121920"/>
                </a:lnTo>
                <a:lnTo>
                  <a:pt x="600455" y="112775"/>
                </a:lnTo>
                <a:lnTo>
                  <a:pt x="600455" y="103632"/>
                </a:lnTo>
                <a:lnTo>
                  <a:pt x="594360" y="91439"/>
                </a:lnTo>
                <a:lnTo>
                  <a:pt x="597408" y="79248"/>
                </a:lnTo>
                <a:lnTo>
                  <a:pt x="612647" y="51816"/>
                </a:lnTo>
                <a:lnTo>
                  <a:pt x="627888" y="24384"/>
                </a:lnTo>
                <a:lnTo>
                  <a:pt x="646176" y="0"/>
                </a:lnTo>
                <a:lnTo>
                  <a:pt x="0" y="73151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774191" y="2073148"/>
            <a:ext cx="9144000" cy="33655"/>
          </a:xfrm>
          <a:custGeom>
            <a:avLst/>
            <a:gdLst/>
            <a:ahLst/>
            <a:cxnLst/>
            <a:rect l="l" t="t" r="r" b="b"/>
            <a:pathLst>
              <a:path w="9144000" h="33655">
                <a:moveTo>
                  <a:pt x="0" y="33527"/>
                </a:moveTo>
                <a:lnTo>
                  <a:pt x="9144000" y="33527"/>
                </a:lnTo>
                <a:lnTo>
                  <a:pt x="9144000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B00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774191" y="212343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 txBox="1"/>
          <p:nvPr/>
        </p:nvSpPr>
        <p:spPr>
          <a:xfrm>
            <a:off x="1825244" y="5102352"/>
            <a:ext cx="3516629" cy="1736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Verdana"/>
                <a:cs typeface="Verdana"/>
              </a:rPr>
              <a:t>Norma </a:t>
            </a:r>
            <a:r>
              <a:rPr sz="2800" b="1" spc="5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800" b="1" dirty="0">
                <a:solidFill>
                  <a:srgbClr val="FFC000"/>
                </a:solidFill>
                <a:latin typeface="Verdana"/>
                <a:cs typeface="Verdana"/>
              </a:rPr>
              <a:t>Rango:  </a:t>
            </a:r>
            <a:r>
              <a:rPr sz="2800" b="1" spc="5" dirty="0">
                <a:solidFill>
                  <a:srgbClr val="FFC000"/>
                </a:solidFill>
                <a:latin typeface="Verdana"/>
                <a:cs typeface="Verdana"/>
              </a:rPr>
              <a:t>Ley, </a:t>
            </a:r>
            <a:r>
              <a:rPr sz="2800" b="1" dirty="0">
                <a:solidFill>
                  <a:srgbClr val="FFC000"/>
                </a:solidFill>
                <a:latin typeface="Verdana"/>
                <a:cs typeface="Verdana"/>
              </a:rPr>
              <a:t>DU, DS,</a:t>
            </a:r>
            <a:r>
              <a:rPr sz="2800" b="1" spc="-9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Verdana"/>
                <a:cs typeface="Verdana"/>
              </a:rPr>
              <a:t>RTP,</a:t>
            </a:r>
            <a:endParaRPr sz="2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876935">
              <a:lnSpc>
                <a:spcPts val="3379"/>
              </a:lnSpc>
              <a:spcBef>
                <a:spcPts val="100"/>
              </a:spcBef>
            </a:pPr>
            <a:r>
              <a:rPr sz="2800" b="1" dirty="0">
                <a:solidFill>
                  <a:srgbClr val="FFC000"/>
                </a:solidFill>
                <a:latin typeface="Verdana"/>
                <a:cs typeface="Verdana"/>
              </a:rPr>
              <a:t>según  c</a:t>
            </a:r>
            <a:r>
              <a:rPr sz="2800" b="1" spc="-5" dirty="0">
                <a:solidFill>
                  <a:srgbClr val="FFC000"/>
                </a:solidFill>
                <a:latin typeface="Verdana"/>
                <a:cs typeface="Verdana"/>
              </a:rPr>
              <a:t>orr</a:t>
            </a:r>
            <a:r>
              <a:rPr sz="2800" b="1" spc="10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800" b="1" spc="-10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800" b="1" spc="5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800" b="1" spc="-5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800" b="1" spc="-10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800" b="1" spc="5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800" b="1" dirty="0">
                <a:solidFill>
                  <a:srgbClr val="FFC000"/>
                </a:solidFill>
                <a:latin typeface="Verdana"/>
                <a:cs typeface="Verdana"/>
              </a:rPr>
              <a:t>a.</a:t>
            </a:r>
            <a:endParaRPr sz="28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246124" y="1628241"/>
            <a:ext cx="8225155" cy="499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24800"/>
              </a:lnSpc>
              <a:spcBef>
                <a:spcPts val="100"/>
              </a:spcBef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</a:tabLst>
            </a:pPr>
            <a:r>
              <a:rPr dirty="0"/>
              <a:t>	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Proveer mecanismos adecuados para  el registro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y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control</a:t>
            </a:r>
            <a:r>
              <a:rPr sz="2900" b="1" spc="-5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diario</a:t>
            </a:r>
            <a:endParaRPr sz="2900" dirty="0">
              <a:latin typeface="Verdana"/>
              <a:cs typeface="Verdana"/>
            </a:endParaRPr>
          </a:p>
          <a:p>
            <a:pPr marL="518159" indent="-506095">
              <a:lnSpc>
                <a:spcPct val="100000"/>
              </a:lnSpc>
              <a:spcBef>
                <a:spcPts val="865"/>
              </a:spcBef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Agilizar Programación</a:t>
            </a:r>
            <a:r>
              <a:rPr sz="2900" b="1" spc="-3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Financiera</a:t>
            </a:r>
            <a:endParaRPr sz="2900" dirty="0">
              <a:latin typeface="Verdana"/>
              <a:cs typeface="Verdana"/>
            </a:endParaRPr>
          </a:p>
          <a:p>
            <a:pPr marL="518159" indent="-506095">
              <a:lnSpc>
                <a:spcPct val="100000"/>
              </a:lnSpc>
              <a:spcBef>
                <a:spcPts val="885"/>
              </a:spcBef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Contabilidad 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una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fuente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segura</a:t>
            </a:r>
            <a:endParaRPr sz="2900" dirty="0">
              <a:latin typeface="Verdana"/>
              <a:cs typeface="Verdana"/>
            </a:endParaRPr>
          </a:p>
          <a:p>
            <a:pPr marL="393700" marR="179070" indent="-381000">
              <a:lnSpc>
                <a:spcPct val="124800"/>
              </a:lnSpc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</a:tabLst>
            </a:pPr>
            <a:r>
              <a:rPr dirty="0"/>
              <a:t>	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Transparencia en la ejecución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los 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gastos</a:t>
            </a:r>
            <a:endParaRPr sz="2900" dirty="0">
              <a:latin typeface="Verdana"/>
              <a:cs typeface="Verdana"/>
            </a:endParaRPr>
          </a:p>
          <a:p>
            <a:pPr marL="393700" marR="379730" indent="-381000">
              <a:lnSpc>
                <a:spcPts val="4370"/>
              </a:lnSpc>
              <a:spcBef>
                <a:spcPts val="270"/>
              </a:spcBef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</a:tabLst>
            </a:pPr>
            <a:r>
              <a:rPr dirty="0"/>
              <a:t>	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Programación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y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seguimiento</a:t>
            </a:r>
            <a:r>
              <a:rPr sz="2900" b="1" spc="-9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físico-  financiero</a:t>
            </a:r>
            <a:endParaRPr sz="2900" dirty="0">
              <a:latin typeface="Verdana"/>
              <a:cs typeface="Verdana"/>
            </a:endParaRPr>
          </a:p>
          <a:p>
            <a:pPr marL="518159" indent="-506095">
              <a:lnSpc>
                <a:spcPct val="100000"/>
              </a:lnSpc>
              <a:spcBef>
                <a:spcPts val="570"/>
              </a:spcBef>
              <a:buClr>
                <a:srgbClr val="FB0000"/>
              </a:buClr>
              <a:buFont typeface="Wingdings"/>
              <a:buChar char=""/>
              <a:tabLst>
                <a:tab pos="518159" algn="l"/>
                <a:tab pos="518795" algn="l"/>
                <a:tab pos="8061959" algn="l"/>
              </a:tabLst>
            </a:pPr>
            <a:r>
              <a:rPr sz="2900" b="1" u="sng" spc="-5" dirty="0">
                <a:solidFill>
                  <a:srgbClr val="F9FC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Registros</a:t>
            </a:r>
            <a:r>
              <a:rPr sz="2900" b="1" u="sng" spc="-65" dirty="0">
                <a:solidFill>
                  <a:srgbClr val="F9FC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 </a:t>
            </a:r>
            <a:r>
              <a:rPr sz="2900" b="1" u="sng" spc="-5" dirty="0">
                <a:solidFill>
                  <a:srgbClr val="F9FC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contables	</a:t>
            </a:r>
            <a:endParaRPr sz="29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6980" y="850391"/>
            <a:ext cx="210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6FD1C"/>
                </a:solidFill>
              </a:rPr>
              <a:t>Ventajas: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0403" y="758952"/>
            <a:ext cx="6453505" cy="1125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75"/>
              </a:spcBef>
            </a:pPr>
            <a:r>
              <a:rPr dirty="0">
                <a:solidFill>
                  <a:srgbClr val="34ED0F"/>
                </a:solidFill>
              </a:rPr>
              <a:t>MODIFICACIONES A NIVEL  FUNCIONAL</a:t>
            </a:r>
            <a:r>
              <a:rPr spc="-95" dirty="0">
                <a:solidFill>
                  <a:srgbClr val="34ED0F"/>
                </a:solidFill>
              </a:rPr>
              <a:t> </a:t>
            </a:r>
            <a:r>
              <a:rPr dirty="0">
                <a:solidFill>
                  <a:srgbClr val="34ED0F"/>
                </a:solidFill>
              </a:rPr>
              <a:t>PROGRAMÁTICO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85035" y="2901695"/>
            <a:ext cx="68402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Créditos y </a:t>
            </a:r>
            <a:r>
              <a:rPr sz="2800" b="1" spc="-5" dirty="0">
                <a:solidFill>
                  <a:srgbClr val="FFC000"/>
                </a:solidFill>
                <a:latin typeface="Arial"/>
                <a:cs typeface="Arial"/>
              </a:rPr>
              <a:t>Anulaciones</a:t>
            </a:r>
            <a:r>
              <a:rPr sz="28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presupuestarias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3218" y="4440935"/>
            <a:ext cx="11893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un</a:t>
            </a:r>
            <a:r>
              <a:rPr sz="2800" b="1" spc="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800" b="1" spc="-3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ad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5035" y="3838651"/>
            <a:ext cx="5351145" cy="144018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621665" algn="l"/>
              </a:tabLst>
            </a:pPr>
            <a:r>
              <a:rPr sz="2800" dirty="0">
                <a:solidFill>
                  <a:srgbClr val="CC0000"/>
                </a:solidFill>
                <a:latin typeface="Arial"/>
                <a:cs typeface="Arial"/>
              </a:rPr>
              <a:t>ä	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Entre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unidades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ejecutoras</a:t>
            </a:r>
            <a:endParaRPr sz="2800" dirty="0">
              <a:latin typeface="Arial"/>
              <a:cs typeface="Arial"/>
            </a:endParaRPr>
          </a:p>
          <a:p>
            <a:pPr marL="622300" marR="5080" indent="-609600">
              <a:lnSpc>
                <a:spcPts val="3020"/>
              </a:lnSpc>
              <a:spcBef>
                <a:spcPts val="1080"/>
              </a:spcBef>
              <a:tabLst>
                <a:tab pos="621665" algn="l"/>
                <a:tab pos="2234565" algn="l"/>
                <a:tab pos="3115310" algn="l"/>
                <a:tab pos="4209415" algn="l"/>
              </a:tabLst>
            </a:pPr>
            <a:r>
              <a:rPr sz="2800" dirty="0">
                <a:solidFill>
                  <a:srgbClr val="CC0000"/>
                </a:solidFill>
                <a:latin typeface="Arial"/>
                <a:cs typeface="Arial"/>
              </a:rPr>
              <a:t>ä	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800" b="1" spc="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e	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un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a	</a:t>
            </a:r>
            <a:r>
              <a:rPr sz="2800" b="1" spc="5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800" b="1" spc="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800" b="1" spc="-30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ma  ejecutora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13688" y="1905507"/>
            <a:ext cx="7992109" cy="0"/>
          </a:xfrm>
          <a:custGeom>
            <a:avLst/>
            <a:gdLst/>
            <a:ahLst/>
            <a:cxnLst/>
            <a:rect l="l" t="t" r="r" b="b"/>
            <a:pathLst>
              <a:path w="7992109">
                <a:moveTo>
                  <a:pt x="0" y="0"/>
                </a:moveTo>
                <a:lnTo>
                  <a:pt x="7991856" y="0"/>
                </a:lnTo>
              </a:path>
            </a:pathLst>
          </a:custGeom>
          <a:ln w="51814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325368" y="5074090"/>
            <a:ext cx="4605340" cy="2134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918964" y="1762290"/>
            <a:ext cx="4538980" cy="497586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5880" indent="124460">
              <a:lnSpc>
                <a:spcPct val="121400"/>
              </a:lnSpc>
              <a:spcBef>
                <a:spcPts val="290"/>
              </a:spcBef>
            </a:pPr>
            <a:r>
              <a:rPr sz="2900" b="1" dirty="0">
                <a:solidFill>
                  <a:srgbClr val="FFFFFF"/>
                </a:solidFill>
                <a:latin typeface="Marlett"/>
                <a:cs typeface="Marlett"/>
              </a:rPr>
              <a:t></a:t>
            </a:r>
            <a:r>
              <a:rPr sz="29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Resolución Autoritativa  Pliego</a:t>
            </a:r>
            <a:endParaRPr sz="23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1701800">
              <a:lnSpc>
                <a:spcPct val="124800"/>
              </a:lnSpc>
              <a:spcBef>
                <a:spcPts val="10"/>
              </a:spcBef>
            </a:pP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Unidad Ejecutora  Función  </a:t>
            </a: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Programa</a:t>
            </a:r>
            <a:endParaRPr sz="23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276225">
              <a:lnSpc>
                <a:spcPct val="125200"/>
              </a:lnSpc>
            </a:pP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Sub </a:t>
            </a: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Programa 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Actividad/Proyecto  Fuente </a:t>
            </a: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300" b="1" spc="-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Financiamiento</a:t>
            </a:r>
            <a:endParaRPr sz="23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5080">
              <a:lnSpc>
                <a:spcPts val="3460"/>
              </a:lnSpc>
              <a:spcBef>
                <a:spcPts val="204"/>
              </a:spcBef>
            </a:pP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Categoría y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Grupo</a:t>
            </a:r>
            <a:r>
              <a:rPr sz="2300" b="1" spc="-10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Genérico  </a:t>
            </a: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del gasto</a:t>
            </a:r>
            <a:endParaRPr sz="23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13030">
              <a:lnSpc>
                <a:spcPct val="100000"/>
              </a:lnSpc>
              <a:spcBef>
                <a:spcPts val="459"/>
              </a:spcBef>
            </a:pPr>
            <a:r>
              <a:rPr sz="2300" b="1" dirty="0">
                <a:solidFill>
                  <a:srgbClr val="FFC000"/>
                </a:solidFill>
                <a:latin typeface="Marlett"/>
                <a:cs typeface="Marlett"/>
              </a:rPr>
              <a:t></a:t>
            </a:r>
            <a:r>
              <a:rPr sz="2300" b="1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C000"/>
                </a:solidFill>
                <a:latin typeface="Verdana"/>
                <a:cs typeface="Verdana"/>
              </a:rPr>
              <a:t>Nota de</a:t>
            </a:r>
            <a:r>
              <a:rPr sz="2300" b="1" spc="-40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C000"/>
                </a:solidFill>
                <a:latin typeface="Verdana"/>
                <a:cs typeface="Verdana"/>
              </a:rPr>
              <a:t>Modificación</a:t>
            </a:r>
            <a:endParaRPr sz="23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9547" y="6800088"/>
            <a:ext cx="30378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FFFFFF"/>
                </a:solidFill>
                <a:latin typeface="Marlett"/>
                <a:cs typeface="Marlett"/>
              </a:rPr>
              <a:t></a:t>
            </a:r>
            <a:r>
              <a:rPr sz="23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Verdana"/>
                <a:cs typeface="Verdana"/>
              </a:rPr>
              <a:t>Copia </a:t>
            </a: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a la</a:t>
            </a:r>
            <a:r>
              <a:rPr sz="2300" b="1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5" dirty="0">
                <a:solidFill>
                  <a:srgbClr val="FFFFFF"/>
                </a:solidFill>
                <a:latin typeface="Verdana"/>
                <a:cs typeface="Verdana"/>
              </a:rPr>
              <a:t>DNPP</a:t>
            </a:r>
            <a:endParaRPr sz="23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72" y="3727704"/>
            <a:ext cx="352488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9120" marR="664845" algn="ctr">
              <a:lnSpc>
                <a:spcPct val="100000"/>
              </a:lnSpc>
              <a:spcBef>
                <a:spcPts val="105"/>
              </a:spcBef>
            </a:pPr>
            <a:r>
              <a:rPr sz="2800" b="1" spc="-15" dirty="0">
                <a:solidFill>
                  <a:srgbClr val="FFFF00"/>
                </a:solidFill>
                <a:latin typeface="Century Gothic"/>
                <a:cs typeface="Century Gothic"/>
              </a:rPr>
              <a:t>L</a:t>
            </a:r>
            <a:r>
              <a:rPr sz="2800" b="1" dirty="0">
                <a:solidFill>
                  <a:srgbClr val="FFFF00"/>
                </a:solidFill>
                <a:latin typeface="Century Gothic"/>
                <a:cs typeface="Century Gothic"/>
              </a:rPr>
              <a:t>i</a:t>
            </a:r>
            <a:r>
              <a:rPr sz="28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n</a:t>
            </a:r>
            <a:r>
              <a:rPr sz="2800" b="1" dirty="0">
                <a:solidFill>
                  <a:srgbClr val="FFFF00"/>
                </a:solidFill>
                <a:latin typeface="Century Gothic"/>
                <a:cs typeface="Century Gothic"/>
              </a:rPr>
              <a:t>eamie</a:t>
            </a:r>
            <a:r>
              <a:rPr sz="28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n</a:t>
            </a:r>
            <a:r>
              <a:rPr sz="2800" b="1" dirty="0">
                <a:solidFill>
                  <a:srgbClr val="FFFF00"/>
                </a:solidFill>
                <a:latin typeface="Century Gothic"/>
                <a:cs typeface="Century Gothic"/>
              </a:rPr>
              <a:t>tos  Entre</a:t>
            </a:r>
            <a:endParaRPr sz="280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FFFF00"/>
                </a:solidFill>
                <a:latin typeface="Century Gothic"/>
                <a:cs typeface="Century Gothic"/>
              </a:rPr>
              <a:t>Unidades</a:t>
            </a:r>
            <a:r>
              <a:rPr sz="2800" b="1" spc="-70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Ejecutoras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66290" y="512064"/>
            <a:ext cx="8407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94065" algn="l"/>
              </a:tabLst>
            </a:pPr>
            <a:r>
              <a:rPr sz="4800" u="heavy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14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-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CRÉDITOS </a:t>
            </a:r>
            <a:r>
              <a:rPr sz="4800" u="heavy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Y</a:t>
            </a:r>
            <a:r>
              <a:rPr sz="4800" u="heavy" spc="-3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-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ANULACIONES	</a:t>
            </a:r>
            <a:endParaRPr sz="4800" dirty="0"/>
          </a:p>
        </p:txBody>
      </p:sp>
      <p:sp>
        <p:nvSpPr>
          <p:cNvPr id="9" name="object 9"/>
          <p:cNvSpPr/>
          <p:nvPr/>
        </p:nvSpPr>
        <p:spPr>
          <a:xfrm>
            <a:off x="1078990" y="1361439"/>
            <a:ext cx="8382000" cy="0"/>
          </a:xfrm>
          <a:custGeom>
            <a:avLst/>
            <a:gdLst/>
            <a:ahLst/>
            <a:cxnLst/>
            <a:rect l="l" t="t" r="r" b="b"/>
            <a:pathLst>
              <a:path w="8382000">
                <a:moveTo>
                  <a:pt x="0" y="0"/>
                </a:moveTo>
                <a:lnTo>
                  <a:pt x="8382001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26864" y="1948179"/>
            <a:ext cx="0" cy="4925695"/>
          </a:xfrm>
          <a:custGeom>
            <a:avLst/>
            <a:gdLst/>
            <a:ahLst/>
            <a:cxnLst/>
            <a:rect l="l" t="t" r="r" b="b"/>
            <a:pathLst>
              <a:path h="4925695">
                <a:moveTo>
                  <a:pt x="0" y="0"/>
                </a:moveTo>
                <a:lnTo>
                  <a:pt x="0" y="4925568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626864" y="190550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626864" y="687374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918964" y="1458772"/>
            <a:ext cx="4632960" cy="542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03630" indent="124460">
              <a:lnSpc>
                <a:spcPct val="135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Marlett"/>
                <a:cs typeface="Marlett"/>
              </a:rPr>
              <a:t>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Resolución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del titular 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Pliego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2166620">
              <a:lnSpc>
                <a:spcPct val="125000"/>
              </a:lnSpc>
            </a:pP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Unidad</a:t>
            </a:r>
            <a:r>
              <a:rPr sz="2000" b="1" spc="-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Ejecutora  Función  Programa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930910">
              <a:lnSpc>
                <a:spcPct val="125000"/>
              </a:lnSpc>
            </a:pP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Sub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Programa  Actividad/Proyecto 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Fuente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000" b="1" spc="-4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Financiamiento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164465">
              <a:lnSpc>
                <a:spcPct val="125000"/>
              </a:lnSpc>
            </a:pP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Categoría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y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Grupo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Genérico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del 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gasto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39420" indent="-341630">
              <a:lnSpc>
                <a:spcPct val="100000"/>
              </a:lnSpc>
              <a:spcBef>
                <a:spcPts val="600"/>
              </a:spcBef>
              <a:buFont typeface="Marlett"/>
              <a:buChar char=""/>
              <a:tabLst>
                <a:tab pos="439420" algn="l"/>
              </a:tabLst>
            </a:pP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Nota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 Modificación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39420" indent="-341630">
              <a:lnSpc>
                <a:spcPct val="100000"/>
              </a:lnSpc>
              <a:spcBef>
                <a:spcPts val="600"/>
              </a:spcBef>
              <a:buFont typeface="Marlett"/>
              <a:buChar char=""/>
              <a:tabLst>
                <a:tab pos="439420" algn="l"/>
              </a:tabLst>
            </a:pP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Copia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a la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OPP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y</a:t>
            </a:r>
            <a:r>
              <a:rPr sz="2000" b="1" spc="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DNPP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 marR="5080" indent="85090">
              <a:lnSpc>
                <a:spcPct val="125000"/>
              </a:lnSpc>
              <a:buFont typeface="Marlett"/>
              <a:buChar char=""/>
              <a:tabLst>
                <a:tab pos="442595" algn="l"/>
                <a:tab pos="770890" algn="l"/>
              </a:tabLst>
            </a:pP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EExterno /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informe favorable 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OPP	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y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Convenio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9275" y="2285999"/>
            <a:ext cx="2984500" cy="1310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94615" algn="ctr">
              <a:lnSpc>
                <a:spcPct val="100400"/>
              </a:lnSpc>
              <a:spcBef>
                <a:spcPts val="95"/>
              </a:spcBef>
            </a:pPr>
            <a:r>
              <a:rPr sz="2800" b="1" dirty="0">
                <a:solidFill>
                  <a:srgbClr val="00FD6C"/>
                </a:solidFill>
                <a:latin typeface="Century Gothic"/>
                <a:cs typeface="Century Gothic"/>
              </a:rPr>
              <a:t>Lineamientos  </a:t>
            </a:r>
            <a:r>
              <a:rPr sz="2800" b="1" dirty="0">
                <a:solidFill>
                  <a:srgbClr val="FB0000"/>
                </a:solidFill>
                <a:latin typeface="Century Gothic"/>
                <a:cs typeface="Century Gothic"/>
              </a:rPr>
              <a:t>Dentro </a:t>
            </a:r>
            <a:r>
              <a:rPr sz="2800" b="1" spc="-10" dirty="0">
                <a:solidFill>
                  <a:srgbClr val="FB0000"/>
                </a:solidFill>
                <a:latin typeface="Century Gothic"/>
                <a:cs typeface="Century Gothic"/>
              </a:rPr>
              <a:t>de </a:t>
            </a:r>
            <a:r>
              <a:rPr sz="2800" b="1" dirty="0">
                <a:solidFill>
                  <a:srgbClr val="FB0000"/>
                </a:solidFill>
                <a:latin typeface="Century Gothic"/>
                <a:cs typeface="Century Gothic"/>
              </a:rPr>
              <a:t>una  </a:t>
            </a:r>
            <a:r>
              <a:rPr sz="2800" b="1" dirty="0">
                <a:solidFill>
                  <a:srgbClr val="00FD6C"/>
                </a:solidFill>
                <a:latin typeface="Century Gothic"/>
                <a:cs typeface="Century Gothic"/>
              </a:rPr>
              <a:t>Unidad</a:t>
            </a:r>
            <a:r>
              <a:rPr sz="2800" b="1" spc="-75" dirty="0">
                <a:solidFill>
                  <a:srgbClr val="00FD6C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FD6C"/>
                </a:solidFill>
                <a:latin typeface="Century Gothic"/>
                <a:cs typeface="Century Gothic"/>
              </a:rPr>
              <a:t>Ejecutora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66290" y="512064"/>
            <a:ext cx="8407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94065" algn="l"/>
              </a:tabLst>
            </a:pPr>
            <a:r>
              <a:rPr sz="4800" u="heavy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14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-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CRÉDITOS </a:t>
            </a:r>
            <a:r>
              <a:rPr sz="4800" u="heavy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Y</a:t>
            </a:r>
            <a:r>
              <a:rPr sz="4800" u="heavy" spc="-3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 </a:t>
            </a:r>
            <a:r>
              <a:rPr sz="4800" u="heavy" spc="-5" dirty="0">
                <a:solidFill>
                  <a:srgbClr val="06FD1C"/>
                </a:solidFill>
                <a:uFill>
                  <a:solidFill>
                    <a:srgbClr val="FB0027"/>
                  </a:solidFill>
                </a:uFill>
              </a:rPr>
              <a:t>ANULACIONES	</a:t>
            </a:r>
            <a:endParaRPr sz="4800" dirty="0"/>
          </a:p>
        </p:txBody>
      </p:sp>
      <p:sp>
        <p:nvSpPr>
          <p:cNvPr id="8" name="object 8"/>
          <p:cNvSpPr/>
          <p:nvPr/>
        </p:nvSpPr>
        <p:spPr>
          <a:xfrm>
            <a:off x="1078990" y="1361439"/>
            <a:ext cx="8382000" cy="0"/>
          </a:xfrm>
          <a:custGeom>
            <a:avLst/>
            <a:gdLst/>
            <a:ahLst/>
            <a:cxnLst/>
            <a:rect l="l" t="t" r="r" b="b"/>
            <a:pathLst>
              <a:path w="8382000">
                <a:moveTo>
                  <a:pt x="0" y="0"/>
                </a:moveTo>
                <a:lnTo>
                  <a:pt x="8382001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626864" y="1545844"/>
            <a:ext cx="0" cy="5328285"/>
          </a:xfrm>
          <a:custGeom>
            <a:avLst/>
            <a:gdLst/>
            <a:ahLst/>
            <a:cxnLst/>
            <a:rect l="l" t="t" r="r" b="b"/>
            <a:pathLst>
              <a:path h="5328284">
                <a:moveTo>
                  <a:pt x="0" y="0"/>
                </a:moveTo>
                <a:lnTo>
                  <a:pt x="0" y="5327904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26864" y="1545844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626864" y="687374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450339" y="5368747"/>
            <a:ext cx="2680970" cy="1366520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Cumplimiento</a:t>
            </a:r>
            <a:r>
              <a:rPr sz="2200" b="1" spc="-6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endParaRPr sz="22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70485" marR="64769" indent="-3175" algn="ctr">
              <a:lnSpc>
                <a:spcPct val="100000"/>
              </a:lnSpc>
              <a:spcBef>
                <a:spcPts val="1320"/>
              </a:spcBef>
            </a:pP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Metas  </a:t>
            </a: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re</a:t>
            </a:r>
            <a:r>
              <a:rPr sz="2200" b="1" spc="-1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200" b="1" spc="1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200" b="1" spc="-30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200" b="1" spc="1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200" b="1" spc="-20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200" b="1" spc="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200" b="1" spc="-3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200" b="1" spc="-15" dirty="0">
                <a:solidFill>
                  <a:srgbClr val="FFC000"/>
                </a:solidFill>
                <a:latin typeface="Verdana"/>
                <a:cs typeface="Verdana"/>
              </a:rPr>
              <a:t>ia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endParaRPr sz="22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83535" y="3911093"/>
            <a:ext cx="1115567" cy="1231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10565" cy="0"/>
          </a:xfrm>
          <a:custGeom>
            <a:avLst/>
            <a:gdLst/>
            <a:ahLst/>
            <a:cxnLst/>
            <a:rect l="l" t="t" r="r" b="b"/>
            <a:pathLst>
              <a:path w="710564">
                <a:moveTo>
                  <a:pt x="0" y="0"/>
                </a:moveTo>
                <a:lnTo>
                  <a:pt x="710184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133</a:t>
            </a:r>
          </a:p>
        </p:txBody>
      </p:sp>
      <p:sp>
        <p:nvSpPr>
          <p:cNvPr id="6" name="object 6"/>
          <p:cNvSpPr/>
          <p:nvPr/>
        </p:nvSpPr>
        <p:spPr>
          <a:xfrm>
            <a:off x="2093976" y="5493003"/>
            <a:ext cx="7226808" cy="108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532379" y="5529071"/>
            <a:ext cx="634682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13815" marR="5080" indent="-130175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F4F406"/>
                </a:solidFill>
                <a:latin typeface="Arial"/>
                <a:cs typeface="Arial"/>
              </a:rPr>
              <a:t>PRESUPUESTO INSTITUCIONAL  </a:t>
            </a:r>
            <a:r>
              <a:rPr sz="3200" b="1" spc="-10" dirty="0">
                <a:solidFill>
                  <a:srgbClr val="F4F406"/>
                </a:solidFill>
                <a:latin typeface="Arial"/>
                <a:cs typeface="Arial"/>
              </a:rPr>
              <a:t>MODIFICADO</a:t>
            </a:r>
            <a:r>
              <a:rPr sz="3200" b="1" spc="5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34ED0F"/>
                </a:solidFill>
                <a:latin typeface="Arial"/>
                <a:cs typeface="Arial"/>
              </a:rPr>
              <a:t>(PIM)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7280" y="680212"/>
            <a:ext cx="8461248" cy="1920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179067" y="701040"/>
            <a:ext cx="828992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80" algn="ctr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B0000"/>
                </a:solidFill>
                <a:latin typeface="Times New Roman"/>
                <a:cs typeface="Times New Roman"/>
              </a:rPr>
              <a:t>Modificaciones Presupuestarias: </a:t>
            </a:r>
            <a:r>
              <a:rPr sz="30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conllevan </a:t>
            </a:r>
            <a:r>
              <a:rPr sz="3000" b="1" dirty="0">
                <a:solidFill>
                  <a:srgbClr val="FFC000"/>
                </a:solidFill>
                <a:latin typeface="Times New Roman"/>
                <a:cs typeface="Times New Roman"/>
              </a:rPr>
              <a:t>al  </a:t>
            </a:r>
            <a:r>
              <a:rPr sz="3000" b="1" spc="-5" dirty="0">
                <a:solidFill>
                  <a:srgbClr val="34ED0F"/>
                </a:solidFill>
                <a:latin typeface="Times New Roman"/>
                <a:cs typeface="Times New Roman"/>
              </a:rPr>
              <a:t>incremento </a:t>
            </a:r>
            <a:r>
              <a:rPr sz="3000" b="1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3000" b="1" spc="-5" dirty="0">
                <a:solidFill>
                  <a:srgbClr val="34ED0F"/>
                </a:solidFill>
                <a:latin typeface="Times New Roman"/>
                <a:cs typeface="Times New Roman"/>
              </a:rPr>
              <a:t>disminución </a:t>
            </a:r>
            <a:r>
              <a:rPr sz="3000" b="1" dirty="0">
                <a:solidFill>
                  <a:srgbClr val="FFC000"/>
                </a:solidFill>
                <a:latin typeface="Times New Roman"/>
                <a:cs typeface="Times New Roman"/>
              </a:rPr>
              <a:t>de la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Cantidad </a:t>
            </a:r>
            <a:r>
              <a:rPr sz="3000" b="1" dirty="0">
                <a:solidFill>
                  <a:srgbClr val="FFC000"/>
                </a:solidFill>
                <a:latin typeface="Times New Roman"/>
                <a:cs typeface="Times New Roman"/>
              </a:rPr>
              <a:t>de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Metas  Presupuestarias </a:t>
            </a:r>
            <a:r>
              <a:rPr sz="30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aprobadas en el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PIA </a:t>
            </a:r>
            <a:r>
              <a:rPr sz="3000" b="1" dirty="0">
                <a:solidFill>
                  <a:srgbClr val="FFC000"/>
                </a:solidFill>
                <a:latin typeface="Times New Roman"/>
                <a:cs typeface="Times New Roman"/>
              </a:rPr>
              <a:t>o a la 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creación </a:t>
            </a:r>
            <a:r>
              <a:rPr sz="3000" b="1" dirty="0">
                <a:solidFill>
                  <a:srgbClr val="FFC000"/>
                </a:solidFill>
                <a:latin typeface="Times New Roman"/>
                <a:cs typeface="Times New Roman"/>
              </a:rPr>
              <a:t>de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nuevas</a:t>
            </a:r>
            <a:r>
              <a:rPr sz="3000" b="1" spc="-2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0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metas</a:t>
            </a:r>
            <a:r>
              <a:rPr sz="3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4127" y="3344164"/>
            <a:ext cx="3075432" cy="1642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112011" y="3361944"/>
            <a:ext cx="2897505" cy="1578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307340">
              <a:lnSpc>
                <a:spcPct val="99700"/>
              </a:lnSpc>
              <a:spcBef>
                <a:spcPts val="120"/>
              </a:spcBef>
            </a:pP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Presupuesto  Institucional</a:t>
            </a:r>
            <a:r>
              <a:rPr sz="3400" b="1" spc="-8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de  Apertura</a:t>
            </a:r>
            <a:r>
              <a:rPr sz="3400" b="1" spc="-6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34ED0F"/>
                </a:solidFill>
                <a:latin typeface="Times New Roman"/>
                <a:cs typeface="Times New Roman"/>
              </a:rPr>
              <a:t>(PIA)</a:t>
            </a: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20256" y="3527044"/>
            <a:ext cx="3297936" cy="1124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778243" y="3544824"/>
            <a:ext cx="2980690" cy="106045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85090">
              <a:lnSpc>
                <a:spcPts val="4060"/>
              </a:lnSpc>
              <a:spcBef>
                <a:spcPts val="259"/>
              </a:spcBef>
            </a:pP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Modificaciones  </a:t>
            </a:r>
            <a:r>
              <a:rPr sz="3400" b="1" spc="5" dirty="0">
                <a:solidFill>
                  <a:srgbClr val="FFC000"/>
                </a:solidFill>
                <a:latin typeface="Times New Roman"/>
                <a:cs typeface="Times New Roman"/>
              </a:rPr>
              <a:t>P</a:t>
            </a: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re</a:t>
            </a:r>
            <a:r>
              <a:rPr sz="3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s</a:t>
            </a: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upue</a:t>
            </a:r>
            <a:r>
              <a:rPr sz="3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s</a:t>
            </a:r>
            <a:r>
              <a:rPr sz="3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t</a:t>
            </a: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ar</a:t>
            </a:r>
            <a:r>
              <a:rPr sz="3400" b="1" spc="-15" dirty="0">
                <a:solidFill>
                  <a:srgbClr val="FFC000"/>
                </a:solidFill>
                <a:latin typeface="Times New Roman"/>
                <a:cs typeface="Times New Roman"/>
              </a:rPr>
              <a:t>i</a:t>
            </a:r>
            <a:r>
              <a:rPr sz="3400" b="1" dirty="0">
                <a:solidFill>
                  <a:srgbClr val="FFC000"/>
                </a:solidFill>
                <a:latin typeface="Times New Roman"/>
                <a:cs typeface="Times New Roman"/>
              </a:rPr>
              <a:t>as</a:t>
            </a:r>
            <a:endParaRPr sz="34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3311" y="2801620"/>
            <a:ext cx="1073150" cy="1469390"/>
          </a:xfrm>
          <a:custGeom>
            <a:avLst/>
            <a:gdLst/>
            <a:ahLst/>
            <a:cxnLst/>
            <a:rect l="l" t="t" r="r" b="b"/>
            <a:pathLst>
              <a:path w="1073150" h="1469389">
                <a:moveTo>
                  <a:pt x="240791" y="0"/>
                </a:moveTo>
                <a:lnTo>
                  <a:pt x="0" y="9143"/>
                </a:lnTo>
                <a:lnTo>
                  <a:pt x="6096" y="73151"/>
                </a:lnTo>
                <a:lnTo>
                  <a:pt x="9143" y="124967"/>
                </a:lnTo>
                <a:lnTo>
                  <a:pt x="18287" y="182879"/>
                </a:lnTo>
                <a:lnTo>
                  <a:pt x="24384" y="243839"/>
                </a:lnTo>
                <a:lnTo>
                  <a:pt x="39624" y="307847"/>
                </a:lnTo>
                <a:lnTo>
                  <a:pt x="51815" y="365759"/>
                </a:lnTo>
                <a:lnTo>
                  <a:pt x="60960" y="420624"/>
                </a:lnTo>
                <a:lnTo>
                  <a:pt x="79248" y="484631"/>
                </a:lnTo>
                <a:lnTo>
                  <a:pt x="91439" y="539495"/>
                </a:lnTo>
                <a:lnTo>
                  <a:pt x="103632" y="591312"/>
                </a:lnTo>
                <a:lnTo>
                  <a:pt x="124967" y="649224"/>
                </a:lnTo>
                <a:lnTo>
                  <a:pt x="152400" y="719327"/>
                </a:lnTo>
                <a:lnTo>
                  <a:pt x="173736" y="783335"/>
                </a:lnTo>
                <a:lnTo>
                  <a:pt x="204215" y="850391"/>
                </a:lnTo>
                <a:lnTo>
                  <a:pt x="237743" y="920495"/>
                </a:lnTo>
                <a:lnTo>
                  <a:pt x="271272" y="984503"/>
                </a:lnTo>
                <a:lnTo>
                  <a:pt x="304800" y="1039367"/>
                </a:lnTo>
                <a:lnTo>
                  <a:pt x="344424" y="1103376"/>
                </a:lnTo>
                <a:lnTo>
                  <a:pt x="384048" y="1155191"/>
                </a:lnTo>
                <a:lnTo>
                  <a:pt x="420624" y="1203959"/>
                </a:lnTo>
                <a:lnTo>
                  <a:pt x="457200" y="1240535"/>
                </a:lnTo>
                <a:lnTo>
                  <a:pt x="493775" y="1280159"/>
                </a:lnTo>
                <a:lnTo>
                  <a:pt x="527303" y="1310639"/>
                </a:lnTo>
                <a:lnTo>
                  <a:pt x="557784" y="1335024"/>
                </a:lnTo>
                <a:lnTo>
                  <a:pt x="594360" y="1362455"/>
                </a:lnTo>
                <a:lnTo>
                  <a:pt x="633984" y="1389888"/>
                </a:lnTo>
                <a:lnTo>
                  <a:pt x="670560" y="1411224"/>
                </a:lnTo>
                <a:lnTo>
                  <a:pt x="743712" y="1441703"/>
                </a:lnTo>
                <a:lnTo>
                  <a:pt x="801624" y="1456943"/>
                </a:lnTo>
                <a:lnTo>
                  <a:pt x="826008" y="1459991"/>
                </a:lnTo>
                <a:lnTo>
                  <a:pt x="877824" y="1469135"/>
                </a:lnTo>
                <a:lnTo>
                  <a:pt x="917448" y="1466088"/>
                </a:lnTo>
                <a:lnTo>
                  <a:pt x="1072896" y="1459991"/>
                </a:lnTo>
                <a:lnTo>
                  <a:pt x="993648" y="1402079"/>
                </a:lnTo>
                <a:lnTo>
                  <a:pt x="624839" y="1118615"/>
                </a:lnTo>
                <a:lnTo>
                  <a:pt x="408432" y="694943"/>
                </a:lnTo>
                <a:lnTo>
                  <a:pt x="280415" y="256031"/>
                </a:lnTo>
                <a:lnTo>
                  <a:pt x="240791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211823" y="3886708"/>
            <a:ext cx="201295" cy="500380"/>
          </a:xfrm>
          <a:custGeom>
            <a:avLst/>
            <a:gdLst/>
            <a:ahLst/>
            <a:cxnLst/>
            <a:rect l="l" t="t" r="r" b="b"/>
            <a:pathLst>
              <a:path w="201295" h="500379">
                <a:moveTo>
                  <a:pt x="0" y="0"/>
                </a:moveTo>
                <a:lnTo>
                  <a:pt x="36575" y="499871"/>
                </a:lnTo>
                <a:lnTo>
                  <a:pt x="201167" y="2438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379720" y="2801620"/>
            <a:ext cx="853440" cy="1460500"/>
          </a:xfrm>
          <a:custGeom>
            <a:avLst/>
            <a:gdLst/>
            <a:ahLst/>
            <a:cxnLst/>
            <a:rect l="l" t="t" r="r" b="b"/>
            <a:pathLst>
              <a:path w="853439" h="1460500">
                <a:moveTo>
                  <a:pt x="115824" y="0"/>
                </a:moveTo>
                <a:lnTo>
                  <a:pt x="0" y="3047"/>
                </a:lnTo>
                <a:lnTo>
                  <a:pt x="9143" y="42671"/>
                </a:lnTo>
                <a:lnTo>
                  <a:pt x="15239" y="112775"/>
                </a:lnTo>
                <a:lnTo>
                  <a:pt x="24383" y="192024"/>
                </a:lnTo>
                <a:lnTo>
                  <a:pt x="30479" y="249935"/>
                </a:lnTo>
                <a:lnTo>
                  <a:pt x="42671" y="304800"/>
                </a:lnTo>
                <a:lnTo>
                  <a:pt x="64007" y="411479"/>
                </a:lnTo>
                <a:lnTo>
                  <a:pt x="91439" y="521207"/>
                </a:lnTo>
                <a:lnTo>
                  <a:pt x="103631" y="566927"/>
                </a:lnTo>
                <a:lnTo>
                  <a:pt x="118871" y="621791"/>
                </a:lnTo>
                <a:lnTo>
                  <a:pt x="143255" y="701039"/>
                </a:lnTo>
                <a:lnTo>
                  <a:pt x="158495" y="740663"/>
                </a:lnTo>
                <a:lnTo>
                  <a:pt x="173735" y="777239"/>
                </a:lnTo>
                <a:lnTo>
                  <a:pt x="192024" y="826007"/>
                </a:lnTo>
                <a:lnTo>
                  <a:pt x="210312" y="868679"/>
                </a:lnTo>
                <a:lnTo>
                  <a:pt x="237743" y="923543"/>
                </a:lnTo>
                <a:lnTo>
                  <a:pt x="265175" y="987551"/>
                </a:lnTo>
                <a:lnTo>
                  <a:pt x="301751" y="1051559"/>
                </a:lnTo>
                <a:lnTo>
                  <a:pt x="335279" y="1106424"/>
                </a:lnTo>
                <a:lnTo>
                  <a:pt x="362712" y="1143000"/>
                </a:lnTo>
                <a:lnTo>
                  <a:pt x="393191" y="1185671"/>
                </a:lnTo>
                <a:lnTo>
                  <a:pt x="429767" y="1231391"/>
                </a:lnTo>
                <a:lnTo>
                  <a:pt x="466343" y="1274064"/>
                </a:lnTo>
                <a:lnTo>
                  <a:pt x="493775" y="1301495"/>
                </a:lnTo>
                <a:lnTo>
                  <a:pt x="524255" y="1328927"/>
                </a:lnTo>
                <a:lnTo>
                  <a:pt x="548639" y="1347215"/>
                </a:lnTo>
                <a:lnTo>
                  <a:pt x="576071" y="1368552"/>
                </a:lnTo>
                <a:lnTo>
                  <a:pt x="603503" y="1383791"/>
                </a:lnTo>
                <a:lnTo>
                  <a:pt x="627888" y="1399031"/>
                </a:lnTo>
                <a:lnTo>
                  <a:pt x="658367" y="1417319"/>
                </a:lnTo>
                <a:lnTo>
                  <a:pt x="707135" y="1438655"/>
                </a:lnTo>
                <a:lnTo>
                  <a:pt x="752855" y="1450847"/>
                </a:lnTo>
                <a:lnTo>
                  <a:pt x="813815" y="1456943"/>
                </a:lnTo>
                <a:lnTo>
                  <a:pt x="853439" y="1459991"/>
                </a:lnTo>
                <a:lnTo>
                  <a:pt x="835151" y="1228343"/>
                </a:lnTo>
                <a:lnTo>
                  <a:pt x="789431" y="1228343"/>
                </a:lnTo>
                <a:lnTo>
                  <a:pt x="762000" y="1222247"/>
                </a:lnTo>
                <a:lnTo>
                  <a:pt x="743712" y="1219200"/>
                </a:lnTo>
                <a:lnTo>
                  <a:pt x="719327" y="1213103"/>
                </a:lnTo>
                <a:lnTo>
                  <a:pt x="697991" y="1203959"/>
                </a:lnTo>
                <a:lnTo>
                  <a:pt x="673607" y="1194815"/>
                </a:lnTo>
                <a:lnTo>
                  <a:pt x="649224" y="1182624"/>
                </a:lnTo>
                <a:lnTo>
                  <a:pt x="624839" y="1164335"/>
                </a:lnTo>
                <a:lnTo>
                  <a:pt x="597407" y="1149095"/>
                </a:lnTo>
                <a:lnTo>
                  <a:pt x="536447" y="1100327"/>
                </a:lnTo>
                <a:lnTo>
                  <a:pt x="515112" y="1078991"/>
                </a:lnTo>
                <a:lnTo>
                  <a:pt x="490727" y="1051559"/>
                </a:lnTo>
                <a:lnTo>
                  <a:pt x="463295" y="1021079"/>
                </a:lnTo>
                <a:lnTo>
                  <a:pt x="414527" y="954024"/>
                </a:lnTo>
                <a:lnTo>
                  <a:pt x="381000" y="902207"/>
                </a:lnTo>
                <a:lnTo>
                  <a:pt x="347471" y="847343"/>
                </a:lnTo>
                <a:lnTo>
                  <a:pt x="310895" y="777239"/>
                </a:lnTo>
                <a:lnTo>
                  <a:pt x="280415" y="707135"/>
                </a:lnTo>
                <a:lnTo>
                  <a:pt x="256031" y="652271"/>
                </a:lnTo>
                <a:lnTo>
                  <a:pt x="237743" y="591312"/>
                </a:lnTo>
                <a:lnTo>
                  <a:pt x="222503" y="548639"/>
                </a:lnTo>
                <a:lnTo>
                  <a:pt x="213359" y="509015"/>
                </a:lnTo>
                <a:lnTo>
                  <a:pt x="198119" y="469391"/>
                </a:lnTo>
                <a:lnTo>
                  <a:pt x="185927" y="423671"/>
                </a:lnTo>
                <a:lnTo>
                  <a:pt x="176783" y="377951"/>
                </a:lnTo>
                <a:lnTo>
                  <a:pt x="164591" y="332231"/>
                </a:lnTo>
                <a:lnTo>
                  <a:pt x="155447" y="295655"/>
                </a:lnTo>
                <a:lnTo>
                  <a:pt x="149351" y="249935"/>
                </a:lnTo>
                <a:lnTo>
                  <a:pt x="137159" y="164591"/>
                </a:lnTo>
                <a:lnTo>
                  <a:pt x="131063" y="124967"/>
                </a:lnTo>
                <a:lnTo>
                  <a:pt x="128015" y="85343"/>
                </a:lnTo>
                <a:lnTo>
                  <a:pt x="121919" y="36575"/>
                </a:lnTo>
                <a:lnTo>
                  <a:pt x="1158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346447" y="2801620"/>
            <a:ext cx="1076325" cy="1469390"/>
          </a:xfrm>
          <a:custGeom>
            <a:avLst/>
            <a:gdLst/>
            <a:ahLst/>
            <a:cxnLst/>
            <a:rect l="l" t="t" r="r" b="b"/>
            <a:pathLst>
              <a:path w="1076325" h="1469389">
                <a:moveTo>
                  <a:pt x="832103" y="0"/>
                </a:moveTo>
                <a:lnTo>
                  <a:pt x="792479" y="256031"/>
                </a:lnTo>
                <a:lnTo>
                  <a:pt x="664463" y="694943"/>
                </a:lnTo>
                <a:lnTo>
                  <a:pt x="448055" y="1118615"/>
                </a:lnTo>
                <a:lnTo>
                  <a:pt x="82296" y="1402079"/>
                </a:lnTo>
                <a:lnTo>
                  <a:pt x="0" y="1459991"/>
                </a:lnTo>
                <a:lnTo>
                  <a:pt x="158496" y="1466088"/>
                </a:lnTo>
                <a:lnTo>
                  <a:pt x="198119" y="1469135"/>
                </a:lnTo>
                <a:lnTo>
                  <a:pt x="246887" y="1459991"/>
                </a:lnTo>
                <a:lnTo>
                  <a:pt x="274319" y="1456943"/>
                </a:lnTo>
                <a:lnTo>
                  <a:pt x="332231" y="1441703"/>
                </a:lnTo>
                <a:lnTo>
                  <a:pt x="402336" y="1411224"/>
                </a:lnTo>
                <a:lnTo>
                  <a:pt x="438912" y="1389888"/>
                </a:lnTo>
                <a:lnTo>
                  <a:pt x="478536" y="1362455"/>
                </a:lnTo>
                <a:lnTo>
                  <a:pt x="515112" y="1335024"/>
                </a:lnTo>
                <a:lnTo>
                  <a:pt x="548639" y="1310639"/>
                </a:lnTo>
                <a:lnTo>
                  <a:pt x="579119" y="1280159"/>
                </a:lnTo>
                <a:lnTo>
                  <a:pt x="615696" y="1240535"/>
                </a:lnTo>
                <a:lnTo>
                  <a:pt x="655319" y="1203959"/>
                </a:lnTo>
                <a:lnTo>
                  <a:pt x="688848" y="1155191"/>
                </a:lnTo>
                <a:lnTo>
                  <a:pt x="728472" y="1103376"/>
                </a:lnTo>
                <a:lnTo>
                  <a:pt x="771143" y="1039367"/>
                </a:lnTo>
                <a:lnTo>
                  <a:pt x="801624" y="984503"/>
                </a:lnTo>
                <a:lnTo>
                  <a:pt x="838200" y="920495"/>
                </a:lnTo>
                <a:lnTo>
                  <a:pt x="868679" y="850391"/>
                </a:lnTo>
                <a:lnTo>
                  <a:pt x="899160" y="783335"/>
                </a:lnTo>
                <a:lnTo>
                  <a:pt x="923543" y="719327"/>
                </a:lnTo>
                <a:lnTo>
                  <a:pt x="947927" y="649224"/>
                </a:lnTo>
                <a:lnTo>
                  <a:pt x="969263" y="591312"/>
                </a:lnTo>
                <a:lnTo>
                  <a:pt x="981455" y="539495"/>
                </a:lnTo>
                <a:lnTo>
                  <a:pt x="996696" y="484631"/>
                </a:lnTo>
                <a:lnTo>
                  <a:pt x="1011936" y="420624"/>
                </a:lnTo>
                <a:lnTo>
                  <a:pt x="1024127" y="365759"/>
                </a:lnTo>
                <a:lnTo>
                  <a:pt x="1036319" y="307847"/>
                </a:lnTo>
                <a:lnTo>
                  <a:pt x="1048512" y="243839"/>
                </a:lnTo>
                <a:lnTo>
                  <a:pt x="1057655" y="182879"/>
                </a:lnTo>
                <a:lnTo>
                  <a:pt x="1063752" y="124967"/>
                </a:lnTo>
                <a:lnTo>
                  <a:pt x="1069848" y="73151"/>
                </a:lnTo>
                <a:lnTo>
                  <a:pt x="1075943" y="9143"/>
                </a:lnTo>
                <a:lnTo>
                  <a:pt x="832103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172711" y="3886708"/>
            <a:ext cx="201295" cy="500380"/>
          </a:xfrm>
          <a:custGeom>
            <a:avLst/>
            <a:gdLst/>
            <a:ahLst/>
            <a:cxnLst/>
            <a:rect l="l" t="t" r="r" b="b"/>
            <a:pathLst>
              <a:path w="201295" h="500379">
                <a:moveTo>
                  <a:pt x="201167" y="0"/>
                </a:moveTo>
                <a:lnTo>
                  <a:pt x="0" y="243839"/>
                </a:lnTo>
                <a:lnTo>
                  <a:pt x="161543" y="499871"/>
                </a:lnTo>
                <a:lnTo>
                  <a:pt x="2011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352544" y="2801620"/>
            <a:ext cx="850900" cy="1460500"/>
          </a:xfrm>
          <a:custGeom>
            <a:avLst/>
            <a:gdLst/>
            <a:ahLst/>
            <a:cxnLst/>
            <a:rect l="l" t="t" r="r" b="b"/>
            <a:pathLst>
              <a:path w="850900" h="1460500">
                <a:moveTo>
                  <a:pt x="734567" y="0"/>
                </a:moveTo>
                <a:lnTo>
                  <a:pt x="731519" y="36575"/>
                </a:lnTo>
                <a:lnTo>
                  <a:pt x="725423" y="85343"/>
                </a:lnTo>
                <a:lnTo>
                  <a:pt x="719327" y="124967"/>
                </a:lnTo>
                <a:lnTo>
                  <a:pt x="716279" y="164591"/>
                </a:lnTo>
                <a:lnTo>
                  <a:pt x="707135" y="207263"/>
                </a:lnTo>
                <a:lnTo>
                  <a:pt x="704088" y="249935"/>
                </a:lnTo>
                <a:lnTo>
                  <a:pt x="694943" y="295655"/>
                </a:lnTo>
                <a:lnTo>
                  <a:pt x="685800" y="332231"/>
                </a:lnTo>
                <a:lnTo>
                  <a:pt x="676655" y="377951"/>
                </a:lnTo>
                <a:lnTo>
                  <a:pt x="664463" y="423671"/>
                </a:lnTo>
                <a:lnTo>
                  <a:pt x="655319" y="469391"/>
                </a:lnTo>
                <a:lnTo>
                  <a:pt x="640079" y="509015"/>
                </a:lnTo>
                <a:lnTo>
                  <a:pt x="627888" y="548639"/>
                </a:lnTo>
                <a:lnTo>
                  <a:pt x="615695" y="591312"/>
                </a:lnTo>
                <a:lnTo>
                  <a:pt x="594359" y="652271"/>
                </a:lnTo>
                <a:lnTo>
                  <a:pt x="569976" y="707135"/>
                </a:lnTo>
                <a:lnTo>
                  <a:pt x="542543" y="777239"/>
                </a:lnTo>
                <a:lnTo>
                  <a:pt x="518159" y="819912"/>
                </a:lnTo>
                <a:lnTo>
                  <a:pt x="472439" y="902207"/>
                </a:lnTo>
                <a:lnTo>
                  <a:pt x="438911" y="954024"/>
                </a:lnTo>
                <a:lnTo>
                  <a:pt x="411479" y="993647"/>
                </a:lnTo>
                <a:lnTo>
                  <a:pt x="362711" y="1051559"/>
                </a:lnTo>
                <a:lnTo>
                  <a:pt x="313943" y="1100327"/>
                </a:lnTo>
                <a:lnTo>
                  <a:pt x="283463" y="1124712"/>
                </a:lnTo>
                <a:lnTo>
                  <a:pt x="256031" y="1149095"/>
                </a:lnTo>
                <a:lnTo>
                  <a:pt x="225551" y="1164335"/>
                </a:lnTo>
                <a:lnTo>
                  <a:pt x="201167" y="1182624"/>
                </a:lnTo>
                <a:lnTo>
                  <a:pt x="176783" y="1194815"/>
                </a:lnTo>
                <a:lnTo>
                  <a:pt x="152400" y="1203959"/>
                </a:lnTo>
                <a:lnTo>
                  <a:pt x="131063" y="1213103"/>
                </a:lnTo>
                <a:lnTo>
                  <a:pt x="109727" y="1219200"/>
                </a:lnTo>
                <a:lnTo>
                  <a:pt x="91439" y="1222247"/>
                </a:lnTo>
                <a:lnTo>
                  <a:pt x="64007" y="1228343"/>
                </a:lnTo>
                <a:lnTo>
                  <a:pt x="18287" y="1228343"/>
                </a:lnTo>
                <a:lnTo>
                  <a:pt x="0" y="1459991"/>
                </a:lnTo>
                <a:lnTo>
                  <a:pt x="70103" y="1453895"/>
                </a:lnTo>
                <a:lnTo>
                  <a:pt x="100583" y="1450847"/>
                </a:lnTo>
                <a:lnTo>
                  <a:pt x="121919" y="1444752"/>
                </a:lnTo>
                <a:lnTo>
                  <a:pt x="146303" y="1438655"/>
                </a:lnTo>
                <a:lnTo>
                  <a:pt x="173735" y="1426464"/>
                </a:lnTo>
                <a:lnTo>
                  <a:pt x="195071" y="1417319"/>
                </a:lnTo>
                <a:lnTo>
                  <a:pt x="225551" y="1399031"/>
                </a:lnTo>
                <a:lnTo>
                  <a:pt x="249935" y="1383791"/>
                </a:lnTo>
                <a:lnTo>
                  <a:pt x="277367" y="1368552"/>
                </a:lnTo>
                <a:lnTo>
                  <a:pt x="304800" y="1347215"/>
                </a:lnTo>
                <a:lnTo>
                  <a:pt x="387095" y="1274064"/>
                </a:lnTo>
                <a:lnTo>
                  <a:pt x="423671" y="1231391"/>
                </a:lnTo>
                <a:lnTo>
                  <a:pt x="460247" y="1185671"/>
                </a:lnTo>
                <a:lnTo>
                  <a:pt x="490727" y="1143000"/>
                </a:lnTo>
                <a:lnTo>
                  <a:pt x="551688" y="1051559"/>
                </a:lnTo>
                <a:lnTo>
                  <a:pt x="588263" y="987551"/>
                </a:lnTo>
                <a:lnTo>
                  <a:pt x="615695" y="923543"/>
                </a:lnTo>
                <a:lnTo>
                  <a:pt x="643127" y="868679"/>
                </a:lnTo>
                <a:lnTo>
                  <a:pt x="658367" y="826007"/>
                </a:lnTo>
                <a:lnTo>
                  <a:pt x="679703" y="777239"/>
                </a:lnTo>
                <a:lnTo>
                  <a:pt x="694943" y="740663"/>
                </a:lnTo>
                <a:lnTo>
                  <a:pt x="731519" y="621791"/>
                </a:lnTo>
                <a:lnTo>
                  <a:pt x="749807" y="566927"/>
                </a:lnTo>
                <a:lnTo>
                  <a:pt x="758951" y="521207"/>
                </a:lnTo>
                <a:lnTo>
                  <a:pt x="774191" y="472439"/>
                </a:lnTo>
                <a:lnTo>
                  <a:pt x="789431" y="411479"/>
                </a:lnTo>
                <a:lnTo>
                  <a:pt x="810767" y="304800"/>
                </a:lnTo>
                <a:lnTo>
                  <a:pt x="819911" y="249935"/>
                </a:lnTo>
                <a:lnTo>
                  <a:pt x="826007" y="192024"/>
                </a:lnTo>
                <a:lnTo>
                  <a:pt x="838200" y="112775"/>
                </a:lnTo>
                <a:lnTo>
                  <a:pt x="844295" y="42671"/>
                </a:lnTo>
                <a:lnTo>
                  <a:pt x="850391" y="3047"/>
                </a:lnTo>
                <a:lnTo>
                  <a:pt x="7345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31079" y="4898644"/>
            <a:ext cx="896619" cy="79375"/>
          </a:xfrm>
          <a:custGeom>
            <a:avLst/>
            <a:gdLst/>
            <a:ahLst/>
            <a:cxnLst/>
            <a:rect l="l" t="t" r="r" b="b"/>
            <a:pathLst>
              <a:path w="896620" h="79375">
                <a:moveTo>
                  <a:pt x="658368" y="0"/>
                </a:moveTo>
                <a:lnTo>
                  <a:pt x="240792" y="0"/>
                </a:lnTo>
                <a:lnTo>
                  <a:pt x="0" y="79247"/>
                </a:lnTo>
                <a:lnTo>
                  <a:pt x="896112" y="79247"/>
                </a:lnTo>
                <a:lnTo>
                  <a:pt x="658368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831079" y="2786379"/>
            <a:ext cx="896619" cy="2438400"/>
          </a:xfrm>
          <a:custGeom>
            <a:avLst/>
            <a:gdLst/>
            <a:ahLst/>
            <a:cxnLst/>
            <a:rect l="l" t="t" r="r" b="b"/>
            <a:pathLst>
              <a:path w="896620" h="2438400">
                <a:moveTo>
                  <a:pt x="896112" y="2191512"/>
                </a:moveTo>
                <a:lnTo>
                  <a:pt x="0" y="2191512"/>
                </a:lnTo>
                <a:lnTo>
                  <a:pt x="417575" y="2438400"/>
                </a:lnTo>
                <a:lnTo>
                  <a:pt x="896112" y="2191512"/>
                </a:lnTo>
                <a:close/>
              </a:path>
              <a:path w="896620" h="2438400">
                <a:moveTo>
                  <a:pt x="597408" y="0"/>
                </a:moveTo>
                <a:lnTo>
                  <a:pt x="298704" y="0"/>
                </a:lnTo>
                <a:lnTo>
                  <a:pt x="298704" y="2191512"/>
                </a:lnTo>
                <a:lnTo>
                  <a:pt x="597408" y="2191512"/>
                </a:lnTo>
                <a:lnTo>
                  <a:pt x="59740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389632" y="1716532"/>
            <a:ext cx="6108192" cy="462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135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0196" y="5967985"/>
            <a:ext cx="187769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Control Previo </a:t>
            </a:r>
            <a:r>
              <a:rPr sz="1600" b="1" spc="-10" dirty="0">
                <a:solidFill>
                  <a:srgbClr val="FFC000"/>
                </a:solidFill>
                <a:latin typeface="Bookman Old Style"/>
                <a:cs typeface="Bookman Old Style"/>
              </a:rPr>
              <a:t>de  </a:t>
            </a: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Compromisos  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Presupuestales</a:t>
            </a:r>
            <a:r>
              <a:rPr sz="1600" b="1" dirty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1600" dirty="0">
              <a:latin typeface="Bookman Old Style"/>
              <a:cs typeface="Bookman Old Styl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3476" y="5967985"/>
            <a:ext cx="12007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Control </a:t>
            </a:r>
            <a:r>
              <a:rPr sz="1600" b="1" spc="-10" dirty="0">
                <a:solidFill>
                  <a:srgbClr val="FFC000"/>
                </a:solidFill>
                <a:latin typeface="Bookman Old Style"/>
                <a:cs typeface="Bookman Old Style"/>
              </a:rPr>
              <a:t>de  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Eva</a:t>
            </a:r>
            <a:r>
              <a:rPr sz="1600" b="1" spc="5" dirty="0">
                <a:solidFill>
                  <a:srgbClr val="FFC000"/>
                </a:solidFill>
                <a:latin typeface="Bookman Old Style"/>
                <a:cs typeface="Bookman Old Style"/>
              </a:rPr>
              <a:t>l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uac</a:t>
            </a:r>
            <a:r>
              <a:rPr sz="1600" b="1" spc="-25" dirty="0">
                <a:solidFill>
                  <a:srgbClr val="FFC000"/>
                </a:solidFill>
                <a:latin typeface="Bookman Old Style"/>
                <a:cs typeface="Bookman Old Style"/>
              </a:rPr>
              <a:t>i</a:t>
            </a:r>
            <a:r>
              <a:rPr sz="1600" b="1" spc="-15" dirty="0">
                <a:solidFill>
                  <a:srgbClr val="FFC000"/>
                </a:solidFill>
                <a:latin typeface="Bookman Old Style"/>
                <a:cs typeface="Bookman Old Style"/>
              </a:rPr>
              <a:t>ó</a:t>
            </a:r>
            <a:r>
              <a:rPr sz="1600" b="1" spc="5" dirty="0">
                <a:solidFill>
                  <a:srgbClr val="FFC000"/>
                </a:solidFill>
                <a:latin typeface="Bookman Old Style"/>
                <a:cs typeface="Bookman Old Style"/>
              </a:rPr>
              <a:t>n</a:t>
            </a:r>
            <a:endParaRPr sz="1600" dirty="0">
              <a:solidFill>
                <a:srgbClr val="FFC0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5668" y="6455665"/>
            <a:ext cx="145351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Bookman Old Style"/>
                <a:cs typeface="Bookman Old Style"/>
              </a:rPr>
              <a:t>P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resupuestal</a:t>
            </a:r>
            <a:r>
              <a:rPr sz="1600" b="1" dirty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1600" dirty="0">
              <a:latin typeface="Bookman Old Style"/>
              <a:cs typeface="Bookman Old Sty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1444" y="5940553"/>
            <a:ext cx="1834514" cy="6851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algn="just">
              <a:lnSpc>
                <a:spcPts val="1630"/>
              </a:lnSpc>
              <a:spcBef>
                <a:spcPts val="400"/>
              </a:spcBef>
            </a:pP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Controles </a:t>
            </a:r>
            <a:r>
              <a:rPr sz="1600" b="1" spc="-10" dirty="0">
                <a:solidFill>
                  <a:srgbClr val="FFC000"/>
                </a:solidFill>
                <a:latin typeface="Bookman Old Style"/>
                <a:cs typeface="Bookman Old Style"/>
              </a:rPr>
              <a:t>para</a:t>
            </a:r>
            <a:r>
              <a:rPr sz="1600" b="1" spc="-65" dirty="0">
                <a:solidFill>
                  <a:srgbClr val="FFC000"/>
                </a:solidFill>
                <a:latin typeface="Bookman Old Style"/>
                <a:cs typeface="Bookman Old Style"/>
              </a:rPr>
              <a:t> </a:t>
            </a:r>
            <a:r>
              <a:rPr sz="1600" b="1" spc="5" dirty="0">
                <a:solidFill>
                  <a:srgbClr val="FFC000"/>
                </a:solidFill>
                <a:latin typeface="Bookman Old Style"/>
                <a:cs typeface="Bookman Old Style"/>
              </a:rPr>
              <a:t>la  </a:t>
            </a: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programación 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de  </a:t>
            </a:r>
            <a:r>
              <a:rPr sz="1600" b="1" spc="5" dirty="0">
                <a:solidFill>
                  <a:srgbClr val="FFC000"/>
                </a:solidFill>
                <a:latin typeface="Bookman Old Style"/>
                <a:cs typeface="Bookman Old Style"/>
              </a:rPr>
              <a:t>la</a:t>
            </a: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 ejecución</a:t>
            </a:r>
            <a:endParaRPr sz="1600" dirty="0">
              <a:solidFill>
                <a:srgbClr val="FFC000"/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01444" y="6562345"/>
            <a:ext cx="166497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0" dirty="0">
                <a:solidFill>
                  <a:srgbClr val="FFC000"/>
                </a:solidFill>
                <a:latin typeface="Bookman Old Style"/>
                <a:cs typeface="Bookman Old Style"/>
              </a:rPr>
              <a:t>p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resu</a:t>
            </a:r>
            <a:r>
              <a:rPr sz="1600" b="1" spc="-20" dirty="0">
                <a:solidFill>
                  <a:srgbClr val="FFC000"/>
                </a:solidFill>
                <a:latin typeface="Bookman Old Style"/>
                <a:cs typeface="Bookman Old Style"/>
              </a:rPr>
              <a:t>p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uestar</a:t>
            </a:r>
            <a:r>
              <a:rPr sz="1600" b="1" spc="-5" dirty="0">
                <a:solidFill>
                  <a:srgbClr val="FFC000"/>
                </a:solidFill>
                <a:latin typeface="Bookman Old Style"/>
                <a:cs typeface="Bookman Old Style"/>
              </a:rPr>
              <a:t>i</a:t>
            </a:r>
            <a:r>
              <a:rPr sz="1600" b="1" spc="5" dirty="0">
                <a:solidFill>
                  <a:srgbClr val="FFC000"/>
                </a:solidFill>
                <a:latin typeface="Bookman Old Style"/>
                <a:cs typeface="Bookman Old Style"/>
              </a:rPr>
              <a:t>a</a:t>
            </a:r>
            <a:r>
              <a:rPr sz="1600" b="1" dirty="0">
                <a:solidFill>
                  <a:srgbClr val="FFC000"/>
                </a:solidFill>
                <a:latin typeface="Bookman Old Style"/>
                <a:cs typeface="Bookman Old Style"/>
              </a:rPr>
              <a:t>.</a:t>
            </a:r>
            <a:endParaRPr sz="1600" dirty="0">
              <a:solidFill>
                <a:srgbClr val="FFC000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07591" y="3228339"/>
            <a:ext cx="8229600" cy="1905000"/>
          </a:xfrm>
          <a:custGeom>
            <a:avLst/>
            <a:gdLst/>
            <a:ahLst/>
            <a:cxnLst/>
            <a:rect l="l" t="t" r="r" b="b"/>
            <a:pathLst>
              <a:path w="8229600" h="1905000">
                <a:moveTo>
                  <a:pt x="0" y="0"/>
                </a:moveTo>
                <a:lnTo>
                  <a:pt x="0" y="1905000"/>
                </a:lnTo>
                <a:lnTo>
                  <a:pt x="8229600" y="1905000"/>
                </a:lnTo>
                <a:lnTo>
                  <a:pt x="82296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636267" y="3788664"/>
            <a:ext cx="1820545" cy="7664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lnSpc>
                <a:spcPct val="85000"/>
              </a:lnSpc>
              <a:spcBef>
                <a:spcPts val="425"/>
              </a:spcBef>
            </a:pP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P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R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E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S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U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P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U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E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ST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O  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INICIAL  AUTORIZADO</a:t>
            </a:r>
            <a:endParaRPr sz="1800" dirty="0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3500" y="3791711"/>
            <a:ext cx="3305175" cy="7696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00710" marR="518159" indent="792480">
              <a:lnSpc>
                <a:spcPts val="1850"/>
              </a:lnSpc>
              <a:spcBef>
                <a:spcPts val="420"/>
              </a:spcBef>
              <a:tabLst>
                <a:tab pos="1896110" algn="l"/>
              </a:tabLst>
            </a:pP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+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/	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-  </a:t>
            </a:r>
            <a:r>
              <a:rPr sz="1800" b="1" spc="10" dirty="0">
                <a:solidFill>
                  <a:srgbClr val="FFFF00"/>
                </a:solidFill>
                <a:latin typeface="Bookman Old Style"/>
                <a:cs typeface="Bookman Old Style"/>
              </a:rPr>
              <a:t>M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O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D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IFI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C</a:t>
            </a:r>
            <a:r>
              <a:rPr sz="1800" b="1" spc="15" dirty="0">
                <a:solidFill>
                  <a:srgbClr val="FFFF00"/>
                </a:solidFill>
                <a:latin typeface="Bookman Old Style"/>
                <a:cs typeface="Bookman Old Style"/>
              </a:rPr>
              <a:t>A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C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IO</a:t>
            </a:r>
            <a:r>
              <a:rPr sz="1800" b="1" spc="10" dirty="0">
                <a:solidFill>
                  <a:srgbClr val="FFFF00"/>
                </a:solidFill>
                <a:latin typeface="Bookman Old Style"/>
                <a:cs typeface="Bookman Old Style"/>
              </a:rPr>
              <a:t>N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ES</a:t>
            </a:r>
            <a:endParaRPr sz="1800" dirty="0">
              <a:latin typeface="Bookman Old Style"/>
              <a:cs typeface="Bookman Old Style"/>
            </a:endParaRPr>
          </a:p>
          <a:p>
            <a:pPr marL="12700">
              <a:lnSpc>
                <a:spcPts val="1835"/>
              </a:lnSpc>
            </a:pP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(Aumento </a:t>
            </a:r>
            <a:r>
              <a:rPr sz="1800" b="1" spc="-10" dirty="0">
                <a:solidFill>
                  <a:srgbClr val="FFFF00"/>
                </a:solidFill>
                <a:latin typeface="Bookman Old Style"/>
                <a:cs typeface="Bookman Old Style"/>
              </a:rPr>
              <a:t>y/o</a:t>
            </a:r>
            <a:r>
              <a:rPr sz="1800" b="1" spc="-7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disminución)</a:t>
            </a:r>
            <a:endParaRPr sz="1800" dirty="0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88428" y="3837432"/>
            <a:ext cx="1820545" cy="7664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065" marR="5080" algn="ctr">
              <a:lnSpc>
                <a:spcPct val="85000"/>
              </a:lnSpc>
              <a:spcBef>
                <a:spcPts val="425"/>
              </a:spcBef>
            </a:pP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P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R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E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S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U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P</a:t>
            </a:r>
            <a:r>
              <a:rPr sz="1800" b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U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E</a:t>
            </a:r>
            <a:r>
              <a:rPr sz="1800" b="1" spc="5" dirty="0">
                <a:solidFill>
                  <a:srgbClr val="FFFF00"/>
                </a:solidFill>
                <a:latin typeface="Bookman Old Style"/>
                <a:cs typeface="Bookman Old Style"/>
              </a:rPr>
              <a:t>ST</a:t>
            </a:r>
            <a:r>
              <a:rPr sz="1800" b="1" dirty="0">
                <a:solidFill>
                  <a:srgbClr val="FFFF00"/>
                </a:solidFill>
                <a:latin typeface="Bookman Old Style"/>
                <a:cs typeface="Bookman Old Style"/>
              </a:rPr>
              <a:t>O  </a:t>
            </a:r>
            <a:r>
              <a:rPr sz="1800" b="1" spc="-5" dirty="0">
                <a:solidFill>
                  <a:srgbClr val="FFFF00"/>
                </a:solidFill>
                <a:latin typeface="Bookman Old Style"/>
                <a:cs typeface="Bookman Old Style"/>
              </a:rPr>
              <a:t>FINAL  AUTORIZADO</a:t>
            </a:r>
            <a:endParaRPr sz="1800" dirty="0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63696" y="3222244"/>
            <a:ext cx="12700" cy="1905000"/>
          </a:xfrm>
          <a:custGeom>
            <a:avLst/>
            <a:gdLst/>
            <a:ahLst/>
            <a:cxnLst/>
            <a:rect l="l" t="t" r="r" b="b"/>
            <a:pathLst>
              <a:path w="12700" h="1905000">
                <a:moveTo>
                  <a:pt x="6095" y="0"/>
                </a:moveTo>
                <a:lnTo>
                  <a:pt x="0" y="6095"/>
                </a:lnTo>
                <a:lnTo>
                  <a:pt x="0" y="33527"/>
                </a:lnTo>
                <a:lnTo>
                  <a:pt x="6095" y="39623"/>
                </a:lnTo>
                <a:lnTo>
                  <a:pt x="12191" y="33527"/>
                </a:lnTo>
                <a:lnTo>
                  <a:pt x="12191" y="6095"/>
                </a:lnTo>
                <a:lnTo>
                  <a:pt x="6095" y="0"/>
                </a:lnTo>
                <a:close/>
              </a:path>
              <a:path w="12700" h="1905000">
                <a:moveTo>
                  <a:pt x="6095" y="67055"/>
                </a:moveTo>
                <a:lnTo>
                  <a:pt x="0" y="73151"/>
                </a:lnTo>
                <a:lnTo>
                  <a:pt x="0" y="100583"/>
                </a:lnTo>
                <a:lnTo>
                  <a:pt x="6095" y="106679"/>
                </a:lnTo>
                <a:lnTo>
                  <a:pt x="12191" y="100583"/>
                </a:lnTo>
                <a:lnTo>
                  <a:pt x="12191" y="73151"/>
                </a:lnTo>
                <a:lnTo>
                  <a:pt x="6095" y="67055"/>
                </a:lnTo>
                <a:close/>
              </a:path>
              <a:path w="12700" h="1905000">
                <a:moveTo>
                  <a:pt x="6095" y="134111"/>
                </a:moveTo>
                <a:lnTo>
                  <a:pt x="0" y="140207"/>
                </a:lnTo>
                <a:lnTo>
                  <a:pt x="0" y="167639"/>
                </a:lnTo>
                <a:lnTo>
                  <a:pt x="6095" y="170687"/>
                </a:lnTo>
                <a:lnTo>
                  <a:pt x="12191" y="167639"/>
                </a:lnTo>
                <a:lnTo>
                  <a:pt x="12191" y="140207"/>
                </a:lnTo>
                <a:lnTo>
                  <a:pt x="6095" y="134111"/>
                </a:lnTo>
                <a:close/>
              </a:path>
              <a:path w="12700" h="1905000">
                <a:moveTo>
                  <a:pt x="6095" y="201167"/>
                </a:moveTo>
                <a:lnTo>
                  <a:pt x="0" y="204215"/>
                </a:lnTo>
                <a:lnTo>
                  <a:pt x="0" y="234695"/>
                </a:lnTo>
                <a:lnTo>
                  <a:pt x="6095" y="237743"/>
                </a:lnTo>
                <a:lnTo>
                  <a:pt x="12191" y="234695"/>
                </a:lnTo>
                <a:lnTo>
                  <a:pt x="12191" y="204215"/>
                </a:lnTo>
                <a:lnTo>
                  <a:pt x="6095" y="201167"/>
                </a:lnTo>
                <a:close/>
              </a:path>
              <a:path w="12700" h="1905000">
                <a:moveTo>
                  <a:pt x="6095" y="268223"/>
                </a:moveTo>
                <a:lnTo>
                  <a:pt x="0" y="271271"/>
                </a:lnTo>
                <a:lnTo>
                  <a:pt x="0" y="301751"/>
                </a:lnTo>
                <a:lnTo>
                  <a:pt x="6095" y="304800"/>
                </a:lnTo>
                <a:lnTo>
                  <a:pt x="12191" y="301751"/>
                </a:lnTo>
                <a:lnTo>
                  <a:pt x="12191" y="271271"/>
                </a:lnTo>
                <a:lnTo>
                  <a:pt x="6095" y="268223"/>
                </a:lnTo>
                <a:close/>
              </a:path>
              <a:path w="12700" h="1905000">
                <a:moveTo>
                  <a:pt x="6095" y="335279"/>
                </a:moveTo>
                <a:lnTo>
                  <a:pt x="0" y="338327"/>
                </a:lnTo>
                <a:lnTo>
                  <a:pt x="0" y="368807"/>
                </a:lnTo>
                <a:lnTo>
                  <a:pt x="6095" y="371855"/>
                </a:lnTo>
                <a:lnTo>
                  <a:pt x="12191" y="368807"/>
                </a:lnTo>
                <a:lnTo>
                  <a:pt x="12191" y="338327"/>
                </a:lnTo>
                <a:lnTo>
                  <a:pt x="6095" y="335279"/>
                </a:lnTo>
                <a:close/>
              </a:path>
              <a:path w="12700" h="1905000">
                <a:moveTo>
                  <a:pt x="6095" y="399288"/>
                </a:moveTo>
                <a:lnTo>
                  <a:pt x="0" y="405383"/>
                </a:lnTo>
                <a:lnTo>
                  <a:pt x="0" y="432815"/>
                </a:lnTo>
                <a:lnTo>
                  <a:pt x="6095" y="438911"/>
                </a:lnTo>
                <a:lnTo>
                  <a:pt x="12191" y="432815"/>
                </a:lnTo>
                <a:lnTo>
                  <a:pt x="12191" y="405383"/>
                </a:lnTo>
                <a:lnTo>
                  <a:pt x="6095" y="399288"/>
                </a:lnTo>
                <a:close/>
              </a:path>
              <a:path w="12700" h="1905000">
                <a:moveTo>
                  <a:pt x="6095" y="466343"/>
                </a:moveTo>
                <a:lnTo>
                  <a:pt x="0" y="472439"/>
                </a:lnTo>
                <a:lnTo>
                  <a:pt x="0" y="499871"/>
                </a:lnTo>
                <a:lnTo>
                  <a:pt x="6095" y="505967"/>
                </a:lnTo>
                <a:lnTo>
                  <a:pt x="12191" y="499871"/>
                </a:lnTo>
                <a:lnTo>
                  <a:pt x="12191" y="472439"/>
                </a:lnTo>
                <a:lnTo>
                  <a:pt x="6095" y="466343"/>
                </a:lnTo>
                <a:close/>
              </a:path>
              <a:path w="12700" h="1905000">
                <a:moveTo>
                  <a:pt x="6095" y="533400"/>
                </a:moveTo>
                <a:lnTo>
                  <a:pt x="0" y="539495"/>
                </a:lnTo>
                <a:lnTo>
                  <a:pt x="0" y="566927"/>
                </a:lnTo>
                <a:lnTo>
                  <a:pt x="6095" y="573023"/>
                </a:lnTo>
                <a:lnTo>
                  <a:pt x="12191" y="566927"/>
                </a:lnTo>
                <a:lnTo>
                  <a:pt x="12191" y="539495"/>
                </a:lnTo>
                <a:lnTo>
                  <a:pt x="6095" y="533400"/>
                </a:lnTo>
                <a:close/>
              </a:path>
              <a:path w="12700" h="1905000">
                <a:moveTo>
                  <a:pt x="6095" y="600455"/>
                </a:moveTo>
                <a:lnTo>
                  <a:pt x="0" y="606551"/>
                </a:lnTo>
                <a:lnTo>
                  <a:pt x="0" y="633983"/>
                </a:lnTo>
                <a:lnTo>
                  <a:pt x="6095" y="640079"/>
                </a:lnTo>
                <a:lnTo>
                  <a:pt x="12191" y="633983"/>
                </a:lnTo>
                <a:lnTo>
                  <a:pt x="12191" y="606551"/>
                </a:lnTo>
                <a:lnTo>
                  <a:pt x="6095" y="600455"/>
                </a:lnTo>
                <a:close/>
              </a:path>
              <a:path w="12700" h="1905000">
                <a:moveTo>
                  <a:pt x="6095" y="667511"/>
                </a:moveTo>
                <a:lnTo>
                  <a:pt x="0" y="673607"/>
                </a:lnTo>
                <a:lnTo>
                  <a:pt x="0" y="701039"/>
                </a:lnTo>
                <a:lnTo>
                  <a:pt x="6095" y="704088"/>
                </a:lnTo>
                <a:lnTo>
                  <a:pt x="12191" y="701039"/>
                </a:lnTo>
                <a:lnTo>
                  <a:pt x="12191" y="673607"/>
                </a:lnTo>
                <a:lnTo>
                  <a:pt x="6095" y="667511"/>
                </a:lnTo>
                <a:close/>
              </a:path>
              <a:path w="12700" h="1905000">
                <a:moveTo>
                  <a:pt x="6095" y="734567"/>
                </a:moveTo>
                <a:lnTo>
                  <a:pt x="0" y="737615"/>
                </a:lnTo>
                <a:lnTo>
                  <a:pt x="0" y="768095"/>
                </a:lnTo>
                <a:lnTo>
                  <a:pt x="6095" y="771143"/>
                </a:lnTo>
                <a:lnTo>
                  <a:pt x="12191" y="768095"/>
                </a:lnTo>
                <a:lnTo>
                  <a:pt x="12191" y="737615"/>
                </a:lnTo>
                <a:lnTo>
                  <a:pt x="6095" y="734567"/>
                </a:lnTo>
                <a:close/>
              </a:path>
              <a:path w="12700" h="1905000">
                <a:moveTo>
                  <a:pt x="6095" y="801623"/>
                </a:moveTo>
                <a:lnTo>
                  <a:pt x="0" y="804671"/>
                </a:lnTo>
                <a:lnTo>
                  <a:pt x="0" y="835151"/>
                </a:lnTo>
                <a:lnTo>
                  <a:pt x="6095" y="838200"/>
                </a:lnTo>
                <a:lnTo>
                  <a:pt x="12191" y="835151"/>
                </a:lnTo>
                <a:lnTo>
                  <a:pt x="12191" y="804671"/>
                </a:lnTo>
                <a:lnTo>
                  <a:pt x="6095" y="801623"/>
                </a:lnTo>
                <a:close/>
              </a:path>
              <a:path w="12700" h="1905000">
                <a:moveTo>
                  <a:pt x="6095" y="868679"/>
                </a:moveTo>
                <a:lnTo>
                  <a:pt x="0" y="871727"/>
                </a:lnTo>
                <a:lnTo>
                  <a:pt x="0" y="902207"/>
                </a:lnTo>
                <a:lnTo>
                  <a:pt x="6095" y="905255"/>
                </a:lnTo>
                <a:lnTo>
                  <a:pt x="12191" y="902207"/>
                </a:lnTo>
                <a:lnTo>
                  <a:pt x="12191" y="871727"/>
                </a:lnTo>
                <a:lnTo>
                  <a:pt x="6095" y="868679"/>
                </a:lnTo>
                <a:close/>
              </a:path>
              <a:path w="12700" h="1905000">
                <a:moveTo>
                  <a:pt x="6095" y="932688"/>
                </a:moveTo>
                <a:lnTo>
                  <a:pt x="0" y="938783"/>
                </a:lnTo>
                <a:lnTo>
                  <a:pt x="0" y="966215"/>
                </a:lnTo>
                <a:lnTo>
                  <a:pt x="6095" y="972311"/>
                </a:lnTo>
                <a:lnTo>
                  <a:pt x="12191" y="966215"/>
                </a:lnTo>
                <a:lnTo>
                  <a:pt x="12191" y="938783"/>
                </a:lnTo>
                <a:lnTo>
                  <a:pt x="6095" y="932688"/>
                </a:lnTo>
                <a:close/>
              </a:path>
              <a:path w="12700" h="1905000">
                <a:moveTo>
                  <a:pt x="6095" y="999743"/>
                </a:moveTo>
                <a:lnTo>
                  <a:pt x="0" y="1005839"/>
                </a:lnTo>
                <a:lnTo>
                  <a:pt x="0" y="1033271"/>
                </a:lnTo>
                <a:lnTo>
                  <a:pt x="6095" y="1039367"/>
                </a:lnTo>
                <a:lnTo>
                  <a:pt x="12191" y="1033271"/>
                </a:lnTo>
                <a:lnTo>
                  <a:pt x="12191" y="1005839"/>
                </a:lnTo>
                <a:lnTo>
                  <a:pt x="6095" y="999743"/>
                </a:lnTo>
                <a:close/>
              </a:path>
              <a:path w="12700" h="1905000">
                <a:moveTo>
                  <a:pt x="6095" y="1066800"/>
                </a:moveTo>
                <a:lnTo>
                  <a:pt x="0" y="1072895"/>
                </a:lnTo>
                <a:lnTo>
                  <a:pt x="0" y="1100327"/>
                </a:lnTo>
                <a:lnTo>
                  <a:pt x="6095" y="1106423"/>
                </a:lnTo>
                <a:lnTo>
                  <a:pt x="12191" y="1100327"/>
                </a:lnTo>
                <a:lnTo>
                  <a:pt x="12191" y="1072895"/>
                </a:lnTo>
                <a:lnTo>
                  <a:pt x="6095" y="1066800"/>
                </a:lnTo>
                <a:close/>
              </a:path>
              <a:path w="12700" h="1905000">
                <a:moveTo>
                  <a:pt x="6095" y="1133855"/>
                </a:moveTo>
                <a:lnTo>
                  <a:pt x="0" y="1139951"/>
                </a:lnTo>
                <a:lnTo>
                  <a:pt x="0" y="1167383"/>
                </a:lnTo>
                <a:lnTo>
                  <a:pt x="6095" y="1173479"/>
                </a:lnTo>
                <a:lnTo>
                  <a:pt x="12191" y="1167383"/>
                </a:lnTo>
                <a:lnTo>
                  <a:pt x="12191" y="1139951"/>
                </a:lnTo>
                <a:lnTo>
                  <a:pt x="6095" y="1133855"/>
                </a:lnTo>
                <a:close/>
              </a:path>
              <a:path w="12700" h="1905000">
                <a:moveTo>
                  <a:pt x="6095" y="1200911"/>
                </a:moveTo>
                <a:lnTo>
                  <a:pt x="0" y="1207007"/>
                </a:lnTo>
                <a:lnTo>
                  <a:pt x="0" y="1234439"/>
                </a:lnTo>
                <a:lnTo>
                  <a:pt x="6095" y="1237487"/>
                </a:lnTo>
                <a:lnTo>
                  <a:pt x="12191" y="1234439"/>
                </a:lnTo>
                <a:lnTo>
                  <a:pt x="12191" y="1207007"/>
                </a:lnTo>
                <a:lnTo>
                  <a:pt x="6095" y="1200911"/>
                </a:lnTo>
                <a:close/>
              </a:path>
              <a:path w="12700" h="1905000">
                <a:moveTo>
                  <a:pt x="6095" y="1267967"/>
                </a:moveTo>
                <a:lnTo>
                  <a:pt x="0" y="1271015"/>
                </a:lnTo>
                <a:lnTo>
                  <a:pt x="0" y="1301495"/>
                </a:lnTo>
                <a:lnTo>
                  <a:pt x="6095" y="1304543"/>
                </a:lnTo>
                <a:lnTo>
                  <a:pt x="12191" y="1301495"/>
                </a:lnTo>
                <a:lnTo>
                  <a:pt x="12191" y="1271015"/>
                </a:lnTo>
                <a:lnTo>
                  <a:pt x="6095" y="1267967"/>
                </a:lnTo>
                <a:close/>
              </a:path>
              <a:path w="12700" h="1905000">
                <a:moveTo>
                  <a:pt x="6095" y="1335023"/>
                </a:moveTo>
                <a:lnTo>
                  <a:pt x="0" y="1338071"/>
                </a:lnTo>
                <a:lnTo>
                  <a:pt x="0" y="1368551"/>
                </a:lnTo>
                <a:lnTo>
                  <a:pt x="6095" y="1371599"/>
                </a:lnTo>
                <a:lnTo>
                  <a:pt x="12191" y="1368551"/>
                </a:lnTo>
                <a:lnTo>
                  <a:pt x="12191" y="1338071"/>
                </a:lnTo>
                <a:lnTo>
                  <a:pt x="6095" y="1335023"/>
                </a:lnTo>
                <a:close/>
              </a:path>
              <a:path w="12700" h="1905000">
                <a:moveTo>
                  <a:pt x="6095" y="1402079"/>
                </a:moveTo>
                <a:lnTo>
                  <a:pt x="0" y="1405127"/>
                </a:lnTo>
                <a:lnTo>
                  <a:pt x="0" y="1435607"/>
                </a:lnTo>
                <a:lnTo>
                  <a:pt x="6095" y="1438655"/>
                </a:lnTo>
                <a:lnTo>
                  <a:pt x="12191" y="1435607"/>
                </a:lnTo>
                <a:lnTo>
                  <a:pt x="12191" y="1405127"/>
                </a:lnTo>
                <a:lnTo>
                  <a:pt x="6095" y="1402079"/>
                </a:lnTo>
                <a:close/>
              </a:path>
              <a:path w="12700" h="1905000">
                <a:moveTo>
                  <a:pt x="6095" y="1466087"/>
                </a:moveTo>
                <a:lnTo>
                  <a:pt x="0" y="1472183"/>
                </a:lnTo>
                <a:lnTo>
                  <a:pt x="0" y="1499615"/>
                </a:lnTo>
                <a:lnTo>
                  <a:pt x="6095" y="1505711"/>
                </a:lnTo>
                <a:lnTo>
                  <a:pt x="12191" y="1499615"/>
                </a:lnTo>
                <a:lnTo>
                  <a:pt x="12191" y="1472183"/>
                </a:lnTo>
                <a:lnTo>
                  <a:pt x="6095" y="1466087"/>
                </a:lnTo>
                <a:close/>
              </a:path>
              <a:path w="12700" h="1905000">
                <a:moveTo>
                  <a:pt x="6095" y="1533143"/>
                </a:moveTo>
                <a:lnTo>
                  <a:pt x="0" y="1539239"/>
                </a:lnTo>
                <a:lnTo>
                  <a:pt x="0" y="1566671"/>
                </a:lnTo>
                <a:lnTo>
                  <a:pt x="6095" y="1572767"/>
                </a:lnTo>
                <a:lnTo>
                  <a:pt x="12191" y="1566671"/>
                </a:lnTo>
                <a:lnTo>
                  <a:pt x="12191" y="1539239"/>
                </a:lnTo>
                <a:lnTo>
                  <a:pt x="6095" y="1533143"/>
                </a:lnTo>
                <a:close/>
              </a:path>
              <a:path w="12700" h="1905000">
                <a:moveTo>
                  <a:pt x="6095" y="1600199"/>
                </a:moveTo>
                <a:lnTo>
                  <a:pt x="0" y="1606295"/>
                </a:lnTo>
                <a:lnTo>
                  <a:pt x="0" y="1633727"/>
                </a:lnTo>
                <a:lnTo>
                  <a:pt x="6095" y="1639823"/>
                </a:lnTo>
                <a:lnTo>
                  <a:pt x="12191" y="1633727"/>
                </a:lnTo>
                <a:lnTo>
                  <a:pt x="12191" y="1606295"/>
                </a:lnTo>
                <a:lnTo>
                  <a:pt x="6095" y="1600199"/>
                </a:lnTo>
                <a:close/>
              </a:path>
              <a:path w="12700" h="1905000">
                <a:moveTo>
                  <a:pt x="6095" y="1667255"/>
                </a:moveTo>
                <a:lnTo>
                  <a:pt x="0" y="1673351"/>
                </a:lnTo>
                <a:lnTo>
                  <a:pt x="0" y="1700783"/>
                </a:lnTo>
                <a:lnTo>
                  <a:pt x="6095" y="1706879"/>
                </a:lnTo>
                <a:lnTo>
                  <a:pt x="12191" y="1700783"/>
                </a:lnTo>
                <a:lnTo>
                  <a:pt x="12191" y="1673351"/>
                </a:lnTo>
                <a:lnTo>
                  <a:pt x="6095" y="1667255"/>
                </a:lnTo>
                <a:close/>
              </a:path>
              <a:path w="12700" h="1905000">
                <a:moveTo>
                  <a:pt x="6095" y="1734311"/>
                </a:moveTo>
                <a:lnTo>
                  <a:pt x="0" y="1740407"/>
                </a:lnTo>
                <a:lnTo>
                  <a:pt x="0" y="1767839"/>
                </a:lnTo>
                <a:lnTo>
                  <a:pt x="6095" y="1770887"/>
                </a:lnTo>
                <a:lnTo>
                  <a:pt x="12191" y="1767839"/>
                </a:lnTo>
                <a:lnTo>
                  <a:pt x="12191" y="1740407"/>
                </a:lnTo>
                <a:lnTo>
                  <a:pt x="6095" y="1734311"/>
                </a:lnTo>
                <a:close/>
              </a:path>
              <a:path w="12700" h="1905000">
                <a:moveTo>
                  <a:pt x="6095" y="1801367"/>
                </a:moveTo>
                <a:lnTo>
                  <a:pt x="0" y="1804415"/>
                </a:lnTo>
                <a:lnTo>
                  <a:pt x="0" y="1834895"/>
                </a:lnTo>
                <a:lnTo>
                  <a:pt x="6095" y="1837943"/>
                </a:lnTo>
                <a:lnTo>
                  <a:pt x="12191" y="1834895"/>
                </a:lnTo>
                <a:lnTo>
                  <a:pt x="12191" y="1804415"/>
                </a:lnTo>
                <a:lnTo>
                  <a:pt x="6095" y="1801367"/>
                </a:lnTo>
                <a:close/>
              </a:path>
              <a:path w="12700" h="1905000">
                <a:moveTo>
                  <a:pt x="6095" y="1868423"/>
                </a:moveTo>
                <a:lnTo>
                  <a:pt x="0" y="1871471"/>
                </a:lnTo>
                <a:lnTo>
                  <a:pt x="0" y="1901951"/>
                </a:lnTo>
                <a:lnTo>
                  <a:pt x="6095" y="1904999"/>
                </a:lnTo>
                <a:lnTo>
                  <a:pt x="12191" y="1901951"/>
                </a:lnTo>
                <a:lnTo>
                  <a:pt x="12191" y="1871471"/>
                </a:lnTo>
                <a:lnTo>
                  <a:pt x="6095" y="18684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321295" y="3222244"/>
            <a:ext cx="12700" cy="1905000"/>
          </a:xfrm>
          <a:custGeom>
            <a:avLst/>
            <a:gdLst/>
            <a:ahLst/>
            <a:cxnLst/>
            <a:rect l="l" t="t" r="r" b="b"/>
            <a:pathLst>
              <a:path w="12700" h="1905000">
                <a:moveTo>
                  <a:pt x="6096" y="0"/>
                </a:moveTo>
                <a:lnTo>
                  <a:pt x="0" y="6095"/>
                </a:lnTo>
                <a:lnTo>
                  <a:pt x="0" y="33527"/>
                </a:lnTo>
                <a:lnTo>
                  <a:pt x="6096" y="39623"/>
                </a:lnTo>
                <a:lnTo>
                  <a:pt x="12192" y="33527"/>
                </a:lnTo>
                <a:lnTo>
                  <a:pt x="12192" y="6095"/>
                </a:lnTo>
                <a:lnTo>
                  <a:pt x="6096" y="0"/>
                </a:lnTo>
                <a:close/>
              </a:path>
              <a:path w="12700" h="1905000">
                <a:moveTo>
                  <a:pt x="6096" y="67055"/>
                </a:moveTo>
                <a:lnTo>
                  <a:pt x="0" y="73151"/>
                </a:lnTo>
                <a:lnTo>
                  <a:pt x="0" y="100583"/>
                </a:lnTo>
                <a:lnTo>
                  <a:pt x="6096" y="106679"/>
                </a:lnTo>
                <a:lnTo>
                  <a:pt x="12192" y="100583"/>
                </a:lnTo>
                <a:lnTo>
                  <a:pt x="12192" y="73151"/>
                </a:lnTo>
                <a:lnTo>
                  <a:pt x="6096" y="67055"/>
                </a:lnTo>
                <a:close/>
              </a:path>
              <a:path w="12700" h="1905000">
                <a:moveTo>
                  <a:pt x="6096" y="134111"/>
                </a:moveTo>
                <a:lnTo>
                  <a:pt x="0" y="140207"/>
                </a:lnTo>
                <a:lnTo>
                  <a:pt x="0" y="167639"/>
                </a:lnTo>
                <a:lnTo>
                  <a:pt x="6096" y="170687"/>
                </a:lnTo>
                <a:lnTo>
                  <a:pt x="12192" y="167639"/>
                </a:lnTo>
                <a:lnTo>
                  <a:pt x="12192" y="140207"/>
                </a:lnTo>
                <a:lnTo>
                  <a:pt x="6096" y="134111"/>
                </a:lnTo>
                <a:close/>
              </a:path>
              <a:path w="12700" h="1905000">
                <a:moveTo>
                  <a:pt x="6096" y="201167"/>
                </a:moveTo>
                <a:lnTo>
                  <a:pt x="0" y="204215"/>
                </a:lnTo>
                <a:lnTo>
                  <a:pt x="0" y="234695"/>
                </a:lnTo>
                <a:lnTo>
                  <a:pt x="6096" y="237743"/>
                </a:lnTo>
                <a:lnTo>
                  <a:pt x="12192" y="234695"/>
                </a:lnTo>
                <a:lnTo>
                  <a:pt x="12192" y="204215"/>
                </a:lnTo>
                <a:lnTo>
                  <a:pt x="6096" y="201167"/>
                </a:lnTo>
                <a:close/>
              </a:path>
              <a:path w="12700" h="1905000">
                <a:moveTo>
                  <a:pt x="6096" y="268223"/>
                </a:moveTo>
                <a:lnTo>
                  <a:pt x="0" y="271271"/>
                </a:lnTo>
                <a:lnTo>
                  <a:pt x="0" y="301751"/>
                </a:lnTo>
                <a:lnTo>
                  <a:pt x="6096" y="304800"/>
                </a:lnTo>
                <a:lnTo>
                  <a:pt x="12192" y="301751"/>
                </a:lnTo>
                <a:lnTo>
                  <a:pt x="12192" y="271271"/>
                </a:lnTo>
                <a:lnTo>
                  <a:pt x="6096" y="268223"/>
                </a:lnTo>
                <a:close/>
              </a:path>
              <a:path w="12700" h="1905000">
                <a:moveTo>
                  <a:pt x="6096" y="335279"/>
                </a:moveTo>
                <a:lnTo>
                  <a:pt x="0" y="338327"/>
                </a:lnTo>
                <a:lnTo>
                  <a:pt x="0" y="368807"/>
                </a:lnTo>
                <a:lnTo>
                  <a:pt x="6096" y="371855"/>
                </a:lnTo>
                <a:lnTo>
                  <a:pt x="12192" y="368807"/>
                </a:lnTo>
                <a:lnTo>
                  <a:pt x="12192" y="338327"/>
                </a:lnTo>
                <a:lnTo>
                  <a:pt x="6096" y="335279"/>
                </a:lnTo>
                <a:close/>
              </a:path>
              <a:path w="12700" h="1905000">
                <a:moveTo>
                  <a:pt x="6096" y="399288"/>
                </a:moveTo>
                <a:lnTo>
                  <a:pt x="0" y="405383"/>
                </a:lnTo>
                <a:lnTo>
                  <a:pt x="0" y="432815"/>
                </a:lnTo>
                <a:lnTo>
                  <a:pt x="6096" y="438911"/>
                </a:lnTo>
                <a:lnTo>
                  <a:pt x="12192" y="432815"/>
                </a:lnTo>
                <a:lnTo>
                  <a:pt x="12192" y="405383"/>
                </a:lnTo>
                <a:lnTo>
                  <a:pt x="6096" y="399288"/>
                </a:lnTo>
                <a:close/>
              </a:path>
              <a:path w="12700" h="1905000">
                <a:moveTo>
                  <a:pt x="6096" y="466343"/>
                </a:moveTo>
                <a:lnTo>
                  <a:pt x="0" y="472439"/>
                </a:lnTo>
                <a:lnTo>
                  <a:pt x="0" y="499871"/>
                </a:lnTo>
                <a:lnTo>
                  <a:pt x="6096" y="505967"/>
                </a:lnTo>
                <a:lnTo>
                  <a:pt x="12192" y="499871"/>
                </a:lnTo>
                <a:lnTo>
                  <a:pt x="12192" y="472439"/>
                </a:lnTo>
                <a:lnTo>
                  <a:pt x="6096" y="466343"/>
                </a:lnTo>
                <a:close/>
              </a:path>
              <a:path w="12700" h="1905000">
                <a:moveTo>
                  <a:pt x="6096" y="533400"/>
                </a:moveTo>
                <a:lnTo>
                  <a:pt x="0" y="539495"/>
                </a:lnTo>
                <a:lnTo>
                  <a:pt x="0" y="566927"/>
                </a:lnTo>
                <a:lnTo>
                  <a:pt x="6096" y="573023"/>
                </a:lnTo>
                <a:lnTo>
                  <a:pt x="12192" y="566927"/>
                </a:lnTo>
                <a:lnTo>
                  <a:pt x="12192" y="539495"/>
                </a:lnTo>
                <a:lnTo>
                  <a:pt x="6096" y="533400"/>
                </a:lnTo>
                <a:close/>
              </a:path>
              <a:path w="12700" h="1905000">
                <a:moveTo>
                  <a:pt x="6096" y="600455"/>
                </a:moveTo>
                <a:lnTo>
                  <a:pt x="0" y="606551"/>
                </a:lnTo>
                <a:lnTo>
                  <a:pt x="0" y="633983"/>
                </a:lnTo>
                <a:lnTo>
                  <a:pt x="6096" y="640079"/>
                </a:lnTo>
                <a:lnTo>
                  <a:pt x="12192" y="633983"/>
                </a:lnTo>
                <a:lnTo>
                  <a:pt x="12192" y="606551"/>
                </a:lnTo>
                <a:lnTo>
                  <a:pt x="6096" y="600455"/>
                </a:lnTo>
                <a:close/>
              </a:path>
              <a:path w="12700" h="1905000">
                <a:moveTo>
                  <a:pt x="6096" y="667511"/>
                </a:moveTo>
                <a:lnTo>
                  <a:pt x="0" y="673607"/>
                </a:lnTo>
                <a:lnTo>
                  <a:pt x="0" y="701039"/>
                </a:lnTo>
                <a:lnTo>
                  <a:pt x="6096" y="704088"/>
                </a:lnTo>
                <a:lnTo>
                  <a:pt x="12192" y="701039"/>
                </a:lnTo>
                <a:lnTo>
                  <a:pt x="12192" y="673607"/>
                </a:lnTo>
                <a:lnTo>
                  <a:pt x="6096" y="667511"/>
                </a:lnTo>
                <a:close/>
              </a:path>
              <a:path w="12700" h="1905000">
                <a:moveTo>
                  <a:pt x="6096" y="734567"/>
                </a:moveTo>
                <a:lnTo>
                  <a:pt x="0" y="737615"/>
                </a:lnTo>
                <a:lnTo>
                  <a:pt x="0" y="768095"/>
                </a:lnTo>
                <a:lnTo>
                  <a:pt x="6096" y="771143"/>
                </a:lnTo>
                <a:lnTo>
                  <a:pt x="12192" y="768095"/>
                </a:lnTo>
                <a:lnTo>
                  <a:pt x="12192" y="737615"/>
                </a:lnTo>
                <a:lnTo>
                  <a:pt x="6096" y="734567"/>
                </a:lnTo>
                <a:close/>
              </a:path>
              <a:path w="12700" h="1905000">
                <a:moveTo>
                  <a:pt x="6096" y="801623"/>
                </a:moveTo>
                <a:lnTo>
                  <a:pt x="0" y="804671"/>
                </a:lnTo>
                <a:lnTo>
                  <a:pt x="0" y="835151"/>
                </a:lnTo>
                <a:lnTo>
                  <a:pt x="6096" y="838200"/>
                </a:lnTo>
                <a:lnTo>
                  <a:pt x="12192" y="835151"/>
                </a:lnTo>
                <a:lnTo>
                  <a:pt x="12192" y="804671"/>
                </a:lnTo>
                <a:lnTo>
                  <a:pt x="6096" y="801623"/>
                </a:lnTo>
                <a:close/>
              </a:path>
              <a:path w="12700" h="1905000">
                <a:moveTo>
                  <a:pt x="6096" y="868679"/>
                </a:moveTo>
                <a:lnTo>
                  <a:pt x="0" y="871727"/>
                </a:lnTo>
                <a:lnTo>
                  <a:pt x="0" y="902207"/>
                </a:lnTo>
                <a:lnTo>
                  <a:pt x="6096" y="905255"/>
                </a:lnTo>
                <a:lnTo>
                  <a:pt x="12192" y="902207"/>
                </a:lnTo>
                <a:lnTo>
                  <a:pt x="12192" y="871727"/>
                </a:lnTo>
                <a:lnTo>
                  <a:pt x="6096" y="868679"/>
                </a:lnTo>
                <a:close/>
              </a:path>
              <a:path w="12700" h="1905000">
                <a:moveTo>
                  <a:pt x="6096" y="932688"/>
                </a:moveTo>
                <a:lnTo>
                  <a:pt x="0" y="938783"/>
                </a:lnTo>
                <a:lnTo>
                  <a:pt x="0" y="966215"/>
                </a:lnTo>
                <a:lnTo>
                  <a:pt x="6096" y="972311"/>
                </a:lnTo>
                <a:lnTo>
                  <a:pt x="12192" y="966215"/>
                </a:lnTo>
                <a:lnTo>
                  <a:pt x="12192" y="938783"/>
                </a:lnTo>
                <a:lnTo>
                  <a:pt x="6096" y="932688"/>
                </a:lnTo>
                <a:close/>
              </a:path>
              <a:path w="12700" h="1905000">
                <a:moveTo>
                  <a:pt x="6096" y="999743"/>
                </a:moveTo>
                <a:lnTo>
                  <a:pt x="0" y="1005839"/>
                </a:lnTo>
                <a:lnTo>
                  <a:pt x="0" y="1033271"/>
                </a:lnTo>
                <a:lnTo>
                  <a:pt x="6096" y="1039367"/>
                </a:lnTo>
                <a:lnTo>
                  <a:pt x="12192" y="1033271"/>
                </a:lnTo>
                <a:lnTo>
                  <a:pt x="12192" y="1005839"/>
                </a:lnTo>
                <a:lnTo>
                  <a:pt x="6096" y="999743"/>
                </a:lnTo>
                <a:close/>
              </a:path>
              <a:path w="12700" h="1905000">
                <a:moveTo>
                  <a:pt x="6096" y="1066800"/>
                </a:moveTo>
                <a:lnTo>
                  <a:pt x="0" y="1072895"/>
                </a:lnTo>
                <a:lnTo>
                  <a:pt x="0" y="1100327"/>
                </a:lnTo>
                <a:lnTo>
                  <a:pt x="6096" y="1106423"/>
                </a:lnTo>
                <a:lnTo>
                  <a:pt x="12192" y="1100327"/>
                </a:lnTo>
                <a:lnTo>
                  <a:pt x="12192" y="1072895"/>
                </a:lnTo>
                <a:lnTo>
                  <a:pt x="6096" y="1066800"/>
                </a:lnTo>
                <a:close/>
              </a:path>
              <a:path w="12700" h="1905000">
                <a:moveTo>
                  <a:pt x="6096" y="1133855"/>
                </a:moveTo>
                <a:lnTo>
                  <a:pt x="0" y="1139951"/>
                </a:lnTo>
                <a:lnTo>
                  <a:pt x="0" y="1167383"/>
                </a:lnTo>
                <a:lnTo>
                  <a:pt x="6096" y="1173479"/>
                </a:lnTo>
                <a:lnTo>
                  <a:pt x="12192" y="1167383"/>
                </a:lnTo>
                <a:lnTo>
                  <a:pt x="12192" y="1139951"/>
                </a:lnTo>
                <a:lnTo>
                  <a:pt x="6096" y="1133855"/>
                </a:lnTo>
                <a:close/>
              </a:path>
              <a:path w="12700" h="1905000">
                <a:moveTo>
                  <a:pt x="6096" y="1200911"/>
                </a:moveTo>
                <a:lnTo>
                  <a:pt x="0" y="1207007"/>
                </a:lnTo>
                <a:lnTo>
                  <a:pt x="0" y="1234439"/>
                </a:lnTo>
                <a:lnTo>
                  <a:pt x="6096" y="1237487"/>
                </a:lnTo>
                <a:lnTo>
                  <a:pt x="12192" y="1234439"/>
                </a:lnTo>
                <a:lnTo>
                  <a:pt x="12192" y="1207007"/>
                </a:lnTo>
                <a:lnTo>
                  <a:pt x="6096" y="1200911"/>
                </a:lnTo>
                <a:close/>
              </a:path>
              <a:path w="12700" h="1905000">
                <a:moveTo>
                  <a:pt x="6096" y="1267967"/>
                </a:moveTo>
                <a:lnTo>
                  <a:pt x="0" y="1271015"/>
                </a:lnTo>
                <a:lnTo>
                  <a:pt x="0" y="1301495"/>
                </a:lnTo>
                <a:lnTo>
                  <a:pt x="6096" y="1304543"/>
                </a:lnTo>
                <a:lnTo>
                  <a:pt x="12192" y="1301495"/>
                </a:lnTo>
                <a:lnTo>
                  <a:pt x="12192" y="1271015"/>
                </a:lnTo>
                <a:lnTo>
                  <a:pt x="6096" y="1267967"/>
                </a:lnTo>
                <a:close/>
              </a:path>
              <a:path w="12700" h="1905000">
                <a:moveTo>
                  <a:pt x="6096" y="1335023"/>
                </a:moveTo>
                <a:lnTo>
                  <a:pt x="0" y="1338071"/>
                </a:lnTo>
                <a:lnTo>
                  <a:pt x="0" y="1368551"/>
                </a:lnTo>
                <a:lnTo>
                  <a:pt x="6096" y="1371599"/>
                </a:lnTo>
                <a:lnTo>
                  <a:pt x="12192" y="1368551"/>
                </a:lnTo>
                <a:lnTo>
                  <a:pt x="12192" y="1338071"/>
                </a:lnTo>
                <a:lnTo>
                  <a:pt x="6096" y="1335023"/>
                </a:lnTo>
                <a:close/>
              </a:path>
              <a:path w="12700" h="1905000">
                <a:moveTo>
                  <a:pt x="6096" y="1402079"/>
                </a:moveTo>
                <a:lnTo>
                  <a:pt x="0" y="1405127"/>
                </a:lnTo>
                <a:lnTo>
                  <a:pt x="0" y="1435607"/>
                </a:lnTo>
                <a:lnTo>
                  <a:pt x="6096" y="1438655"/>
                </a:lnTo>
                <a:lnTo>
                  <a:pt x="12192" y="1435607"/>
                </a:lnTo>
                <a:lnTo>
                  <a:pt x="12192" y="1405127"/>
                </a:lnTo>
                <a:lnTo>
                  <a:pt x="6096" y="1402079"/>
                </a:lnTo>
                <a:close/>
              </a:path>
              <a:path w="12700" h="1905000">
                <a:moveTo>
                  <a:pt x="6096" y="1466087"/>
                </a:moveTo>
                <a:lnTo>
                  <a:pt x="0" y="1472183"/>
                </a:lnTo>
                <a:lnTo>
                  <a:pt x="0" y="1499615"/>
                </a:lnTo>
                <a:lnTo>
                  <a:pt x="6096" y="1505711"/>
                </a:lnTo>
                <a:lnTo>
                  <a:pt x="12192" y="1499615"/>
                </a:lnTo>
                <a:lnTo>
                  <a:pt x="12192" y="1472183"/>
                </a:lnTo>
                <a:lnTo>
                  <a:pt x="6096" y="1466087"/>
                </a:lnTo>
                <a:close/>
              </a:path>
              <a:path w="12700" h="1905000">
                <a:moveTo>
                  <a:pt x="6096" y="1533143"/>
                </a:moveTo>
                <a:lnTo>
                  <a:pt x="0" y="1539239"/>
                </a:lnTo>
                <a:lnTo>
                  <a:pt x="0" y="1566671"/>
                </a:lnTo>
                <a:lnTo>
                  <a:pt x="6096" y="1572767"/>
                </a:lnTo>
                <a:lnTo>
                  <a:pt x="12192" y="1566671"/>
                </a:lnTo>
                <a:lnTo>
                  <a:pt x="12192" y="1539239"/>
                </a:lnTo>
                <a:lnTo>
                  <a:pt x="6096" y="1533143"/>
                </a:lnTo>
                <a:close/>
              </a:path>
              <a:path w="12700" h="1905000">
                <a:moveTo>
                  <a:pt x="6096" y="1600199"/>
                </a:moveTo>
                <a:lnTo>
                  <a:pt x="0" y="1606295"/>
                </a:lnTo>
                <a:lnTo>
                  <a:pt x="0" y="1633727"/>
                </a:lnTo>
                <a:lnTo>
                  <a:pt x="6096" y="1639823"/>
                </a:lnTo>
                <a:lnTo>
                  <a:pt x="12192" y="1633727"/>
                </a:lnTo>
                <a:lnTo>
                  <a:pt x="12192" y="1606295"/>
                </a:lnTo>
                <a:lnTo>
                  <a:pt x="6096" y="1600199"/>
                </a:lnTo>
                <a:close/>
              </a:path>
              <a:path w="12700" h="1905000">
                <a:moveTo>
                  <a:pt x="6096" y="1667255"/>
                </a:moveTo>
                <a:lnTo>
                  <a:pt x="0" y="1673351"/>
                </a:lnTo>
                <a:lnTo>
                  <a:pt x="0" y="1700783"/>
                </a:lnTo>
                <a:lnTo>
                  <a:pt x="6096" y="1706879"/>
                </a:lnTo>
                <a:lnTo>
                  <a:pt x="12192" y="1700783"/>
                </a:lnTo>
                <a:lnTo>
                  <a:pt x="12192" y="1673351"/>
                </a:lnTo>
                <a:lnTo>
                  <a:pt x="6096" y="1667255"/>
                </a:lnTo>
                <a:close/>
              </a:path>
              <a:path w="12700" h="1905000">
                <a:moveTo>
                  <a:pt x="6096" y="1734311"/>
                </a:moveTo>
                <a:lnTo>
                  <a:pt x="0" y="1740407"/>
                </a:lnTo>
                <a:lnTo>
                  <a:pt x="0" y="1767839"/>
                </a:lnTo>
                <a:lnTo>
                  <a:pt x="6096" y="1770887"/>
                </a:lnTo>
                <a:lnTo>
                  <a:pt x="12192" y="1767839"/>
                </a:lnTo>
                <a:lnTo>
                  <a:pt x="12192" y="1740407"/>
                </a:lnTo>
                <a:lnTo>
                  <a:pt x="6096" y="1734311"/>
                </a:lnTo>
                <a:close/>
              </a:path>
              <a:path w="12700" h="1905000">
                <a:moveTo>
                  <a:pt x="6096" y="1801367"/>
                </a:moveTo>
                <a:lnTo>
                  <a:pt x="0" y="1804415"/>
                </a:lnTo>
                <a:lnTo>
                  <a:pt x="0" y="1834895"/>
                </a:lnTo>
                <a:lnTo>
                  <a:pt x="6096" y="1837943"/>
                </a:lnTo>
                <a:lnTo>
                  <a:pt x="12192" y="1834895"/>
                </a:lnTo>
                <a:lnTo>
                  <a:pt x="12192" y="1804415"/>
                </a:lnTo>
                <a:lnTo>
                  <a:pt x="6096" y="1801367"/>
                </a:lnTo>
                <a:close/>
              </a:path>
              <a:path w="12700" h="1905000">
                <a:moveTo>
                  <a:pt x="6096" y="1868423"/>
                </a:moveTo>
                <a:lnTo>
                  <a:pt x="0" y="1871471"/>
                </a:lnTo>
                <a:lnTo>
                  <a:pt x="0" y="1901951"/>
                </a:lnTo>
                <a:lnTo>
                  <a:pt x="6096" y="1904999"/>
                </a:lnTo>
                <a:lnTo>
                  <a:pt x="12192" y="1901951"/>
                </a:lnTo>
                <a:lnTo>
                  <a:pt x="12192" y="1871471"/>
                </a:lnTo>
                <a:lnTo>
                  <a:pt x="6096" y="18684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388108" y="5509768"/>
            <a:ext cx="243838" cy="167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346948" y="5506720"/>
            <a:ext cx="243838" cy="167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393436" y="5509768"/>
            <a:ext cx="243838" cy="167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517391" y="4167123"/>
            <a:ext cx="347980" cy="85725"/>
          </a:xfrm>
          <a:custGeom>
            <a:avLst/>
            <a:gdLst/>
            <a:ahLst/>
            <a:cxnLst/>
            <a:rect l="l" t="t" r="r" b="b"/>
            <a:pathLst>
              <a:path w="347979" h="85725">
                <a:moveTo>
                  <a:pt x="262128" y="0"/>
                </a:moveTo>
                <a:lnTo>
                  <a:pt x="262128" y="85343"/>
                </a:lnTo>
                <a:lnTo>
                  <a:pt x="323088" y="54863"/>
                </a:lnTo>
                <a:lnTo>
                  <a:pt x="277368" y="54863"/>
                </a:lnTo>
                <a:lnTo>
                  <a:pt x="277368" y="27431"/>
                </a:lnTo>
                <a:lnTo>
                  <a:pt x="316991" y="27431"/>
                </a:lnTo>
                <a:lnTo>
                  <a:pt x="262128" y="0"/>
                </a:lnTo>
                <a:close/>
              </a:path>
              <a:path w="347979" h="85725">
                <a:moveTo>
                  <a:pt x="262128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262128" y="54863"/>
                </a:lnTo>
                <a:lnTo>
                  <a:pt x="262128" y="27431"/>
                </a:lnTo>
                <a:close/>
              </a:path>
              <a:path w="347979" h="85725">
                <a:moveTo>
                  <a:pt x="316991" y="27431"/>
                </a:moveTo>
                <a:lnTo>
                  <a:pt x="277368" y="27431"/>
                </a:lnTo>
                <a:lnTo>
                  <a:pt x="277368" y="54863"/>
                </a:lnTo>
                <a:lnTo>
                  <a:pt x="323088" y="54863"/>
                </a:lnTo>
                <a:lnTo>
                  <a:pt x="347472" y="42672"/>
                </a:lnTo>
                <a:lnTo>
                  <a:pt x="316991" y="274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174992" y="4167123"/>
            <a:ext cx="347980" cy="85725"/>
          </a:xfrm>
          <a:custGeom>
            <a:avLst/>
            <a:gdLst/>
            <a:ahLst/>
            <a:cxnLst/>
            <a:rect l="l" t="t" r="r" b="b"/>
            <a:pathLst>
              <a:path w="347979" h="85725">
                <a:moveTo>
                  <a:pt x="262127" y="0"/>
                </a:moveTo>
                <a:lnTo>
                  <a:pt x="262127" y="85343"/>
                </a:lnTo>
                <a:lnTo>
                  <a:pt x="323088" y="54863"/>
                </a:lnTo>
                <a:lnTo>
                  <a:pt x="277367" y="54863"/>
                </a:lnTo>
                <a:lnTo>
                  <a:pt x="277367" y="27431"/>
                </a:lnTo>
                <a:lnTo>
                  <a:pt x="316991" y="27431"/>
                </a:lnTo>
                <a:lnTo>
                  <a:pt x="262127" y="0"/>
                </a:lnTo>
                <a:close/>
              </a:path>
              <a:path w="347979" h="85725">
                <a:moveTo>
                  <a:pt x="262127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262127" y="54863"/>
                </a:lnTo>
                <a:lnTo>
                  <a:pt x="262127" y="27431"/>
                </a:lnTo>
                <a:close/>
              </a:path>
              <a:path w="347979" h="85725">
                <a:moveTo>
                  <a:pt x="316991" y="27431"/>
                </a:moveTo>
                <a:lnTo>
                  <a:pt x="277367" y="27431"/>
                </a:lnTo>
                <a:lnTo>
                  <a:pt x="277367" y="54863"/>
                </a:lnTo>
                <a:lnTo>
                  <a:pt x="323088" y="54863"/>
                </a:lnTo>
                <a:lnTo>
                  <a:pt x="347472" y="42672"/>
                </a:lnTo>
                <a:lnTo>
                  <a:pt x="316991" y="274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3075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3655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4203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4782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5361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5941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6489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7068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7647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8227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8775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9354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9933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0513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1061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1640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2219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2799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3347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3926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24505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25085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25633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26212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26791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7371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7919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8498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29077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29657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30205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30784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31363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31943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2491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3070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3649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4229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4777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356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5935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6515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7063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37642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8221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38801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39349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39928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0507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41087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41635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42214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42793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43373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43921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44500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45079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45659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46207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46786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47365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47945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8493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49072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49651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0231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50779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51358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51937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52517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53065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53644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54223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54803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55351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55930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56509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57089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57637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58216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58795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59375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59923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60502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61081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61661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62209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6278879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6336791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6394703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6449567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80" y="0"/>
                </a:moveTo>
                <a:lnTo>
                  <a:pt x="0" y="0"/>
                </a:lnTo>
                <a:lnTo>
                  <a:pt x="0" y="27431"/>
                </a:lnTo>
                <a:lnTo>
                  <a:pt x="30480" y="27431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65074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65653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66233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66781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67360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67939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68519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69067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69646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0225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0805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1353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1932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2511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3091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3639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4218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4797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5377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5925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6504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7083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7663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211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790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9369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9949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80497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81076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81655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82235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82783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83362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83941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84521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85069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85648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86227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86807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87355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87934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88513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89093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89641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90220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90799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91379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91927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92506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9308592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9366504" y="534670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9421368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9479280" y="5346700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1"/>
                </a:lnTo>
                <a:lnTo>
                  <a:pt x="30479" y="2743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 txBox="1"/>
          <p:nvPr/>
        </p:nvSpPr>
        <p:spPr>
          <a:xfrm>
            <a:off x="2194051" y="2002536"/>
            <a:ext cx="63296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0" spc="-5" dirty="0">
                <a:solidFill>
                  <a:srgbClr val="FFC000"/>
                </a:solidFill>
                <a:latin typeface="Bookman Old Style"/>
                <a:cs typeface="Bookman Old Style"/>
              </a:rPr>
              <a:t>Control </a:t>
            </a:r>
            <a:r>
              <a:rPr sz="2000" b="0" spc="-10" dirty="0">
                <a:solidFill>
                  <a:srgbClr val="FFC000"/>
                </a:solidFill>
                <a:latin typeface="Bookman Old Style"/>
                <a:cs typeface="Bookman Old Style"/>
              </a:rPr>
              <a:t>del </a:t>
            </a:r>
            <a:r>
              <a:rPr sz="2000" b="0" spc="-5" dirty="0">
                <a:solidFill>
                  <a:srgbClr val="FFC000"/>
                </a:solidFill>
                <a:latin typeface="Bookman Old Style"/>
                <a:cs typeface="Bookman Old Style"/>
              </a:rPr>
              <a:t>Marco Presupuestario </a:t>
            </a:r>
            <a:r>
              <a:rPr sz="2000" b="0" dirty="0">
                <a:solidFill>
                  <a:srgbClr val="FFC000"/>
                </a:solidFill>
                <a:latin typeface="Bookman Old Style"/>
                <a:cs typeface="Bookman Old Style"/>
              </a:rPr>
              <a:t>de </a:t>
            </a:r>
            <a:r>
              <a:rPr sz="2000" b="0" spc="-5" dirty="0">
                <a:solidFill>
                  <a:srgbClr val="FFC000"/>
                </a:solidFill>
                <a:latin typeface="Bookman Old Style"/>
                <a:cs typeface="Bookman Old Style"/>
              </a:rPr>
              <a:t>cada</a:t>
            </a:r>
            <a:r>
              <a:rPr sz="2000" b="0" spc="35" dirty="0">
                <a:solidFill>
                  <a:srgbClr val="FFC000"/>
                </a:solidFill>
                <a:latin typeface="Bookman Old Style"/>
                <a:cs typeface="Bookman Old Style"/>
              </a:rPr>
              <a:t> </a:t>
            </a:r>
            <a:r>
              <a:rPr sz="2000" b="0" spc="-5" dirty="0">
                <a:solidFill>
                  <a:srgbClr val="FFC000"/>
                </a:solidFill>
                <a:latin typeface="Bookman Old Style"/>
                <a:cs typeface="Bookman Old Style"/>
              </a:rPr>
              <a:t>entidad</a:t>
            </a:r>
            <a:r>
              <a:rPr sz="2000" b="0" spc="-5" dirty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2000" dirty="0">
              <a:latin typeface="Bookman Old Style"/>
              <a:cs typeface="Bookman Old Style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4677156" y="2620264"/>
            <a:ext cx="240790" cy="167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1313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1371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1429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1484375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1542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1600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1658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1712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1770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1828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1886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1941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1999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2057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2115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2170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2228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2286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2343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2398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2456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2514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2572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2627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2685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2743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2801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2855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2913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2971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3029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3084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39">
                <a:moveTo>
                  <a:pt x="30480" y="0"/>
                </a:moveTo>
                <a:lnTo>
                  <a:pt x="0" y="0"/>
                </a:lnTo>
                <a:lnTo>
                  <a:pt x="0" y="27432"/>
                </a:lnTo>
                <a:lnTo>
                  <a:pt x="30480" y="27432"/>
                </a:lnTo>
                <a:lnTo>
                  <a:pt x="30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3142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3200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3258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3313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3371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3429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3486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541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3599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3657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3715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3770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3828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3886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3944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3998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4056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4114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4172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4227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4285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4343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4401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4456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4514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4572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4629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4684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4742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4800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4858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4913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4971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5029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5087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5141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5199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5257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5315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5370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5428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5486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5544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5599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5657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5715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5772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5827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5885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5943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6001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056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6114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6172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6230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6284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6342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6400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6458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6513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6571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6629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687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742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800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858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915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970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7028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086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144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199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257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315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373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427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485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7543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7601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7656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7714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7772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7830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7885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7943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001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058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113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8171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8229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8287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8342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84002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84582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85161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85709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86288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86868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87447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87995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88574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89154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89733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90281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90860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91440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92019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92567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9314688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372600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2"/>
                </a:lnTo>
                <a:lnTo>
                  <a:pt x="27431" y="27432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430511" y="297535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2" y="0"/>
                </a:moveTo>
                <a:lnTo>
                  <a:pt x="0" y="0"/>
                </a:lnTo>
                <a:lnTo>
                  <a:pt x="0" y="27432"/>
                </a:lnTo>
                <a:lnTo>
                  <a:pt x="27432" y="27432"/>
                </a:lnTo>
                <a:lnTo>
                  <a:pt x="274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485376" y="297535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0"/>
                </a:moveTo>
                <a:lnTo>
                  <a:pt x="0" y="0"/>
                </a:lnTo>
                <a:lnTo>
                  <a:pt x="0" y="27432"/>
                </a:lnTo>
                <a:lnTo>
                  <a:pt x="30479" y="27432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 txBox="1">
            <a:spLocks noGrp="1"/>
          </p:cNvSpPr>
          <p:nvPr>
            <p:ph type="title"/>
          </p:nvPr>
        </p:nvSpPr>
        <p:spPr>
          <a:xfrm>
            <a:off x="1611883" y="880872"/>
            <a:ext cx="756920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solidFill>
                  <a:srgbClr val="00FF00"/>
                </a:solidFill>
                <a:latin typeface="Bookman Old Style"/>
                <a:cs typeface="Bookman Old Style"/>
              </a:rPr>
              <a:t>PRESUPUESTOS ISNTITUCIONALES</a:t>
            </a:r>
            <a:endParaRPr sz="32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791455" y="2060955"/>
            <a:ext cx="838200" cy="45720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9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MEF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38983" y="3271011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457200"/>
                </a:moveTo>
                <a:lnTo>
                  <a:pt x="838199" y="457200"/>
                </a:lnTo>
                <a:lnTo>
                  <a:pt x="838199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538983" y="3271011"/>
            <a:ext cx="838200" cy="4572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65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DNPP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81928" y="3271011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457200"/>
                </a:moveTo>
                <a:lnTo>
                  <a:pt x="838200" y="457200"/>
                </a:lnTo>
                <a:lnTo>
                  <a:pt x="838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281928" y="3271011"/>
            <a:ext cx="838200" cy="4572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65"/>
              </a:spcBef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DGCP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07223" y="3344164"/>
            <a:ext cx="1371600" cy="45720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320040">
              <a:lnSpc>
                <a:spcPct val="100000"/>
              </a:lnSpc>
              <a:spcBef>
                <a:spcPts val="60"/>
              </a:spcBef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FONAFE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62655" y="2822955"/>
            <a:ext cx="5257800" cy="0"/>
          </a:xfrm>
          <a:custGeom>
            <a:avLst/>
            <a:gdLst/>
            <a:ahLst/>
            <a:cxnLst/>
            <a:rect l="l" t="t" r="r" b="b"/>
            <a:pathLst>
              <a:path w="525780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922011" y="3880104"/>
            <a:ext cx="7969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ESTADO</a:t>
            </a:r>
            <a:r>
              <a:rPr sz="10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TESORERÍA</a:t>
            </a:r>
            <a:endParaRPr sz="1000" b="1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38747" y="3892296"/>
            <a:ext cx="76073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ESTADO</a:t>
            </a:r>
            <a:r>
              <a:rPr sz="1000" b="1" spc="-1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LA DEUDA 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PÚBLICA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610347" y="3892296"/>
            <a:ext cx="138938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EVALUACIÓN DEL  MARCO 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Y</a:t>
            </a:r>
            <a:r>
              <a:rPr sz="10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EJECUCIÓN  PRESUPUESTAL 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EMPRESAS DEL  ESTADO</a:t>
            </a:r>
          </a:p>
        </p:txBody>
      </p:sp>
      <p:sp>
        <p:nvSpPr>
          <p:cNvPr id="15" name="object 15"/>
          <p:cNvSpPr/>
          <p:nvPr/>
        </p:nvSpPr>
        <p:spPr>
          <a:xfrm>
            <a:off x="3691128" y="3271011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457200"/>
                </a:moveTo>
                <a:lnTo>
                  <a:pt x="838200" y="457200"/>
                </a:lnTo>
                <a:lnTo>
                  <a:pt x="838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691128" y="3271011"/>
            <a:ext cx="838200" cy="4572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65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CPN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13376" y="3271011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457200"/>
                </a:moveTo>
                <a:lnTo>
                  <a:pt x="838200" y="457200"/>
                </a:lnTo>
                <a:lnTo>
                  <a:pt x="838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4913376" y="3271011"/>
            <a:ext cx="838200" cy="4572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65"/>
              </a:spcBef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DGTP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20456" y="28229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3458971" y="3892296"/>
            <a:ext cx="1365250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686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INTEGRACIÓN 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Y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1000" b="1" spc="10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r>
              <a:rPr sz="1000" b="1" spc="10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1000" b="1" spc="-30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1000" b="1" spc="10" dirty="0">
                <a:solidFill>
                  <a:srgbClr val="FFC000"/>
                </a:solidFill>
                <a:latin typeface="Arial"/>
                <a:cs typeface="Arial"/>
              </a:rPr>
              <a:t>Ó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endParaRPr sz="1000" b="1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 marR="38735">
              <a:lnSpc>
                <a:spcPct val="100000"/>
              </a:lnSpc>
            </a:pP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1000" b="1" spc="-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INFORMACIÓN  FINANCIERA 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Y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PRESUPUESTAL. 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ACTIVIDAD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GUBERNAMENTAL</a:t>
            </a:r>
            <a:endParaRPr sz="1000" b="1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Y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EMPRESARIAL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DEL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ESTADO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8500" y="3892296"/>
            <a:ext cx="1127125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EVALUACIÓN</a:t>
            </a:r>
            <a:r>
              <a:rPr sz="1000" b="1" spc="-11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DEL  MARCO 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Y 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EJECUCIÓN 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PRESUPUESTAL  GOBIERNO  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CENTRAL</a:t>
            </a:r>
          </a:p>
          <a:p>
            <a:pPr marL="12700" marR="136525">
              <a:lnSpc>
                <a:spcPct val="100000"/>
              </a:lnSpc>
            </a:pP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E 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INSTANCIAS  D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1000" b="1" spc="1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1000" b="1" spc="-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1000" b="1" spc="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1000" b="1" spc="-10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sz="1000" b="1" spc="-2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1000" b="1" spc="10" dirty="0">
                <a:solidFill>
                  <a:srgbClr val="FFC000"/>
                </a:solidFill>
                <a:latin typeface="Arial"/>
                <a:cs typeface="Arial"/>
              </a:rPr>
              <a:t>Z</a:t>
            </a:r>
            <a:r>
              <a:rPr sz="1000" b="1" dirty="0">
                <a:solidFill>
                  <a:srgbClr val="FFC000"/>
                </a:solidFill>
                <a:latin typeface="Arial"/>
                <a:cs typeface="Arial"/>
              </a:rPr>
              <a:t>A  DAS</a:t>
            </a:r>
          </a:p>
        </p:txBody>
      </p:sp>
      <p:sp>
        <p:nvSpPr>
          <p:cNvPr id="22" name="object 22"/>
          <p:cNvSpPr/>
          <p:nvPr/>
        </p:nvSpPr>
        <p:spPr>
          <a:xfrm>
            <a:off x="5248655" y="28229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544056" y="28229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029455" y="28229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962655" y="28229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248655" y="251815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2429255" y="2060955"/>
            <a:ext cx="1219200" cy="45720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441959" marR="116839" indent="-320040">
              <a:lnSpc>
                <a:spcPct val="100000"/>
              </a:lnSpc>
              <a:spcBef>
                <a:spcPts val="335"/>
              </a:spcBef>
            </a:pP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b="1" spc="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200" b="1" spc="-2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200" b="1" spc="-2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S 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CGR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21608" y="2249932"/>
            <a:ext cx="1069975" cy="76200"/>
          </a:xfrm>
          <a:custGeom>
            <a:avLst/>
            <a:gdLst/>
            <a:ahLst/>
            <a:cxnLst/>
            <a:rect l="l" t="t" r="r" b="b"/>
            <a:pathLst>
              <a:path w="1069975" h="76200">
                <a:moveTo>
                  <a:pt x="993647" y="0"/>
                </a:moveTo>
                <a:lnTo>
                  <a:pt x="993647" y="76200"/>
                </a:lnTo>
                <a:lnTo>
                  <a:pt x="1057147" y="45719"/>
                </a:lnTo>
                <a:lnTo>
                  <a:pt x="1005839" y="45719"/>
                </a:lnTo>
                <a:lnTo>
                  <a:pt x="1011936" y="39623"/>
                </a:lnTo>
                <a:lnTo>
                  <a:pt x="1005839" y="33527"/>
                </a:lnTo>
                <a:lnTo>
                  <a:pt x="1058124" y="33527"/>
                </a:lnTo>
                <a:lnTo>
                  <a:pt x="993647" y="0"/>
                </a:lnTo>
                <a:close/>
              </a:path>
              <a:path w="1069975" h="76200">
                <a:moveTo>
                  <a:pt x="993647" y="33527"/>
                </a:moveTo>
                <a:lnTo>
                  <a:pt x="3047" y="33527"/>
                </a:lnTo>
                <a:lnTo>
                  <a:pt x="0" y="39623"/>
                </a:lnTo>
                <a:lnTo>
                  <a:pt x="3047" y="45719"/>
                </a:lnTo>
                <a:lnTo>
                  <a:pt x="993647" y="45719"/>
                </a:lnTo>
                <a:lnTo>
                  <a:pt x="993647" y="33527"/>
                </a:lnTo>
                <a:close/>
              </a:path>
              <a:path w="1069975" h="76200">
                <a:moveTo>
                  <a:pt x="1058124" y="33527"/>
                </a:moveTo>
                <a:lnTo>
                  <a:pt x="1005839" y="33527"/>
                </a:lnTo>
                <a:lnTo>
                  <a:pt x="1011936" y="39623"/>
                </a:lnTo>
                <a:lnTo>
                  <a:pt x="1005839" y="45719"/>
                </a:lnTo>
                <a:lnTo>
                  <a:pt x="1057147" y="45719"/>
                </a:lnTo>
                <a:lnTo>
                  <a:pt x="1069847" y="39623"/>
                </a:lnTo>
                <a:lnTo>
                  <a:pt x="1058124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148588" y="847344"/>
            <a:ext cx="8395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00">
              <a:lnSpc>
                <a:spcPct val="100000"/>
              </a:lnSpc>
              <a:spcBef>
                <a:spcPts val="100"/>
              </a:spcBef>
              <a:tabLst>
                <a:tab pos="1657985" algn="l"/>
                <a:tab pos="3891915" algn="l"/>
                <a:tab pos="5163185" algn="l"/>
              </a:tabLst>
            </a:pPr>
            <a:r>
              <a:rPr sz="2400" spc="-5" dirty="0">
                <a:solidFill>
                  <a:srgbClr val="66FF33"/>
                </a:solidFill>
                <a:latin typeface="Trebuchet MS"/>
                <a:cs typeface="Trebuchet MS"/>
              </a:rPr>
              <a:t>AUDITORÍA A </a:t>
            </a:r>
            <a:r>
              <a:rPr sz="2400" dirty="0">
                <a:solidFill>
                  <a:srgbClr val="66FF33"/>
                </a:solidFill>
                <a:latin typeface="Trebuchet MS"/>
                <a:cs typeface="Trebuchet MS"/>
              </a:rPr>
              <a:t>LA CUENTA </a:t>
            </a:r>
            <a:r>
              <a:rPr sz="2400" spc="-5" dirty="0">
                <a:solidFill>
                  <a:srgbClr val="66FF33"/>
                </a:solidFill>
                <a:latin typeface="Trebuchet MS"/>
                <a:cs typeface="Trebuchet MS"/>
              </a:rPr>
              <a:t>GENERAL DE </a:t>
            </a:r>
            <a:r>
              <a:rPr sz="2400" spc="-10" dirty="0">
                <a:solidFill>
                  <a:srgbClr val="66FF33"/>
                </a:solidFill>
                <a:latin typeface="Trebuchet MS"/>
                <a:cs typeface="Trebuchet MS"/>
              </a:rPr>
              <a:t>LA </a:t>
            </a:r>
            <a:r>
              <a:rPr sz="2400" spc="-5" dirty="0">
                <a:solidFill>
                  <a:srgbClr val="66FF33"/>
                </a:solidFill>
                <a:latin typeface="Trebuchet MS"/>
                <a:cs typeface="Trebuchet MS"/>
              </a:rPr>
              <a:t>REPÚBLICA  PROCESOS	DE</a:t>
            </a:r>
            <a:r>
              <a:rPr sz="2400" spc="5" dirty="0">
                <a:solidFill>
                  <a:srgbClr val="66FF33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66FF33"/>
                </a:solidFill>
                <a:latin typeface="Trebuchet MS"/>
                <a:cs typeface="Trebuchet MS"/>
              </a:rPr>
              <a:t>EJECUCIÓN	DE </a:t>
            </a:r>
            <a:r>
              <a:rPr sz="2400" spc="-10" dirty="0">
                <a:solidFill>
                  <a:srgbClr val="66FF33"/>
                </a:solidFill>
                <a:latin typeface="Trebuchet MS"/>
                <a:cs typeface="Trebuchet MS"/>
              </a:rPr>
              <a:t>LOS	</a:t>
            </a:r>
            <a:r>
              <a:rPr sz="2400" dirty="0">
                <a:solidFill>
                  <a:srgbClr val="66FF33"/>
                </a:solidFill>
                <a:latin typeface="Trebuchet MS"/>
                <a:cs typeface="Trebuchet MS"/>
              </a:rPr>
              <a:t>EXAMENES</a:t>
            </a:r>
            <a:r>
              <a:rPr sz="2400" spc="-75" dirty="0">
                <a:solidFill>
                  <a:srgbClr val="66FF33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66FF33"/>
                </a:solidFill>
                <a:latin typeface="Trebuchet MS"/>
                <a:cs typeface="Trebuchet MS"/>
              </a:rPr>
              <a:t>ESPECIALES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70120" y="5002276"/>
            <a:ext cx="1195070" cy="1676400"/>
          </a:xfrm>
          <a:custGeom>
            <a:avLst/>
            <a:gdLst/>
            <a:ahLst/>
            <a:cxnLst/>
            <a:rect l="l" t="t" r="r" b="b"/>
            <a:pathLst>
              <a:path w="1195070" h="1676400">
                <a:moveTo>
                  <a:pt x="597407" y="0"/>
                </a:moveTo>
                <a:lnTo>
                  <a:pt x="532445" y="1519"/>
                </a:lnTo>
                <a:lnTo>
                  <a:pt x="469476" y="5974"/>
                </a:lnTo>
                <a:lnTo>
                  <a:pt x="408870" y="13216"/>
                </a:lnTo>
                <a:lnTo>
                  <a:pt x="350995" y="23090"/>
                </a:lnTo>
                <a:lnTo>
                  <a:pt x="296220" y="35447"/>
                </a:lnTo>
                <a:lnTo>
                  <a:pt x="244912" y="50133"/>
                </a:lnTo>
                <a:lnTo>
                  <a:pt x="197441" y="66998"/>
                </a:lnTo>
                <a:lnTo>
                  <a:pt x="154175" y="85889"/>
                </a:lnTo>
                <a:lnTo>
                  <a:pt x="115482" y="106655"/>
                </a:lnTo>
                <a:lnTo>
                  <a:pt x="81731" y="129144"/>
                </a:lnTo>
                <a:lnTo>
                  <a:pt x="30528" y="178685"/>
                </a:lnTo>
                <a:lnTo>
                  <a:pt x="3514" y="233298"/>
                </a:lnTo>
                <a:lnTo>
                  <a:pt x="0" y="262128"/>
                </a:lnTo>
                <a:lnTo>
                  <a:pt x="0" y="1411224"/>
                </a:lnTo>
                <a:lnTo>
                  <a:pt x="13813" y="1468065"/>
                </a:lnTo>
                <a:lnTo>
                  <a:pt x="53290" y="1520681"/>
                </a:lnTo>
                <a:lnTo>
                  <a:pt x="115482" y="1567769"/>
                </a:lnTo>
                <a:lnTo>
                  <a:pt x="154175" y="1588834"/>
                </a:lnTo>
                <a:lnTo>
                  <a:pt x="197441" y="1608029"/>
                </a:lnTo>
                <a:lnTo>
                  <a:pt x="244912" y="1625193"/>
                </a:lnTo>
                <a:lnTo>
                  <a:pt x="296220" y="1640162"/>
                </a:lnTo>
                <a:lnTo>
                  <a:pt x="350995" y="1652774"/>
                </a:lnTo>
                <a:lnTo>
                  <a:pt x="408870" y="1662866"/>
                </a:lnTo>
                <a:lnTo>
                  <a:pt x="469476" y="1670276"/>
                </a:lnTo>
                <a:lnTo>
                  <a:pt x="532445" y="1674842"/>
                </a:lnTo>
                <a:lnTo>
                  <a:pt x="597407" y="1676400"/>
                </a:lnTo>
                <a:lnTo>
                  <a:pt x="662370" y="1674842"/>
                </a:lnTo>
                <a:lnTo>
                  <a:pt x="725339" y="1670276"/>
                </a:lnTo>
                <a:lnTo>
                  <a:pt x="785945" y="1662866"/>
                </a:lnTo>
                <a:lnTo>
                  <a:pt x="843820" y="1652774"/>
                </a:lnTo>
                <a:lnTo>
                  <a:pt x="898595" y="1640162"/>
                </a:lnTo>
                <a:lnTo>
                  <a:pt x="949903" y="1625193"/>
                </a:lnTo>
                <a:lnTo>
                  <a:pt x="997374" y="1608029"/>
                </a:lnTo>
                <a:lnTo>
                  <a:pt x="1040640" y="1588834"/>
                </a:lnTo>
                <a:lnTo>
                  <a:pt x="1079333" y="1567769"/>
                </a:lnTo>
                <a:lnTo>
                  <a:pt x="1113084" y="1544997"/>
                </a:lnTo>
                <a:lnTo>
                  <a:pt x="1164287" y="1494983"/>
                </a:lnTo>
                <a:lnTo>
                  <a:pt x="1191301" y="1440091"/>
                </a:lnTo>
                <a:lnTo>
                  <a:pt x="1194815" y="1411224"/>
                </a:lnTo>
                <a:lnTo>
                  <a:pt x="1194815" y="262128"/>
                </a:lnTo>
                <a:lnTo>
                  <a:pt x="1181002" y="205434"/>
                </a:lnTo>
                <a:lnTo>
                  <a:pt x="1141525" y="153205"/>
                </a:lnTo>
                <a:lnTo>
                  <a:pt x="1079333" y="106655"/>
                </a:lnTo>
                <a:lnTo>
                  <a:pt x="1040640" y="85889"/>
                </a:lnTo>
                <a:lnTo>
                  <a:pt x="997374" y="66998"/>
                </a:lnTo>
                <a:lnTo>
                  <a:pt x="949903" y="50133"/>
                </a:lnTo>
                <a:lnTo>
                  <a:pt x="898595" y="35447"/>
                </a:lnTo>
                <a:lnTo>
                  <a:pt x="843820" y="23090"/>
                </a:lnTo>
                <a:lnTo>
                  <a:pt x="785945" y="13216"/>
                </a:lnTo>
                <a:lnTo>
                  <a:pt x="725339" y="5974"/>
                </a:lnTo>
                <a:lnTo>
                  <a:pt x="662370" y="1519"/>
                </a:lnTo>
                <a:lnTo>
                  <a:pt x="597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770120" y="5002276"/>
            <a:ext cx="1195070" cy="1676400"/>
          </a:xfrm>
          <a:custGeom>
            <a:avLst/>
            <a:gdLst/>
            <a:ahLst/>
            <a:cxnLst/>
            <a:rect l="l" t="t" r="r" b="b"/>
            <a:pathLst>
              <a:path w="1195070" h="1676400">
                <a:moveTo>
                  <a:pt x="597407" y="0"/>
                </a:moveTo>
                <a:lnTo>
                  <a:pt x="532445" y="1519"/>
                </a:lnTo>
                <a:lnTo>
                  <a:pt x="469476" y="5974"/>
                </a:lnTo>
                <a:lnTo>
                  <a:pt x="408870" y="13216"/>
                </a:lnTo>
                <a:lnTo>
                  <a:pt x="350995" y="23090"/>
                </a:lnTo>
                <a:lnTo>
                  <a:pt x="296220" y="35447"/>
                </a:lnTo>
                <a:lnTo>
                  <a:pt x="244912" y="50133"/>
                </a:lnTo>
                <a:lnTo>
                  <a:pt x="197441" y="66998"/>
                </a:lnTo>
                <a:lnTo>
                  <a:pt x="154175" y="85889"/>
                </a:lnTo>
                <a:lnTo>
                  <a:pt x="115482" y="106655"/>
                </a:lnTo>
                <a:lnTo>
                  <a:pt x="81731" y="129144"/>
                </a:lnTo>
                <a:lnTo>
                  <a:pt x="30528" y="178685"/>
                </a:lnTo>
                <a:lnTo>
                  <a:pt x="3514" y="233298"/>
                </a:lnTo>
                <a:lnTo>
                  <a:pt x="0" y="262128"/>
                </a:lnTo>
                <a:lnTo>
                  <a:pt x="0" y="1411224"/>
                </a:lnTo>
                <a:lnTo>
                  <a:pt x="13813" y="1468065"/>
                </a:lnTo>
                <a:lnTo>
                  <a:pt x="53290" y="1520681"/>
                </a:lnTo>
                <a:lnTo>
                  <a:pt x="115482" y="1567769"/>
                </a:lnTo>
                <a:lnTo>
                  <a:pt x="154175" y="1588834"/>
                </a:lnTo>
                <a:lnTo>
                  <a:pt x="197441" y="1608029"/>
                </a:lnTo>
                <a:lnTo>
                  <a:pt x="244912" y="1625193"/>
                </a:lnTo>
                <a:lnTo>
                  <a:pt x="296220" y="1640162"/>
                </a:lnTo>
                <a:lnTo>
                  <a:pt x="350995" y="1652774"/>
                </a:lnTo>
                <a:lnTo>
                  <a:pt x="408870" y="1662866"/>
                </a:lnTo>
                <a:lnTo>
                  <a:pt x="469476" y="1670276"/>
                </a:lnTo>
                <a:lnTo>
                  <a:pt x="532445" y="1674842"/>
                </a:lnTo>
                <a:lnTo>
                  <a:pt x="597407" y="1676400"/>
                </a:lnTo>
                <a:lnTo>
                  <a:pt x="662370" y="1674842"/>
                </a:lnTo>
                <a:lnTo>
                  <a:pt x="725339" y="1670276"/>
                </a:lnTo>
                <a:lnTo>
                  <a:pt x="785945" y="1662866"/>
                </a:lnTo>
                <a:lnTo>
                  <a:pt x="843820" y="1652774"/>
                </a:lnTo>
                <a:lnTo>
                  <a:pt x="898595" y="1640162"/>
                </a:lnTo>
                <a:lnTo>
                  <a:pt x="949903" y="1625193"/>
                </a:lnTo>
                <a:lnTo>
                  <a:pt x="997374" y="1608029"/>
                </a:lnTo>
                <a:lnTo>
                  <a:pt x="1040640" y="1588834"/>
                </a:lnTo>
                <a:lnTo>
                  <a:pt x="1079333" y="1567769"/>
                </a:lnTo>
                <a:lnTo>
                  <a:pt x="1113084" y="1544997"/>
                </a:lnTo>
                <a:lnTo>
                  <a:pt x="1164287" y="1494983"/>
                </a:lnTo>
                <a:lnTo>
                  <a:pt x="1191301" y="1440091"/>
                </a:lnTo>
                <a:lnTo>
                  <a:pt x="1194815" y="1411224"/>
                </a:lnTo>
                <a:lnTo>
                  <a:pt x="1194815" y="262128"/>
                </a:lnTo>
                <a:lnTo>
                  <a:pt x="1181002" y="205434"/>
                </a:lnTo>
                <a:lnTo>
                  <a:pt x="1141525" y="153205"/>
                </a:lnTo>
                <a:lnTo>
                  <a:pt x="1079333" y="106655"/>
                </a:lnTo>
                <a:lnTo>
                  <a:pt x="1040640" y="85889"/>
                </a:lnTo>
                <a:lnTo>
                  <a:pt x="997374" y="66998"/>
                </a:lnTo>
                <a:lnTo>
                  <a:pt x="949903" y="50133"/>
                </a:lnTo>
                <a:lnTo>
                  <a:pt x="898595" y="35447"/>
                </a:lnTo>
                <a:lnTo>
                  <a:pt x="843820" y="23090"/>
                </a:lnTo>
                <a:lnTo>
                  <a:pt x="785945" y="13216"/>
                </a:lnTo>
                <a:lnTo>
                  <a:pt x="725339" y="5974"/>
                </a:lnTo>
                <a:lnTo>
                  <a:pt x="662370" y="1519"/>
                </a:lnTo>
                <a:lnTo>
                  <a:pt x="597407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770120" y="5264403"/>
            <a:ext cx="1195070" cy="262255"/>
          </a:xfrm>
          <a:custGeom>
            <a:avLst/>
            <a:gdLst/>
            <a:ahLst/>
            <a:cxnLst/>
            <a:rect l="l" t="t" r="r" b="b"/>
            <a:pathLst>
              <a:path w="1195070" h="262254">
                <a:moveTo>
                  <a:pt x="0" y="0"/>
                </a:moveTo>
                <a:lnTo>
                  <a:pt x="13813" y="56693"/>
                </a:lnTo>
                <a:lnTo>
                  <a:pt x="53290" y="108922"/>
                </a:lnTo>
                <a:lnTo>
                  <a:pt x="115482" y="155472"/>
                </a:lnTo>
                <a:lnTo>
                  <a:pt x="154175" y="176238"/>
                </a:lnTo>
                <a:lnTo>
                  <a:pt x="197441" y="195129"/>
                </a:lnTo>
                <a:lnTo>
                  <a:pt x="244912" y="211994"/>
                </a:lnTo>
                <a:lnTo>
                  <a:pt x="296220" y="226680"/>
                </a:lnTo>
                <a:lnTo>
                  <a:pt x="350995" y="239037"/>
                </a:lnTo>
                <a:lnTo>
                  <a:pt x="408870" y="248911"/>
                </a:lnTo>
                <a:lnTo>
                  <a:pt x="469476" y="256153"/>
                </a:lnTo>
                <a:lnTo>
                  <a:pt x="532445" y="260608"/>
                </a:lnTo>
                <a:lnTo>
                  <a:pt x="597407" y="262128"/>
                </a:lnTo>
                <a:lnTo>
                  <a:pt x="662370" y="260608"/>
                </a:lnTo>
                <a:lnTo>
                  <a:pt x="725339" y="256153"/>
                </a:lnTo>
                <a:lnTo>
                  <a:pt x="785945" y="248911"/>
                </a:lnTo>
                <a:lnTo>
                  <a:pt x="843820" y="239037"/>
                </a:lnTo>
                <a:lnTo>
                  <a:pt x="898595" y="226680"/>
                </a:lnTo>
                <a:lnTo>
                  <a:pt x="949903" y="211994"/>
                </a:lnTo>
                <a:lnTo>
                  <a:pt x="997374" y="195129"/>
                </a:lnTo>
                <a:lnTo>
                  <a:pt x="1040640" y="176238"/>
                </a:lnTo>
                <a:lnTo>
                  <a:pt x="1079333" y="155472"/>
                </a:lnTo>
                <a:lnTo>
                  <a:pt x="1113084" y="132983"/>
                </a:lnTo>
                <a:lnTo>
                  <a:pt x="1164287" y="83442"/>
                </a:lnTo>
                <a:lnTo>
                  <a:pt x="1191301" y="28829"/>
                </a:lnTo>
                <a:lnTo>
                  <a:pt x="1194815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4998211" y="5730240"/>
            <a:ext cx="7423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0000"/>
                </a:solidFill>
                <a:latin typeface="Trebuchet MS"/>
                <a:cs typeface="Trebuchet MS"/>
              </a:rPr>
              <a:t>S</a:t>
            </a:r>
            <a:r>
              <a:rPr sz="2800" b="1" spc="10" dirty="0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sz="2800" b="1" dirty="0">
                <a:solidFill>
                  <a:srgbClr val="FF0000"/>
                </a:solidFill>
                <a:latin typeface="Trebuchet MS"/>
                <a:cs typeface="Trebuchet MS"/>
              </a:rPr>
              <a:t>AF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137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1383" y="2042825"/>
            <a:ext cx="73406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CCI</a:t>
            </a:r>
            <a:r>
              <a:rPr sz="1200" spc="5" dirty="0">
                <a:solidFill>
                  <a:srgbClr val="DCDCDC"/>
                </a:solidFill>
                <a:latin typeface="Trebuchet MS"/>
                <a:cs typeface="Trebuchet MS"/>
              </a:rPr>
              <a:t>O</a:t>
            </a:r>
            <a:r>
              <a:rPr sz="1200" spc="-30" dirty="0">
                <a:solidFill>
                  <a:srgbClr val="DCDCDC"/>
                </a:solidFill>
                <a:latin typeface="Trebuchet MS"/>
                <a:cs typeface="Trebuchet MS"/>
              </a:rPr>
              <a:t>N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ES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2992" y="1963420"/>
            <a:ext cx="856615" cy="2838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360"/>
              </a:spcBef>
            </a:pPr>
            <a:r>
              <a:rPr sz="1200" spc="-5" dirty="0">
                <a:latin typeface="Trebuchet MS"/>
                <a:cs typeface="Trebuchet MS"/>
              </a:rPr>
              <a:t>SECCIONES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71871" y="2835305"/>
            <a:ext cx="1870075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ENTIDADES</a:t>
            </a:r>
            <a:r>
              <a:rPr sz="1200" spc="-6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SELECCIONADAS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12208" y="2777235"/>
            <a:ext cx="2593975" cy="287020"/>
          </a:xfrm>
          <a:custGeom>
            <a:avLst/>
            <a:gdLst/>
            <a:ahLst/>
            <a:cxnLst/>
            <a:rect l="l" t="t" r="r" b="b"/>
            <a:pathLst>
              <a:path w="2593975" h="287019">
                <a:moveTo>
                  <a:pt x="0" y="286512"/>
                </a:moveTo>
                <a:lnTo>
                  <a:pt x="2593847" y="286512"/>
                </a:lnTo>
                <a:lnTo>
                  <a:pt x="2593847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87823" y="2752851"/>
            <a:ext cx="2590800" cy="283845"/>
          </a:xfrm>
          <a:custGeom>
            <a:avLst/>
            <a:gdLst/>
            <a:ahLst/>
            <a:cxnLst/>
            <a:rect l="l" t="t" r="r" b="b"/>
            <a:pathLst>
              <a:path w="2590800" h="283844">
                <a:moveTo>
                  <a:pt x="0" y="283463"/>
                </a:moveTo>
                <a:lnTo>
                  <a:pt x="2590800" y="283463"/>
                </a:lnTo>
                <a:lnTo>
                  <a:pt x="2590800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4687823" y="2752851"/>
            <a:ext cx="2590800" cy="283845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359410">
              <a:lnSpc>
                <a:spcPct val="100000"/>
              </a:lnSpc>
              <a:spcBef>
                <a:spcPts val="384"/>
              </a:spcBef>
            </a:pPr>
            <a:r>
              <a:rPr sz="1200" spc="-5" dirty="0">
                <a:latin typeface="Trebuchet MS"/>
                <a:cs typeface="Trebuchet MS"/>
              </a:rPr>
              <a:t>ENTIDADES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SELECCIONADAS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25567" y="1771553"/>
            <a:ext cx="2222500" cy="722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Entidades 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más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significativas</a:t>
            </a:r>
            <a:r>
              <a:rPr sz="1200" spc="-8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por: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ts val="143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Presupuesto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ts val="143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Políticas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Objetivos (Misión</a:t>
            </a:r>
            <a:r>
              <a:rPr sz="1200" spc="-7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Institucional)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1623" y="1689100"/>
            <a:ext cx="2612390" cy="83248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380"/>
              </a:spcBef>
            </a:pPr>
            <a:r>
              <a:rPr sz="1200" spc="-5" dirty="0">
                <a:latin typeface="Trebuchet MS"/>
                <a:cs typeface="Trebuchet MS"/>
              </a:rPr>
              <a:t>Entidades </a:t>
            </a:r>
            <a:r>
              <a:rPr sz="1200" dirty="0">
                <a:latin typeface="Trebuchet MS"/>
                <a:cs typeface="Trebuchet MS"/>
              </a:rPr>
              <a:t>más </a:t>
            </a:r>
            <a:r>
              <a:rPr sz="1200" spc="-10" dirty="0">
                <a:latin typeface="Trebuchet MS"/>
                <a:cs typeface="Trebuchet MS"/>
              </a:rPr>
              <a:t>significativas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por:</a:t>
            </a:r>
            <a:endParaRPr sz="1200" dirty="0">
              <a:latin typeface="Trebuchet MS"/>
              <a:cs typeface="Trebuchet MS"/>
            </a:endParaRPr>
          </a:p>
          <a:p>
            <a:pPr marL="389890" indent="-100965">
              <a:lnSpc>
                <a:spcPts val="1430"/>
              </a:lnSpc>
              <a:buChar char="-"/>
              <a:tabLst>
                <a:tab pos="390525" algn="l"/>
              </a:tabLst>
            </a:pPr>
            <a:r>
              <a:rPr sz="1200" spc="-10" dirty="0">
                <a:latin typeface="Trebuchet MS"/>
                <a:cs typeface="Trebuchet MS"/>
              </a:rPr>
              <a:t>Presupuesto</a:t>
            </a:r>
            <a:endParaRPr sz="1200" dirty="0">
              <a:latin typeface="Trebuchet MS"/>
              <a:cs typeface="Trebuchet MS"/>
            </a:endParaRPr>
          </a:p>
          <a:p>
            <a:pPr marL="389890" indent="-100965">
              <a:lnSpc>
                <a:spcPts val="1430"/>
              </a:lnSpc>
              <a:buChar char="-"/>
              <a:tabLst>
                <a:tab pos="390525" algn="l"/>
              </a:tabLst>
            </a:pPr>
            <a:r>
              <a:rPr sz="1200" spc="-5" dirty="0">
                <a:latin typeface="Trebuchet MS"/>
                <a:cs typeface="Trebuchet MS"/>
              </a:rPr>
              <a:t>Políticas</a:t>
            </a:r>
            <a:endParaRPr sz="1200" dirty="0">
              <a:latin typeface="Trebuchet MS"/>
              <a:cs typeface="Trebuchet MS"/>
            </a:endParaRPr>
          </a:p>
          <a:p>
            <a:pPr marL="389890" indent="-100965">
              <a:lnSpc>
                <a:spcPct val="100000"/>
              </a:lnSpc>
              <a:buChar char="-"/>
              <a:tabLst>
                <a:tab pos="390525" algn="l"/>
              </a:tabLst>
            </a:pPr>
            <a:r>
              <a:rPr sz="1200" spc="-5" dirty="0">
                <a:latin typeface="Trebuchet MS"/>
                <a:cs typeface="Trebuchet MS"/>
              </a:rPr>
              <a:t>Objetivos (Misión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Institucional)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3455" y="4011833"/>
            <a:ext cx="1432560" cy="1091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Plan de</a:t>
            </a:r>
            <a:r>
              <a:rPr sz="1200" spc="-5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auditoría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Inf.</a:t>
            </a:r>
            <a:r>
              <a:rPr sz="1200" spc="-4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Presupuestal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Examen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Aud.</a:t>
            </a:r>
            <a:r>
              <a:rPr sz="1200" spc="-5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CGR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Examen</a:t>
            </a:r>
            <a:r>
              <a:rPr sz="1200" spc="-3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SOA’s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Examen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Aud.</a:t>
            </a:r>
            <a:r>
              <a:rPr sz="1200" spc="-5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OAI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- Solicitudes</a:t>
            </a:r>
            <a:r>
              <a:rPr sz="1200" spc="-6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(oficios)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4583" y="3929379"/>
            <a:ext cx="1630680" cy="11982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94945" indent="-101600">
              <a:lnSpc>
                <a:spcPct val="100000"/>
              </a:lnSpc>
              <a:spcBef>
                <a:spcPts val="380"/>
              </a:spcBef>
              <a:buChar char="-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Plan 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auditoría</a:t>
            </a:r>
            <a:endParaRPr sz="1200" dirty="0">
              <a:latin typeface="Trebuchet MS"/>
              <a:cs typeface="Trebuchet MS"/>
            </a:endParaRPr>
          </a:p>
          <a:p>
            <a:pPr marL="194945" indent="-101600">
              <a:lnSpc>
                <a:spcPct val="100000"/>
              </a:lnSpc>
              <a:buChar char="-"/>
              <a:tabLst>
                <a:tab pos="195580" algn="l"/>
              </a:tabLst>
            </a:pPr>
            <a:r>
              <a:rPr sz="1200" spc="-10" dirty="0">
                <a:latin typeface="Trebuchet MS"/>
                <a:cs typeface="Trebuchet MS"/>
              </a:rPr>
              <a:t>Inf.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Presupuestal</a:t>
            </a:r>
            <a:endParaRPr sz="1200" dirty="0">
              <a:latin typeface="Trebuchet MS"/>
              <a:cs typeface="Trebuchet MS"/>
            </a:endParaRPr>
          </a:p>
          <a:p>
            <a:pPr marL="194945" indent="-101600">
              <a:lnSpc>
                <a:spcPct val="100000"/>
              </a:lnSpc>
              <a:buChar char="-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Examen </a:t>
            </a:r>
            <a:r>
              <a:rPr sz="1200" spc="-10" dirty="0">
                <a:latin typeface="Trebuchet MS"/>
                <a:cs typeface="Trebuchet MS"/>
              </a:rPr>
              <a:t>Aud.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CGR</a:t>
            </a:r>
            <a:endParaRPr sz="1200" dirty="0">
              <a:latin typeface="Trebuchet MS"/>
              <a:cs typeface="Trebuchet MS"/>
            </a:endParaRPr>
          </a:p>
          <a:p>
            <a:pPr marL="194945" indent="-101600">
              <a:lnSpc>
                <a:spcPct val="100000"/>
              </a:lnSpc>
              <a:spcBef>
                <a:spcPts val="5"/>
              </a:spcBef>
              <a:buChar char="-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Examen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SOA’s</a:t>
            </a:r>
            <a:endParaRPr sz="1200" dirty="0">
              <a:latin typeface="Trebuchet MS"/>
              <a:cs typeface="Trebuchet MS"/>
            </a:endParaRPr>
          </a:p>
          <a:p>
            <a:pPr marL="194945" indent="-101600">
              <a:lnSpc>
                <a:spcPct val="100000"/>
              </a:lnSpc>
              <a:buChar char="-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Examen </a:t>
            </a:r>
            <a:r>
              <a:rPr sz="1200" spc="-10" dirty="0">
                <a:latin typeface="Trebuchet MS"/>
                <a:cs typeface="Trebuchet MS"/>
              </a:rPr>
              <a:t>Aud.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OAI</a:t>
            </a:r>
            <a:endParaRPr sz="1200" dirty="0">
              <a:latin typeface="Trebuchet MS"/>
              <a:cs typeface="Trebuchet MS"/>
            </a:endParaRPr>
          </a:p>
          <a:p>
            <a:pPr marL="194945" indent="-101600">
              <a:lnSpc>
                <a:spcPct val="100000"/>
              </a:lnSpc>
              <a:buChar char="-"/>
              <a:tabLst>
                <a:tab pos="195580" algn="l"/>
              </a:tabLst>
            </a:pPr>
            <a:r>
              <a:rPr sz="1200" spc="-5" dirty="0">
                <a:latin typeface="Trebuchet MS"/>
                <a:cs typeface="Trebuchet MS"/>
              </a:rPr>
              <a:t>Solicitudes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(oficios)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75759" y="3481481"/>
            <a:ext cx="72898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R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u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l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t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d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os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14800" y="3423411"/>
            <a:ext cx="850900" cy="287020"/>
          </a:xfrm>
          <a:custGeom>
            <a:avLst/>
            <a:gdLst/>
            <a:ahLst/>
            <a:cxnLst/>
            <a:rect l="l" t="t" r="r" b="b"/>
            <a:pathLst>
              <a:path w="850900" h="287020">
                <a:moveTo>
                  <a:pt x="0" y="286512"/>
                </a:moveTo>
                <a:lnTo>
                  <a:pt x="850390" y="286512"/>
                </a:lnTo>
                <a:lnTo>
                  <a:pt x="850390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087367" y="3399028"/>
            <a:ext cx="853440" cy="283845"/>
          </a:xfrm>
          <a:custGeom>
            <a:avLst/>
            <a:gdLst/>
            <a:ahLst/>
            <a:cxnLst/>
            <a:rect l="l" t="t" r="r" b="b"/>
            <a:pathLst>
              <a:path w="853439" h="283845">
                <a:moveTo>
                  <a:pt x="0" y="283463"/>
                </a:moveTo>
                <a:lnTo>
                  <a:pt x="853439" y="283463"/>
                </a:lnTo>
                <a:lnTo>
                  <a:pt x="853439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087367" y="3399028"/>
            <a:ext cx="853440" cy="283845"/>
          </a:xfrm>
          <a:custGeom>
            <a:avLst/>
            <a:gdLst/>
            <a:ahLst/>
            <a:cxnLst/>
            <a:rect l="l" t="t" r="r" b="b"/>
            <a:pathLst>
              <a:path w="853439" h="283845">
                <a:moveTo>
                  <a:pt x="0" y="0"/>
                </a:moveTo>
                <a:lnTo>
                  <a:pt x="0" y="283463"/>
                </a:lnTo>
                <a:lnTo>
                  <a:pt x="853440" y="283463"/>
                </a:lnTo>
                <a:lnTo>
                  <a:pt x="85344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4138676" y="3435096"/>
            <a:ext cx="754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R</a:t>
            </a:r>
            <a:r>
              <a:rPr sz="1200" spc="-15" dirty="0">
                <a:latin typeface="Trebuchet MS"/>
                <a:cs typeface="Trebuchet MS"/>
              </a:rPr>
              <a:t>e</a:t>
            </a:r>
            <a:r>
              <a:rPr sz="1200" spc="-10" dirty="0">
                <a:latin typeface="Trebuchet MS"/>
                <a:cs typeface="Trebuchet MS"/>
              </a:rPr>
              <a:t>s</a:t>
            </a:r>
            <a:r>
              <a:rPr sz="1200" spc="-15" dirty="0">
                <a:latin typeface="Trebuchet MS"/>
                <a:cs typeface="Trebuchet MS"/>
              </a:rPr>
              <a:t>u</a:t>
            </a:r>
            <a:r>
              <a:rPr sz="1200" dirty="0">
                <a:latin typeface="Trebuchet MS"/>
                <a:cs typeface="Trebuchet MS"/>
              </a:rPr>
              <a:t>l</a:t>
            </a:r>
            <a:r>
              <a:rPr sz="1200" spc="-5" dirty="0">
                <a:latin typeface="Trebuchet MS"/>
                <a:cs typeface="Trebuchet MS"/>
              </a:rPr>
              <a:t>t</a:t>
            </a:r>
            <a:r>
              <a:rPr sz="1200" spc="-15" dirty="0">
                <a:latin typeface="Trebuchet MS"/>
                <a:cs typeface="Trebuchet MS"/>
              </a:rPr>
              <a:t>a</a:t>
            </a:r>
            <a:r>
              <a:rPr sz="1200" spc="-5" dirty="0">
                <a:latin typeface="Trebuchet MS"/>
                <a:cs typeface="Trebuchet MS"/>
              </a:rPr>
              <a:t>d</a:t>
            </a:r>
            <a:r>
              <a:rPr sz="1200" dirty="0">
                <a:latin typeface="Trebuchet MS"/>
                <a:cs typeface="Trebuchet MS"/>
              </a:rPr>
              <a:t>os</a:t>
            </a:r>
          </a:p>
        </p:txBody>
      </p:sp>
      <p:sp>
        <p:nvSpPr>
          <p:cNvPr id="21" name="object 21"/>
          <p:cNvSpPr/>
          <p:nvPr/>
        </p:nvSpPr>
        <p:spPr>
          <a:xfrm>
            <a:off x="4611623" y="6562852"/>
            <a:ext cx="1676400" cy="228600"/>
          </a:xfrm>
          <a:custGeom>
            <a:avLst/>
            <a:gdLst/>
            <a:ahLst/>
            <a:cxnLst/>
            <a:rect l="l" t="t" r="r" b="b"/>
            <a:pathLst>
              <a:path w="1676400" h="228600">
                <a:moveTo>
                  <a:pt x="0" y="228600"/>
                </a:moveTo>
                <a:lnTo>
                  <a:pt x="0" y="0"/>
                </a:lnTo>
                <a:lnTo>
                  <a:pt x="1676400" y="0"/>
                </a:lnTo>
                <a:lnTo>
                  <a:pt x="1676400" y="228600"/>
                </a:lnTo>
                <a:lnTo>
                  <a:pt x="0" y="22860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4233671" y="3871625"/>
            <a:ext cx="57658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Po</a:t>
            </a:r>
            <a:r>
              <a:rPr sz="1200" spc="5" dirty="0">
                <a:solidFill>
                  <a:srgbClr val="DCDCDC"/>
                </a:solidFill>
                <a:latin typeface="Trebuchet MS"/>
                <a:cs typeface="Trebuchet MS"/>
              </a:rPr>
              <a:t>l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í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t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i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50208" y="3844035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600"/>
                </a:moveTo>
                <a:lnTo>
                  <a:pt x="1143000" y="228600"/>
                </a:lnTo>
                <a:lnTo>
                  <a:pt x="1143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925823" y="3819652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600"/>
                </a:moveTo>
                <a:lnTo>
                  <a:pt x="1143000" y="228600"/>
                </a:lnTo>
                <a:lnTo>
                  <a:pt x="1143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925823" y="3819652"/>
            <a:ext cx="1143000" cy="2286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latin typeface="Trebuchet MS"/>
                <a:cs typeface="Trebuchet MS"/>
              </a:rPr>
              <a:t>Políticas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69664" y="4234337"/>
            <a:ext cx="701675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N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r</a:t>
            </a:r>
            <a:r>
              <a:rPr sz="1200" spc="10" dirty="0">
                <a:solidFill>
                  <a:srgbClr val="DCDCDC"/>
                </a:solidFill>
                <a:latin typeface="Trebuchet MS"/>
                <a:cs typeface="Trebuchet MS"/>
              </a:rPr>
              <a:t>m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t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iv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950208" y="4206747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600"/>
                </a:moveTo>
                <a:lnTo>
                  <a:pt x="1143000" y="228600"/>
                </a:lnTo>
                <a:lnTo>
                  <a:pt x="1143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925823" y="4179315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599"/>
                </a:moveTo>
                <a:lnTo>
                  <a:pt x="1143000" y="228599"/>
                </a:lnTo>
                <a:lnTo>
                  <a:pt x="1143000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3925823" y="4179315"/>
            <a:ext cx="1143000" cy="2286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65"/>
              </a:spcBef>
            </a:pPr>
            <a:r>
              <a:rPr sz="1200" spc="-5" dirty="0">
                <a:latin typeface="Trebuchet MS"/>
                <a:cs typeface="Trebuchet MS"/>
              </a:rPr>
              <a:t>Normativa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15384" y="4618385"/>
            <a:ext cx="61087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Metas</a:t>
            </a:r>
            <a:r>
              <a:rPr sz="1200" spc="-9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de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I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nver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10" dirty="0">
                <a:solidFill>
                  <a:srgbClr val="DCDCDC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ó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n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50208" y="4566411"/>
            <a:ext cx="1143000" cy="457200"/>
          </a:xfrm>
          <a:custGeom>
            <a:avLst/>
            <a:gdLst/>
            <a:ahLst/>
            <a:cxnLst/>
            <a:rect l="l" t="t" r="r" b="b"/>
            <a:pathLst>
              <a:path w="1143000" h="457200">
                <a:moveTo>
                  <a:pt x="0" y="457200"/>
                </a:moveTo>
                <a:lnTo>
                  <a:pt x="1143000" y="457200"/>
                </a:lnTo>
                <a:lnTo>
                  <a:pt x="1143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925823" y="4542028"/>
            <a:ext cx="1143000" cy="457200"/>
          </a:xfrm>
          <a:custGeom>
            <a:avLst/>
            <a:gdLst/>
            <a:ahLst/>
            <a:cxnLst/>
            <a:rect l="l" t="t" r="r" b="b"/>
            <a:pathLst>
              <a:path w="1143000" h="457200">
                <a:moveTo>
                  <a:pt x="0" y="457200"/>
                </a:moveTo>
                <a:lnTo>
                  <a:pt x="1143000" y="457200"/>
                </a:lnTo>
                <a:lnTo>
                  <a:pt x="1143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3925823" y="4542028"/>
            <a:ext cx="1143000" cy="4572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64795" marR="259079" indent="2540">
              <a:lnSpc>
                <a:spcPct val="100000"/>
              </a:lnSpc>
              <a:spcBef>
                <a:spcPts val="335"/>
              </a:spcBef>
            </a:pPr>
            <a:r>
              <a:rPr sz="1200" spc="-10" dirty="0">
                <a:latin typeface="Trebuchet MS"/>
                <a:cs typeface="Trebuchet MS"/>
              </a:rPr>
              <a:t>Metas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de  I</a:t>
            </a:r>
            <a:r>
              <a:rPr sz="1200" spc="-15" dirty="0">
                <a:latin typeface="Trebuchet MS"/>
                <a:cs typeface="Trebuchet MS"/>
              </a:rPr>
              <a:t>nver</a:t>
            </a:r>
            <a:r>
              <a:rPr sz="1200" spc="-10" dirty="0">
                <a:latin typeface="Trebuchet MS"/>
                <a:cs typeface="Trebuchet MS"/>
              </a:rPr>
              <a:t>s</a:t>
            </a:r>
            <a:r>
              <a:rPr sz="1200" spc="10" dirty="0">
                <a:latin typeface="Trebuchet MS"/>
                <a:cs typeface="Trebuchet MS"/>
              </a:rPr>
              <a:t>i</a:t>
            </a:r>
            <a:r>
              <a:rPr sz="1200" dirty="0">
                <a:latin typeface="Trebuchet MS"/>
                <a:cs typeface="Trebuchet MS"/>
              </a:rPr>
              <a:t>ó</a:t>
            </a:r>
            <a:r>
              <a:rPr sz="1200" spc="-5" dirty="0">
                <a:latin typeface="Trebuchet MS"/>
                <a:cs typeface="Trebuchet MS"/>
              </a:rPr>
              <a:t>n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45864" y="5188361"/>
            <a:ext cx="55372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I</a:t>
            </a:r>
            <a:r>
              <a:rPr sz="1200" spc="10" dirty="0">
                <a:solidFill>
                  <a:srgbClr val="DCDCDC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ct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950208" y="5157723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600"/>
                </a:moveTo>
                <a:lnTo>
                  <a:pt x="1143000" y="228600"/>
                </a:lnTo>
                <a:lnTo>
                  <a:pt x="1143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925823" y="5133340"/>
            <a:ext cx="1143000" cy="228600"/>
          </a:xfrm>
          <a:custGeom>
            <a:avLst/>
            <a:gdLst/>
            <a:ahLst/>
            <a:cxnLst/>
            <a:rect l="l" t="t" r="r" b="b"/>
            <a:pathLst>
              <a:path w="1143000" h="228600">
                <a:moveTo>
                  <a:pt x="0" y="228600"/>
                </a:moveTo>
                <a:lnTo>
                  <a:pt x="1143000" y="228600"/>
                </a:lnTo>
                <a:lnTo>
                  <a:pt x="1143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 txBox="1"/>
          <p:nvPr/>
        </p:nvSpPr>
        <p:spPr>
          <a:xfrm>
            <a:off x="3925823" y="5133340"/>
            <a:ext cx="1143000" cy="2286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65"/>
              </a:spcBef>
            </a:pPr>
            <a:r>
              <a:rPr sz="1200" spc="-5" dirty="0">
                <a:latin typeface="Trebuchet MS"/>
                <a:cs typeface="Trebuchet MS"/>
              </a:rPr>
              <a:t>Impacto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20896" y="5535833"/>
            <a:ext cx="80073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55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Gestión</a:t>
            </a:r>
            <a:endParaRPr sz="1200" dirty="0">
              <a:latin typeface="Trebuchet MS"/>
              <a:cs typeface="Trebuchet MS"/>
            </a:endParaRPr>
          </a:p>
          <a:p>
            <a:pPr algn="ctr">
              <a:lnSpc>
                <a:spcPts val="1430"/>
              </a:lnSpc>
            </a:pP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E</a:t>
            </a:r>
            <a:r>
              <a:rPr sz="1200" spc="10" dirty="0">
                <a:solidFill>
                  <a:srgbClr val="DCDCDC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re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aria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50208" y="5520435"/>
            <a:ext cx="1143000" cy="381000"/>
          </a:xfrm>
          <a:custGeom>
            <a:avLst/>
            <a:gdLst/>
            <a:ahLst/>
            <a:cxnLst/>
            <a:rect l="l" t="t" r="r" b="b"/>
            <a:pathLst>
              <a:path w="1143000" h="381000">
                <a:moveTo>
                  <a:pt x="0" y="381000"/>
                </a:moveTo>
                <a:lnTo>
                  <a:pt x="1143000" y="381000"/>
                </a:lnTo>
                <a:lnTo>
                  <a:pt x="1143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925823" y="5496052"/>
            <a:ext cx="1143000" cy="381000"/>
          </a:xfrm>
          <a:custGeom>
            <a:avLst/>
            <a:gdLst/>
            <a:ahLst/>
            <a:cxnLst/>
            <a:rect l="l" t="t" r="r" b="b"/>
            <a:pathLst>
              <a:path w="1143000" h="381000">
                <a:moveTo>
                  <a:pt x="0" y="381000"/>
                </a:moveTo>
                <a:lnTo>
                  <a:pt x="1143000" y="381000"/>
                </a:lnTo>
                <a:lnTo>
                  <a:pt x="1143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925823" y="5496052"/>
            <a:ext cx="1143000" cy="381000"/>
          </a:xfrm>
          <a:custGeom>
            <a:avLst/>
            <a:gdLst/>
            <a:ahLst/>
            <a:cxnLst/>
            <a:rect l="l" t="t" r="r" b="b"/>
            <a:pathLst>
              <a:path w="1143000" h="381000">
                <a:moveTo>
                  <a:pt x="0" y="0"/>
                </a:moveTo>
                <a:lnTo>
                  <a:pt x="0" y="381000"/>
                </a:lnTo>
                <a:lnTo>
                  <a:pt x="1143000" y="381000"/>
                </a:lnTo>
                <a:lnTo>
                  <a:pt x="1143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 txBox="1"/>
          <p:nvPr/>
        </p:nvSpPr>
        <p:spPr>
          <a:xfrm>
            <a:off x="4083811" y="5489447"/>
            <a:ext cx="826135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39700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Trebuchet MS"/>
                <a:cs typeface="Trebuchet MS"/>
              </a:rPr>
              <a:t>Gestión  </a:t>
            </a:r>
            <a:r>
              <a:rPr sz="1200" dirty="0">
                <a:latin typeface="Trebuchet MS"/>
                <a:cs typeface="Trebuchet MS"/>
              </a:rPr>
              <a:t>E</a:t>
            </a:r>
            <a:r>
              <a:rPr sz="1200" spc="10" dirty="0">
                <a:latin typeface="Trebuchet MS"/>
                <a:cs typeface="Trebuchet MS"/>
              </a:rPr>
              <a:t>m</a:t>
            </a:r>
            <a:r>
              <a:rPr sz="1200" spc="-5" dirty="0">
                <a:latin typeface="Trebuchet MS"/>
                <a:cs typeface="Trebuchet MS"/>
              </a:rPr>
              <a:t>p</a:t>
            </a:r>
            <a:r>
              <a:rPr sz="1200" spc="-15" dirty="0">
                <a:latin typeface="Trebuchet MS"/>
                <a:cs typeface="Trebuchet MS"/>
              </a:rPr>
              <a:t>re</a:t>
            </a:r>
            <a:r>
              <a:rPr sz="1200" spc="-10" dirty="0">
                <a:latin typeface="Trebuchet MS"/>
                <a:cs typeface="Trebuchet MS"/>
              </a:rPr>
              <a:t>s</a:t>
            </a:r>
            <a:r>
              <a:rPr sz="1200" spc="-15" dirty="0">
                <a:latin typeface="Trebuchet MS"/>
                <a:cs typeface="Trebuchet MS"/>
              </a:rPr>
              <a:t>aria</a:t>
            </a:r>
            <a:r>
              <a:rPr sz="1200" dirty="0">
                <a:latin typeface="Trebuchet MS"/>
                <a:cs typeface="Trebuchet MS"/>
              </a:rPr>
              <a:t>l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4660391" y="6236873"/>
            <a:ext cx="1630045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Evaluación Rentabilidad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11623" y="6181852"/>
            <a:ext cx="1685925" cy="22860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65"/>
              </a:spcBef>
            </a:pPr>
            <a:r>
              <a:rPr sz="1200" spc="-10" dirty="0">
                <a:latin typeface="Trebuchet MS"/>
                <a:cs typeface="Trebuchet MS"/>
              </a:rPr>
              <a:t>Evaluación Rentabilidad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97223" y="3542284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384048" y="0"/>
                </a:moveTo>
                <a:lnTo>
                  <a:pt x="0" y="0"/>
                </a:lnTo>
                <a:lnTo>
                  <a:pt x="0" y="390143"/>
                </a:lnTo>
                <a:lnTo>
                  <a:pt x="228600" y="390143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/>
          <p:nvPr/>
        </p:nvSpPr>
        <p:spPr>
          <a:xfrm>
            <a:off x="4616195" y="6521704"/>
            <a:ext cx="1676400" cy="265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3820" rIns="0" bIns="0" rtlCol="0">
            <a:spAutoFit/>
          </a:bodyPr>
          <a:lstStyle/>
          <a:p>
            <a:pPr marL="162560">
              <a:lnSpc>
                <a:spcPts val="1430"/>
              </a:lnSpc>
              <a:spcBef>
                <a:spcPts val="660"/>
              </a:spcBef>
            </a:pPr>
            <a:r>
              <a:rPr sz="1200" spc="-5" dirty="0">
                <a:latin typeface="Trebuchet MS"/>
                <a:cs typeface="Trebuchet MS"/>
              </a:rPr>
              <a:t>Situación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Financiera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73496" y="3521105"/>
            <a:ext cx="87884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5" dirty="0">
                <a:solidFill>
                  <a:srgbClr val="DCDCDC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r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g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ani</a:t>
            </a:r>
            <a:r>
              <a:rPr sz="1200" spc="5" dirty="0">
                <a:solidFill>
                  <a:srgbClr val="DCDCDC"/>
                </a:solidFill>
                <a:latin typeface="Trebuchet MS"/>
                <a:cs typeface="Trebuchet MS"/>
              </a:rPr>
              <a:t>z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ó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n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02223" y="3438652"/>
            <a:ext cx="1396365" cy="2838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384"/>
              </a:spcBef>
            </a:pPr>
            <a:r>
              <a:rPr sz="1200" spc="-5" dirty="0">
                <a:latin typeface="Trebuchet MS"/>
                <a:cs typeface="Trebuchet MS"/>
              </a:rPr>
              <a:t>Organización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18704" y="3521105"/>
            <a:ext cx="822325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re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u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ue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763256" y="3463035"/>
            <a:ext cx="1143000" cy="287020"/>
          </a:xfrm>
          <a:custGeom>
            <a:avLst/>
            <a:gdLst/>
            <a:ahLst/>
            <a:cxnLst/>
            <a:rect l="l" t="t" r="r" b="b"/>
            <a:pathLst>
              <a:path w="1143000" h="287020">
                <a:moveTo>
                  <a:pt x="0" y="286512"/>
                </a:moveTo>
                <a:lnTo>
                  <a:pt x="1143000" y="286512"/>
                </a:lnTo>
                <a:lnTo>
                  <a:pt x="1143000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35823" y="3438652"/>
            <a:ext cx="1143000" cy="283845"/>
          </a:xfrm>
          <a:custGeom>
            <a:avLst/>
            <a:gdLst/>
            <a:ahLst/>
            <a:cxnLst/>
            <a:rect l="l" t="t" r="r" b="b"/>
            <a:pathLst>
              <a:path w="1143000" h="283845">
                <a:moveTo>
                  <a:pt x="0" y="283463"/>
                </a:moveTo>
                <a:lnTo>
                  <a:pt x="1143000" y="283463"/>
                </a:lnTo>
                <a:lnTo>
                  <a:pt x="1143000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35823" y="3438652"/>
            <a:ext cx="1143000" cy="283845"/>
          </a:xfrm>
          <a:custGeom>
            <a:avLst/>
            <a:gdLst/>
            <a:ahLst/>
            <a:cxnLst/>
            <a:rect l="l" t="t" r="r" b="b"/>
            <a:pathLst>
              <a:path w="1143000" h="283845">
                <a:moveTo>
                  <a:pt x="0" y="0"/>
                </a:moveTo>
                <a:lnTo>
                  <a:pt x="0" y="283463"/>
                </a:lnTo>
                <a:lnTo>
                  <a:pt x="1143000" y="283463"/>
                </a:lnTo>
                <a:lnTo>
                  <a:pt x="1143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 txBox="1"/>
          <p:nvPr/>
        </p:nvSpPr>
        <p:spPr>
          <a:xfrm>
            <a:off x="7881619" y="3474720"/>
            <a:ext cx="847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Presupuesto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697223" y="3542284"/>
            <a:ext cx="384175" cy="753110"/>
          </a:xfrm>
          <a:custGeom>
            <a:avLst/>
            <a:gdLst/>
            <a:ahLst/>
            <a:cxnLst/>
            <a:rect l="l" t="t" r="r" b="b"/>
            <a:pathLst>
              <a:path w="384175" h="753110">
                <a:moveTo>
                  <a:pt x="384048" y="0"/>
                </a:moveTo>
                <a:lnTo>
                  <a:pt x="0" y="0"/>
                </a:lnTo>
                <a:lnTo>
                  <a:pt x="0" y="752855"/>
                </a:lnTo>
                <a:lnTo>
                  <a:pt x="228600" y="752855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3697223" y="3542284"/>
            <a:ext cx="384175" cy="1228725"/>
          </a:xfrm>
          <a:custGeom>
            <a:avLst/>
            <a:gdLst/>
            <a:ahLst/>
            <a:cxnLst/>
            <a:rect l="l" t="t" r="r" b="b"/>
            <a:pathLst>
              <a:path w="384175" h="1228725">
                <a:moveTo>
                  <a:pt x="384048" y="0"/>
                </a:moveTo>
                <a:lnTo>
                  <a:pt x="0" y="0"/>
                </a:lnTo>
                <a:lnTo>
                  <a:pt x="0" y="1228343"/>
                </a:lnTo>
                <a:lnTo>
                  <a:pt x="228600" y="1228343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697223" y="3542284"/>
            <a:ext cx="384175" cy="1704339"/>
          </a:xfrm>
          <a:custGeom>
            <a:avLst/>
            <a:gdLst/>
            <a:ahLst/>
            <a:cxnLst/>
            <a:rect l="l" t="t" r="r" b="b"/>
            <a:pathLst>
              <a:path w="384175" h="1704339">
                <a:moveTo>
                  <a:pt x="384048" y="0"/>
                </a:moveTo>
                <a:lnTo>
                  <a:pt x="0" y="0"/>
                </a:lnTo>
                <a:lnTo>
                  <a:pt x="0" y="1703832"/>
                </a:lnTo>
                <a:lnTo>
                  <a:pt x="228600" y="1703832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712464" y="3490467"/>
            <a:ext cx="424180" cy="2143125"/>
          </a:xfrm>
          <a:custGeom>
            <a:avLst/>
            <a:gdLst/>
            <a:ahLst/>
            <a:cxnLst/>
            <a:rect l="l" t="t" r="r" b="b"/>
            <a:pathLst>
              <a:path w="424179" h="2143125">
                <a:moveTo>
                  <a:pt x="423672" y="0"/>
                </a:moveTo>
                <a:lnTo>
                  <a:pt x="0" y="0"/>
                </a:lnTo>
                <a:lnTo>
                  <a:pt x="0" y="2142744"/>
                </a:lnTo>
                <a:lnTo>
                  <a:pt x="265175" y="2142744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4495800" y="5877052"/>
            <a:ext cx="116205" cy="421005"/>
          </a:xfrm>
          <a:custGeom>
            <a:avLst/>
            <a:gdLst/>
            <a:ahLst/>
            <a:cxnLst/>
            <a:rect l="l" t="t" r="r" b="b"/>
            <a:pathLst>
              <a:path w="116204" h="421004">
                <a:moveTo>
                  <a:pt x="115824" y="420624"/>
                </a:moveTo>
                <a:lnTo>
                  <a:pt x="0" y="420624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4495800" y="5877052"/>
            <a:ext cx="116205" cy="802005"/>
          </a:xfrm>
          <a:custGeom>
            <a:avLst/>
            <a:gdLst/>
            <a:ahLst/>
            <a:cxnLst/>
            <a:rect l="l" t="t" r="r" b="b"/>
            <a:pathLst>
              <a:path w="116204" h="802004">
                <a:moveTo>
                  <a:pt x="0" y="0"/>
                </a:moveTo>
                <a:lnTo>
                  <a:pt x="0" y="801624"/>
                </a:lnTo>
                <a:lnTo>
                  <a:pt x="115824" y="801624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 txBox="1"/>
          <p:nvPr/>
        </p:nvSpPr>
        <p:spPr>
          <a:xfrm>
            <a:off x="5724144" y="3978305"/>
            <a:ext cx="1353185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Estructura</a:t>
            </a:r>
            <a:r>
              <a:rPr sz="1200" spc="-4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Funciona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02223" y="3895852"/>
            <a:ext cx="1508125" cy="2838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84"/>
              </a:spcBef>
            </a:pPr>
            <a:r>
              <a:rPr sz="1200" spc="-10" dirty="0">
                <a:latin typeface="Trebuchet MS"/>
                <a:cs typeface="Trebuchet MS"/>
              </a:rPr>
              <a:t>Estructura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Funcional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24144" y="4435505"/>
            <a:ext cx="1548765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Interrelación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con</a:t>
            </a:r>
            <a:r>
              <a:rPr sz="1200" spc="-2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otras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Entidades</a:t>
            </a:r>
            <a:r>
              <a:rPr sz="1200" spc="-3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vinculadas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173861" y="4389120"/>
            <a:ext cx="87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rebuchet MS"/>
                <a:cs typeface="Trebuchet MS"/>
              </a:rPr>
              <a:t>s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5602223" y="4356100"/>
            <a:ext cx="1612900" cy="46672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7155" marR="19050">
              <a:lnSpc>
                <a:spcPct val="100000"/>
              </a:lnSpc>
              <a:spcBef>
                <a:spcPts val="360"/>
              </a:spcBef>
            </a:pPr>
            <a:r>
              <a:rPr sz="1200" spc="-10" dirty="0">
                <a:latin typeface="Trebuchet MS"/>
                <a:cs typeface="Trebuchet MS"/>
              </a:rPr>
              <a:t>Interrelación </a:t>
            </a:r>
            <a:r>
              <a:rPr sz="1200" spc="-5" dirty="0">
                <a:latin typeface="Trebuchet MS"/>
                <a:cs typeface="Trebuchet MS"/>
              </a:rPr>
              <a:t>con otra  Entidades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vinculadas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724144" y="5078633"/>
            <a:ext cx="1344930" cy="17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Estructura</a:t>
            </a:r>
            <a:r>
              <a:rPr sz="1200" spc="-3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Orgánica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02223" y="4996179"/>
            <a:ext cx="1455420" cy="2838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84"/>
              </a:spcBef>
            </a:pPr>
            <a:r>
              <a:rPr sz="1200" spc="-10" dirty="0">
                <a:latin typeface="Trebuchet MS"/>
                <a:cs typeface="Trebuchet MS"/>
              </a:rPr>
              <a:t>Estructura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Orgánica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724144" y="5538881"/>
            <a:ext cx="1539875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Toma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decisiones</a:t>
            </a:r>
            <a:r>
              <a:rPr sz="1200" spc="30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inter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e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intra</a:t>
            </a:r>
            <a:r>
              <a:rPr sz="1200" spc="-3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institucional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02223" y="5456428"/>
            <a:ext cx="1737360" cy="46672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7155" marR="92075">
              <a:lnSpc>
                <a:spcPct val="100000"/>
              </a:lnSpc>
              <a:spcBef>
                <a:spcPts val="380"/>
              </a:spcBef>
            </a:pPr>
            <a:r>
              <a:rPr sz="1200" dirty="0">
                <a:latin typeface="Trebuchet MS"/>
                <a:cs typeface="Trebuchet MS"/>
              </a:rPr>
              <a:t>Toma </a:t>
            </a:r>
            <a:r>
              <a:rPr sz="1200" spc="-10" dirty="0">
                <a:latin typeface="Trebuchet MS"/>
                <a:cs typeface="Trebuchet MS"/>
              </a:rPr>
              <a:t>decisiones inter  </a:t>
            </a:r>
            <a:r>
              <a:rPr sz="1200" spc="-5" dirty="0">
                <a:latin typeface="Trebuchet MS"/>
                <a:cs typeface="Trebuchet MS"/>
              </a:rPr>
              <a:t>e </a:t>
            </a:r>
            <a:r>
              <a:rPr sz="1200" spc="-10" dirty="0">
                <a:latin typeface="Trebuchet MS"/>
                <a:cs typeface="Trebuchet MS"/>
              </a:rPr>
              <a:t>intra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institucional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373623" y="3581908"/>
            <a:ext cx="231775" cy="457200"/>
          </a:xfrm>
          <a:custGeom>
            <a:avLst/>
            <a:gdLst/>
            <a:ahLst/>
            <a:cxnLst/>
            <a:rect l="l" t="t" r="r" b="b"/>
            <a:pathLst>
              <a:path w="231775" h="457200">
                <a:moveTo>
                  <a:pt x="228600" y="0"/>
                </a:moveTo>
                <a:lnTo>
                  <a:pt x="0" y="0"/>
                </a:lnTo>
                <a:lnTo>
                  <a:pt x="0" y="457200"/>
                </a:lnTo>
                <a:lnTo>
                  <a:pt x="231648" y="45720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5373623" y="3581908"/>
            <a:ext cx="231775" cy="1009015"/>
          </a:xfrm>
          <a:custGeom>
            <a:avLst/>
            <a:gdLst/>
            <a:ahLst/>
            <a:cxnLst/>
            <a:rect l="l" t="t" r="r" b="b"/>
            <a:pathLst>
              <a:path w="231775" h="1009014">
                <a:moveTo>
                  <a:pt x="228600" y="0"/>
                </a:moveTo>
                <a:lnTo>
                  <a:pt x="0" y="0"/>
                </a:lnTo>
                <a:lnTo>
                  <a:pt x="0" y="1008887"/>
                </a:lnTo>
                <a:lnTo>
                  <a:pt x="231648" y="1008887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373623" y="3581908"/>
            <a:ext cx="231775" cy="1557655"/>
          </a:xfrm>
          <a:custGeom>
            <a:avLst/>
            <a:gdLst/>
            <a:ahLst/>
            <a:cxnLst/>
            <a:rect l="l" t="t" r="r" b="b"/>
            <a:pathLst>
              <a:path w="231775" h="1557654">
                <a:moveTo>
                  <a:pt x="228600" y="0"/>
                </a:moveTo>
                <a:lnTo>
                  <a:pt x="0" y="0"/>
                </a:lnTo>
                <a:lnTo>
                  <a:pt x="0" y="1557527"/>
                </a:lnTo>
                <a:lnTo>
                  <a:pt x="231648" y="1557527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373623" y="3581908"/>
            <a:ext cx="231775" cy="2109470"/>
          </a:xfrm>
          <a:custGeom>
            <a:avLst/>
            <a:gdLst/>
            <a:ahLst/>
            <a:cxnLst/>
            <a:rect l="l" t="t" r="r" b="b"/>
            <a:pathLst>
              <a:path w="231775" h="2109470">
                <a:moveTo>
                  <a:pt x="228600" y="0"/>
                </a:moveTo>
                <a:lnTo>
                  <a:pt x="0" y="0"/>
                </a:lnTo>
                <a:lnTo>
                  <a:pt x="0" y="2109216"/>
                </a:lnTo>
                <a:lnTo>
                  <a:pt x="231648" y="2109216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2377439" y="2890011"/>
            <a:ext cx="2313432" cy="104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2691383" y="2557779"/>
            <a:ext cx="1752600" cy="277495"/>
          </a:xfrm>
          <a:custGeom>
            <a:avLst/>
            <a:gdLst/>
            <a:ahLst/>
            <a:cxnLst/>
            <a:rect l="l" t="t" r="r" b="b"/>
            <a:pathLst>
              <a:path w="1752600" h="277494">
                <a:moveTo>
                  <a:pt x="0" y="277367"/>
                </a:moveTo>
                <a:lnTo>
                  <a:pt x="1752599" y="277367"/>
                </a:lnTo>
                <a:lnTo>
                  <a:pt x="1752599" y="0"/>
                </a:lnTo>
                <a:lnTo>
                  <a:pt x="0" y="0"/>
                </a:lnTo>
                <a:lnTo>
                  <a:pt x="0" y="2773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 txBox="1"/>
          <p:nvPr/>
        </p:nvSpPr>
        <p:spPr>
          <a:xfrm>
            <a:off x="2770123" y="2590800"/>
            <a:ext cx="1739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(Fuentes </a:t>
            </a:r>
            <a:r>
              <a:rPr sz="1200" spc="-5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Información)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57743" y="3917345"/>
            <a:ext cx="86233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Fuente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y</a:t>
            </a:r>
            <a:r>
              <a:rPr sz="1200" spc="-60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uso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de</a:t>
            </a:r>
            <a:r>
              <a:rPr sz="1200" spc="-3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recursos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763256" y="3862323"/>
            <a:ext cx="1018540" cy="466725"/>
          </a:xfrm>
          <a:custGeom>
            <a:avLst/>
            <a:gdLst/>
            <a:ahLst/>
            <a:cxnLst/>
            <a:rect l="l" t="t" r="r" b="b"/>
            <a:pathLst>
              <a:path w="1018540" h="466725">
                <a:moveTo>
                  <a:pt x="0" y="466344"/>
                </a:moveTo>
                <a:lnTo>
                  <a:pt x="1018031" y="466344"/>
                </a:lnTo>
                <a:lnTo>
                  <a:pt x="1018031" y="0"/>
                </a:lnTo>
                <a:lnTo>
                  <a:pt x="0" y="0"/>
                </a:lnTo>
                <a:lnTo>
                  <a:pt x="0" y="46634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35823" y="3834891"/>
            <a:ext cx="1021080" cy="466725"/>
          </a:xfrm>
          <a:custGeom>
            <a:avLst/>
            <a:gdLst/>
            <a:ahLst/>
            <a:cxnLst/>
            <a:rect l="l" t="t" r="r" b="b"/>
            <a:pathLst>
              <a:path w="1021079" h="466725">
                <a:moveTo>
                  <a:pt x="0" y="466343"/>
                </a:moveTo>
                <a:lnTo>
                  <a:pt x="1021079" y="466343"/>
                </a:lnTo>
                <a:lnTo>
                  <a:pt x="1021079" y="0"/>
                </a:lnTo>
                <a:lnTo>
                  <a:pt x="0" y="0"/>
                </a:lnTo>
                <a:lnTo>
                  <a:pt x="0" y="46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35823" y="3834891"/>
            <a:ext cx="1021080" cy="466725"/>
          </a:xfrm>
          <a:custGeom>
            <a:avLst/>
            <a:gdLst/>
            <a:ahLst/>
            <a:cxnLst/>
            <a:rect l="l" t="t" r="r" b="b"/>
            <a:pathLst>
              <a:path w="1021079" h="466725">
                <a:moveTo>
                  <a:pt x="0" y="0"/>
                </a:moveTo>
                <a:lnTo>
                  <a:pt x="0" y="466344"/>
                </a:lnTo>
                <a:lnTo>
                  <a:pt x="1021079" y="466344"/>
                </a:lnTo>
                <a:lnTo>
                  <a:pt x="1021079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 txBox="1"/>
          <p:nvPr/>
        </p:nvSpPr>
        <p:spPr>
          <a:xfrm>
            <a:off x="7820659" y="3870959"/>
            <a:ext cx="8877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Fuente </a:t>
            </a:r>
            <a:r>
              <a:rPr sz="1200" spc="-5" dirty="0">
                <a:latin typeface="Trebuchet MS"/>
                <a:cs typeface="Trebuchet MS"/>
              </a:rPr>
              <a:t>y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uso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820659" y="4053840"/>
            <a:ext cx="800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recursos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857743" y="5081681"/>
            <a:ext cx="136271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Eficacia 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y</a:t>
            </a:r>
            <a:r>
              <a:rPr sz="1200" spc="-35" dirty="0">
                <a:solidFill>
                  <a:srgbClr val="DCDCDC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eficiencia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Presupuestal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763256" y="5023611"/>
            <a:ext cx="1438910" cy="466725"/>
          </a:xfrm>
          <a:custGeom>
            <a:avLst/>
            <a:gdLst/>
            <a:ahLst/>
            <a:cxnLst/>
            <a:rect l="l" t="t" r="r" b="b"/>
            <a:pathLst>
              <a:path w="1438909" h="466725">
                <a:moveTo>
                  <a:pt x="0" y="466344"/>
                </a:moveTo>
                <a:lnTo>
                  <a:pt x="1438655" y="466344"/>
                </a:lnTo>
                <a:lnTo>
                  <a:pt x="1438655" y="0"/>
                </a:lnTo>
                <a:lnTo>
                  <a:pt x="0" y="0"/>
                </a:lnTo>
                <a:lnTo>
                  <a:pt x="0" y="46634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735823" y="4999228"/>
            <a:ext cx="1438910" cy="466725"/>
          </a:xfrm>
          <a:custGeom>
            <a:avLst/>
            <a:gdLst/>
            <a:ahLst/>
            <a:cxnLst/>
            <a:rect l="l" t="t" r="r" b="b"/>
            <a:pathLst>
              <a:path w="1438909" h="466725">
                <a:moveTo>
                  <a:pt x="0" y="466344"/>
                </a:moveTo>
                <a:lnTo>
                  <a:pt x="1438655" y="466344"/>
                </a:lnTo>
                <a:lnTo>
                  <a:pt x="1438655" y="0"/>
                </a:lnTo>
                <a:lnTo>
                  <a:pt x="0" y="0"/>
                </a:lnTo>
                <a:lnTo>
                  <a:pt x="0" y="466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735823" y="4999228"/>
            <a:ext cx="1438910" cy="466725"/>
          </a:xfrm>
          <a:custGeom>
            <a:avLst/>
            <a:gdLst/>
            <a:ahLst/>
            <a:cxnLst/>
            <a:rect l="l" t="t" r="r" b="b"/>
            <a:pathLst>
              <a:path w="1438909" h="466725">
                <a:moveTo>
                  <a:pt x="0" y="0"/>
                </a:moveTo>
                <a:lnTo>
                  <a:pt x="0" y="466344"/>
                </a:lnTo>
                <a:lnTo>
                  <a:pt x="1438655" y="466344"/>
                </a:lnTo>
                <a:lnTo>
                  <a:pt x="1438655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 txBox="1"/>
          <p:nvPr/>
        </p:nvSpPr>
        <p:spPr>
          <a:xfrm>
            <a:off x="7820659" y="5035295"/>
            <a:ext cx="1388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Eficacia </a:t>
            </a:r>
            <a:r>
              <a:rPr sz="1200" spc="-5" dirty="0">
                <a:latin typeface="Trebuchet MS"/>
                <a:cs typeface="Trebuchet MS"/>
              </a:rPr>
              <a:t>y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eficiencia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820659" y="5218176"/>
            <a:ext cx="8902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Presupuestal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857743" y="4496465"/>
            <a:ext cx="864869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Resultado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re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u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p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ue</a:t>
            </a:r>
            <a:r>
              <a:rPr sz="1200" spc="-10" dirty="0">
                <a:solidFill>
                  <a:srgbClr val="DCDCDC"/>
                </a:solidFill>
                <a:latin typeface="Trebuchet MS"/>
                <a:cs typeface="Trebuchet MS"/>
              </a:rPr>
              <a:t>s</a:t>
            </a:r>
            <a:r>
              <a:rPr sz="1200" spc="-5" dirty="0">
                <a:solidFill>
                  <a:srgbClr val="DCDCDC"/>
                </a:solidFill>
                <a:latin typeface="Trebuchet MS"/>
                <a:cs typeface="Trebuchet MS"/>
              </a:rPr>
              <a:t>t</a:t>
            </a:r>
            <a:r>
              <a:rPr sz="1200" spc="-15" dirty="0">
                <a:solidFill>
                  <a:srgbClr val="DCDCDC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DCDCDC"/>
                </a:solidFill>
                <a:latin typeface="Trebuchet MS"/>
                <a:cs typeface="Trebuchet MS"/>
              </a:rPr>
              <a:t>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763256" y="4441444"/>
            <a:ext cx="978535" cy="466725"/>
          </a:xfrm>
          <a:custGeom>
            <a:avLst/>
            <a:gdLst/>
            <a:ahLst/>
            <a:cxnLst/>
            <a:rect l="l" t="t" r="r" b="b"/>
            <a:pathLst>
              <a:path w="978534" h="466725">
                <a:moveTo>
                  <a:pt x="0" y="466343"/>
                </a:moveTo>
                <a:lnTo>
                  <a:pt x="978407" y="466343"/>
                </a:lnTo>
                <a:lnTo>
                  <a:pt x="978407" y="0"/>
                </a:lnTo>
                <a:lnTo>
                  <a:pt x="0" y="0"/>
                </a:lnTo>
                <a:lnTo>
                  <a:pt x="0" y="466343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35823" y="4417059"/>
            <a:ext cx="981710" cy="466725"/>
          </a:xfrm>
          <a:custGeom>
            <a:avLst/>
            <a:gdLst/>
            <a:ahLst/>
            <a:cxnLst/>
            <a:rect l="l" t="t" r="r" b="b"/>
            <a:pathLst>
              <a:path w="981709" h="466725">
                <a:moveTo>
                  <a:pt x="0" y="466344"/>
                </a:moveTo>
                <a:lnTo>
                  <a:pt x="981455" y="466344"/>
                </a:lnTo>
                <a:lnTo>
                  <a:pt x="981455" y="0"/>
                </a:lnTo>
                <a:lnTo>
                  <a:pt x="0" y="0"/>
                </a:lnTo>
                <a:lnTo>
                  <a:pt x="0" y="466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735823" y="4417059"/>
            <a:ext cx="981710" cy="466725"/>
          </a:xfrm>
          <a:custGeom>
            <a:avLst/>
            <a:gdLst/>
            <a:ahLst/>
            <a:cxnLst/>
            <a:rect l="l" t="t" r="r" b="b"/>
            <a:pathLst>
              <a:path w="981709" h="466725">
                <a:moveTo>
                  <a:pt x="0" y="0"/>
                </a:moveTo>
                <a:lnTo>
                  <a:pt x="0" y="466344"/>
                </a:lnTo>
                <a:lnTo>
                  <a:pt x="981455" y="466344"/>
                </a:lnTo>
                <a:lnTo>
                  <a:pt x="981455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 txBox="1"/>
          <p:nvPr/>
        </p:nvSpPr>
        <p:spPr>
          <a:xfrm>
            <a:off x="7820659" y="4450079"/>
            <a:ext cx="692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Resultado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820659" y="4632959"/>
            <a:ext cx="8902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Presupuestal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507223" y="3581908"/>
            <a:ext cx="231775" cy="487680"/>
          </a:xfrm>
          <a:custGeom>
            <a:avLst/>
            <a:gdLst/>
            <a:ahLst/>
            <a:cxnLst/>
            <a:rect l="l" t="t" r="r" b="b"/>
            <a:pathLst>
              <a:path w="231775" h="487679">
                <a:moveTo>
                  <a:pt x="228600" y="0"/>
                </a:moveTo>
                <a:lnTo>
                  <a:pt x="0" y="0"/>
                </a:lnTo>
                <a:lnTo>
                  <a:pt x="0" y="487679"/>
                </a:lnTo>
                <a:lnTo>
                  <a:pt x="231648" y="487679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507223" y="3581908"/>
            <a:ext cx="231775" cy="1069975"/>
          </a:xfrm>
          <a:custGeom>
            <a:avLst/>
            <a:gdLst/>
            <a:ahLst/>
            <a:cxnLst/>
            <a:rect l="l" t="t" r="r" b="b"/>
            <a:pathLst>
              <a:path w="231775" h="1069975">
                <a:moveTo>
                  <a:pt x="228600" y="1069847"/>
                </a:moveTo>
                <a:lnTo>
                  <a:pt x="0" y="1069847"/>
                </a:lnTo>
                <a:lnTo>
                  <a:pt x="0" y="0"/>
                </a:lnTo>
                <a:lnTo>
                  <a:pt x="231648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507223" y="3581908"/>
            <a:ext cx="231775" cy="1652270"/>
          </a:xfrm>
          <a:custGeom>
            <a:avLst/>
            <a:gdLst/>
            <a:ahLst/>
            <a:cxnLst/>
            <a:rect l="l" t="t" r="r" b="b"/>
            <a:pathLst>
              <a:path w="231775" h="1652270">
                <a:moveTo>
                  <a:pt x="228600" y="0"/>
                </a:moveTo>
                <a:lnTo>
                  <a:pt x="0" y="0"/>
                </a:lnTo>
                <a:lnTo>
                  <a:pt x="0" y="1652015"/>
                </a:lnTo>
                <a:lnTo>
                  <a:pt x="231648" y="1652015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3849623" y="1838451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399288" y="0"/>
                </a:moveTo>
                <a:lnTo>
                  <a:pt x="399288" y="134112"/>
                </a:lnTo>
                <a:lnTo>
                  <a:pt x="0" y="134112"/>
                </a:lnTo>
                <a:lnTo>
                  <a:pt x="0" y="399288"/>
                </a:lnTo>
                <a:lnTo>
                  <a:pt x="399288" y="399288"/>
                </a:lnTo>
                <a:lnTo>
                  <a:pt x="399288" y="533400"/>
                </a:lnTo>
                <a:lnTo>
                  <a:pt x="533400" y="268224"/>
                </a:lnTo>
                <a:lnTo>
                  <a:pt x="399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3849623" y="1838451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399288" y="0"/>
                </a:moveTo>
                <a:lnTo>
                  <a:pt x="399288" y="134112"/>
                </a:lnTo>
                <a:lnTo>
                  <a:pt x="0" y="134112"/>
                </a:lnTo>
                <a:lnTo>
                  <a:pt x="0" y="399288"/>
                </a:lnTo>
                <a:lnTo>
                  <a:pt x="399288" y="399288"/>
                </a:lnTo>
                <a:lnTo>
                  <a:pt x="399288" y="533400"/>
                </a:lnTo>
                <a:lnTo>
                  <a:pt x="533400" y="268224"/>
                </a:lnTo>
                <a:lnTo>
                  <a:pt x="399288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39456" y="2701035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646176" y="0"/>
                </a:moveTo>
                <a:lnTo>
                  <a:pt x="580150" y="1404"/>
                </a:lnTo>
                <a:lnTo>
                  <a:pt x="516022" y="5524"/>
                </a:lnTo>
                <a:lnTo>
                  <a:pt x="454118" y="12215"/>
                </a:lnTo>
                <a:lnTo>
                  <a:pt x="394763" y="21336"/>
                </a:lnTo>
                <a:lnTo>
                  <a:pt x="338284" y="32742"/>
                </a:lnTo>
                <a:lnTo>
                  <a:pt x="285005" y="46291"/>
                </a:lnTo>
                <a:lnTo>
                  <a:pt x="235254" y="61841"/>
                </a:lnTo>
                <a:lnTo>
                  <a:pt x="189357" y="79248"/>
                </a:lnTo>
                <a:lnTo>
                  <a:pt x="147638" y="98369"/>
                </a:lnTo>
                <a:lnTo>
                  <a:pt x="110424" y="119062"/>
                </a:lnTo>
                <a:lnTo>
                  <a:pt x="78041" y="141184"/>
                </a:lnTo>
                <a:lnTo>
                  <a:pt x="29072" y="189142"/>
                </a:lnTo>
                <a:lnTo>
                  <a:pt x="3338" y="241101"/>
                </a:lnTo>
                <a:lnTo>
                  <a:pt x="0" y="268224"/>
                </a:lnTo>
                <a:lnTo>
                  <a:pt x="3338" y="295312"/>
                </a:lnTo>
                <a:lnTo>
                  <a:pt x="29072" y="347024"/>
                </a:lnTo>
                <a:lnTo>
                  <a:pt x="78041" y="394556"/>
                </a:lnTo>
                <a:lnTo>
                  <a:pt x="110424" y="416421"/>
                </a:lnTo>
                <a:lnTo>
                  <a:pt x="147638" y="436838"/>
                </a:lnTo>
                <a:lnTo>
                  <a:pt x="189357" y="455675"/>
                </a:lnTo>
                <a:lnTo>
                  <a:pt x="235254" y="472798"/>
                </a:lnTo>
                <a:lnTo>
                  <a:pt x="285005" y="488072"/>
                </a:lnTo>
                <a:lnTo>
                  <a:pt x="338284" y="501364"/>
                </a:lnTo>
                <a:lnTo>
                  <a:pt x="394763" y="512540"/>
                </a:lnTo>
                <a:lnTo>
                  <a:pt x="454118" y="521465"/>
                </a:lnTo>
                <a:lnTo>
                  <a:pt x="516022" y="528006"/>
                </a:lnTo>
                <a:lnTo>
                  <a:pt x="580150" y="532029"/>
                </a:lnTo>
                <a:lnTo>
                  <a:pt x="646176" y="533400"/>
                </a:lnTo>
                <a:lnTo>
                  <a:pt x="712737" y="532029"/>
                </a:lnTo>
                <a:lnTo>
                  <a:pt x="777335" y="528006"/>
                </a:lnTo>
                <a:lnTo>
                  <a:pt x="839646" y="521465"/>
                </a:lnTo>
                <a:lnTo>
                  <a:pt x="899350" y="512540"/>
                </a:lnTo>
                <a:lnTo>
                  <a:pt x="956125" y="501364"/>
                </a:lnTo>
                <a:lnTo>
                  <a:pt x="1009650" y="488072"/>
                </a:lnTo>
                <a:lnTo>
                  <a:pt x="1059602" y="472798"/>
                </a:lnTo>
                <a:lnTo>
                  <a:pt x="1105662" y="455675"/>
                </a:lnTo>
                <a:lnTo>
                  <a:pt x="1147506" y="436838"/>
                </a:lnTo>
                <a:lnTo>
                  <a:pt x="1184814" y="416421"/>
                </a:lnTo>
                <a:lnTo>
                  <a:pt x="1217265" y="394556"/>
                </a:lnTo>
                <a:lnTo>
                  <a:pt x="1266307" y="347024"/>
                </a:lnTo>
                <a:lnTo>
                  <a:pt x="1292060" y="295312"/>
                </a:lnTo>
                <a:lnTo>
                  <a:pt x="1295400" y="268224"/>
                </a:lnTo>
                <a:lnTo>
                  <a:pt x="1292060" y="241101"/>
                </a:lnTo>
                <a:lnTo>
                  <a:pt x="1266307" y="189142"/>
                </a:lnTo>
                <a:lnTo>
                  <a:pt x="1217265" y="141184"/>
                </a:lnTo>
                <a:lnTo>
                  <a:pt x="1184814" y="119062"/>
                </a:lnTo>
                <a:lnTo>
                  <a:pt x="1147506" y="98369"/>
                </a:lnTo>
                <a:lnTo>
                  <a:pt x="1105661" y="79248"/>
                </a:lnTo>
                <a:lnTo>
                  <a:pt x="1059602" y="61841"/>
                </a:lnTo>
                <a:lnTo>
                  <a:pt x="1009649" y="46291"/>
                </a:lnTo>
                <a:lnTo>
                  <a:pt x="956125" y="32742"/>
                </a:lnTo>
                <a:lnTo>
                  <a:pt x="899350" y="21336"/>
                </a:lnTo>
                <a:lnTo>
                  <a:pt x="839646" y="12215"/>
                </a:lnTo>
                <a:lnTo>
                  <a:pt x="777335" y="5524"/>
                </a:lnTo>
                <a:lnTo>
                  <a:pt x="712737" y="1404"/>
                </a:lnTo>
                <a:lnTo>
                  <a:pt x="646176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12023" y="2676651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649224" y="0"/>
                </a:moveTo>
                <a:lnTo>
                  <a:pt x="582662" y="1371"/>
                </a:lnTo>
                <a:lnTo>
                  <a:pt x="518064" y="5399"/>
                </a:lnTo>
                <a:lnTo>
                  <a:pt x="455753" y="11954"/>
                </a:lnTo>
                <a:lnTo>
                  <a:pt x="396049" y="20907"/>
                </a:lnTo>
                <a:lnTo>
                  <a:pt x="339274" y="32128"/>
                </a:lnTo>
                <a:lnTo>
                  <a:pt x="285749" y="45487"/>
                </a:lnTo>
                <a:lnTo>
                  <a:pt x="235797" y="60856"/>
                </a:lnTo>
                <a:lnTo>
                  <a:pt x="189737" y="78104"/>
                </a:lnTo>
                <a:lnTo>
                  <a:pt x="147893" y="97103"/>
                </a:lnTo>
                <a:lnTo>
                  <a:pt x="110585" y="117723"/>
                </a:lnTo>
                <a:lnTo>
                  <a:pt x="78134" y="139833"/>
                </a:lnTo>
                <a:lnTo>
                  <a:pt x="29092" y="188010"/>
                </a:lnTo>
                <a:lnTo>
                  <a:pt x="3339" y="240599"/>
                </a:lnTo>
                <a:lnTo>
                  <a:pt x="0" y="268224"/>
                </a:lnTo>
                <a:lnTo>
                  <a:pt x="3339" y="295312"/>
                </a:lnTo>
                <a:lnTo>
                  <a:pt x="29092" y="347024"/>
                </a:lnTo>
                <a:lnTo>
                  <a:pt x="78134" y="394556"/>
                </a:lnTo>
                <a:lnTo>
                  <a:pt x="110585" y="416421"/>
                </a:lnTo>
                <a:lnTo>
                  <a:pt x="147893" y="436838"/>
                </a:lnTo>
                <a:lnTo>
                  <a:pt x="189738" y="455675"/>
                </a:lnTo>
                <a:lnTo>
                  <a:pt x="235797" y="472798"/>
                </a:lnTo>
                <a:lnTo>
                  <a:pt x="285750" y="488072"/>
                </a:lnTo>
                <a:lnTo>
                  <a:pt x="339274" y="501364"/>
                </a:lnTo>
                <a:lnTo>
                  <a:pt x="396049" y="512540"/>
                </a:lnTo>
                <a:lnTo>
                  <a:pt x="455753" y="521465"/>
                </a:lnTo>
                <a:lnTo>
                  <a:pt x="518064" y="528006"/>
                </a:lnTo>
                <a:lnTo>
                  <a:pt x="582662" y="532029"/>
                </a:lnTo>
                <a:lnTo>
                  <a:pt x="649224" y="533400"/>
                </a:lnTo>
                <a:lnTo>
                  <a:pt x="715249" y="532029"/>
                </a:lnTo>
                <a:lnTo>
                  <a:pt x="779377" y="528006"/>
                </a:lnTo>
                <a:lnTo>
                  <a:pt x="841281" y="521465"/>
                </a:lnTo>
                <a:lnTo>
                  <a:pt x="900636" y="512540"/>
                </a:lnTo>
                <a:lnTo>
                  <a:pt x="957115" y="501364"/>
                </a:lnTo>
                <a:lnTo>
                  <a:pt x="1010394" y="488072"/>
                </a:lnTo>
                <a:lnTo>
                  <a:pt x="1060145" y="472798"/>
                </a:lnTo>
                <a:lnTo>
                  <a:pt x="1106042" y="455675"/>
                </a:lnTo>
                <a:lnTo>
                  <a:pt x="1147761" y="436838"/>
                </a:lnTo>
                <a:lnTo>
                  <a:pt x="1184975" y="416421"/>
                </a:lnTo>
                <a:lnTo>
                  <a:pt x="1217358" y="394556"/>
                </a:lnTo>
                <a:lnTo>
                  <a:pt x="1266327" y="347024"/>
                </a:lnTo>
                <a:lnTo>
                  <a:pt x="1292061" y="295312"/>
                </a:lnTo>
                <a:lnTo>
                  <a:pt x="1295400" y="268224"/>
                </a:lnTo>
                <a:lnTo>
                  <a:pt x="1292061" y="240599"/>
                </a:lnTo>
                <a:lnTo>
                  <a:pt x="1266327" y="188010"/>
                </a:lnTo>
                <a:lnTo>
                  <a:pt x="1217358" y="139833"/>
                </a:lnTo>
                <a:lnTo>
                  <a:pt x="1184975" y="117723"/>
                </a:lnTo>
                <a:lnTo>
                  <a:pt x="1147761" y="97103"/>
                </a:lnTo>
                <a:lnTo>
                  <a:pt x="1106042" y="78104"/>
                </a:lnTo>
                <a:lnTo>
                  <a:pt x="1060145" y="60856"/>
                </a:lnTo>
                <a:lnTo>
                  <a:pt x="1010394" y="45487"/>
                </a:lnTo>
                <a:lnTo>
                  <a:pt x="957115" y="32128"/>
                </a:lnTo>
                <a:lnTo>
                  <a:pt x="900636" y="20907"/>
                </a:lnTo>
                <a:lnTo>
                  <a:pt x="841281" y="11954"/>
                </a:lnTo>
                <a:lnTo>
                  <a:pt x="779377" y="5399"/>
                </a:lnTo>
                <a:lnTo>
                  <a:pt x="715249" y="1371"/>
                </a:lnTo>
                <a:lnTo>
                  <a:pt x="649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12023" y="2676651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649224" y="0"/>
                </a:moveTo>
                <a:lnTo>
                  <a:pt x="582662" y="1371"/>
                </a:lnTo>
                <a:lnTo>
                  <a:pt x="518064" y="5399"/>
                </a:lnTo>
                <a:lnTo>
                  <a:pt x="455753" y="11954"/>
                </a:lnTo>
                <a:lnTo>
                  <a:pt x="396049" y="20907"/>
                </a:lnTo>
                <a:lnTo>
                  <a:pt x="339274" y="32128"/>
                </a:lnTo>
                <a:lnTo>
                  <a:pt x="285749" y="45487"/>
                </a:lnTo>
                <a:lnTo>
                  <a:pt x="235797" y="60856"/>
                </a:lnTo>
                <a:lnTo>
                  <a:pt x="189737" y="78104"/>
                </a:lnTo>
                <a:lnTo>
                  <a:pt x="147893" y="97103"/>
                </a:lnTo>
                <a:lnTo>
                  <a:pt x="110585" y="117723"/>
                </a:lnTo>
                <a:lnTo>
                  <a:pt x="78134" y="139833"/>
                </a:lnTo>
                <a:lnTo>
                  <a:pt x="29092" y="188010"/>
                </a:lnTo>
                <a:lnTo>
                  <a:pt x="3339" y="240599"/>
                </a:lnTo>
                <a:lnTo>
                  <a:pt x="0" y="268224"/>
                </a:lnTo>
                <a:lnTo>
                  <a:pt x="3339" y="295312"/>
                </a:lnTo>
                <a:lnTo>
                  <a:pt x="29092" y="347024"/>
                </a:lnTo>
                <a:lnTo>
                  <a:pt x="78134" y="394556"/>
                </a:lnTo>
                <a:lnTo>
                  <a:pt x="110585" y="416421"/>
                </a:lnTo>
                <a:lnTo>
                  <a:pt x="147893" y="436838"/>
                </a:lnTo>
                <a:lnTo>
                  <a:pt x="189738" y="455675"/>
                </a:lnTo>
                <a:lnTo>
                  <a:pt x="235797" y="472798"/>
                </a:lnTo>
                <a:lnTo>
                  <a:pt x="285750" y="488072"/>
                </a:lnTo>
                <a:lnTo>
                  <a:pt x="339274" y="501364"/>
                </a:lnTo>
                <a:lnTo>
                  <a:pt x="396049" y="512540"/>
                </a:lnTo>
                <a:lnTo>
                  <a:pt x="455753" y="521465"/>
                </a:lnTo>
                <a:lnTo>
                  <a:pt x="518064" y="528006"/>
                </a:lnTo>
                <a:lnTo>
                  <a:pt x="582662" y="532029"/>
                </a:lnTo>
                <a:lnTo>
                  <a:pt x="649224" y="533400"/>
                </a:lnTo>
                <a:lnTo>
                  <a:pt x="715249" y="532029"/>
                </a:lnTo>
                <a:lnTo>
                  <a:pt x="779377" y="528006"/>
                </a:lnTo>
                <a:lnTo>
                  <a:pt x="841281" y="521465"/>
                </a:lnTo>
                <a:lnTo>
                  <a:pt x="900636" y="512540"/>
                </a:lnTo>
                <a:lnTo>
                  <a:pt x="957115" y="501364"/>
                </a:lnTo>
                <a:lnTo>
                  <a:pt x="1010394" y="488072"/>
                </a:lnTo>
                <a:lnTo>
                  <a:pt x="1060145" y="472798"/>
                </a:lnTo>
                <a:lnTo>
                  <a:pt x="1106042" y="455675"/>
                </a:lnTo>
                <a:lnTo>
                  <a:pt x="1147761" y="436838"/>
                </a:lnTo>
                <a:lnTo>
                  <a:pt x="1184975" y="416421"/>
                </a:lnTo>
                <a:lnTo>
                  <a:pt x="1217358" y="394556"/>
                </a:lnTo>
                <a:lnTo>
                  <a:pt x="1266327" y="347024"/>
                </a:lnTo>
                <a:lnTo>
                  <a:pt x="1292061" y="295312"/>
                </a:lnTo>
                <a:lnTo>
                  <a:pt x="1295400" y="268224"/>
                </a:lnTo>
                <a:lnTo>
                  <a:pt x="1292061" y="240599"/>
                </a:lnTo>
                <a:lnTo>
                  <a:pt x="1266327" y="188010"/>
                </a:lnTo>
                <a:lnTo>
                  <a:pt x="1217358" y="139833"/>
                </a:lnTo>
                <a:lnTo>
                  <a:pt x="1184975" y="117723"/>
                </a:lnTo>
                <a:lnTo>
                  <a:pt x="1147761" y="97103"/>
                </a:lnTo>
                <a:lnTo>
                  <a:pt x="1106042" y="78104"/>
                </a:lnTo>
                <a:lnTo>
                  <a:pt x="1060145" y="60856"/>
                </a:lnTo>
                <a:lnTo>
                  <a:pt x="1010394" y="45487"/>
                </a:lnTo>
                <a:lnTo>
                  <a:pt x="957115" y="32128"/>
                </a:lnTo>
                <a:lnTo>
                  <a:pt x="900636" y="20907"/>
                </a:lnTo>
                <a:lnTo>
                  <a:pt x="841281" y="11954"/>
                </a:lnTo>
                <a:lnTo>
                  <a:pt x="779377" y="5399"/>
                </a:lnTo>
                <a:lnTo>
                  <a:pt x="715249" y="1371"/>
                </a:lnTo>
                <a:lnTo>
                  <a:pt x="649224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 txBox="1"/>
          <p:nvPr/>
        </p:nvSpPr>
        <p:spPr>
          <a:xfrm>
            <a:off x="7963916" y="2746247"/>
            <a:ext cx="998219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54610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Trebuchet MS"/>
                <a:cs typeface="Trebuchet MS"/>
              </a:rPr>
              <a:t>Plan </a:t>
            </a:r>
            <a:r>
              <a:rPr sz="1200" spc="-10" dirty="0">
                <a:latin typeface="Trebuchet MS"/>
                <a:cs typeface="Trebuchet MS"/>
              </a:rPr>
              <a:t>Aud. </a:t>
            </a:r>
            <a:r>
              <a:rPr sz="1200" spc="-5" dirty="0">
                <a:latin typeface="Trebuchet MS"/>
                <a:cs typeface="Trebuchet MS"/>
              </a:rPr>
              <a:t>de  cada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Gerencia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31023" y="2829051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304800" h="228600">
                <a:moveTo>
                  <a:pt x="228600" y="0"/>
                </a:moveTo>
                <a:lnTo>
                  <a:pt x="228600" y="57912"/>
                </a:lnTo>
                <a:lnTo>
                  <a:pt x="0" y="57912"/>
                </a:lnTo>
                <a:lnTo>
                  <a:pt x="0" y="170687"/>
                </a:lnTo>
                <a:lnTo>
                  <a:pt x="228600" y="170687"/>
                </a:lnTo>
                <a:lnTo>
                  <a:pt x="228600" y="228600"/>
                </a:lnTo>
                <a:lnTo>
                  <a:pt x="304800" y="115824"/>
                </a:lnTo>
                <a:lnTo>
                  <a:pt x="228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431023" y="2829051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304800" h="228600">
                <a:moveTo>
                  <a:pt x="228600" y="0"/>
                </a:moveTo>
                <a:lnTo>
                  <a:pt x="228600" y="57912"/>
                </a:lnTo>
                <a:lnTo>
                  <a:pt x="0" y="57912"/>
                </a:lnTo>
                <a:lnTo>
                  <a:pt x="0" y="170687"/>
                </a:lnTo>
                <a:lnTo>
                  <a:pt x="228600" y="170687"/>
                </a:lnTo>
                <a:lnTo>
                  <a:pt x="228600" y="228600"/>
                </a:lnTo>
                <a:lnTo>
                  <a:pt x="304800" y="115824"/>
                </a:lnTo>
                <a:lnTo>
                  <a:pt x="22860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611623" y="3054604"/>
            <a:ext cx="231775" cy="307975"/>
          </a:xfrm>
          <a:custGeom>
            <a:avLst/>
            <a:gdLst/>
            <a:ahLst/>
            <a:cxnLst/>
            <a:rect l="l" t="t" r="r" b="b"/>
            <a:pathLst>
              <a:path w="231775" h="307975">
                <a:moveTo>
                  <a:pt x="15239" y="225551"/>
                </a:moveTo>
                <a:lnTo>
                  <a:pt x="0" y="307848"/>
                </a:lnTo>
                <a:lnTo>
                  <a:pt x="76200" y="271272"/>
                </a:lnTo>
                <a:lnTo>
                  <a:pt x="64008" y="262128"/>
                </a:lnTo>
                <a:lnTo>
                  <a:pt x="33527" y="262128"/>
                </a:lnTo>
                <a:lnTo>
                  <a:pt x="33527" y="252984"/>
                </a:lnTo>
                <a:lnTo>
                  <a:pt x="40162" y="244243"/>
                </a:lnTo>
                <a:lnTo>
                  <a:pt x="15239" y="225551"/>
                </a:lnTo>
                <a:close/>
              </a:path>
              <a:path w="231775" h="307975">
                <a:moveTo>
                  <a:pt x="40162" y="244243"/>
                </a:moveTo>
                <a:lnTo>
                  <a:pt x="33527" y="252984"/>
                </a:lnTo>
                <a:lnTo>
                  <a:pt x="33527" y="262128"/>
                </a:lnTo>
                <a:lnTo>
                  <a:pt x="42672" y="259080"/>
                </a:lnTo>
                <a:lnTo>
                  <a:pt x="48873" y="250777"/>
                </a:lnTo>
                <a:lnTo>
                  <a:pt x="40162" y="244243"/>
                </a:lnTo>
                <a:close/>
              </a:path>
              <a:path w="231775" h="307975">
                <a:moveTo>
                  <a:pt x="48873" y="250777"/>
                </a:moveTo>
                <a:lnTo>
                  <a:pt x="42672" y="259080"/>
                </a:lnTo>
                <a:lnTo>
                  <a:pt x="33527" y="262128"/>
                </a:lnTo>
                <a:lnTo>
                  <a:pt x="64008" y="262128"/>
                </a:lnTo>
                <a:lnTo>
                  <a:pt x="48873" y="250777"/>
                </a:lnTo>
                <a:close/>
              </a:path>
              <a:path w="231775" h="307975">
                <a:moveTo>
                  <a:pt x="231648" y="0"/>
                </a:moveTo>
                <a:lnTo>
                  <a:pt x="225551" y="0"/>
                </a:lnTo>
                <a:lnTo>
                  <a:pt x="40162" y="244243"/>
                </a:lnTo>
                <a:lnTo>
                  <a:pt x="48873" y="250777"/>
                </a:lnTo>
                <a:lnTo>
                  <a:pt x="231648" y="6096"/>
                </a:lnTo>
                <a:lnTo>
                  <a:pt x="2316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6970776" y="3130804"/>
            <a:ext cx="1146175" cy="253365"/>
          </a:xfrm>
          <a:custGeom>
            <a:avLst/>
            <a:gdLst/>
            <a:ahLst/>
            <a:cxnLst/>
            <a:rect l="l" t="t" r="r" b="b"/>
            <a:pathLst>
              <a:path w="1146175" h="253364">
                <a:moveTo>
                  <a:pt x="1070091" y="222552"/>
                </a:moveTo>
                <a:lnTo>
                  <a:pt x="1063752" y="252984"/>
                </a:lnTo>
                <a:lnTo>
                  <a:pt x="1146048" y="231648"/>
                </a:lnTo>
                <a:lnTo>
                  <a:pt x="1138159" y="225551"/>
                </a:lnTo>
                <a:lnTo>
                  <a:pt x="1085088" y="225551"/>
                </a:lnTo>
                <a:lnTo>
                  <a:pt x="1070091" y="222552"/>
                </a:lnTo>
                <a:close/>
              </a:path>
              <a:path w="1146175" h="253364">
                <a:moveTo>
                  <a:pt x="1072524" y="210875"/>
                </a:moveTo>
                <a:lnTo>
                  <a:pt x="1070091" y="222552"/>
                </a:lnTo>
                <a:lnTo>
                  <a:pt x="1085088" y="225551"/>
                </a:lnTo>
                <a:lnTo>
                  <a:pt x="1088135" y="219456"/>
                </a:lnTo>
                <a:lnTo>
                  <a:pt x="1085088" y="213360"/>
                </a:lnTo>
                <a:lnTo>
                  <a:pt x="1072524" y="210875"/>
                </a:lnTo>
                <a:close/>
              </a:path>
              <a:path w="1146175" h="253364">
                <a:moveTo>
                  <a:pt x="1078992" y="179832"/>
                </a:moveTo>
                <a:lnTo>
                  <a:pt x="1072524" y="210875"/>
                </a:lnTo>
                <a:lnTo>
                  <a:pt x="1085088" y="213360"/>
                </a:lnTo>
                <a:lnTo>
                  <a:pt x="1088135" y="219456"/>
                </a:lnTo>
                <a:lnTo>
                  <a:pt x="1085088" y="225551"/>
                </a:lnTo>
                <a:lnTo>
                  <a:pt x="1138159" y="225551"/>
                </a:lnTo>
                <a:lnTo>
                  <a:pt x="1078992" y="179832"/>
                </a:lnTo>
                <a:close/>
              </a:path>
              <a:path w="1146175" h="253364">
                <a:moveTo>
                  <a:pt x="6096" y="0"/>
                </a:moveTo>
                <a:lnTo>
                  <a:pt x="0" y="3048"/>
                </a:lnTo>
                <a:lnTo>
                  <a:pt x="3048" y="9144"/>
                </a:lnTo>
                <a:lnTo>
                  <a:pt x="1070091" y="222552"/>
                </a:lnTo>
                <a:lnTo>
                  <a:pt x="1072524" y="210875"/>
                </a:lnTo>
                <a:lnTo>
                  <a:pt x="60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5989320" y="2981451"/>
            <a:ext cx="100965" cy="307975"/>
          </a:xfrm>
          <a:custGeom>
            <a:avLst/>
            <a:gdLst/>
            <a:ahLst/>
            <a:cxnLst/>
            <a:rect l="l" t="t" r="r" b="b"/>
            <a:pathLst>
              <a:path w="100964" h="307975">
                <a:moveTo>
                  <a:pt x="58270" y="236130"/>
                </a:moveTo>
                <a:lnTo>
                  <a:pt x="27431" y="243839"/>
                </a:lnTo>
                <a:lnTo>
                  <a:pt x="82295" y="307848"/>
                </a:lnTo>
                <a:lnTo>
                  <a:pt x="95165" y="249936"/>
                </a:lnTo>
                <a:lnTo>
                  <a:pt x="67055" y="249936"/>
                </a:lnTo>
                <a:lnTo>
                  <a:pt x="60959" y="246887"/>
                </a:lnTo>
                <a:lnTo>
                  <a:pt x="58270" y="236130"/>
                </a:lnTo>
                <a:close/>
              </a:path>
              <a:path w="100964" h="307975">
                <a:moveTo>
                  <a:pt x="67029" y="233940"/>
                </a:moveTo>
                <a:lnTo>
                  <a:pt x="58270" y="236130"/>
                </a:lnTo>
                <a:lnTo>
                  <a:pt x="60959" y="246887"/>
                </a:lnTo>
                <a:lnTo>
                  <a:pt x="67055" y="249936"/>
                </a:lnTo>
                <a:lnTo>
                  <a:pt x="70103" y="246887"/>
                </a:lnTo>
                <a:lnTo>
                  <a:pt x="67029" y="233940"/>
                </a:lnTo>
                <a:close/>
              </a:path>
              <a:path w="100964" h="307975">
                <a:moveTo>
                  <a:pt x="100583" y="225551"/>
                </a:moveTo>
                <a:lnTo>
                  <a:pt x="67029" y="233940"/>
                </a:lnTo>
                <a:lnTo>
                  <a:pt x="70103" y="246887"/>
                </a:lnTo>
                <a:lnTo>
                  <a:pt x="67055" y="249936"/>
                </a:lnTo>
                <a:lnTo>
                  <a:pt x="95165" y="249936"/>
                </a:lnTo>
                <a:lnTo>
                  <a:pt x="100583" y="225551"/>
                </a:lnTo>
                <a:close/>
              </a:path>
              <a:path w="100964" h="307975">
                <a:moveTo>
                  <a:pt x="6095" y="0"/>
                </a:moveTo>
                <a:lnTo>
                  <a:pt x="0" y="3048"/>
                </a:lnTo>
                <a:lnTo>
                  <a:pt x="58270" y="236130"/>
                </a:lnTo>
                <a:lnTo>
                  <a:pt x="67029" y="233940"/>
                </a:lnTo>
                <a:lnTo>
                  <a:pt x="12191" y="3048"/>
                </a:lnTo>
                <a:lnTo>
                  <a:pt x="60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 txBox="1"/>
          <p:nvPr/>
        </p:nvSpPr>
        <p:spPr>
          <a:xfrm>
            <a:off x="2169667" y="926593"/>
            <a:ext cx="68624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FACTORES A </a:t>
            </a:r>
            <a:r>
              <a:rPr sz="1600" b="1" spc="-5" dirty="0">
                <a:solidFill>
                  <a:srgbClr val="66FF33"/>
                </a:solidFill>
                <a:latin typeface="Trebuchet MS"/>
                <a:cs typeface="Trebuchet MS"/>
              </a:rPr>
              <a:t>CONSIDERAR PARA </a:t>
            </a: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LA</a:t>
            </a:r>
            <a:r>
              <a:rPr sz="1600" b="1" spc="-55" dirty="0">
                <a:solidFill>
                  <a:srgbClr val="66FF33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EVALUACIÓN</a:t>
            </a:r>
            <a:endParaRPr sz="16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DE LA GESTIÓN </a:t>
            </a:r>
            <a:r>
              <a:rPr sz="1600" b="1" spc="-5" dirty="0">
                <a:solidFill>
                  <a:srgbClr val="66FF33"/>
                </a:solidFill>
                <a:latin typeface="Trebuchet MS"/>
                <a:cs typeface="Trebuchet MS"/>
              </a:rPr>
              <a:t>INSTITUCIONAL </a:t>
            </a:r>
            <a:r>
              <a:rPr sz="1600" b="1" spc="-15" dirty="0">
                <a:solidFill>
                  <a:srgbClr val="66FF33"/>
                </a:solidFill>
                <a:latin typeface="Trebuchet MS"/>
                <a:cs typeface="Trebuchet MS"/>
              </a:rPr>
              <a:t>DE </a:t>
            </a: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LAS ENTIDADES DEL </a:t>
            </a:r>
            <a:r>
              <a:rPr sz="1600" b="1" spc="-5" dirty="0">
                <a:solidFill>
                  <a:srgbClr val="66FF33"/>
                </a:solidFill>
                <a:latin typeface="Trebuchet MS"/>
                <a:cs typeface="Trebuchet MS"/>
              </a:rPr>
              <a:t>SECTOR</a:t>
            </a:r>
            <a:r>
              <a:rPr sz="1600" b="1" dirty="0">
                <a:solidFill>
                  <a:srgbClr val="66FF33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66FF33"/>
                </a:solidFill>
                <a:latin typeface="Trebuchet MS"/>
                <a:cs typeface="Trebuchet MS"/>
              </a:rPr>
              <a:t>PÚBLICO</a:t>
            </a:r>
            <a:endParaRPr sz="1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138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0" marR="5080" indent="-21336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6FD1C"/>
                </a:solidFill>
              </a:rPr>
              <a:t>Principales normas de  presupuesto/control</a:t>
            </a:r>
          </a:p>
        </p:txBody>
      </p:sp>
      <p:sp>
        <p:nvSpPr>
          <p:cNvPr id="7" name="object 7"/>
          <p:cNvSpPr/>
          <p:nvPr/>
        </p:nvSpPr>
        <p:spPr>
          <a:xfrm>
            <a:off x="7764398" y="3931665"/>
            <a:ext cx="136525" cy="2330450"/>
          </a:xfrm>
          <a:custGeom>
            <a:avLst/>
            <a:gdLst/>
            <a:ahLst/>
            <a:cxnLst/>
            <a:rect l="l" t="t" r="r" b="b"/>
            <a:pathLst>
              <a:path w="136525" h="2330450">
                <a:moveTo>
                  <a:pt x="0" y="0"/>
                </a:moveTo>
                <a:lnTo>
                  <a:pt x="0" y="2330005"/>
                </a:lnTo>
                <a:lnTo>
                  <a:pt x="136398" y="2330005"/>
                </a:lnTo>
                <a:lnTo>
                  <a:pt x="136398" y="10572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741919" y="3932428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42672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64398" y="3983863"/>
            <a:ext cx="136525" cy="1853564"/>
          </a:xfrm>
          <a:custGeom>
            <a:avLst/>
            <a:gdLst/>
            <a:ahLst/>
            <a:cxnLst/>
            <a:rect l="l" t="t" r="r" b="b"/>
            <a:pathLst>
              <a:path w="136525" h="1853564">
                <a:moveTo>
                  <a:pt x="0" y="0"/>
                </a:moveTo>
                <a:lnTo>
                  <a:pt x="0" y="1853564"/>
                </a:lnTo>
                <a:lnTo>
                  <a:pt x="136398" y="1853564"/>
                </a:lnTo>
                <a:lnTo>
                  <a:pt x="136398" y="10591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809547" y="4089780"/>
            <a:ext cx="91440" cy="1694180"/>
          </a:xfrm>
          <a:custGeom>
            <a:avLst/>
            <a:gdLst/>
            <a:ahLst/>
            <a:cxnLst/>
            <a:rect l="l" t="t" r="r" b="b"/>
            <a:pathLst>
              <a:path w="91440" h="1694179">
                <a:moveTo>
                  <a:pt x="0" y="0"/>
                </a:moveTo>
                <a:lnTo>
                  <a:pt x="0" y="1694116"/>
                </a:lnTo>
                <a:lnTo>
                  <a:pt x="91249" y="1694116"/>
                </a:lnTo>
                <a:lnTo>
                  <a:pt x="91249" y="535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809547" y="4249039"/>
            <a:ext cx="91440" cy="52705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0"/>
                </a:moveTo>
                <a:lnTo>
                  <a:pt x="91249" y="523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803642" y="4403725"/>
            <a:ext cx="100330" cy="46990"/>
          </a:xfrm>
          <a:custGeom>
            <a:avLst/>
            <a:gdLst/>
            <a:ahLst/>
            <a:cxnLst/>
            <a:rect l="l" t="t" r="r" b="b"/>
            <a:pathLst>
              <a:path w="100329" h="46989">
                <a:moveTo>
                  <a:pt x="0" y="0"/>
                </a:moveTo>
                <a:lnTo>
                  <a:pt x="100202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803642" y="4557458"/>
            <a:ext cx="102235" cy="42545"/>
          </a:xfrm>
          <a:custGeom>
            <a:avLst/>
            <a:gdLst/>
            <a:ahLst/>
            <a:cxnLst/>
            <a:rect l="l" t="t" r="r" b="b"/>
            <a:pathLst>
              <a:path w="102234" h="42545">
                <a:moveTo>
                  <a:pt x="0" y="0"/>
                </a:moveTo>
                <a:lnTo>
                  <a:pt x="102107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805737" y="4716716"/>
            <a:ext cx="98425" cy="34290"/>
          </a:xfrm>
          <a:custGeom>
            <a:avLst/>
            <a:gdLst/>
            <a:ahLst/>
            <a:cxnLst/>
            <a:rect l="l" t="t" r="r" b="b"/>
            <a:pathLst>
              <a:path w="98425" h="34289">
                <a:moveTo>
                  <a:pt x="0" y="0"/>
                </a:moveTo>
                <a:lnTo>
                  <a:pt x="98107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803642" y="4857686"/>
            <a:ext cx="99695" cy="40005"/>
          </a:xfrm>
          <a:custGeom>
            <a:avLst/>
            <a:gdLst/>
            <a:ahLst/>
            <a:cxnLst/>
            <a:rect l="l" t="t" r="r" b="b"/>
            <a:pathLst>
              <a:path w="99695" h="40004">
                <a:moveTo>
                  <a:pt x="0" y="0"/>
                </a:moveTo>
                <a:lnTo>
                  <a:pt x="99250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805737" y="5026088"/>
            <a:ext cx="100330" cy="27940"/>
          </a:xfrm>
          <a:custGeom>
            <a:avLst/>
            <a:gdLst/>
            <a:ahLst/>
            <a:cxnLst/>
            <a:rect l="l" t="t" r="r" b="b"/>
            <a:pathLst>
              <a:path w="100329" h="27939">
                <a:moveTo>
                  <a:pt x="0" y="0"/>
                </a:moveTo>
                <a:lnTo>
                  <a:pt x="100012" y="2743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803642" y="5181917"/>
            <a:ext cx="102235" cy="32384"/>
          </a:xfrm>
          <a:custGeom>
            <a:avLst/>
            <a:gdLst/>
            <a:ahLst/>
            <a:cxnLst/>
            <a:rect l="l" t="t" r="r" b="b"/>
            <a:pathLst>
              <a:path w="102234" h="32385">
                <a:moveTo>
                  <a:pt x="0" y="0"/>
                </a:moveTo>
                <a:lnTo>
                  <a:pt x="102107" y="3200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803642" y="5344795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2107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803642" y="5494909"/>
            <a:ext cx="100330" cy="16510"/>
          </a:xfrm>
          <a:custGeom>
            <a:avLst/>
            <a:gdLst/>
            <a:ahLst/>
            <a:cxnLst/>
            <a:rect l="l" t="t" r="r" b="b"/>
            <a:pathLst>
              <a:path w="100329" h="16510">
                <a:moveTo>
                  <a:pt x="0" y="0"/>
                </a:moveTo>
                <a:lnTo>
                  <a:pt x="100202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803642" y="5651880"/>
            <a:ext cx="102235" cy="15240"/>
          </a:xfrm>
          <a:custGeom>
            <a:avLst/>
            <a:gdLst/>
            <a:ahLst/>
            <a:cxnLst/>
            <a:rect l="l" t="t" r="r" b="b"/>
            <a:pathLst>
              <a:path w="102234" h="15239">
                <a:moveTo>
                  <a:pt x="0" y="0"/>
                </a:moveTo>
                <a:lnTo>
                  <a:pt x="102107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766304" y="6105652"/>
            <a:ext cx="88900" cy="155575"/>
          </a:xfrm>
          <a:custGeom>
            <a:avLst/>
            <a:gdLst/>
            <a:ahLst/>
            <a:cxnLst/>
            <a:rect l="l" t="t" r="r" b="b"/>
            <a:pathLst>
              <a:path w="88900" h="155575">
                <a:moveTo>
                  <a:pt x="0" y="155448"/>
                </a:moveTo>
                <a:lnTo>
                  <a:pt x="88392" y="155448"/>
                </a:lnTo>
                <a:lnTo>
                  <a:pt x="88392" y="0"/>
                </a:lnTo>
                <a:lnTo>
                  <a:pt x="0" y="0"/>
                </a:lnTo>
                <a:lnTo>
                  <a:pt x="0" y="155448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865459" y="6116320"/>
            <a:ext cx="0" cy="144780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797736" y="6104890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285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947088" y="4037393"/>
            <a:ext cx="136525" cy="2224405"/>
          </a:xfrm>
          <a:custGeom>
            <a:avLst/>
            <a:gdLst/>
            <a:ahLst/>
            <a:cxnLst/>
            <a:rect l="l" t="t" r="r" b="b"/>
            <a:pathLst>
              <a:path w="136525" h="2224404">
                <a:moveTo>
                  <a:pt x="0" y="0"/>
                </a:moveTo>
                <a:lnTo>
                  <a:pt x="0" y="2224278"/>
                </a:lnTo>
                <a:lnTo>
                  <a:pt x="136398" y="2224278"/>
                </a:lnTo>
                <a:lnTo>
                  <a:pt x="136398" y="10020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923276" y="4039108"/>
            <a:ext cx="0" cy="2222500"/>
          </a:xfrm>
          <a:custGeom>
            <a:avLst/>
            <a:gdLst/>
            <a:ahLst/>
            <a:cxnLst/>
            <a:rect l="l" t="t" r="r" b="b"/>
            <a:pathLst>
              <a:path h="2222500">
                <a:moveTo>
                  <a:pt x="0" y="0"/>
                </a:moveTo>
                <a:lnTo>
                  <a:pt x="0" y="2221992"/>
                </a:lnTo>
              </a:path>
            </a:pathLst>
          </a:custGeom>
          <a:ln w="39624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947088" y="4087495"/>
            <a:ext cx="136525" cy="1770380"/>
          </a:xfrm>
          <a:custGeom>
            <a:avLst/>
            <a:gdLst/>
            <a:ahLst/>
            <a:cxnLst/>
            <a:rect l="l" t="t" r="r" b="b"/>
            <a:pathLst>
              <a:path w="136525" h="1770379">
                <a:moveTo>
                  <a:pt x="0" y="0"/>
                </a:moveTo>
                <a:lnTo>
                  <a:pt x="0" y="1770316"/>
                </a:lnTo>
                <a:lnTo>
                  <a:pt x="136398" y="1770316"/>
                </a:lnTo>
                <a:lnTo>
                  <a:pt x="136398" y="10115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992236" y="4188650"/>
            <a:ext cx="91440" cy="1617345"/>
          </a:xfrm>
          <a:custGeom>
            <a:avLst/>
            <a:gdLst/>
            <a:ahLst/>
            <a:cxnLst/>
            <a:rect l="l" t="t" r="r" b="b"/>
            <a:pathLst>
              <a:path w="91440" h="1617345">
                <a:moveTo>
                  <a:pt x="0" y="0"/>
                </a:moveTo>
                <a:lnTo>
                  <a:pt x="0" y="1616773"/>
                </a:lnTo>
                <a:lnTo>
                  <a:pt x="91249" y="1616773"/>
                </a:lnTo>
                <a:lnTo>
                  <a:pt x="91249" y="501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991093" y="4338954"/>
            <a:ext cx="90805" cy="50165"/>
          </a:xfrm>
          <a:custGeom>
            <a:avLst/>
            <a:gdLst/>
            <a:ahLst/>
            <a:cxnLst/>
            <a:rect l="l" t="t" r="r" b="b"/>
            <a:pathLst>
              <a:path w="90804" h="50164">
                <a:moveTo>
                  <a:pt x="0" y="0"/>
                </a:moveTo>
                <a:lnTo>
                  <a:pt x="90297" y="501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986331" y="4487926"/>
            <a:ext cx="99060" cy="44450"/>
          </a:xfrm>
          <a:custGeom>
            <a:avLst/>
            <a:gdLst/>
            <a:ahLst/>
            <a:cxnLst/>
            <a:rect l="l" t="t" r="r" b="b"/>
            <a:pathLst>
              <a:path w="99059" h="44450">
                <a:moveTo>
                  <a:pt x="0" y="0"/>
                </a:moveTo>
                <a:lnTo>
                  <a:pt x="99059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986331" y="4634801"/>
            <a:ext cx="102235" cy="38735"/>
          </a:xfrm>
          <a:custGeom>
            <a:avLst/>
            <a:gdLst/>
            <a:ahLst/>
            <a:cxnLst/>
            <a:rect l="l" t="t" r="r" b="b"/>
            <a:pathLst>
              <a:path w="102234" h="38735">
                <a:moveTo>
                  <a:pt x="0" y="0"/>
                </a:moveTo>
                <a:lnTo>
                  <a:pt x="101917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986331" y="4787201"/>
            <a:ext cx="99060" cy="32384"/>
          </a:xfrm>
          <a:custGeom>
            <a:avLst/>
            <a:gdLst/>
            <a:ahLst/>
            <a:cxnLst/>
            <a:rect l="l" t="t" r="r" b="b"/>
            <a:pathLst>
              <a:path w="99059" h="32385">
                <a:moveTo>
                  <a:pt x="0" y="0"/>
                </a:moveTo>
                <a:lnTo>
                  <a:pt x="99059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986331" y="4921503"/>
            <a:ext cx="97155" cy="38100"/>
          </a:xfrm>
          <a:custGeom>
            <a:avLst/>
            <a:gdLst/>
            <a:ahLst/>
            <a:cxnLst/>
            <a:rect l="l" t="t" r="r" b="b"/>
            <a:pathLst>
              <a:path w="97154" h="38100">
                <a:moveTo>
                  <a:pt x="0" y="0"/>
                </a:moveTo>
                <a:lnTo>
                  <a:pt x="97154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986331" y="5080761"/>
            <a:ext cx="102235" cy="27305"/>
          </a:xfrm>
          <a:custGeom>
            <a:avLst/>
            <a:gdLst/>
            <a:ahLst/>
            <a:cxnLst/>
            <a:rect l="l" t="t" r="r" b="b"/>
            <a:pathLst>
              <a:path w="102234" h="27304">
                <a:moveTo>
                  <a:pt x="0" y="0"/>
                </a:moveTo>
                <a:lnTo>
                  <a:pt x="101917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86331" y="5229733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4" h="31114">
                <a:moveTo>
                  <a:pt x="0" y="0"/>
                </a:moveTo>
                <a:lnTo>
                  <a:pt x="101917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986331" y="5384609"/>
            <a:ext cx="102235" cy="20955"/>
          </a:xfrm>
          <a:custGeom>
            <a:avLst/>
            <a:gdLst/>
            <a:ahLst/>
            <a:cxnLst/>
            <a:rect l="l" t="t" r="r" b="b"/>
            <a:pathLst>
              <a:path w="102234" h="20954">
                <a:moveTo>
                  <a:pt x="0" y="0"/>
                </a:moveTo>
                <a:lnTo>
                  <a:pt x="101917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86331" y="5527865"/>
            <a:ext cx="99060" cy="16510"/>
          </a:xfrm>
          <a:custGeom>
            <a:avLst/>
            <a:gdLst/>
            <a:ahLst/>
            <a:cxnLst/>
            <a:rect l="l" t="t" r="r" b="b"/>
            <a:pathLst>
              <a:path w="99059" h="16510">
                <a:moveTo>
                  <a:pt x="0" y="0"/>
                </a:moveTo>
                <a:lnTo>
                  <a:pt x="99059" y="16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986331" y="5678170"/>
            <a:ext cx="102235" cy="13970"/>
          </a:xfrm>
          <a:custGeom>
            <a:avLst/>
            <a:gdLst/>
            <a:ahLst/>
            <a:cxnLst/>
            <a:rect l="l" t="t" r="r" b="b"/>
            <a:pathLst>
              <a:path w="102234" h="13970">
                <a:moveTo>
                  <a:pt x="0" y="0"/>
                </a:moveTo>
                <a:lnTo>
                  <a:pt x="101917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946135" y="6108700"/>
            <a:ext cx="88900" cy="152400"/>
          </a:xfrm>
          <a:custGeom>
            <a:avLst/>
            <a:gdLst/>
            <a:ahLst/>
            <a:cxnLst/>
            <a:rect l="l" t="t" r="r" b="b"/>
            <a:pathLst>
              <a:path w="88900" h="152400">
                <a:moveTo>
                  <a:pt x="0" y="152400"/>
                </a:moveTo>
                <a:lnTo>
                  <a:pt x="88392" y="152400"/>
                </a:lnTo>
                <a:lnTo>
                  <a:pt x="88392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048149" y="6122670"/>
            <a:ext cx="0" cy="138430"/>
          </a:xfrm>
          <a:custGeom>
            <a:avLst/>
            <a:gdLst/>
            <a:ahLst/>
            <a:cxnLst/>
            <a:rect l="l" t="t" r="r" b="b"/>
            <a:pathLst>
              <a:path h="138429">
                <a:moveTo>
                  <a:pt x="0" y="0"/>
                </a:moveTo>
                <a:lnTo>
                  <a:pt x="0" y="138429"/>
                </a:lnTo>
              </a:path>
            </a:pathLst>
          </a:custGeom>
          <a:ln w="706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980426" y="6111875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060" y="0"/>
                </a:lnTo>
              </a:path>
            </a:pathLst>
          </a:custGeom>
          <a:ln w="2159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8120633" y="4096639"/>
            <a:ext cx="132715" cy="2157730"/>
          </a:xfrm>
          <a:custGeom>
            <a:avLst/>
            <a:gdLst/>
            <a:ahLst/>
            <a:cxnLst/>
            <a:rect l="l" t="t" r="r" b="b"/>
            <a:pathLst>
              <a:path w="132715" h="2157729">
                <a:moveTo>
                  <a:pt x="0" y="0"/>
                </a:moveTo>
                <a:lnTo>
                  <a:pt x="0" y="2157222"/>
                </a:lnTo>
                <a:lnTo>
                  <a:pt x="132588" y="2157222"/>
                </a:lnTo>
                <a:lnTo>
                  <a:pt x="132588" y="96583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098535" y="4097020"/>
            <a:ext cx="0" cy="2155190"/>
          </a:xfrm>
          <a:custGeom>
            <a:avLst/>
            <a:gdLst/>
            <a:ahLst/>
            <a:cxnLst/>
            <a:rect l="l" t="t" r="r" b="b"/>
            <a:pathLst>
              <a:path h="2155190">
                <a:moveTo>
                  <a:pt x="0" y="0"/>
                </a:moveTo>
                <a:lnTo>
                  <a:pt x="0" y="2154935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120633" y="4144264"/>
            <a:ext cx="132715" cy="1718310"/>
          </a:xfrm>
          <a:custGeom>
            <a:avLst/>
            <a:gdLst/>
            <a:ahLst/>
            <a:cxnLst/>
            <a:rect l="l" t="t" r="r" b="b"/>
            <a:pathLst>
              <a:path w="132715" h="1718310">
                <a:moveTo>
                  <a:pt x="0" y="0"/>
                </a:moveTo>
                <a:lnTo>
                  <a:pt x="0" y="1718119"/>
                </a:lnTo>
                <a:lnTo>
                  <a:pt x="132588" y="1718119"/>
                </a:lnTo>
                <a:lnTo>
                  <a:pt x="132588" y="9906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8164830" y="4243323"/>
            <a:ext cx="88900" cy="1569085"/>
          </a:xfrm>
          <a:custGeom>
            <a:avLst/>
            <a:gdLst/>
            <a:ahLst/>
            <a:cxnLst/>
            <a:rect l="l" t="t" r="r" b="b"/>
            <a:pathLst>
              <a:path w="88900" h="1569085">
                <a:moveTo>
                  <a:pt x="0" y="0"/>
                </a:moveTo>
                <a:lnTo>
                  <a:pt x="0" y="1568958"/>
                </a:lnTo>
                <a:lnTo>
                  <a:pt x="88392" y="1568958"/>
                </a:lnTo>
                <a:lnTo>
                  <a:pt x="88392" y="489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63877" y="4389056"/>
            <a:ext cx="87630" cy="46990"/>
          </a:xfrm>
          <a:custGeom>
            <a:avLst/>
            <a:gdLst/>
            <a:ahLst/>
            <a:cxnLst/>
            <a:rect l="l" t="t" r="r" b="b"/>
            <a:pathLst>
              <a:path w="87629" h="46989">
                <a:moveTo>
                  <a:pt x="0" y="0"/>
                </a:moveTo>
                <a:lnTo>
                  <a:pt x="87439" y="4648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8158924" y="4533455"/>
            <a:ext cx="96520" cy="43815"/>
          </a:xfrm>
          <a:custGeom>
            <a:avLst/>
            <a:gdLst/>
            <a:ahLst/>
            <a:cxnLst/>
            <a:rect l="l" t="t" r="r" b="b"/>
            <a:pathLst>
              <a:path w="96520" h="43814">
                <a:moveTo>
                  <a:pt x="0" y="0"/>
                </a:moveTo>
                <a:lnTo>
                  <a:pt x="96202" y="432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8158924" y="4675759"/>
            <a:ext cx="100330" cy="36830"/>
          </a:xfrm>
          <a:custGeom>
            <a:avLst/>
            <a:gdLst/>
            <a:ahLst/>
            <a:cxnLst/>
            <a:rect l="l" t="t" r="r" b="b"/>
            <a:pathLst>
              <a:path w="100329" h="36829">
                <a:moveTo>
                  <a:pt x="0" y="0"/>
                </a:moveTo>
                <a:lnTo>
                  <a:pt x="100203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158924" y="4822444"/>
            <a:ext cx="96520" cy="32384"/>
          </a:xfrm>
          <a:custGeom>
            <a:avLst/>
            <a:gdLst/>
            <a:ahLst/>
            <a:cxnLst/>
            <a:rect l="l" t="t" r="r" b="b"/>
            <a:pathLst>
              <a:path w="96520" h="32385">
                <a:moveTo>
                  <a:pt x="0" y="0"/>
                </a:moveTo>
                <a:lnTo>
                  <a:pt x="96202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158924" y="4954460"/>
            <a:ext cx="94615" cy="35560"/>
          </a:xfrm>
          <a:custGeom>
            <a:avLst/>
            <a:gdLst/>
            <a:ahLst/>
            <a:cxnLst/>
            <a:rect l="l" t="t" r="r" b="b"/>
            <a:pathLst>
              <a:path w="94615" h="35560">
                <a:moveTo>
                  <a:pt x="0" y="0"/>
                </a:moveTo>
                <a:lnTo>
                  <a:pt x="9429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8158924" y="5108003"/>
            <a:ext cx="100330" cy="26670"/>
          </a:xfrm>
          <a:custGeom>
            <a:avLst/>
            <a:gdLst/>
            <a:ahLst/>
            <a:cxnLst/>
            <a:rect l="l" t="t" r="r" b="b"/>
            <a:pathLst>
              <a:path w="100329" h="26670">
                <a:moveTo>
                  <a:pt x="0" y="0"/>
                </a:moveTo>
                <a:lnTo>
                  <a:pt x="100203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8158924" y="5252592"/>
            <a:ext cx="100330" cy="31115"/>
          </a:xfrm>
          <a:custGeom>
            <a:avLst/>
            <a:gdLst/>
            <a:ahLst/>
            <a:cxnLst/>
            <a:rect l="l" t="t" r="r" b="b"/>
            <a:pathLst>
              <a:path w="100329" h="31114">
                <a:moveTo>
                  <a:pt x="0" y="0"/>
                </a:moveTo>
                <a:lnTo>
                  <a:pt x="100203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8158924" y="5402707"/>
            <a:ext cx="100330" cy="20955"/>
          </a:xfrm>
          <a:custGeom>
            <a:avLst/>
            <a:gdLst/>
            <a:ahLst/>
            <a:cxnLst/>
            <a:rect l="l" t="t" r="r" b="b"/>
            <a:pathLst>
              <a:path w="100329" h="20954">
                <a:moveTo>
                  <a:pt x="0" y="0"/>
                </a:moveTo>
                <a:lnTo>
                  <a:pt x="100203" y="20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8158924" y="5541581"/>
            <a:ext cx="96520" cy="15875"/>
          </a:xfrm>
          <a:custGeom>
            <a:avLst/>
            <a:gdLst/>
            <a:ahLst/>
            <a:cxnLst/>
            <a:rect l="l" t="t" r="r" b="b"/>
            <a:pathLst>
              <a:path w="96520" h="15875">
                <a:moveTo>
                  <a:pt x="0" y="0"/>
                </a:moveTo>
                <a:lnTo>
                  <a:pt x="96202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8158924" y="5687123"/>
            <a:ext cx="100330" cy="13970"/>
          </a:xfrm>
          <a:custGeom>
            <a:avLst/>
            <a:gdLst/>
            <a:ahLst/>
            <a:cxnLst/>
            <a:rect l="l" t="t" r="r" b="b"/>
            <a:pathLst>
              <a:path w="100329" h="13970">
                <a:moveTo>
                  <a:pt x="0" y="0"/>
                </a:moveTo>
                <a:lnTo>
                  <a:pt x="100203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8119871" y="6108700"/>
            <a:ext cx="85725" cy="143510"/>
          </a:xfrm>
          <a:custGeom>
            <a:avLst/>
            <a:gdLst/>
            <a:ahLst/>
            <a:cxnLst/>
            <a:rect l="l" t="t" r="r" b="b"/>
            <a:pathLst>
              <a:path w="85725" h="143510">
                <a:moveTo>
                  <a:pt x="0" y="143256"/>
                </a:moveTo>
                <a:lnTo>
                  <a:pt x="85344" y="143256"/>
                </a:lnTo>
                <a:lnTo>
                  <a:pt x="85344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184451" y="6120129"/>
            <a:ext cx="69215" cy="133350"/>
          </a:xfrm>
          <a:custGeom>
            <a:avLst/>
            <a:gdLst/>
            <a:ahLst/>
            <a:cxnLst/>
            <a:rect l="l" t="t" r="r" b="b"/>
            <a:pathLst>
              <a:path w="69215" h="133350">
                <a:moveTo>
                  <a:pt x="0" y="133350"/>
                </a:moveTo>
                <a:lnTo>
                  <a:pt x="68770" y="133350"/>
                </a:lnTo>
                <a:lnTo>
                  <a:pt x="68770" y="0"/>
                </a:lnTo>
                <a:lnTo>
                  <a:pt x="0" y="0"/>
                </a:lnTo>
                <a:lnTo>
                  <a:pt x="0" y="13335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153018" y="610870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2" y="0"/>
                </a:lnTo>
              </a:path>
            </a:pathLst>
          </a:custGeom>
          <a:ln w="2285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290559" y="4162552"/>
            <a:ext cx="128905" cy="2089150"/>
          </a:xfrm>
          <a:custGeom>
            <a:avLst/>
            <a:gdLst/>
            <a:ahLst/>
            <a:cxnLst/>
            <a:rect l="l" t="t" r="r" b="b"/>
            <a:pathLst>
              <a:path w="128904" h="2089150">
                <a:moveTo>
                  <a:pt x="0" y="0"/>
                </a:moveTo>
                <a:lnTo>
                  <a:pt x="0" y="2089023"/>
                </a:lnTo>
                <a:lnTo>
                  <a:pt x="128587" y="2089023"/>
                </a:lnTo>
                <a:lnTo>
                  <a:pt x="128587" y="94487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8269223" y="4164076"/>
            <a:ext cx="0" cy="2087880"/>
          </a:xfrm>
          <a:custGeom>
            <a:avLst/>
            <a:gdLst/>
            <a:ahLst/>
            <a:cxnLst/>
            <a:rect l="l" t="t" r="r" b="b"/>
            <a:pathLst>
              <a:path h="2087879">
                <a:moveTo>
                  <a:pt x="0" y="0"/>
                </a:moveTo>
                <a:lnTo>
                  <a:pt x="0" y="2087880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8290559" y="4208081"/>
            <a:ext cx="128905" cy="1663700"/>
          </a:xfrm>
          <a:custGeom>
            <a:avLst/>
            <a:gdLst/>
            <a:ahLst/>
            <a:cxnLst/>
            <a:rect l="l" t="t" r="r" b="b"/>
            <a:pathLst>
              <a:path w="128904" h="1663700">
                <a:moveTo>
                  <a:pt x="0" y="0"/>
                </a:moveTo>
                <a:lnTo>
                  <a:pt x="0" y="1663445"/>
                </a:lnTo>
                <a:lnTo>
                  <a:pt x="128587" y="1663445"/>
                </a:lnTo>
                <a:lnTo>
                  <a:pt x="128587" y="9563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8332660" y="4303712"/>
            <a:ext cx="86995" cy="1520190"/>
          </a:xfrm>
          <a:custGeom>
            <a:avLst/>
            <a:gdLst/>
            <a:ahLst/>
            <a:cxnLst/>
            <a:rect l="l" t="t" r="r" b="b"/>
            <a:pathLst>
              <a:path w="86995" h="1520189">
                <a:moveTo>
                  <a:pt x="0" y="0"/>
                </a:moveTo>
                <a:lnTo>
                  <a:pt x="0" y="1519999"/>
                </a:lnTo>
                <a:lnTo>
                  <a:pt x="86486" y="1519999"/>
                </a:lnTo>
                <a:lnTo>
                  <a:pt x="86486" y="476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8331707" y="4444682"/>
            <a:ext cx="85725" cy="46990"/>
          </a:xfrm>
          <a:custGeom>
            <a:avLst/>
            <a:gdLst/>
            <a:ahLst/>
            <a:cxnLst/>
            <a:rect l="l" t="t" r="r" b="b"/>
            <a:pathLst>
              <a:path w="85725" h="46989">
                <a:moveTo>
                  <a:pt x="0" y="0"/>
                </a:moveTo>
                <a:lnTo>
                  <a:pt x="85344" y="466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8326755" y="4585842"/>
            <a:ext cx="93345" cy="42545"/>
          </a:xfrm>
          <a:custGeom>
            <a:avLst/>
            <a:gdLst/>
            <a:ahLst/>
            <a:cxnLst/>
            <a:rect l="l" t="t" r="r" b="b"/>
            <a:pathLst>
              <a:path w="93345" h="42545">
                <a:moveTo>
                  <a:pt x="0" y="0"/>
                </a:moveTo>
                <a:lnTo>
                  <a:pt x="93345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8326755" y="4722431"/>
            <a:ext cx="97155" cy="35560"/>
          </a:xfrm>
          <a:custGeom>
            <a:avLst/>
            <a:gdLst/>
            <a:ahLst/>
            <a:cxnLst/>
            <a:rect l="l" t="t" r="r" b="b"/>
            <a:pathLst>
              <a:path w="97154" h="35560">
                <a:moveTo>
                  <a:pt x="0" y="0"/>
                </a:moveTo>
                <a:lnTo>
                  <a:pt x="97154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8326755" y="4865687"/>
            <a:ext cx="93345" cy="29845"/>
          </a:xfrm>
          <a:custGeom>
            <a:avLst/>
            <a:gdLst/>
            <a:ahLst/>
            <a:cxnLst/>
            <a:rect l="l" t="t" r="r" b="b"/>
            <a:pathLst>
              <a:path w="93345" h="29845">
                <a:moveTo>
                  <a:pt x="0" y="0"/>
                </a:moveTo>
                <a:lnTo>
                  <a:pt x="93345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8326755" y="4993132"/>
            <a:ext cx="92710" cy="34290"/>
          </a:xfrm>
          <a:custGeom>
            <a:avLst/>
            <a:gdLst/>
            <a:ahLst/>
            <a:cxnLst/>
            <a:rect l="l" t="t" r="r" b="b"/>
            <a:pathLst>
              <a:path w="92709" h="34289">
                <a:moveTo>
                  <a:pt x="0" y="0"/>
                </a:moveTo>
                <a:lnTo>
                  <a:pt x="92392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8326755" y="5142103"/>
            <a:ext cx="97155" cy="25400"/>
          </a:xfrm>
          <a:custGeom>
            <a:avLst/>
            <a:gdLst/>
            <a:ahLst/>
            <a:cxnLst/>
            <a:rect l="l" t="t" r="r" b="b"/>
            <a:pathLst>
              <a:path w="97154" h="25400">
                <a:moveTo>
                  <a:pt x="0" y="0"/>
                </a:moveTo>
                <a:lnTo>
                  <a:pt x="97154" y="2514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8326755" y="5282120"/>
            <a:ext cx="97155" cy="28575"/>
          </a:xfrm>
          <a:custGeom>
            <a:avLst/>
            <a:gdLst/>
            <a:ahLst/>
            <a:cxnLst/>
            <a:rect l="l" t="t" r="r" b="b"/>
            <a:pathLst>
              <a:path w="97154" h="28575">
                <a:moveTo>
                  <a:pt x="0" y="0"/>
                </a:moveTo>
                <a:lnTo>
                  <a:pt x="9715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8326755" y="5427853"/>
            <a:ext cx="97155" cy="18415"/>
          </a:xfrm>
          <a:custGeom>
            <a:avLst/>
            <a:gdLst/>
            <a:ahLst/>
            <a:cxnLst/>
            <a:rect l="l" t="t" r="r" b="b"/>
            <a:pathLst>
              <a:path w="97154" h="18414">
                <a:moveTo>
                  <a:pt x="0" y="0"/>
                </a:moveTo>
                <a:lnTo>
                  <a:pt x="97154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8326755" y="5561965"/>
            <a:ext cx="93345" cy="15240"/>
          </a:xfrm>
          <a:custGeom>
            <a:avLst/>
            <a:gdLst/>
            <a:ahLst/>
            <a:cxnLst/>
            <a:rect l="l" t="t" r="r" b="b"/>
            <a:pathLst>
              <a:path w="93345" h="15239">
                <a:moveTo>
                  <a:pt x="0" y="0"/>
                </a:moveTo>
                <a:lnTo>
                  <a:pt x="93345" y="14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8326755" y="5703125"/>
            <a:ext cx="97155" cy="11430"/>
          </a:xfrm>
          <a:custGeom>
            <a:avLst/>
            <a:gdLst/>
            <a:ahLst/>
            <a:cxnLst/>
            <a:rect l="l" t="t" r="r" b="b"/>
            <a:pathLst>
              <a:path w="97154" h="11429">
                <a:moveTo>
                  <a:pt x="0" y="0"/>
                </a:moveTo>
                <a:lnTo>
                  <a:pt x="97154" y="1143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8290559" y="6108700"/>
            <a:ext cx="82550" cy="143510"/>
          </a:xfrm>
          <a:custGeom>
            <a:avLst/>
            <a:gdLst/>
            <a:ahLst/>
            <a:cxnLst/>
            <a:rect l="l" t="t" r="r" b="b"/>
            <a:pathLst>
              <a:path w="82550" h="143510">
                <a:moveTo>
                  <a:pt x="0" y="143256"/>
                </a:moveTo>
                <a:lnTo>
                  <a:pt x="82296" y="143256"/>
                </a:lnTo>
                <a:lnTo>
                  <a:pt x="82296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8351329" y="6120129"/>
            <a:ext cx="67945" cy="132080"/>
          </a:xfrm>
          <a:custGeom>
            <a:avLst/>
            <a:gdLst/>
            <a:ahLst/>
            <a:cxnLst/>
            <a:rect l="l" t="t" r="r" b="b"/>
            <a:pathLst>
              <a:path w="67945" h="132079">
                <a:moveTo>
                  <a:pt x="0" y="132080"/>
                </a:moveTo>
                <a:lnTo>
                  <a:pt x="67817" y="132080"/>
                </a:lnTo>
                <a:lnTo>
                  <a:pt x="67817" y="0"/>
                </a:lnTo>
                <a:lnTo>
                  <a:pt x="0" y="0"/>
                </a:lnTo>
                <a:lnTo>
                  <a:pt x="0" y="13208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8321992" y="6109970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154" y="0"/>
                </a:lnTo>
              </a:path>
            </a:pathLst>
          </a:custGeom>
          <a:ln w="2031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8454390" y="4228465"/>
            <a:ext cx="123825" cy="2021205"/>
          </a:xfrm>
          <a:custGeom>
            <a:avLst/>
            <a:gdLst/>
            <a:ahLst/>
            <a:cxnLst/>
            <a:rect l="l" t="t" r="r" b="b"/>
            <a:pathLst>
              <a:path w="123825" h="2021204">
                <a:moveTo>
                  <a:pt x="0" y="0"/>
                </a:moveTo>
                <a:lnTo>
                  <a:pt x="0" y="2020824"/>
                </a:lnTo>
                <a:lnTo>
                  <a:pt x="123634" y="2020824"/>
                </a:lnTo>
                <a:lnTo>
                  <a:pt x="123634" y="91059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8433816" y="4231132"/>
            <a:ext cx="0" cy="2018030"/>
          </a:xfrm>
          <a:custGeom>
            <a:avLst/>
            <a:gdLst/>
            <a:ahLst/>
            <a:cxnLst/>
            <a:rect l="l" t="t" r="r" b="b"/>
            <a:pathLst>
              <a:path h="2018029">
                <a:moveTo>
                  <a:pt x="0" y="0"/>
                </a:moveTo>
                <a:lnTo>
                  <a:pt x="0" y="2017776"/>
                </a:lnTo>
              </a:path>
            </a:pathLst>
          </a:custGeom>
          <a:ln w="36575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8454390" y="4272851"/>
            <a:ext cx="123825" cy="1609090"/>
          </a:xfrm>
          <a:custGeom>
            <a:avLst/>
            <a:gdLst/>
            <a:ahLst/>
            <a:cxnLst/>
            <a:rect l="l" t="t" r="r" b="b"/>
            <a:pathLst>
              <a:path w="123825" h="1609089">
                <a:moveTo>
                  <a:pt x="0" y="0"/>
                </a:moveTo>
                <a:lnTo>
                  <a:pt x="0" y="1608963"/>
                </a:lnTo>
                <a:lnTo>
                  <a:pt x="123634" y="1608963"/>
                </a:lnTo>
                <a:lnTo>
                  <a:pt x="123634" y="91059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8495538" y="4363910"/>
            <a:ext cx="82550" cy="1471295"/>
          </a:xfrm>
          <a:custGeom>
            <a:avLst/>
            <a:gdLst/>
            <a:ahLst/>
            <a:cxnLst/>
            <a:rect l="l" t="t" r="r" b="b"/>
            <a:pathLst>
              <a:path w="82550" h="1471295">
                <a:moveTo>
                  <a:pt x="0" y="0"/>
                </a:moveTo>
                <a:lnTo>
                  <a:pt x="0" y="1471231"/>
                </a:lnTo>
                <a:lnTo>
                  <a:pt x="82486" y="1471231"/>
                </a:lnTo>
                <a:lnTo>
                  <a:pt x="82486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8494585" y="4500498"/>
            <a:ext cx="81915" cy="45720"/>
          </a:xfrm>
          <a:custGeom>
            <a:avLst/>
            <a:gdLst/>
            <a:ahLst/>
            <a:cxnLst/>
            <a:rect l="l" t="t" r="r" b="b"/>
            <a:pathLst>
              <a:path w="81915" h="45720">
                <a:moveTo>
                  <a:pt x="0" y="0"/>
                </a:moveTo>
                <a:lnTo>
                  <a:pt x="81533" y="4552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489822" y="4638230"/>
            <a:ext cx="90805" cy="41275"/>
          </a:xfrm>
          <a:custGeom>
            <a:avLst/>
            <a:gdLst/>
            <a:ahLst/>
            <a:cxnLst/>
            <a:rect l="l" t="t" r="r" b="b"/>
            <a:pathLst>
              <a:path w="90804" h="41275">
                <a:moveTo>
                  <a:pt x="0" y="0"/>
                </a:moveTo>
                <a:lnTo>
                  <a:pt x="90297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489822" y="4770056"/>
            <a:ext cx="94615" cy="34290"/>
          </a:xfrm>
          <a:custGeom>
            <a:avLst/>
            <a:gdLst/>
            <a:ahLst/>
            <a:cxnLst/>
            <a:rect l="l" t="t" r="r" b="b"/>
            <a:pathLst>
              <a:path w="94615" h="34289">
                <a:moveTo>
                  <a:pt x="0" y="0"/>
                </a:moveTo>
                <a:lnTo>
                  <a:pt x="94106" y="3428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489822" y="4908930"/>
            <a:ext cx="90805" cy="28575"/>
          </a:xfrm>
          <a:custGeom>
            <a:avLst/>
            <a:gdLst/>
            <a:ahLst/>
            <a:cxnLst/>
            <a:rect l="l" t="t" r="r" b="b"/>
            <a:pathLst>
              <a:path w="90804" h="28575">
                <a:moveTo>
                  <a:pt x="0" y="0"/>
                </a:moveTo>
                <a:lnTo>
                  <a:pt x="90297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8489822" y="5031803"/>
            <a:ext cx="88265" cy="33020"/>
          </a:xfrm>
          <a:custGeom>
            <a:avLst/>
            <a:gdLst/>
            <a:ahLst/>
            <a:cxnLst/>
            <a:rect l="l" t="t" r="r" b="b"/>
            <a:pathLst>
              <a:path w="88265" h="33020">
                <a:moveTo>
                  <a:pt x="0" y="0"/>
                </a:moveTo>
                <a:lnTo>
                  <a:pt x="88201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8489822" y="5175250"/>
            <a:ext cx="94615" cy="25400"/>
          </a:xfrm>
          <a:custGeom>
            <a:avLst/>
            <a:gdLst/>
            <a:ahLst/>
            <a:cxnLst/>
            <a:rect l="l" t="t" r="r" b="b"/>
            <a:pathLst>
              <a:path w="94615" h="25400">
                <a:moveTo>
                  <a:pt x="0" y="0"/>
                </a:moveTo>
                <a:lnTo>
                  <a:pt x="9410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8489822" y="5310504"/>
            <a:ext cx="94615" cy="27940"/>
          </a:xfrm>
          <a:custGeom>
            <a:avLst/>
            <a:gdLst/>
            <a:ahLst/>
            <a:cxnLst/>
            <a:rect l="l" t="t" r="r" b="b"/>
            <a:pathLst>
              <a:path w="94615" h="27939">
                <a:moveTo>
                  <a:pt x="0" y="0"/>
                </a:moveTo>
                <a:lnTo>
                  <a:pt x="94106" y="27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8489822" y="5451665"/>
            <a:ext cx="94615" cy="17145"/>
          </a:xfrm>
          <a:custGeom>
            <a:avLst/>
            <a:gdLst/>
            <a:ahLst/>
            <a:cxnLst/>
            <a:rect l="l" t="t" r="r" b="b"/>
            <a:pathLst>
              <a:path w="94615" h="17145">
                <a:moveTo>
                  <a:pt x="0" y="0"/>
                </a:moveTo>
                <a:lnTo>
                  <a:pt x="94106" y="17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8489822" y="5581396"/>
            <a:ext cx="90805" cy="15875"/>
          </a:xfrm>
          <a:custGeom>
            <a:avLst/>
            <a:gdLst/>
            <a:ahLst/>
            <a:cxnLst/>
            <a:rect l="l" t="t" r="r" b="b"/>
            <a:pathLst>
              <a:path w="90804" h="15875">
                <a:moveTo>
                  <a:pt x="0" y="0"/>
                </a:moveTo>
                <a:lnTo>
                  <a:pt x="90297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8489822" y="5717984"/>
            <a:ext cx="94615" cy="11430"/>
          </a:xfrm>
          <a:custGeom>
            <a:avLst/>
            <a:gdLst/>
            <a:ahLst/>
            <a:cxnLst/>
            <a:rect l="l" t="t" r="r" b="b"/>
            <a:pathLst>
              <a:path w="94615" h="11429">
                <a:moveTo>
                  <a:pt x="0" y="0"/>
                </a:moveTo>
                <a:lnTo>
                  <a:pt x="94106" y="1123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8455152" y="6111747"/>
            <a:ext cx="79375" cy="137160"/>
          </a:xfrm>
          <a:custGeom>
            <a:avLst/>
            <a:gdLst/>
            <a:ahLst/>
            <a:cxnLst/>
            <a:rect l="l" t="t" r="r" b="b"/>
            <a:pathLst>
              <a:path w="79375" h="137160">
                <a:moveTo>
                  <a:pt x="0" y="137159"/>
                </a:moveTo>
                <a:lnTo>
                  <a:pt x="79248" y="137159"/>
                </a:lnTo>
                <a:lnTo>
                  <a:pt x="79248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8513254" y="6121400"/>
            <a:ext cx="64769" cy="128270"/>
          </a:xfrm>
          <a:custGeom>
            <a:avLst/>
            <a:gdLst/>
            <a:ahLst/>
            <a:cxnLst/>
            <a:rect l="l" t="t" r="r" b="b"/>
            <a:pathLst>
              <a:path w="64770" h="128270">
                <a:moveTo>
                  <a:pt x="0" y="128269"/>
                </a:moveTo>
                <a:lnTo>
                  <a:pt x="64769" y="128269"/>
                </a:lnTo>
                <a:lnTo>
                  <a:pt x="64769" y="0"/>
                </a:lnTo>
                <a:lnTo>
                  <a:pt x="0" y="0"/>
                </a:lnTo>
                <a:lnTo>
                  <a:pt x="0" y="12826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484869" y="611187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0" y="0"/>
                </a:moveTo>
                <a:lnTo>
                  <a:pt x="93154" y="0"/>
                </a:lnTo>
              </a:path>
            </a:pathLst>
          </a:custGeom>
          <a:ln w="1905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599741" y="4281995"/>
            <a:ext cx="118110" cy="1962150"/>
          </a:xfrm>
          <a:custGeom>
            <a:avLst/>
            <a:gdLst/>
            <a:ahLst/>
            <a:cxnLst/>
            <a:rect l="l" t="t" r="r" b="b"/>
            <a:pathLst>
              <a:path w="118109" h="1962150">
                <a:moveTo>
                  <a:pt x="0" y="0"/>
                </a:moveTo>
                <a:lnTo>
                  <a:pt x="0" y="1961578"/>
                </a:lnTo>
                <a:lnTo>
                  <a:pt x="117728" y="1961578"/>
                </a:lnTo>
                <a:lnTo>
                  <a:pt x="117728" y="87629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81643" y="4282947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3352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599741" y="4322953"/>
            <a:ext cx="118110" cy="1564005"/>
          </a:xfrm>
          <a:custGeom>
            <a:avLst/>
            <a:gdLst/>
            <a:ahLst/>
            <a:cxnLst/>
            <a:rect l="l" t="t" r="r" b="b"/>
            <a:pathLst>
              <a:path w="118109" h="1564004">
                <a:moveTo>
                  <a:pt x="0" y="0"/>
                </a:moveTo>
                <a:lnTo>
                  <a:pt x="0" y="1563433"/>
                </a:lnTo>
                <a:lnTo>
                  <a:pt x="117728" y="1563433"/>
                </a:lnTo>
                <a:lnTo>
                  <a:pt x="117728" y="88773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639936" y="4411726"/>
            <a:ext cx="78105" cy="1428115"/>
          </a:xfrm>
          <a:custGeom>
            <a:avLst/>
            <a:gdLst/>
            <a:ahLst/>
            <a:cxnLst/>
            <a:rect l="l" t="t" r="r" b="b"/>
            <a:pathLst>
              <a:path w="78104" h="1428114">
                <a:moveTo>
                  <a:pt x="0" y="0"/>
                </a:moveTo>
                <a:lnTo>
                  <a:pt x="0" y="1427988"/>
                </a:lnTo>
                <a:lnTo>
                  <a:pt x="77533" y="1427988"/>
                </a:lnTo>
                <a:lnTo>
                  <a:pt x="77533" y="466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637841" y="4543742"/>
            <a:ext cx="78105" cy="44450"/>
          </a:xfrm>
          <a:custGeom>
            <a:avLst/>
            <a:gdLst/>
            <a:ahLst/>
            <a:cxnLst/>
            <a:rect l="l" t="t" r="r" b="b"/>
            <a:pathLst>
              <a:path w="78104" h="44450">
                <a:moveTo>
                  <a:pt x="0" y="0"/>
                </a:moveTo>
                <a:lnTo>
                  <a:pt x="77533" y="443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634031" y="4678045"/>
            <a:ext cx="85725" cy="38100"/>
          </a:xfrm>
          <a:custGeom>
            <a:avLst/>
            <a:gdLst/>
            <a:ahLst/>
            <a:cxnLst/>
            <a:rect l="l" t="t" r="r" b="b"/>
            <a:pathLst>
              <a:path w="85725" h="38100">
                <a:moveTo>
                  <a:pt x="0" y="0"/>
                </a:moveTo>
                <a:lnTo>
                  <a:pt x="85344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8634031" y="4805489"/>
            <a:ext cx="89535" cy="33020"/>
          </a:xfrm>
          <a:custGeom>
            <a:avLst/>
            <a:gdLst/>
            <a:ahLst/>
            <a:cxnLst/>
            <a:rect l="l" t="t" r="r" b="b"/>
            <a:pathLst>
              <a:path w="89534" h="33020">
                <a:moveTo>
                  <a:pt x="0" y="0"/>
                </a:moveTo>
                <a:lnTo>
                  <a:pt x="89344" y="3295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8634031" y="4940744"/>
            <a:ext cx="85725" cy="27940"/>
          </a:xfrm>
          <a:custGeom>
            <a:avLst/>
            <a:gdLst/>
            <a:ahLst/>
            <a:cxnLst/>
            <a:rect l="l" t="t" r="r" b="b"/>
            <a:pathLst>
              <a:path w="85725" h="27939">
                <a:moveTo>
                  <a:pt x="0" y="0"/>
                </a:moveTo>
                <a:lnTo>
                  <a:pt x="85344" y="27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8634031" y="5059045"/>
            <a:ext cx="83820" cy="32384"/>
          </a:xfrm>
          <a:custGeom>
            <a:avLst/>
            <a:gdLst/>
            <a:ahLst/>
            <a:cxnLst/>
            <a:rect l="l" t="t" r="r" b="b"/>
            <a:pathLst>
              <a:path w="83820" h="32385">
                <a:moveTo>
                  <a:pt x="0" y="0"/>
                </a:moveTo>
                <a:lnTo>
                  <a:pt x="83438" y="32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634031" y="5197919"/>
            <a:ext cx="89535" cy="24130"/>
          </a:xfrm>
          <a:custGeom>
            <a:avLst/>
            <a:gdLst/>
            <a:ahLst/>
            <a:cxnLst/>
            <a:rect l="l" t="t" r="r" b="b"/>
            <a:pathLst>
              <a:path w="89534" h="24129">
                <a:moveTo>
                  <a:pt x="0" y="0"/>
                </a:moveTo>
                <a:lnTo>
                  <a:pt x="89344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8634031" y="5329935"/>
            <a:ext cx="89535" cy="27305"/>
          </a:xfrm>
          <a:custGeom>
            <a:avLst/>
            <a:gdLst/>
            <a:ahLst/>
            <a:cxnLst/>
            <a:rect l="l" t="t" r="r" b="b"/>
            <a:pathLst>
              <a:path w="89534" h="27304">
                <a:moveTo>
                  <a:pt x="0" y="0"/>
                </a:moveTo>
                <a:lnTo>
                  <a:pt x="89344" y="2724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8634031" y="5465381"/>
            <a:ext cx="89535" cy="19685"/>
          </a:xfrm>
          <a:custGeom>
            <a:avLst/>
            <a:gdLst/>
            <a:ahLst/>
            <a:cxnLst/>
            <a:rect l="l" t="t" r="r" b="b"/>
            <a:pathLst>
              <a:path w="89534" h="19685">
                <a:moveTo>
                  <a:pt x="0" y="0"/>
                </a:moveTo>
                <a:lnTo>
                  <a:pt x="89344" y="1924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8634031" y="5593969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0" y="0"/>
                </a:moveTo>
                <a:lnTo>
                  <a:pt x="85344" y="1466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8634031" y="5725795"/>
            <a:ext cx="89535" cy="10795"/>
          </a:xfrm>
          <a:custGeom>
            <a:avLst/>
            <a:gdLst/>
            <a:ahLst/>
            <a:cxnLst/>
            <a:rect l="l" t="t" r="r" b="b"/>
            <a:pathLst>
              <a:path w="89534" h="10795">
                <a:moveTo>
                  <a:pt x="0" y="0"/>
                </a:moveTo>
                <a:lnTo>
                  <a:pt x="89344" y="102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8601456" y="6108700"/>
            <a:ext cx="73660" cy="134620"/>
          </a:xfrm>
          <a:custGeom>
            <a:avLst/>
            <a:gdLst/>
            <a:ahLst/>
            <a:cxnLst/>
            <a:rect l="l" t="t" r="r" b="b"/>
            <a:pathLst>
              <a:path w="73659" h="134620">
                <a:moveTo>
                  <a:pt x="0" y="134112"/>
                </a:moveTo>
                <a:lnTo>
                  <a:pt x="73151" y="134112"/>
                </a:lnTo>
                <a:lnTo>
                  <a:pt x="73151" y="0"/>
                </a:lnTo>
                <a:lnTo>
                  <a:pt x="0" y="0"/>
                </a:lnTo>
                <a:lnTo>
                  <a:pt x="0" y="134112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8655557" y="6118859"/>
            <a:ext cx="62230" cy="124460"/>
          </a:xfrm>
          <a:custGeom>
            <a:avLst/>
            <a:gdLst/>
            <a:ahLst/>
            <a:cxnLst/>
            <a:rect l="l" t="t" r="r" b="b"/>
            <a:pathLst>
              <a:path w="62229" h="124460">
                <a:moveTo>
                  <a:pt x="0" y="124459"/>
                </a:moveTo>
                <a:lnTo>
                  <a:pt x="61912" y="124459"/>
                </a:lnTo>
                <a:lnTo>
                  <a:pt x="61912" y="0"/>
                </a:lnTo>
                <a:lnTo>
                  <a:pt x="0" y="0"/>
                </a:lnTo>
                <a:lnTo>
                  <a:pt x="0" y="12445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8629078" y="610933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19050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8746807" y="4341240"/>
            <a:ext cx="113030" cy="1899285"/>
          </a:xfrm>
          <a:custGeom>
            <a:avLst/>
            <a:gdLst/>
            <a:ahLst/>
            <a:cxnLst/>
            <a:rect l="l" t="t" r="r" b="b"/>
            <a:pathLst>
              <a:path w="113029" h="1899285">
                <a:moveTo>
                  <a:pt x="0" y="0"/>
                </a:moveTo>
                <a:lnTo>
                  <a:pt x="0" y="1898903"/>
                </a:lnTo>
                <a:lnTo>
                  <a:pt x="112966" y="1898903"/>
                </a:lnTo>
                <a:lnTo>
                  <a:pt x="112966" y="8420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8729471" y="4343908"/>
            <a:ext cx="0" cy="1896110"/>
          </a:xfrm>
          <a:custGeom>
            <a:avLst/>
            <a:gdLst/>
            <a:ahLst/>
            <a:cxnLst/>
            <a:rect l="l" t="t" r="r" b="b"/>
            <a:pathLst>
              <a:path h="1896110">
                <a:moveTo>
                  <a:pt x="0" y="0"/>
                </a:moveTo>
                <a:lnTo>
                  <a:pt x="0" y="1895856"/>
                </a:lnTo>
              </a:path>
            </a:pathLst>
          </a:custGeom>
          <a:ln w="30479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8746807" y="4381055"/>
            <a:ext cx="113030" cy="1512570"/>
          </a:xfrm>
          <a:custGeom>
            <a:avLst/>
            <a:gdLst/>
            <a:ahLst/>
            <a:cxnLst/>
            <a:rect l="l" t="t" r="r" b="b"/>
            <a:pathLst>
              <a:path w="113029" h="1512570">
                <a:moveTo>
                  <a:pt x="0" y="0"/>
                </a:moveTo>
                <a:lnTo>
                  <a:pt x="0" y="1511998"/>
                </a:lnTo>
                <a:lnTo>
                  <a:pt x="112966" y="1511998"/>
                </a:lnTo>
                <a:lnTo>
                  <a:pt x="112966" y="86486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785097" y="4467542"/>
            <a:ext cx="74930" cy="1381125"/>
          </a:xfrm>
          <a:custGeom>
            <a:avLst/>
            <a:gdLst/>
            <a:ahLst/>
            <a:cxnLst/>
            <a:rect l="l" t="t" r="r" b="b"/>
            <a:pathLst>
              <a:path w="74929" h="1381125">
                <a:moveTo>
                  <a:pt x="0" y="0"/>
                </a:moveTo>
                <a:lnTo>
                  <a:pt x="0" y="1381125"/>
                </a:lnTo>
                <a:lnTo>
                  <a:pt x="74675" y="1381125"/>
                </a:lnTo>
                <a:lnTo>
                  <a:pt x="74675" y="4438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8784145" y="4596129"/>
            <a:ext cx="74295" cy="42545"/>
          </a:xfrm>
          <a:custGeom>
            <a:avLst/>
            <a:gdLst/>
            <a:ahLst/>
            <a:cxnLst/>
            <a:rect l="l" t="t" r="r" b="b"/>
            <a:pathLst>
              <a:path w="74295" h="42545">
                <a:moveTo>
                  <a:pt x="0" y="0"/>
                </a:moveTo>
                <a:lnTo>
                  <a:pt x="73723" y="4210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8779192" y="4723574"/>
            <a:ext cx="82550" cy="38100"/>
          </a:xfrm>
          <a:custGeom>
            <a:avLst/>
            <a:gdLst/>
            <a:ahLst/>
            <a:cxnLst/>
            <a:rect l="l" t="t" r="r" b="b"/>
            <a:pathLst>
              <a:path w="82550" h="38100">
                <a:moveTo>
                  <a:pt x="0" y="0"/>
                </a:moveTo>
                <a:lnTo>
                  <a:pt x="82486" y="3752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8779192" y="4848733"/>
            <a:ext cx="86995" cy="32384"/>
          </a:xfrm>
          <a:custGeom>
            <a:avLst/>
            <a:gdLst/>
            <a:ahLst/>
            <a:cxnLst/>
            <a:rect l="l" t="t" r="r" b="b"/>
            <a:pathLst>
              <a:path w="86995" h="32385">
                <a:moveTo>
                  <a:pt x="0" y="0"/>
                </a:moveTo>
                <a:lnTo>
                  <a:pt x="86487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779192" y="4978272"/>
            <a:ext cx="82550" cy="26670"/>
          </a:xfrm>
          <a:custGeom>
            <a:avLst/>
            <a:gdLst/>
            <a:ahLst/>
            <a:cxnLst/>
            <a:rect l="l" t="t" r="r" b="b"/>
            <a:pathLst>
              <a:path w="82550" h="26670">
                <a:moveTo>
                  <a:pt x="0" y="0"/>
                </a:moveTo>
                <a:lnTo>
                  <a:pt x="82486" y="26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8779192" y="5093334"/>
            <a:ext cx="80645" cy="31115"/>
          </a:xfrm>
          <a:custGeom>
            <a:avLst/>
            <a:gdLst/>
            <a:ahLst/>
            <a:cxnLst/>
            <a:rect l="l" t="t" r="r" b="b"/>
            <a:pathLst>
              <a:path w="80645" h="31114">
                <a:moveTo>
                  <a:pt x="0" y="0"/>
                </a:moveTo>
                <a:lnTo>
                  <a:pt x="80581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779192" y="5227446"/>
            <a:ext cx="86995" cy="22860"/>
          </a:xfrm>
          <a:custGeom>
            <a:avLst/>
            <a:gdLst/>
            <a:ahLst/>
            <a:cxnLst/>
            <a:rect l="l" t="t" r="r" b="b"/>
            <a:pathLst>
              <a:path w="86995" h="22860">
                <a:moveTo>
                  <a:pt x="0" y="0"/>
                </a:moveTo>
                <a:lnTo>
                  <a:pt x="86487" y="22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8779192" y="5356034"/>
            <a:ext cx="86995" cy="25400"/>
          </a:xfrm>
          <a:custGeom>
            <a:avLst/>
            <a:gdLst/>
            <a:ahLst/>
            <a:cxnLst/>
            <a:rect l="l" t="t" r="r" b="b"/>
            <a:pathLst>
              <a:path w="86995" h="25400">
                <a:moveTo>
                  <a:pt x="0" y="0"/>
                </a:moveTo>
                <a:lnTo>
                  <a:pt x="86487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8779192" y="5486908"/>
            <a:ext cx="86995" cy="18415"/>
          </a:xfrm>
          <a:custGeom>
            <a:avLst/>
            <a:gdLst/>
            <a:ahLst/>
            <a:cxnLst/>
            <a:rect l="l" t="t" r="r" b="b"/>
            <a:pathLst>
              <a:path w="86995" h="18414">
                <a:moveTo>
                  <a:pt x="0" y="0"/>
                </a:moveTo>
                <a:lnTo>
                  <a:pt x="86487" y="1828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8779192" y="5609780"/>
            <a:ext cx="82550" cy="16510"/>
          </a:xfrm>
          <a:custGeom>
            <a:avLst/>
            <a:gdLst/>
            <a:ahLst/>
            <a:cxnLst/>
            <a:rect l="l" t="t" r="r" b="b"/>
            <a:pathLst>
              <a:path w="82550" h="16510">
                <a:moveTo>
                  <a:pt x="0" y="0"/>
                </a:moveTo>
                <a:lnTo>
                  <a:pt x="82486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8779192" y="5738367"/>
            <a:ext cx="86995" cy="10795"/>
          </a:xfrm>
          <a:custGeom>
            <a:avLst/>
            <a:gdLst/>
            <a:ahLst/>
            <a:cxnLst/>
            <a:rect l="l" t="t" r="r" b="b"/>
            <a:pathLst>
              <a:path w="86995" h="10795">
                <a:moveTo>
                  <a:pt x="0" y="0"/>
                </a:moveTo>
                <a:lnTo>
                  <a:pt x="86487" y="1028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8747759" y="6108700"/>
            <a:ext cx="70485" cy="131445"/>
          </a:xfrm>
          <a:custGeom>
            <a:avLst/>
            <a:gdLst/>
            <a:ahLst/>
            <a:cxnLst/>
            <a:rect l="l" t="t" r="r" b="b"/>
            <a:pathLst>
              <a:path w="70484" h="131445">
                <a:moveTo>
                  <a:pt x="0" y="131063"/>
                </a:moveTo>
                <a:lnTo>
                  <a:pt x="70102" y="131063"/>
                </a:lnTo>
                <a:lnTo>
                  <a:pt x="70102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8800909" y="6117590"/>
            <a:ext cx="59055" cy="123189"/>
          </a:xfrm>
          <a:custGeom>
            <a:avLst/>
            <a:gdLst/>
            <a:ahLst/>
            <a:cxnLst/>
            <a:rect l="l" t="t" r="r" b="b"/>
            <a:pathLst>
              <a:path w="59054" h="123189">
                <a:moveTo>
                  <a:pt x="0" y="123190"/>
                </a:moveTo>
                <a:lnTo>
                  <a:pt x="58864" y="123190"/>
                </a:lnTo>
                <a:lnTo>
                  <a:pt x="58864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8774430" y="6099809"/>
            <a:ext cx="85725" cy="17780"/>
          </a:xfrm>
          <a:custGeom>
            <a:avLst/>
            <a:gdLst/>
            <a:ahLst/>
            <a:cxnLst/>
            <a:rect l="l" t="t" r="r" b="b"/>
            <a:pathLst>
              <a:path w="85725" h="17779">
                <a:moveTo>
                  <a:pt x="0" y="17779"/>
                </a:moveTo>
                <a:lnTo>
                  <a:pt x="85344" y="17779"/>
                </a:lnTo>
                <a:lnTo>
                  <a:pt x="85344" y="0"/>
                </a:lnTo>
                <a:lnTo>
                  <a:pt x="0" y="0"/>
                </a:lnTo>
                <a:lnTo>
                  <a:pt x="0" y="1777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8881300" y="4400296"/>
            <a:ext cx="108585" cy="1838960"/>
          </a:xfrm>
          <a:custGeom>
            <a:avLst/>
            <a:gdLst/>
            <a:ahLst/>
            <a:cxnLst/>
            <a:rect l="l" t="t" r="r" b="b"/>
            <a:pathLst>
              <a:path w="108584" h="1838960">
                <a:moveTo>
                  <a:pt x="0" y="0"/>
                </a:moveTo>
                <a:lnTo>
                  <a:pt x="0" y="1838705"/>
                </a:lnTo>
                <a:lnTo>
                  <a:pt x="108013" y="1838705"/>
                </a:lnTo>
                <a:lnTo>
                  <a:pt x="108013" y="81914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8865107" y="4401820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8881300" y="4438967"/>
            <a:ext cx="108585" cy="1464945"/>
          </a:xfrm>
          <a:custGeom>
            <a:avLst/>
            <a:gdLst/>
            <a:ahLst/>
            <a:cxnLst/>
            <a:rect l="l" t="t" r="r" b="b"/>
            <a:pathLst>
              <a:path w="108584" h="1464945">
                <a:moveTo>
                  <a:pt x="0" y="0"/>
                </a:moveTo>
                <a:lnTo>
                  <a:pt x="0" y="1464373"/>
                </a:lnTo>
                <a:lnTo>
                  <a:pt x="108013" y="1464373"/>
                </a:lnTo>
                <a:lnTo>
                  <a:pt x="108013" y="84201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8918638" y="4523168"/>
            <a:ext cx="71120" cy="1339215"/>
          </a:xfrm>
          <a:custGeom>
            <a:avLst/>
            <a:gdLst/>
            <a:ahLst/>
            <a:cxnLst/>
            <a:rect l="l" t="t" r="r" b="b"/>
            <a:pathLst>
              <a:path w="71120" h="1339214">
                <a:moveTo>
                  <a:pt x="0" y="0"/>
                </a:moveTo>
                <a:lnTo>
                  <a:pt x="0" y="1339215"/>
                </a:lnTo>
                <a:lnTo>
                  <a:pt x="70675" y="1339215"/>
                </a:lnTo>
                <a:lnTo>
                  <a:pt x="70675" y="432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8915590" y="4644897"/>
            <a:ext cx="71120" cy="41275"/>
          </a:xfrm>
          <a:custGeom>
            <a:avLst/>
            <a:gdLst/>
            <a:ahLst/>
            <a:cxnLst/>
            <a:rect l="l" t="t" r="r" b="b"/>
            <a:pathLst>
              <a:path w="71120" h="41275">
                <a:moveTo>
                  <a:pt x="0" y="0"/>
                </a:moveTo>
                <a:lnTo>
                  <a:pt x="70675" y="4095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8912732" y="4770056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4" h="35560">
                <a:moveTo>
                  <a:pt x="0" y="0"/>
                </a:moveTo>
                <a:lnTo>
                  <a:pt x="77533" y="3543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8912732" y="4889690"/>
            <a:ext cx="82550" cy="32384"/>
          </a:xfrm>
          <a:custGeom>
            <a:avLst/>
            <a:gdLst/>
            <a:ahLst/>
            <a:cxnLst/>
            <a:rect l="l" t="t" r="r" b="b"/>
            <a:pathLst>
              <a:path w="82550" h="32385">
                <a:moveTo>
                  <a:pt x="0" y="0"/>
                </a:moveTo>
                <a:lnTo>
                  <a:pt x="82486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8912732" y="5018087"/>
            <a:ext cx="78105" cy="25400"/>
          </a:xfrm>
          <a:custGeom>
            <a:avLst/>
            <a:gdLst/>
            <a:ahLst/>
            <a:cxnLst/>
            <a:rect l="l" t="t" r="r" b="b"/>
            <a:pathLst>
              <a:path w="78104" h="25400">
                <a:moveTo>
                  <a:pt x="0" y="0"/>
                </a:moveTo>
                <a:lnTo>
                  <a:pt x="77533" y="2514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8912732" y="5127434"/>
            <a:ext cx="76200" cy="29845"/>
          </a:xfrm>
          <a:custGeom>
            <a:avLst/>
            <a:gdLst/>
            <a:ahLst/>
            <a:cxnLst/>
            <a:rect l="l" t="t" r="r" b="b"/>
            <a:pathLst>
              <a:path w="76200" h="29845">
                <a:moveTo>
                  <a:pt x="0" y="0"/>
                </a:moveTo>
                <a:lnTo>
                  <a:pt x="7562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8912732" y="5257165"/>
            <a:ext cx="82550" cy="25400"/>
          </a:xfrm>
          <a:custGeom>
            <a:avLst/>
            <a:gdLst/>
            <a:ahLst/>
            <a:cxnLst/>
            <a:rect l="l" t="t" r="r" b="b"/>
            <a:pathLst>
              <a:path w="82550" h="25400">
                <a:moveTo>
                  <a:pt x="0" y="0"/>
                </a:moveTo>
                <a:lnTo>
                  <a:pt x="82486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8912732" y="5383466"/>
            <a:ext cx="82550" cy="24130"/>
          </a:xfrm>
          <a:custGeom>
            <a:avLst/>
            <a:gdLst/>
            <a:ahLst/>
            <a:cxnLst/>
            <a:rect l="l" t="t" r="r" b="b"/>
            <a:pathLst>
              <a:path w="82550" h="24129">
                <a:moveTo>
                  <a:pt x="0" y="0"/>
                </a:moveTo>
                <a:lnTo>
                  <a:pt x="82486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8912732" y="5508625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0" y="0"/>
                </a:moveTo>
                <a:lnTo>
                  <a:pt x="82486" y="1809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8912732" y="5630354"/>
            <a:ext cx="78105" cy="12700"/>
          </a:xfrm>
          <a:custGeom>
            <a:avLst/>
            <a:gdLst/>
            <a:ahLst/>
            <a:cxnLst/>
            <a:rect l="l" t="t" r="r" b="b"/>
            <a:pathLst>
              <a:path w="78104" h="12700">
                <a:moveTo>
                  <a:pt x="0" y="0"/>
                </a:moveTo>
                <a:lnTo>
                  <a:pt x="77533" y="1238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8912732" y="5753227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-4249" y="4476"/>
                </a:moveTo>
                <a:lnTo>
                  <a:pt x="86735" y="4476"/>
                </a:lnTo>
              </a:path>
            </a:pathLst>
          </a:custGeom>
          <a:ln w="17452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8915400" y="6108700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3"/>
                </a:lnTo>
              </a:path>
            </a:pathLst>
          </a:custGeom>
          <a:ln w="67055">
            <a:solidFill>
              <a:srgbClr val="DEDE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8961310" y="6121400"/>
            <a:ext cx="0" cy="118110"/>
          </a:xfrm>
          <a:custGeom>
            <a:avLst/>
            <a:gdLst/>
            <a:ahLst/>
            <a:cxnLst/>
            <a:rect l="l" t="t" r="r" b="b"/>
            <a:pathLst>
              <a:path h="118110">
                <a:moveTo>
                  <a:pt x="0" y="0"/>
                </a:moveTo>
                <a:lnTo>
                  <a:pt x="0" y="118109"/>
                </a:lnTo>
              </a:path>
            </a:pathLst>
          </a:custGeom>
          <a:ln w="56007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8907780" y="6104890"/>
            <a:ext cx="81915" cy="16510"/>
          </a:xfrm>
          <a:custGeom>
            <a:avLst/>
            <a:gdLst/>
            <a:ahLst/>
            <a:cxnLst/>
            <a:rect l="l" t="t" r="r" b="b"/>
            <a:pathLst>
              <a:path w="81915" h="16510">
                <a:moveTo>
                  <a:pt x="0" y="16510"/>
                </a:moveTo>
                <a:lnTo>
                  <a:pt x="81534" y="16510"/>
                </a:lnTo>
                <a:lnTo>
                  <a:pt x="81534" y="0"/>
                </a:lnTo>
                <a:lnTo>
                  <a:pt x="0" y="0"/>
                </a:lnTo>
                <a:lnTo>
                  <a:pt x="0" y="1651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9019793" y="4454969"/>
            <a:ext cx="105410" cy="1778635"/>
          </a:xfrm>
          <a:custGeom>
            <a:avLst/>
            <a:gdLst/>
            <a:ahLst/>
            <a:cxnLst/>
            <a:rect l="l" t="t" r="r" b="b"/>
            <a:pathLst>
              <a:path w="105409" h="1778635">
                <a:moveTo>
                  <a:pt x="0" y="0"/>
                </a:moveTo>
                <a:lnTo>
                  <a:pt x="0" y="1778317"/>
                </a:lnTo>
                <a:lnTo>
                  <a:pt x="104965" y="1778317"/>
                </a:lnTo>
                <a:lnTo>
                  <a:pt x="104965" y="7848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9002268" y="4456684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4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9019793" y="4491354"/>
            <a:ext cx="105410" cy="1417955"/>
          </a:xfrm>
          <a:custGeom>
            <a:avLst/>
            <a:gdLst/>
            <a:ahLst/>
            <a:cxnLst/>
            <a:rect l="l" t="t" r="r" b="b"/>
            <a:pathLst>
              <a:path w="105409" h="1417954">
                <a:moveTo>
                  <a:pt x="0" y="0"/>
                </a:moveTo>
                <a:lnTo>
                  <a:pt x="0" y="1417701"/>
                </a:lnTo>
                <a:lnTo>
                  <a:pt x="104965" y="1417701"/>
                </a:lnTo>
                <a:lnTo>
                  <a:pt x="104965" y="81915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9055989" y="4573270"/>
            <a:ext cx="69215" cy="1295400"/>
          </a:xfrm>
          <a:custGeom>
            <a:avLst/>
            <a:gdLst/>
            <a:ahLst/>
            <a:cxnLst/>
            <a:rect l="l" t="t" r="r" b="b"/>
            <a:pathLst>
              <a:path w="69215" h="1295400">
                <a:moveTo>
                  <a:pt x="0" y="0"/>
                </a:moveTo>
                <a:lnTo>
                  <a:pt x="0" y="1294828"/>
                </a:lnTo>
                <a:lnTo>
                  <a:pt x="68770" y="1294828"/>
                </a:lnTo>
                <a:lnTo>
                  <a:pt x="68770" y="42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9054083" y="4690427"/>
            <a:ext cx="67945" cy="40005"/>
          </a:xfrm>
          <a:custGeom>
            <a:avLst/>
            <a:gdLst/>
            <a:ahLst/>
            <a:cxnLst/>
            <a:rect l="l" t="t" r="r" b="b"/>
            <a:pathLst>
              <a:path w="67945" h="40004">
                <a:moveTo>
                  <a:pt x="0" y="0"/>
                </a:moveTo>
                <a:lnTo>
                  <a:pt x="67627" y="3981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9050083" y="4812157"/>
            <a:ext cx="76200" cy="34290"/>
          </a:xfrm>
          <a:custGeom>
            <a:avLst/>
            <a:gdLst/>
            <a:ahLst/>
            <a:cxnLst/>
            <a:rect l="l" t="t" r="r" b="b"/>
            <a:pathLst>
              <a:path w="76200" h="34289">
                <a:moveTo>
                  <a:pt x="0" y="0"/>
                </a:moveTo>
                <a:lnTo>
                  <a:pt x="75628" y="3429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9050083" y="4927219"/>
            <a:ext cx="80010" cy="31115"/>
          </a:xfrm>
          <a:custGeom>
            <a:avLst/>
            <a:gdLst/>
            <a:ahLst/>
            <a:cxnLst/>
            <a:rect l="l" t="t" r="r" b="b"/>
            <a:pathLst>
              <a:path w="80009" h="31114">
                <a:moveTo>
                  <a:pt x="0" y="0"/>
                </a:moveTo>
                <a:lnTo>
                  <a:pt x="79628" y="30670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9050083" y="5051234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9050083" y="5156961"/>
            <a:ext cx="74295" cy="28575"/>
          </a:xfrm>
          <a:custGeom>
            <a:avLst/>
            <a:gdLst/>
            <a:ahLst/>
            <a:cxnLst/>
            <a:rect l="l" t="t" r="r" b="b"/>
            <a:pathLst>
              <a:path w="74295" h="28575">
                <a:moveTo>
                  <a:pt x="0" y="0"/>
                </a:moveTo>
                <a:lnTo>
                  <a:pt x="73723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9050083" y="5283263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9050083" y="5404992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628" y="24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9050083" y="5526722"/>
            <a:ext cx="80010" cy="16510"/>
          </a:xfrm>
          <a:custGeom>
            <a:avLst/>
            <a:gdLst/>
            <a:ahLst/>
            <a:cxnLst/>
            <a:rect l="l" t="t" r="r" b="b"/>
            <a:pathLst>
              <a:path w="80009" h="16510">
                <a:moveTo>
                  <a:pt x="0" y="0"/>
                </a:moveTo>
                <a:lnTo>
                  <a:pt x="79628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9050083" y="5642736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9050083" y="5763323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628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9019031" y="6108700"/>
            <a:ext cx="67310" cy="125095"/>
          </a:xfrm>
          <a:custGeom>
            <a:avLst/>
            <a:gdLst/>
            <a:ahLst/>
            <a:cxnLst/>
            <a:rect l="l" t="t" r="r" b="b"/>
            <a:pathLst>
              <a:path w="67309" h="125095">
                <a:moveTo>
                  <a:pt x="0" y="124968"/>
                </a:moveTo>
                <a:lnTo>
                  <a:pt x="67055" y="124968"/>
                </a:lnTo>
                <a:lnTo>
                  <a:pt x="67055" y="0"/>
                </a:lnTo>
                <a:lnTo>
                  <a:pt x="0" y="0"/>
                </a:lnTo>
                <a:lnTo>
                  <a:pt x="0" y="124968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9069705" y="6120129"/>
            <a:ext cx="55244" cy="113030"/>
          </a:xfrm>
          <a:custGeom>
            <a:avLst/>
            <a:gdLst/>
            <a:ahLst/>
            <a:cxnLst/>
            <a:rect l="l" t="t" r="r" b="b"/>
            <a:pathLst>
              <a:path w="55245" h="113029">
                <a:moveTo>
                  <a:pt x="0" y="113030"/>
                </a:moveTo>
                <a:lnTo>
                  <a:pt x="55054" y="113030"/>
                </a:lnTo>
                <a:lnTo>
                  <a:pt x="55054" y="0"/>
                </a:lnTo>
                <a:lnTo>
                  <a:pt x="0" y="0"/>
                </a:lnTo>
                <a:lnTo>
                  <a:pt x="0" y="11303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9046273" y="6103620"/>
            <a:ext cx="78740" cy="16510"/>
          </a:xfrm>
          <a:custGeom>
            <a:avLst/>
            <a:gdLst/>
            <a:ahLst/>
            <a:cxnLst/>
            <a:rect l="l" t="t" r="r" b="b"/>
            <a:pathLst>
              <a:path w="78740" h="16510">
                <a:moveTo>
                  <a:pt x="0" y="16509"/>
                </a:moveTo>
                <a:lnTo>
                  <a:pt x="78486" y="16509"/>
                </a:lnTo>
                <a:lnTo>
                  <a:pt x="78486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9151239" y="4509642"/>
            <a:ext cx="104139" cy="1719580"/>
          </a:xfrm>
          <a:custGeom>
            <a:avLst/>
            <a:gdLst/>
            <a:ahLst/>
            <a:cxnLst/>
            <a:rect l="l" t="t" r="r" b="b"/>
            <a:pathLst>
              <a:path w="104140" h="1719579">
                <a:moveTo>
                  <a:pt x="0" y="0"/>
                </a:moveTo>
                <a:lnTo>
                  <a:pt x="0" y="1719071"/>
                </a:lnTo>
                <a:lnTo>
                  <a:pt x="104012" y="1719071"/>
                </a:lnTo>
                <a:lnTo>
                  <a:pt x="104012" y="77342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9136380" y="4511547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4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9151239" y="4543742"/>
            <a:ext cx="104139" cy="1371600"/>
          </a:xfrm>
          <a:custGeom>
            <a:avLst/>
            <a:gdLst/>
            <a:ahLst/>
            <a:cxnLst/>
            <a:rect l="l" t="t" r="r" b="b"/>
            <a:pathLst>
              <a:path w="104140" h="1371600">
                <a:moveTo>
                  <a:pt x="0" y="0"/>
                </a:moveTo>
                <a:lnTo>
                  <a:pt x="0" y="1371028"/>
                </a:lnTo>
                <a:lnTo>
                  <a:pt x="104012" y="1371028"/>
                </a:lnTo>
                <a:lnTo>
                  <a:pt x="104012" y="80772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9186481" y="4624514"/>
            <a:ext cx="69215" cy="1251585"/>
          </a:xfrm>
          <a:custGeom>
            <a:avLst/>
            <a:gdLst/>
            <a:ahLst/>
            <a:cxnLst/>
            <a:rect l="l" t="t" r="r" b="b"/>
            <a:pathLst>
              <a:path w="69215" h="1251585">
                <a:moveTo>
                  <a:pt x="0" y="0"/>
                </a:moveTo>
                <a:lnTo>
                  <a:pt x="0" y="1251585"/>
                </a:lnTo>
                <a:lnTo>
                  <a:pt x="68770" y="1251585"/>
                </a:lnTo>
                <a:lnTo>
                  <a:pt x="68770" y="409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9184576" y="4737100"/>
            <a:ext cx="67945" cy="38735"/>
          </a:xfrm>
          <a:custGeom>
            <a:avLst/>
            <a:gdLst/>
            <a:ahLst/>
            <a:cxnLst/>
            <a:rect l="l" t="t" r="r" b="b"/>
            <a:pathLst>
              <a:path w="67945" h="38735">
                <a:moveTo>
                  <a:pt x="0" y="0"/>
                </a:moveTo>
                <a:lnTo>
                  <a:pt x="67817" y="3867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9181718" y="4855400"/>
            <a:ext cx="74930" cy="33655"/>
          </a:xfrm>
          <a:custGeom>
            <a:avLst/>
            <a:gdLst/>
            <a:ahLst/>
            <a:cxnLst/>
            <a:rect l="l" t="t" r="r" b="b"/>
            <a:pathLst>
              <a:path w="74929" h="33654">
                <a:moveTo>
                  <a:pt x="0" y="0"/>
                </a:moveTo>
                <a:lnTo>
                  <a:pt x="74485" y="3314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9181718" y="4965890"/>
            <a:ext cx="80010" cy="29845"/>
          </a:xfrm>
          <a:custGeom>
            <a:avLst/>
            <a:gdLst/>
            <a:ahLst/>
            <a:cxnLst/>
            <a:rect l="l" t="t" r="r" b="b"/>
            <a:pathLst>
              <a:path w="80009" h="29845">
                <a:moveTo>
                  <a:pt x="0" y="0"/>
                </a:moveTo>
                <a:lnTo>
                  <a:pt x="79438" y="2952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9181718" y="5085334"/>
            <a:ext cx="74930" cy="26670"/>
          </a:xfrm>
          <a:custGeom>
            <a:avLst/>
            <a:gdLst/>
            <a:ahLst/>
            <a:cxnLst/>
            <a:rect l="l" t="t" r="r" b="b"/>
            <a:pathLst>
              <a:path w="74929" h="26670">
                <a:moveTo>
                  <a:pt x="0" y="0"/>
                </a:moveTo>
                <a:lnTo>
                  <a:pt x="74485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9181718" y="5187632"/>
            <a:ext cx="73025" cy="28575"/>
          </a:xfrm>
          <a:custGeom>
            <a:avLst/>
            <a:gdLst/>
            <a:ahLst/>
            <a:cxnLst/>
            <a:rect l="l" t="t" r="r" b="b"/>
            <a:pathLst>
              <a:path w="73025" h="28575">
                <a:moveTo>
                  <a:pt x="0" y="0"/>
                </a:moveTo>
                <a:lnTo>
                  <a:pt x="72580" y="2857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9181718" y="5309361"/>
            <a:ext cx="80010" cy="24130"/>
          </a:xfrm>
          <a:custGeom>
            <a:avLst/>
            <a:gdLst/>
            <a:ahLst/>
            <a:cxnLst/>
            <a:rect l="l" t="t" r="r" b="b"/>
            <a:pathLst>
              <a:path w="80009" h="24129">
                <a:moveTo>
                  <a:pt x="0" y="0"/>
                </a:moveTo>
                <a:lnTo>
                  <a:pt x="79438" y="2400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9181718" y="5428996"/>
            <a:ext cx="80010" cy="21590"/>
          </a:xfrm>
          <a:custGeom>
            <a:avLst/>
            <a:gdLst/>
            <a:ahLst/>
            <a:cxnLst/>
            <a:rect l="l" t="t" r="r" b="b"/>
            <a:pathLst>
              <a:path w="80009" h="21589">
                <a:moveTo>
                  <a:pt x="0" y="0"/>
                </a:moveTo>
                <a:lnTo>
                  <a:pt x="79438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9181718" y="5545010"/>
            <a:ext cx="80010" cy="15875"/>
          </a:xfrm>
          <a:custGeom>
            <a:avLst/>
            <a:gdLst/>
            <a:ahLst/>
            <a:cxnLst/>
            <a:rect l="l" t="t" r="r" b="b"/>
            <a:pathLst>
              <a:path w="80009" h="15875">
                <a:moveTo>
                  <a:pt x="0" y="0"/>
                </a:moveTo>
                <a:lnTo>
                  <a:pt x="79438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9181718" y="5657596"/>
            <a:ext cx="74930" cy="13970"/>
          </a:xfrm>
          <a:custGeom>
            <a:avLst/>
            <a:gdLst/>
            <a:ahLst/>
            <a:cxnLst/>
            <a:rect l="l" t="t" r="r" b="b"/>
            <a:pathLst>
              <a:path w="74929" h="13970">
                <a:moveTo>
                  <a:pt x="0" y="0"/>
                </a:moveTo>
                <a:lnTo>
                  <a:pt x="74485" y="1371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9181718" y="5774753"/>
            <a:ext cx="80010" cy="9525"/>
          </a:xfrm>
          <a:custGeom>
            <a:avLst/>
            <a:gdLst/>
            <a:ahLst/>
            <a:cxnLst/>
            <a:rect l="l" t="t" r="r" b="b"/>
            <a:pathLst>
              <a:path w="80009" h="9525">
                <a:moveTo>
                  <a:pt x="0" y="0"/>
                </a:moveTo>
                <a:lnTo>
                  <a:pt x="79438" y="914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9153143" y="6108700"/>
            <a:ext cx="60960" cy="119380"/>
          </a:xfrm>
          <a:custGeom>
            <a:avLst/>
            <a:gdLst/>
            <a:ahLst/>
            <a:cxnLst/>
            <a:rect l="l" t="t" r="r" b="b"/>
            <a:pathLst>
              <a:path w="60959" h="119379">
                <a:moveTo>
                  <a:pt x="0" y="118872"/>
                </a:moveTo>
                <a:lnTo>
                  <a:pt x="60959" y="118872"/>
                </a:lnTo>
                <a:lnTo>
                  <a:pt x="60959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9200388" y="6120129"/>
            <a:ext cx="55244" cy="109220"/>
          </a:xfrm>
          <a:custGeom>
            <a:avLst/>
            <a:gdLst/>
            <a:ahLst/>
            <a:cxnLst/>
            <a:rect l="l" t="t" r="r" b="b"/>
            <a:pathLst>
              <a:path w="55245" h="109220">
                <a:moveTo>
                  <a:pt x="0" y="109220"/>
                </a:moveTo>
                <a:lnTo>
                  <a:pt x="54863" y="109220"/>
                </a:lnTo>
                <a:lnTo>
                  <a:pt x="54863" y="0"/>
                </a:lnTo>
                <a:lnTo>
                  <a:pt x="0" y="0"/>
                </a:lnTo>
                <a:lnTo>
                  <a:pt x="0" y="10922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9176766" y="6103620"/>
            <a:ext cx="78740" cy="16510"/>
          </a:xfrm>
          <a:custGeom>
            <a:avLst/>
            <a:gdLst/>
            <a:ahLst/>
            <a:cxnLst/>
            <a:rect l="l" t="t" r="r" b="b"/>
            <a:pathLst>
              <a:path w="78740" h="16510">
                <a:moveTo>
                  <a:pt x="0" y="16509"/>
                </a:moveTo>
                <a:lnTo>
                  <a:pt x="78485" y="16509"/>
                </a:lnTo>
                <a:lnTo>
                  <a:pt x="78485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9281731" y="4569840"/>
            <a:ext cx="105410" cy="1653539"/>
          </a:xfrm>
          <a:custGeom>
            <a:avLst/>
            <a:gdLst/>
            <a:ahLst/>
            <a:cxnLst/>
            <a:rect l="l" t="t" r="r" b="b"/>
            <a:pathLst>
              <a:path w="105409" h="1653539">
                <a:moveTo>
                  <a:pt x="0" y="0"/>
                </a:moveTo>
                <a:lnTo>
                  <a:pt x="0" y="1653158"/>
                </a:lnTo>
                <a:lnTo>
                  <a:pt x="104965" y="1653158"/>
                </a:lnTo>
                <a:lnTo>
                  <a:pt x="104965" y="72770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9265919" y="4572508"/>
            <a:ext cx="0" cy="1649095"/>
          </a:xfrm>
          <a:custGeom>
            <a:avLst/>
            <a:gdLst/>
            <a:ahLst/>
            <a:cxnLst/>
            <a:rect l="l" t="t" r="r" b="b"/>
            <a:pathLst>
              <a:path h="1649095">
                <a:moveTo>
                  <a:pt x="0" y="0"/>
                </a:moveTo>
                <a:lnTo>
                  <a:pt x="0" y="1648968"/>
                </a:lnTo>
              </a:path>
            </a:pathLst>
          </a:custGeom>
          <a:ln w="24383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9281731" y="4602797"/>
            <a:ext cx="105410" cy="1316990"/>
          </a:xfrm>
          <a:custGeom>
            <a:avLst/>
            <a:gdLst/>
            <a:ahLst/>
            <a:cxnLst/>
            <a:rect l="l" t="t" r="r" b="b"/>
            <a:pathLst>
              <a:path w="105409" h="1316989">
                <a:moveTo>
                  <a:pt x="0" y="0"/>
                </a:moveTo>
                <a:lnTo>
                  <a:pt x="0" y="1316545"/>
                </a:lnTo>
                <a:lnTo>
                  <a:pt x="104965" y="1316545"/>
                </a:lnTo>
                <a:lnTo>
                  <a:pt x="104965" y="76390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9318117" y="4679188"/>
            <a:ext cx="68580" cy="1203960"/>
          </a:xfrm>
          <a:custGeom>
            <a:avLst/>
            <a:gdLst/>
            <a:ahLst/>
            <a:cxnLst/>
            <a:rect l="l" t="t" r="r" b="b"/>
            <a:pathLst>
              <a:path w="68579" h="1203960">
                <a:moveTo>
                  <a:pt x="0" y="0"/>
                </a:moveTo>
                <a:lnTo>
                  <a:pt x="0" y="1203769"/>
                </a:lnTo>
                <a:lnTo>
                  <a:pt x="68579" y="1203769"/>
                </a:lnTo>
                <a:lnTo>
                  <a:pt x="68579" y="398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9316021" y="4788344"/>
            <a:ext cx="67945" cy="36830"/>
          </a:xfrm>
          <a:custGeom>
            <a:avLst/>
            <a:gdLst/>
            <a:ahLst/>
            <a:cxnLst/>
            <a:rect l="l" t="t" r="r" b="b"/>
            <a:pathLst>
              <a:path w="67945" h="36829">
                <a:moveTo>
                  <a:pt x="0" y="0"/>
                </a:moveTo>
                <a:lnTo>
                  <a:pt x="67818" y="3638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9312211" y="4900929"/>
            <a:ext cx="76200" cy="32384"/>
          </a:xfrm>
          <a:custGeom>
            <a:avLst/>
            <a:gdLst/>
            <a:ahLst/>
            <a:cxnLst/>
            <a:rect l="l" t="t" r="r" b="b"/>
            <a:pathLst>
              <a:path w="76200" h="32385">
                <a:moveTo>
                  <a:pt x="0" y="0"/>
                </a:moveTo>
                <a:lnTo>
                  <a:pt x="75628" y="3181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9312211" y="5007990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391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9312211" y="5121719"/>
            <a:ext cx="76200" cy="26670"/>
          </a:xfrm>
          <a:custGeom>
            <a:avLst/>
            <a:gdLst/>
            <a:ahLst/>
            <a:cxnLst/>
            <a:rect l="l" t="t" r="r" b="b"/>
            <a:pathLst>
              <a:path w="76200" h="26670">
                <a:moveTo>
                  <a:pt x="0" y="0"/>
                </a:moveTo>
                <a:lnTo>
                  <a:pt x="75628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9312211" y="5221922"/>
            <a:ext cx="73660" cy="26670"/>
          </a:xfrm>
          <a:custGeom>
            <a:avLst/>
            <a:gdLst/>
            <a:ahLst/>
            <a:cxnLst/>
            <a:rect l="l" t="t" r="r" b="b"/>
            <a:pathLst>
              <a:path w="73659" h="26670">
                <a:moveTo>
                  <a:pt x="0" y="0"/>
                </a:moveTo>
                <a:lnTo>
                  <a:pt x="73532" y="26098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9312211" y="5337936"/>
            <a:ext cx="80645" cy="24130"/>
          </a:xfrm>
          <a:custGeom>
            <a:avLst/>
            <a:gdLst/>
            <a:ahLst/>
            <a:cxnLst/>
            <a:rect l="l" t="t" r="r" b="b"/>
            <a:pathLst>
              <a:path w="80645" h="24129">
                <a:moveTo>
                  <a:pt x="0" y="0"/>
                </a:moveTo>
                <a:lnTo>
                  <a:pt x="80391" y="2381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9312211" y="5451665"/>
            <a:ext cx="80645" cy="22860"/>
          </a:xfrm>
          <a:custGeom>
            <a:avLst/>
            <a:gdLst/>
            <a:ahLst/>
            <a:cxnLst/>
            <a:rect l="l" t="t" r="r" b="b"/>
            <a:pathLst>
              <a:path w="80645" h="22860">
                <a:moveTo>
                  <a:pt x="0" y="0"/>
                </a:moveTo>
                <a:lnTo>
                  <a:pt x="80391" y="2266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9312211" y="5564251"/>
            <a:ext cx="80645" cy="16510"/>
          </a:xfrm>
          <a:custGeom>
            <a:avLst/>
            <a:gdLst/>
            <a:ahLst/>
            <a:cxnLst/>
            <a:rect l="l" t="t" r="r" b="b"/>
            <a:pathLst>
              <a:path w="80645" h="16510">
                <a:moveTo>
                  <a:pt x="0" y="0"/>
                </a:moveTo>
                <a:lnTo>
                  <a:pt x="80391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9312211" y="5672454"/>
            <a:ext cx="76200" cy="13970"/>
          </a:xfrm>
          <a:custGeom>
            <a:avLst/>
            <a:gdLst/>
            <a:ahLst/>
            <a:cxnLst/>
            <a:rect l="l" t="t" r="r" b="b"/>
            <a:pathLst>
              <a:path w="76200" h="13970">
                <a:moveTo>
                  <a:pt x="0" y="0"/>
                </a:moveTo>
                <a:lnTo>
                  <a:pt x="75628" y="1352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9312211" y="5785040"/>
            <a:ext cx="80645" cy="9525"/>
          </a:xfrm>
          <a:custGeom>
            <a:avLst/>
            <a:gdLst/>
            <a:ahLst/>
            <a:cxnLst/>
            <a:rect l="l" t="t" r="r" b="b"/>
            <a:pathLst>
              <a:path w="80645" h="9525">
                <a:moveTo>
                  <a:pt x="0" y="0"/>
                </a:moveTo>
                <a:lnTo>
                  <a:pt x="80391" y="914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9281159" y="6105653"/>
            <a:ext cx="67310" cy="116205"/>
          </a:xfrm>
          <a:custGeom>
            <a:avLst/>
            <a:gdLst/>
            <a:ahLst/>
            <a:cxnLst/>
            <a:rect l="l" t="t" r="r" b="b"/>
            <a:pathLst>
              <a:path w="67309" h="116204">
                <a:moveTo>
                  <a:pt x="0" y="115822"/>
                </a:moveTo>
                <a:lnTo>
                  <a:pt x="67055" y="115822"/>
                </a:lnTo>
                <a:lnTo>
                  <a:pt x="67055" y="0"/>
                </a:lnTo>
                <a:lnTo>
                  <a:pt x="0" y="0"/>
                </a:lnTo>
                <a:lnTo>
                  <a:pt x="0" y="115822"/>
                </a:lnTo>
                <a:close/>
              </a:path>
            </a:pathLst>
          </a:custGeom>
          <a:solidFill>
            <a:srgbClr val="DEDE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9331832" y="6116320"/>
            <a:ext cx="55244" cy="106680"/>
          </a:xfrm>
          <a:custGeom>
            <a:avLst/>
            <a:gdLst/>
            <a:ahLst/>
            <a:cxnLst/>
            <a:rect l="l" t="t" r="r" b="b"/>
            <a:pathLst>
              <a:path w="55245" h="106679">
                <a:moveTo>
                  <a:pt x="0" y="106679"/>
                </a:moveTo>
                <a:lnTo>
                  <a:pt x="54864" y="106679"/>
                </a:lnTo>
                <a:lnTo>
                  <a:pt x="54864" y="0"/>
                </a:lnTo>
                <a:lnTo>
                  <a:pt x="0" y="0"/>
                </a:lnTo>
                <a:lnTo>
                  <a:pt x="0" y="10667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9307258" y="6099809"/>
            <a:ext cx="80010" cy="16510"/>
          </a:xfrm>
          <a:custGeom>
            <a:avLst/>
            <a:gdLst/>
            <a:ahLst/>
            <a:cxnLst/>
            <a:rect l="l" t="t" r="r" b="b"/>
            <a:pathLst>
              <a:path w="80009" h="16510">
                <a:moveTo>
                  <a:pt x="0" y="16509"/>
                </a:moveTo>
                <a:lnTo>
                  <a:pt x="79438" y="16509"/>
                </a:lnTo>
                <a:lnTo>
                  <a:pt x="79438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9413176" y="4617656"/>
            <a:ext cx="103505" cy="1598930"/>
          </a:xfrm>
          <a:custGeom>
            <a:avLst/>
            <a:gdLst/>
            <a:ahLst/>
            <a:cxnLst/>
            <a:rect l="l" t="t" r="r" b="b"/>
            <a:pathLst>
              <a:path w="103504" h="1598929">
                <a:moveTo>
                  <a:pt x="0" y="0"/>
                </a:moveTo>
                <a:lnTo>
                  <a:pt x="0" y="1598675"/>
                </a:lnTo>
                <a:lnTo>
                  <a:pt x="103060" y="1598675"/>
                </a:lnTo>
                <a:lnTo>
                  <a:pt x="103060" y="68198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9398507" y="4618228"/>
            <a:ext cx="0" cy="1603375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8"/>
                </a:lnTo>
              </a:path>
            </a:pathLst>
          </a:custGeom>
          <a:ln w="27431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9413176" y="4647184"/>
            <a:ext cx="105410" cy="1281430"/>
          </a:xfrm>
          <a:custGeom>
            <a:avLst/>
            <a:gdLst/>
            <a:ahLst/>
            <a:cxnLst/>
            <a:rect l="l" t="t" r="r" b="b"/>
            <a:pathLst>
              <a:path w="105409" h="1281429">
                <a:moveTo>
                  <a:pt x="0" y="0"/>
                </a:moveTo>
                <a:lnTo>
                  <a:pt x="0" y="1281112"/>
                </a:lnTo>
                <a:lnTo>
                  <a:pt x="105155" y="1281112"/>
                </a:lnTo>
                <a:lnTo>
                  <a:pt x="105155" y="75247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9449561" y="4722431"/>
            <a:ext cx="69215" cy="1169670"/>
          </a:xfrm>
          <a:custGeom>
            <a:avLst/>
            <a:gdLst/>
            <a:ahLst/>
            <a:cxnLst/>
            <a:rect l="l" t="t" r="r" b="b"/>
            <a:pathLst>
              <a:path w="69215" h="1169670">
                <a:moveTo>
                  <a:pt x="0" y="0"/>
                </a:moveTo>
                <a:lnTo>
                  <a:pt x="0" y="1169479"/>
                </a:lnTo>
                <a:lnTo>
                  <a:pt x="68770" y="1169479"/>
                </a:lnTo>
                <a:lnTo>
                  <a:pt x="68770" y="386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9447656" y="4828159"/>
            <a:ext cx="67945" cy="35560"/>
          </a:xfrm>
          <a:custGeom>
            <a:avLst/>
            <a:gdLst/>
            <a:ahLst/>
            <a:cxnLst/>
            <a:rect l="l" t="t" r="r" b="b"/>
            <a:pathLst>
              <a:path w="67945" h="35560">
                <a:moveTo>
                  <a:pt x="0" y="0"/>
                </a:moveTo>
                <a:lnTo>
                  <a:pt x="67627" y="3524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9443656" y="4937315"/>
            <a:ext cx="76200" cy="31115"/>
          </a:xfrm>
          <a:custGeom>
            <a:avLst/>
            <a:gdLst/>
            <a:ahLst/>
            <a:cxnLst/>
            <a:rect l="l" t="t" r="r" b="b"/>
            <a:pathLst>
              <a:path w="76200" h="31114">
                <a:moveTo>
                  <a:pt x="0" y="0"/>
                </a:moveTo>
                <a:lnTo>
                  <a:pt x="75628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9443656" y="5040947"/>
            <a:ext cx="80645" cy="28575"/>
          </a:xfrm>
          <a:custGeom>
            <a:avLst/>
            <a:gdLst/>
            <a:ahLst/>
            <a:cxnLst/>
            <a:rect l="l" t="t" r="r" b="b"/>
            <a:pathLst>
              <a:path w="80645" h="28575">
                <a:moveTo>
                  <a:pt x="0" y="0"/>
                </a:moveTo>
                <a:lnTo>
                  <a:pt x="80581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9443656" y="5152390"/>
            <a:ext cx="76200" cy="25400"/>
          </a:xfrm>
          <a:custGeom>
            <a:avLst/>
            <a:gdLst/>
            <a:ahLst/>
            <a:cxnLst/>
            <a:rect l="l" t="t" r="r" b="b"/>
            <a:pathLst>
              <a:path w="76200" h="25400">
                <a:moveTo>
                  <a:pt x="0" y="0"/>
                </a:moveTo>
                <a:lnTo>
                  <a:pt x="75628" y="2514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9443656" y="5249164"/>
            <a:ext cx="74295" cy="25400"/>
          </a:xfrm>
          <a:custGeom>
            <a:avLst/>
            <a:gdLst/>
            <a:ahLst/>
            <a:cxnLst/>
            <a:rect l="l" t="t" r="r" b="b"/>
            <a:pathLst>
              <a:path w="74295" h="25400">
                <a:moveTo>
                  <a:pt x="0" y="0"/>
                </a:moveTo>
                <a:lnTo>
                  <a:pt x="73723" y="24955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9443656" y="5362892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9443656" y="5473191"/>
            <a:ext cx="80645" cy="22225"/>
          </a:xfrm>
          <a:custGeom>
            <a:avLst/>
            <a:gdLst/>
            <a:ahLst/>
            <a:cxnLst/>
            <a:rect l="l" t="t" r="r" b="b"/>
            <a:pathLst>
              <a:path w="80645" h="22225">
                <a:moveTo>
                  <a:pt x="0" y="0"/>
                </a:moveTo>
                <a:lnTo>
                  <a:pt x="80581" y="2171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9443656" y="5581396"/>
            <a:ext cx="80645" cy="15875"/>
          </a:xfrm>
          <a:custGeom>
            <a:avLst/>
            <a:gdLst/>
            <a:ahLst/>
            <a:cxnLst/>
            <a:rect l="l" t="t" r="r" b="b"/>
            <a:pathLst>
              <a:path w="80645" h="15875">
                <a:moveTo>
                  <a:pt x="0" y="0"/>
                </a:moveTo>
                <a:lnTo>
                  <a:pt x="80581" y="1581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9443656" y="5687123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0"/>
                </a:moveTo>
                <a:lnTo>
                  <a:pt x="75628" y="12572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9443656" y="5796470"/>
            <a:ext cx="80645" cy="8255"/>
          </a:xfrm>
          <a:custGeom>
            <a:avLst/>
            <a:gdLst/>
            <a:ahLst/>
            <a:cxnLst/>
            <a:rect l="l" t="t" r="r" b="b"/>
            <a:pathLst>
              <a:path w="80645" h="8254">
                <a:moveTo>
                  <a:pt x="-4249" y="3905"/>
                </a:moveTo>
                <a:lnTo>
                  <a:pt x="84830" y="3905"/>
                </a:lnTo>
              </a:path>
            </a:pathLst>
          </a:custGeom>
          <a:ln w="16309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9535858" y="4659757"/>
            <a:ext cx="74930" cy="1546860"/>
          </a:xfrm>
          <a:custGeom>
            <a:avLst/>
            <a:gdLst/>
            <a:ahLst/>
            <a:cxnLst/>
            <a:rect l="l" t="t" r="r" b="b"/>
            <a:pathLst>
              <a:path w="74929" h="1546860">
                <a:moveTo>
                  <a:pt x="0" y="0"/>
                </a:moveTo>
                <a:lnTo>
                  <a:pt x="0" y="1546288"/>
                </a:lnTo>
                <a:lnTo>
                  <a:pt x="74675" y="1546288"/>
                </a:lnTo>
                <a:lnTo>
                  <a:pt x="74675" y="67056"/>
                </a:lnTo>
                <a:lnTo>
                  <a:pt x="0" y="0"/>
                </a:lnTo>
                <a:close/>
              </a:path>
            </a:pathLst>
          </a:custGeom>
          <a:solidFill>
            <a:srgbClr val="BEBE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9525000" y="4660900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18288">
            <a:solidFill>
              <a:srgbClr val="7E7E9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9535858" y="4688141"/>
            <a:ext cx="74930" cy="1233805"/>
          </a:xfrm>
          <a:custGeom>
            <a:avLst/>
            <a:gdLst/>
            <a:ahLst/>
            <a:cxnLst/>
            <a:rect l="l" t="t" r="r" b="b"/>
            <a:pathLst>
              <a:path w="74929" h="1233804">
                <a:moveTo>
                  <a:pt x="0" y="0"/>
                </a:moveTo>
                <a:lnTo>
                  <a:pt x="0" y="1233487"/>
                </a:lnTo>
                <a:lnTo>
                  <a:pt x="74675" y="1233487"/>
                </a:lnTo>
                <a:lnTo>
                  <a:pt x="74675" y="72961"/>
                </a:lnTo>
                <a:lnTo>
                  <a:pt x="0" y="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9585959" y="4761103"/>
            <a:ext cx="0" cy="1126490"/>
          </a:xfrm>
          <a:custGeom>
            <a:avLst/>
            <a:gdLst/>
            <a:ahLst/>
            <a:cxnLst/>
            <a:rect l="l" t="t" r="r" b="b"/>
            <a:pathLst>
              <a:path h="1126489">
                <a:moveTo>
                  <a:pt x="0" y="0"/>
                </a:moveTo>
                <a:lnTo>
                  <a:pt x="0" y="1126236"/>
                </a:lnTo>
              </a:path>
            </a:pathLst>
          </a:custGeom>
          <a:ln w="49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9556622" y="4867973"/>
            <a:ext cx="49530" cy="34290"/>
          </a:xfrm>
          <a:custGeom>
            <a:avLst/>
            <a:gdLst/>
            <a:ahLst/>
            <a:cxnLst/>
            <a:rect l="l" t="t" r="r" b="b"/>
            <a:pathLst>
              <a:path w="49529" h="34289">
                <a:moveTo>
                  <a:pt x="0" y="0"/>
                </a:moveTo>
                <a:lnTo>
                  <a:pt x="48958" y="3409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9548621" y="4977129"/>
            <a:ext cx="55244" cy="31115"/>
          </a:xfrm>
          <a:custGeom>
            <a:avLst/>
            <a:gdLst/>
            <a:ahLst/>
            <a:cxnLst/>
            <a:rect l="l" t="t" r="r" b="b"/>
            <a:pathLst>
              <a:path w="55245" h="31114">
                <a:moveTo>
                  <a:pt x="0" y="0"/>
                </a:moveTo>
                <a:lnTo>
                  <a:pt x="55054" y="3086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9544811" y="5073903"/>
            <a:ext cx="59055" cy="28575"/>
          </a:xfrm>
          <a:custGeom>
            <a:avLst/>
            <a:gdLst/>
            <a:ahLst/>
            <a:cxnLst/>
            <a:rect l="l" t="t" r="r" b="b"/>
            <a:pathLst>
              <a:path w="59054" h="28575">
                <a:moveTo>
                  <a:pt x="0" y="0"/>
                </a:moveTo>
                <a:lnTo>
                  <a:pt x="58864" y="28384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9551669" y="5184203"/>
            <a:ext cx="55244" cy="22860"/>
          </a:xfrm>
          <a:custGeom>
            <a:avLst/>
            <a:gdLst/>
            <a:ahLst/>
            <a:cxnLst/>
            <a:rect l="l" t="t" r="r" b="b"/>
            <a:pathLst>
              <a:path w="55245" h="22860">
                <a:moveTo>
                  <a:pt x="0" y="0"/>
                </a:moveTo>
                <a:lnTo>
                  <a:pt x="54863" y="22859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9553575" y="5278691"/>
            <a:ext cx="53340" cy="24130"/>
          </a:xfrm>
          <a:custGeom>
            <a:avLst/>
            <a:gdLst/>
            <a:ahLst/>
            <a:cxnLst/>
            <a:rect l="l" t="t" r="r" b="b"/>
            <a:pathLst>
              <a:path w="53340" h="24129">
                <a:moveTo>
                  <a:pt x="0" y="0"/>
                </a:moveTo>
                <a:lnTo>
                  <a:pt x="52958" y="2400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9544811" y="5386895"/>
            <a:ext cx="59055" cy="20955"/>
          </a:xfrm>
          <a:custGeom>
            <a:avLst/>
            <a:gdLst/>
            <a:ahLst/>
            <a:cxnLst/>
            <a:rect l="l" t="t" r="r" b="b"/>
            <a:pathLst>
              <a:path w="59054" h="20954">
                <a:moveTo>
                  <a:pt x="0" y="0"/>
                </a:moveTo>
                <a:lnTo>
                  <a:pt x="58864" y="20383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9544811" y="5493765"/>
            <a:ext cx="59055" cy="21590"/>
          </a:xfrm>
          <a:custGeom>
            <a:avLst/>
            <a:gdLst/>
            <a:ahLst/>
            <a:cxnLst/>
            <a:rect l="l" t="t" r="r" b="b"/>
            <a:pathLst>
              <a:path w="59054" h="21589">
                <a:moveTo>
                  <a:pt x="0" y="0"/>
                </a:moveTo>
                <a:lnTo>
                  <a:pt x="58864" y="21526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9544811" y="5601779"/>
            <a:ext cx="59055" cy="16510"/>
          </a:xfrm>
          <a:custGeom>
            <a:avLst/>
            <a:gdLst/>
            <a:ahLst/>
            <a:cxnLst/>
            <a:rect l="l" t="t" r="r" b="b"/>
            <a:pathLst>
              <a:path w="59054" h="16510">
                <a:moveTo>
                  <a:pt x="0" y="0"/>
                </a:moveTo>
                <a:lnTo>
                  <a:pt x="58864" y="16001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9548621" y="5704268"/>
            <a:ext cx="55244" cy="10795"/>
          </a:xfrm>
          <a:custGeom>
            <a:avLst/>
            <a:gdLst/>
            <a:ahLst/>
            <a:cxnLst/>
            <a:rect l="l" t="t" r="r" b="b"/>
            <a:pathLst>
              <a:path w="55245" h="10795">
                <a:moveTo>
                  <a:pt x="0" y="0"/>
                </a:moveTo>
                <a:lnTo>
                  <a:pt x="55054" y="10287"/>
                </a:lnTo>
              </a:path>
            </a:pathLst>
          </a:custGeom>
          <a:ln w="8498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9553575" y="5802185"/>
            <a:ext cx="50165" cy="4445"/>
          </a:xfrm>
          <a:custGeom>
            <a:avLst/>
            <a:gdLst/>
            <a:ahLst/>
            <a:cxnLst/>
            <a:rect l="l" t="t" r="r" b="b"/>
            <a:pathLst>
              <a:path w="50165" h="4445">
                <a:moveTo>
                  <a:pt x="-4249" y="2190"/>
                </a:moveTo>
                <a:lnTo>
                  <a:pt x="54350" y="2190"/>
                </a:lnTo>
              </a:path>
            </a:pathLst>
          </a:custGeom>
          <a:ln w="12880">
            <a:solidFill>
              <a:srgbClr val="9E9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490650" y="3932809"/>
            <a:ext cx="227965" cy="2329180"/>
          </a:xfrm>
          <a:custGeom>
            <a:avLst/>
            <a:gdLst/>
            <a:ahLst/>
            <a:cxnLst/>
            <a:rect l="l" t="t" r="r" b="b"/>
            <a:pathLst>
              <a:path w="227965" h="2329179">
                <a:moveTo>
                  <a:pt x="227647" y="0"/>
                </a:moveTo>
                <a:lnTo>
                  <a:pt x="0" y="170497"/>
                </a:lnTo>
                <a:lnTo>
                  <a:pt x="0" y="2328862"/>
                </a:lnTo>
                <a:lnTo>
                  <a:pt x="227647" y="2328862"/>
                </a:lnTo>
                <a:lnTo>
                  <a:pt x="227647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214806" y="4103306"/>
            <a:ext cx="92710" cy="1854835"/>
          </a:xfrm>
          <a:custGeom>
            <a:avLst/>
            <a:gdLst/>
            <a:ahLst/>
            <a:cxnLst/>
            <a:rect l="l" t="t" r="r" b="b"/>
            <a:pathLst>
              <a:path w="92709" h="1854835">
                <a:moveTo>
                  <a:pt x="92201" y="0"/>
                </a:moveTo>
                <a:lnTo>
                  <a:pt x="0" y="85343"/>
                </a:lnTo>
                <a:lnTo>
                  <a:pt x="0" y="1854707"/>
                </a:lnTo>
                <a:lnTo>
                  <a:pt x="92201" y="1854707"/>
                </a:lnTo>
                <a:lnTo>
                  <a:pt x="92201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6530720" y="5957570"/>
            <a:ext cx="960119" cy="300990"/>
          </a:xfrm>
          <a:custGeom>
            <a:avLst/>
            <a:gdLst/>
            <a:ahLst/>
            <a:cxnLst/>
            <a:rect l="l" t="t" r="r" b="b"/>
            <a:pathLst>
              <a:path w="960120" h="300989">
                <a:moveTo>
                  <a:pt x="0" y="300989"/>
                </a:moveTo>
                <a:lnTo>
                  <a:pt x="959929" y="300989"/>
                </a:lnTo>
                <a:lnTo>
                  <a:pt x="959929" y="0"/>
                </a:lnTo>
                <a:lnTo>
                  <a:pt x="0" y="0"/>
                </a:lnTo>
                <a:lnTo>
                  <a:pt x="0" y="300989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307008" y="4103370"/>
            <a:ext cx="184150" cy="1854200"/>
          </a:xfrm>
          <a:custGeom>
            <a:avLst/>
            <a:gdLst/>
            <a:ahLst/>
            <a:cxnLst/>
            <a:rect l="l" t="t" r="r" b="b"/>
            <a:pathLst>
              <a:path w="184150" h="1854200">
                <a:moveTo>
                  <a:pt x="0" y="1854200"/>
                </a:moveTo>
                <a:lnTo>
                  <a:pt x="183642" y="1854200"/>
                </a:lnTo>
                <a:lnTo>
                  <a:pt x="183642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9E9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315961" y="5857811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315961" y="573150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315961" y="5599493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1"/>
                </a:lnTo>
                <a:lnTo>
                  <a:pt x="117729" y="84201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315961" y="5473191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315961" y="5341365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315961" y="521506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315961" y="5083047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315961" y="4957889"/>
            <a:ext cx="165100" cy="84455"/>
          </a:xfrm>
          <a:custGeom>
            <a:avLst/>
            <a:gdLst/>
            <a:ahLst/>
            <a:cxnLst/>
            <a:rect l="l" t="t" r="r" b="b"/>
            <a:pathLst>
              <a:path w="165100" h="84454">
                <a:moveTo>
                  <a:pt x="164782" y="0"/>
                </a:moveTo>
                <a:lnTo>
                  <a:pt x="0" y="0"/>
                </a:lnTo>
                <a:lnTo>
                  <a:pt x="47053" y="84200"/>
                </a:lnTo>
                <a:lnTo>
                  <a:pt x="117729" y="84200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315961" y="482472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315961" y="4699571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4"/>
                </a:lnTo>
                <a:lnTo>
                  <a:pt x="117729" y="85344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315961" y="4566411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315961" y="4440110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315961" y="4308284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153"/>
                </a:lnTo>
                <a:lnTo>
                  <a:pt x="117729" y="8515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315961" y="4181983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782" y="0"/>
                </a:moveTo>
                <a:lnTo>
                  <a:pt x="0" y="0"/>
                </a:lnTo>
                <a:lnTo>
                  <a:pt x="47053" y="85343"/>
                </a:lnTo>
                <a:lnTo>
                  <a:pt x="117729" y="85343"/>
                </a:lnTo>
                <a:lnTo>
                  <a:pt x="1647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6440423" y="5961443"/>
            <a:ext cx="91440" cy="297180"/>
          </a:xfrm>
          <a:custGeom>
            <a:avLst/>
            <a:gdLst/>
            <a:ahLst/>
            <a:cxnLst/>
            <a:rect l="l" t="t" r="r" b="b"/>
            <a:pathLst>
              <a:path w="91440" h="297179">
                <a:moveTo>
                  <a:pt x="91249" y="0"/>
                </a:moveTo>
                <a:lnTo>
                  <a:pt x="0" y="52197"/>
                </a:lnTo>
                <a:lnTo>
                  <a:pt x="0" y="296989"/>
                </a:lnTo>
                <a:lnTo>
                  <a:pt x="91249" y="296989"/>
                </a:lnTo>
                <a:lnTo>
                  <a:pt x="91249" y="0"/>
                </a:lnTo>
                <a:close/>
              </a:path>
            </a:pathLst>
          </a:custGeom>
          <a:solidFill>
            <a:srgbClr val="7E7E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293864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220711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153656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6870192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6795516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39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6723888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6656831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583680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080504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010400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940295" y="6002020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83"/>
                </a:lnTo>
              </a:path>
            </a:pathLst>
          </a:custGeom>
          <a:ln w="42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348728" y="6072123"/>
            <a:ext cx="106680" cy="189230"/>
          </a:xfrm>
          <a:custGeom>
            <a:avLst/>
            <a:gdLst/>
            <a:ahLst/>
            <a:cxnLst/>
            <a:rect l="l" t="t" r="r" b="b"/>
            <a:pathLst>
              <a:path w="106679" h="189229">
                <a:moveTo>
                  <a:pt x="0" y="188975"/>
                </a:moveTo>
                <a:lnTo>
                  <a:pt x="106679" y="188975"/>
                </a:lnTo>
                <a:lnTo>
                  <a:pt x="106679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351776" y="6024879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8878823" y="4401820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9534143" y="4660900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9150095" y="4511547"/>
            <a:ext cx="0" cy="1716405"/>
          </a:xfrm>
          <a:custGeom>
            <a:avLst/>
            <a:gdLst/>
            <a:ahLst/>
            <a:cxnLst/>
            <a:rect l="l" t="t" r="r" b="b"/>
            <a:pathLst>
              <a:path h="1716404">
                <a:moveTo>
                  <a:pt x="0" y="0"/>
                </a:moveTo>
                <a:lnTo>
                  <a:pt x="0" y="171602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9278111" y="4566411"/>
            <a:ext cx="0" cy="1652270"/>
          </a:xfrm>
          <a:custGeom>
            <a:avLst/>
            <a:gdLst/>
            <a:ahLst/>
            <a:cxnLst/>
            <a:rect l="l" t="t" r="r" b="b"/>
            <a:pathLst>
              <a:path h="1652270">
                <a:moveTo>
                  <a:pt x="0" y="0"/>
                </a:moveTo>
                <a:lnTo>
                  <a:pt x="0" y="1652015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9409176" y="4618228"/>
            <a:ext cx="0" cy="1597660"/>
          </a:xfrm>
          <a:custGeom>
            <a:avLst/>
            <a:gdLst/>
            <a:ahLst/>
            <a:cxnLst/>
            <a:rect l="l" t="t" r="r" b="b"/>
            <a:pathLst>
              <a:path h="1597660">
                <a:moveTo>
                  <a:pt x="0" y="0"/>
                </a:moveTo>
                <a:lnTo>
                  <a:pt x="0" y="1597152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9017507" y="4456684"/>
            <a:ext cx="0" cy="1777364"/>
          </a:xfrm>
          <a:custGeom>
            <a:avLst/>
            <a:gdLst/>
            <a:ahLst/>
            <a:cxnLst/>
            <a:rect l="l" t="t" r="r" b="b"/>
            <a:pathLst>
              <a:path h="1777364">
                <a:moveTo>
                  <a:pt x="0" y="0"/>
                </a:moveTo>
                <a:lnTo>
                  <a:pt x="0" y="177698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8744711" y="4343908"/>
            <a:ext cx="0" cy="1892935"/>
          </a:xfrm>
          <a:custGeom>
            <a:avLst/>
            <a:gdLst/>
            <a:ahLst/>
            <a:cxnLst/>
            <a:rect l="l" t="t" r="r" b="b"/>
            <a:pathLst>
              <a:path h="1892935">
                <a:moveTo>
                  <a:pt x="0" y="0"/>
                </a:moveTo>
                <a:lnTo>
                  <a:pt x="0" y="1892807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8598407" y="4282947"/>
            <a:ext cx="0" cy="1960245"/>
          </a:xfrm>
          <a:custGeom>
            <a:avLst/>
            <a:gdLst/>
            <a:ahLst/>
            <a:cxnLst/>
            <a:rect l="l" t="t" r="r" b="b"/>
            <a:pathLst>
              <a:path h="1960245">
                <a:moveTo>
                  <a:pt x="0" y="0"/>
                </a:moveTo>
                <a:lnTo>
                  <a:pt x="0" y="195986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8452104" y="4231132"/>
            <a:ext cx="0" cy="2021205"/>
          </a:xfrm>
          <a:custGeom>
            <a:avLst/>
            <a:gdLst/>
            <a:ahLst/>
            <a:cxnLst/>
            <a:rect l="l" t="t" r="r" b="b"/>
            <a:pathLst>
              <a:path h="2021204">
                <a:moveTo>
                  <a:pt x="0" y="0"/>
                </a:moveTo>
                <a:lnTo>
                  <a:pt x="0" y="202082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8289035" y="4164076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8116823" y="4097020"/>
            <a:ext cx="0" cy="2158365"/>
          </a:xfrm>
          <a:custGeom>
            <a:avLst/>
            <a:gdLst/>
            <a:ahLst/>
            <a:cxnLst/>
            <a:rect l="l" t="t" r="r" b="b"/>
            <a:pathLst>
              <a:path h="2158365">
                <a:moveTo>
                  <a:pt x="0" y="0"/>
                </a:moveTo>
                <a:lnTo>
                  <a:pt x="0" y="2157983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7943088" y="4039108"/>
            <a:ext cx="0" cy="2231390"/>
          </a:xfrm>
          <a:custGeom>
            <a:avLst/>
            <a:gdLst/>
            <a:ahLst/>
            <a:cxnLst/>
            <a:rect l="l" t="t" r="r" b="b"/>
            <a:pathLst>
              <a:path h="2231390">
                <a:moveTo>
                  <a:pt x="0" y="0"/>
                </a:moveTo>
                <a:lnTo>
                  <a:pt x="0" y="2231136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7761731" y="3932428"/>
            <a:ext cx="0" cy="2329180"/>
          </a:xfrm>
          <a:custGeom>
            <a:avLst/>
            <a:gdLst/>
            <a:ahLst/>
            <a:cxnLst/>
            <a:rect l="l" t="t" r="r" b="b"/>
            <a:pathLst>
              <a:path h="2329179">
                <a:moveTo>
                  <a:pt x="0" y="0"/>
                </a:moveTo>
                <a:lnTo>
                  <a:pt x="0" y="232867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531673" y="6204902"/>
            <a:ext cx="3326765" cy="294005"/>
          </a:xfrm>
          <a:custGeom>
            <a:avLst/>
            <a:gdLst/>
            <a:ahLst/>
            <a:cxnLst/>
            <a:rect l="l" t="t" r="r" b="b"/>
            <a:pathLst>
              <a:path w="3326765" h="294004">
                <a:moveTo>
                  <a:pt x="3164458" y="102298"/>
                </a:moveTo>
                <a:lnTo>
                  <a:pt x="2919793" y="102298"/>
                </a:lnTo>
                <a:lnTo>
                  <a:pt x="3084766" y="293560"/>
                </a:lnTo>
                <a:lnTo>
                  <a:pt x="3111923" y="293941"/>
                </a:lnTo>
                <a:lnTo>
                  <a:pt x="3326599" y="293941"/>
                </a:lnTo>
                <a:lnTo>
                  <a:pt x="3164458" y="102298"/>
                </a:lnTo>
                <a:close/>
              </a:path>
              <a:path w="3326765" h="294004">
                <a:moveTo>
                  <a:pt x="3077908" y="0"/>
                </a:moveTo>
                <a:lnTo>
                  <a:pt x="1184719" y="47815"/>
                </a:lnTo>
                <a:lnTo>
                  <a:pt x="0" y="50101"/>
                </a:lnTo>
                <a:lnTo>
                  <a:pt x="88392" y="143256"/>
                </a:lnTo>
                <a:lnTo>
                  <a:pt x="1184719" y="143256"/>
                </a:lnTo>
                <a:lnTo>
                  <a:pt x="2919793" y="102298"/>
                </a:lnTo>
                <a:lnTo>
                  <a:pt x="3164458" y="102298"/>
                </a:lnTo>
                <a:lnTo>
                  <a:pt x="307790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470135" y="6020308"/>
            <a:ext cx="113030" cy="262255"/>
          </a:xfrm>
          <a:custGeom>
            <a:avLst/>
            <a:gdLst/>
            <a:ahLst/>
            <a:cxnLst/>
            <a:rect l="l" t="t" r="r" b="b"/>
            <a:pathLst>
              <a:path w="113029" h="262254">
                <a:moveTo>
                  <a:pt x="0" y="262127"/>
                </a:moveTo>
                <a:lnTo>
                  <a:pt x="112775" y="262127"/>
                </a:lnTo>
                <a:lnTo>
                  <a:pt x="112775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469183" y="6022784"/>
            <a:ext cx="114300" cy="168910"/>
          </a:xfrm>
          <a:custGeom>
            <a:avLst/>
            <a:gdLst/>
            <a:ahLst/>
            <a:cxnLst/>
            <a:rect l="l" t="t" r="r" b="b"/>
            <a:pathLst>
              <a:path w="114300" h="168910">
                <a:moveTo>
                  <a:pt x="113919" y="0"/>
                </a:moveTo>
                <a:lnTo>
                  <a:pt x="0" y="0"/>
                </a:lnTo>
                <a:lnTo>
                  <a:pt x="0" y="168401"/>
                </a:lnTo>
                <a:lnTo>
                  <a:pt x="68770" y="79628"/>
                </a:lnTo>
                <a:lnTo>
                  <a:pt x="112966" y="79628"/>
                </a:lnTo>
                <a:lnTo>
                  <a:pt x="113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8795004" y="5966015"/>
            <a:ext cx="1104900" cy="67310"/>
          </a:xfrm>
          <a:custGeom>
            <a:avLst/>
            <a:gdLst/>
            <a:ahLst/>
            <a:cxnLst/>
            <a:rect l="l" t="t" r="r" b="b"/>
            <a:pathLst>
              <a:path w="1104900" h="67310">
                <a:moveTo>
                  <a:pt x="620268" y="0"/>
                </a:moveTo>
                <a:lnTo>
                  <a:pt x="0" y="3238"/>
                </a:lnTo>
                <a:lnTo>
                  <a:pt x="0" y="63627"/>
                </a:lnTo>
                <a:lnTo>
                  <a:pt x="563308" y="67056"/>
                </a:lnTo>
                <a:lnTo>
                  <a:pt x="1104900" y="67056"/>
                </a:lnTo>
                <a:lnTo>
                  <a:pt x="1104900" y="27018"/>
                </a:lnTo>
                <a:lnTo>
                  <a:pt x="6202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412223" y="5971540"/>
            <a:ext cx="488950" cy="60960"/>
          </a:xfrm>
          <a:custGeom>
            <a:avLst/>
            <a:gdLst/>
            <a:ahLst/>
            <a:cxnLst/>
            <a:rect l="l" t="t" r="r" b="b"/>
            <a:pathLst>
              <a:path w="488950" h="60960">
                <a:moveTo>
                  <a:pt x="0" y="0"/>
                </a:moveTo>
                <a:lnTo>
                  <a:pt x="0" y="60388"/>
                </a:lnTo>
                <a:lnTo>
                  <a:pt x="488823" y="60388"/>
                </a:lnTo>
                <a:lnTo>
                  <a:pt x="488823" y="27432"/>
                </a:lnTo>
                <a:lnTo>
                  <a:pt x="0" y="0"/>
                </a:lnTo>
                <a:close/>
              </a:path>
            </a:pathLst>
          </a:custGeom>
          <a:solidFill>
            <a:srgbClr val="5E5E7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 txBox="1"/>
          <p:nvPr/>
        </p:nvSpPr>
        <p:spPr>
          <a:xfrm>
            <a:off x="2453132" y="2618231"/>
            <a:ext cx="7447915" cy="39230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Medidas de</a:t>
            </a:r>
            <a:r>
              <a:rPr sz="3200" b="1" spc="-15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9FC00"/>
                </a:solidFill>
                <a:latin typeface="Times New Roman"/>
                <a:cs typeface="Times New Roman"/>
              </a:rPr>
              <a:t>Austeridad</a:t>
            </a:r>
            <a:endParaRPr sz="3200" dirty="0">
              <a:latin typeface="Times New Roman"/>
              <a:cs typeface="Times New Roman"/>
            </a:endParaRPr>
          </a:p>
          <a:p>
            <a:pPr marL="113030" marR="5080">
              <a:lnSpc>
                <a:spcPct val="174700"/>
              </a:lnSpc>
              <a:spcBef>
                <a:spcPts val="10"/>
              </a:spcBef>
            </a:pP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Disposiciones </a:t>
            </a:r>
            <a:r>
              <a:rPr sz="3200" b="1" spc="5" dirty="0">
                <a:solidFill>
                  <a:srgbClr val="F9FC00"/>
                </a:solidFill>
                <a:latin typeface="Times New Roman"/>
                <a:cs typeface="Times New Roman"/>
              </a:rPr>
              <a:t>de </a:t>
            </a: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Racionalidad  Disposiciones en disciplina Presupuestaria  Transferencias al</a:t>
            </a:r>
            <a:r>
              <a:rPr sz="3200" b="1" spc="10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CAFAE</a:t>
            </a:r>
            <a:endParaRPr sz="3200" dirty="0">
              <a:latin typeface="Times New Roman"/>
              <a:cs typeface="Times New Roman"/>
            </a:endParaRPr>
          </a:p>
          <a:p>
            <a:pPr marL="213360">
              <a:lnSpc>
                <a:spcPct val="100000"/>
              </a:lnSpc>
              <a:spcBef>
                <a:spcPts val="2880"/>
              </a:spcBef>
            </a:pP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Control</a:t>
            </a:r>
            <a:r>
              <a:rPr sz="3200" b="1" spc="5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Presupuestario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091183" y="2722372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799944" y="368807"/>
                </a:moveTo>
                <a:lnTo>
                  <a:pt x="661416" y="368807"/>
                </a:lnTo>
                <a:lnTo>
                  <a:pt x="597408" y="435863"/>
                </a:lnTo>
                <a:lnTo>
                  <a:pt x="799944" y="368807"/>
                </a:lnTo>
                <a:close/>
              </a:path>
              <a:path w="1049020" h="436244">
                <a:moveTo>
                  <a:pt x="649223" y="0"/>
                </a:moveTo>
                <a:lnTo>
                  <a:pt x="0" y="76200"/>
                </a:lnTo>
                <a:lnTo>
                  <a:pt x="6096" y="106679"/>
                </a:lnTo>
                <a:lnTo>
                  <a:pt x="3047" y="128015"/>
                </a:lnTo>
                <a:lnTo>
                  <a:pt x="12191" y="158495"/>
                </a:lnTo>
                <a:lnTo>
                  <a:pt x="18287" y="176783"/>
                </a:lnTo>
                <a:lnTo>
                  <a:pt x="30478" y="201167"/>
                </a:lnTo>
                <a:lnTo>
                  <a:pt x="36575" y="219455"/>
                </a:lnTo>
                <a:lnTo>
                  <a:pt x="45719" y="237743"/>
                </a:lnTo>
                <a:lnTo>
                  <a:pt x="54863" y="246887"/>
                </a:lnTo>
                <a:lnTo>
                  <a:pt x="60959" y="256031"/>
                </a:lnTo>
                <a:lnTo>
                  <a:pt x="73152" y="268224"/>
                </a:lnTo>
                <a:lnTo>
                  <a:pt x="85343" y="277367"/>
                </a:lnTo>
                <a:lnTo>
                  <a:pt x="100584" y="292607"/>
                </a:lnTo>
                <a:lnTo>
                  <a:pt x="112775" y="301751"/>
                </a:lnTo>
                <a:lnTo>
                  <a:pt x="131063" y="310895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9831" y="335279"/>
                </a:lnTo>
                <a:lnTo>
                  <a:pt x="201168" y="338327"/>
                </a:lnTo>
                <a:lnTo>
                  <a:pt x="216407" y="341375"/>
                </a:lnTo>
                <a:lnTo>
                  <a:pt x="234696" y="350519"/>
                </a:lnTo>
                <a:lnTo>
                  <a:pt x="262128" y="356615"/>
                </a:lnTo>
                <a:lnTo>
                  <a:pt x="283463" y="359663"/>
                </a:lnTo>
                <a:lnTo>
                  <a:pt x="298703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487679" y="374903"/>
                </a:lnTo>
                <a:lnTo>
                  <a:pt x="530352" y="368807"/>
                </a:lnTo>
                <a:lnTo>
                  <a:pt x="799944" y="368807"/>
                </a:lnTo>
                <a:lnTo>
                  <a:pt x="1048511" y="286512"/>
                </a:lnTo>
                <a:lnTo>
                  <a:pt x="938783" y="204215"/>
                </a:lnTo>
                <a:lnTo>
                  <a:pt x="777240" y="204215"/>
                </a:lnTo>
                <a:lnTo>
                  <a:pt x="746760" y="195072"/>
                </a:lnTo>
                <a:lnTo>
                  <a:pt x="725423" y="195072"/>
                </a:lnTo>
                <a:lnTo>
                  <a:pt x="704088" y="188975"/>
                </a:lnTo>
                <a:lnTo>
                  <a:pt x="685799" y="182879"/>
                </a:lnTo>
                <a:lnTo>
                  <a:pt x="670560" y="176783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5696" y="134112"/>
                </a:lnTo>
                <a:lnTo>
                  <a:pt x="609599" y="121919"/>
                </a:lnTo>
                <a:lnTo>
                  <a:pt x="603504" y="112775"/>
                </a:lnTo>
                <a:lnTo>
                  <a:pt x="603504" y="103631"/>
                </a:lnTo>
                <a:lnTo>
                  <a:pt x="597408" y="91439"/>
                </a:lnTo>
                <a:lnTo>
                  <a:pt x="600455" y="82295"/>
                </a:lnTo>
                <a:lnTo>
                  <a:pt x="615696" y="54863"/>
                </a:lnTo>
                <a:lnTo>
                  <a:pt x="630935" y="24383"/>
                </a:lnTo>
                <a:lnTo>
                  <a:pt x="649223" y="0"/>
                </a:lnTo>
                <a:close/>
              </a:path>
              <a:path w="1049020" h="436244">
                <a:moveTo>
                  <a:pt x="661416" y="368807"/>
                </a:moveTo>
                <a:lnTo>
                  <a:pt x="530352" y="368807"/>
                </a:lnTo>
                <a:lnTo>
                  <a:pt x="585216" y="371855"/>
                </a:lnTo>
                <a:lnTo>
                  <a:pt x="640079" y="371855"/>
                </a:lnTo>
                <a:lnTo>
                  <a:pt x="661416" y="368807"/>
                </a:lnTo>
                <a:close/>
              </a:path>
              <a:path w="1049020" h="436244">
                <a:moveTo>
                  <a:pt x="865632" y="149351"/>
                </a:moveTo>
                <a:lnTo>
                  <a:pt x="810767" y="204215"/>
                </a:lnTo>
                <a:lnTo>
                  <a:pt x="938783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1078990" y="271017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799945" y="368808"/>
                </a:moveTo>
                <a:lnTo>
                  <a:pt x="661417" y="368808"/>
                </a:lnTo>
                <a:lnTo>
                  <a:pt x="597409" y="435864"/>
                </a:lnTo>
                <a:lnTo>
                  <a:pt x="799945" y="368808"/>
                </a:lnTo>
                <a:close/>
              </a:path>
              <a:path w="1049020" h="436244">
                <a:moveTo>
                  <a:pt x="646177" y="0"/>
                </a:moveTo>
                <a:lnTo>
                  <a:pt x="0" y="73152"/>
                </a:lnTo>
                <a:lnTo>
                  <a:pt x="6097" y="106680"/>
                </a:lnTo>
                <a:lnTo>
                  <a:pt x="0" y="128016"/>
                </a:lnTo>
                <a:lnTo>
                  <a:pt x="12193" y="158496"/>
                </a:lnTo>
                <a:lnTo>
                  <a:pt x="18289" y="176784"/>
                </a:lnTo>
                <a:lnTo>
                  <a:pt x="27433" y="201168"/>
                </a:lnTo>
                <a:lnTo>
                  <a:pt x="33529" y="219456"/>
                </a:lnTo>
                <a:lnTo>
                  <a:pt x="45721" y="237744"/>
                </a:lnTo>
                <a:lnTo>
                  <a:pt x="54865" y="246887"/>
                </a:lnTo>
                <a:lnTo>
                  <a:pt x="60961" y="256032"/>
                </a:lnTo>
                <a:lnTo>
                  <a:pt x="70105" y="265175"/>
                </a:lnTo>
                <a:lnTo>
                  <a:pt x="85345" y="277368"/>
                </a:lnTo>
                <a:lnTo>
                  <a:pt x="100585" y="292608"/>
                </a:lnTo>
                <a:lnTo>
                  <a:pt x="112777" y="301752"/>
                </a:lnTo>
                <a:lnTo>
                  <a:pt x="131065" y="310896"/>
                </a:lnTo>
                <a:lnTo>
                  <a:pt x="146305" y="323088"/>
                </a:lnTo>
                <a:lnTo>
                  <a:pt x="161545" y="326136"/>
                </a:lnTo>
                <a:lnTo>
                  <a:pt x="179833" y="332232"/>
                </a:lnTo>
                <a:lnTo>
                  <a:pt x="201169" y="338328"/>
                </a:lnTo>
                <a:lnTo>
                  <a:pt x="216409" y="341375"/>
                </a:lnTo>
                <a:lnTo>
                  <a:pt x="234697" y="350520"/>
                </a:lnTo>
                <a:lnTo>
                  <a:pt x="259081" y="356616"/>
                </a:lnTo>
                <a:lnTo>
                  <a:pt x="283465" y="359664"/>
                </a:lnTo>
                <a:lnTo>
                  <a:pt x="295657" y="362712"/>
                </a:lnTo>
                <a:lnTo>
                  <a:pt x="310897" y="362712"/>
                </a:lnTo>
                <a:lnTo>
                  <a:pt x="338329" y="365760"/>
                </a:lnTo>
                <a:lnTo>
                  <a:pt x="356617" y="368808"/>
                </a:lnTo>
                <a:lnTo>
                  <a:pt x="435865" y="374904"/>
                </a:lnTo>
                <a:lnTo>
                  <a:pt x="530353" y="368808"/>
                </a:lnTo>
                <a:lnTo>
                  <a:pt x="799945" y="368808"/>
                </a:lnTo>
                <a:lnTo>
                  <a:pt x="1048513" y="286512"/>
                </a:lnTo>
                <a:lnTo>
                  <a:pt x="938785" y="204216"/>
                </a:lnTo>
                <a:lnTo>
                  <a:pt x="777241" y="204216"/>
                </a:lnTo>
                <a:lnTo>
                  <a:pt x="746761" y="195072"/>
                </a:lnTo>
                <a:lnTo>
                  <a:pt x="725425" y="195072"/>
                </a:lnTo>
                <a:lnTo>
                  <a:pt x="704089" y="185928"/>
                </a:lnTo>
                <a:lnTo>
                  <a:pt x="685801" y="182880"/>
                </a:lnTo>
                <a:lnTo>
                  <a:pt x="646177" y="164592"/>
                </a:lnTo>
                <a:lnTo>
                  <a:pt x="606553" y="121920"/>
                </a:lnTo>
                <a:lnTo>
                  <a:pt x="600457" y="109728"/>
                </a:lnTo>
                <a:lnTo>
                  <a:pt x="600457" y="103632"/>
                </a:lnTo>
                <a:lnTo>
                  <a:pt x="597409" y="91440"/>
                </a:lnTo>
                <a:lnTo>
                  <a:pt x="600457" y="82296"/>
                </a:lnTo>
                <a:lnTo>
                  <a:pt x="615697" y="54864"/>
                </a:lnTo>
                <a:lnTo>
                  <a:pt x="630937" y="24384"/>
                </a:lnTo>
                <a:lnTo>
                  <a:pt x="646177" y="0"/>
                </a:lnTo>
                <a:close/>
              </a:path>
              <a:path w="1049020" h="436244">
                <a:moveTo>
                  <a:pt x="661417" y="368808"/>
                </a:moveTo>
                <a:lnTo>
                  <a:pt x="530353" y="368808"/>
                </a:lnTo>
                <a:lnTo>
                  <a:pt x="585217" y="371856"/>
                </a:lnTo>
                <a:lnTo>
                  <a:pt x="640081" y="371856"/>
                </a:lnTo>
                <a:lnTo>
                  <a:pt x="661417" y="368808"/>
                </a:lnTo>
                <a:close/>
              </a:path>
              <a:path w="1049020" h="436244">
                <a:moveTo>
                  <a:pt x="865633" y="149352"/>
                </a:moveTo>
                <a:lnTo>
                  <a:pt x="810769" y="204216"/>
                </a:lnTo>
                <a:lnTo>
                  <a:pt x="938785" y="204216"/>
                </a:lnTo>
                <a:lnTo>
                  <a:pt x="865633" y="1493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1078990" y="2710179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4">
                <a:moveTo>
                  <a:pt x="0" y="73152"/>
                </a:moveTo>
                <a:lnTo>
                  <a:pt x="6097" y="106680"/>
                </a:lnTo>
                <a:lnTo>
                  <a:pt x="0" y="128016"/>
                </a:lnTo>
                <a:lnTo>
                  <a:pt x="12193" y="158496"/>
                </a:lnTo>
                <a:lnTo>
                  <a:pt x="18289" y="176784"/>
                </a:lnTo>
                <a:lnTo>
                  <a:pt x="27433" y="201168"/>
                </a:lnTo>
                <a:lnTo>
                  <a:pt x="33529" y="219456"/>
                </a:lnTo>
                <a:lnTo>
                  <a:pt x="45721" y="237744"/>
                </a:lnTo>
                <a:lnTo>
                  <a:pt x="54865" y="246887"/>
                </a:lnTo>
                <a:lnTo>
                  <a:pt x="60961" y="256032"/>
                </a:lnTo>
                <a:lnTo>
                  <a:pt x="70105" y="265175"/>
                </a:lnTo>
                <a:lnTo>
                  <a:pt x="85345" y="277368"/>
                </a:lnTo>
                <a:lnTo>
                  <a:pt x="94489" y="286512"/>
                </a:lnTo>
                <a:lnTo>
                  <a:pt x="100585" y="292608"/>
                </a:lnTo>
                <a:lnTo>
                  <a:pt x="112777" y="301752"/>
                </a:lnTo>
                <a:lnTo>
                  <a:pt x="131065" y="310896"/>
                </a:lnTo>
                <a:lnTo>
                  <a:pt x="146305" y="323088"/>
                </a:lnTo>
                <a:lnTo>
                  <a:pt x="161545" y="326136"/>
                </a:lnTo>
                <a:lnTo>
                  <a:pt x="179833" y="332232"/>
                </a:lnTo>
                <a:lnTo>
                  <a:pt x="201169" y="338328"/>
                </a:lnTo>
                <a:lnTo>
                  <a:pt x="216409" y="341375"/>
                </a:lnTo>
                <a:lnTo>
                  <a:pt x="234697" y="350520"/>
                </a:lnTo>
                <a:lnTo>
                  <a:pt x="259081" y="356616"/>
                </a:lnTo>
                <a:lnTo>
                  <a:pt x="283465" y="359664"/>
                </a:lnTo>
                <a:lnTo>
                  <a:pt x="295657" y="362712"/>
                </a:lnTo>
                <a:lnTo>
                  <a:pt x="310897" y="362712"/>
                </a:lnTo>
                <a:lnTo>
                  <a:pt x="338329" y="365760"/>
                </a:lnTo>
                <a:lnTo>
                  <a:pt x="356617" y="368808"/>
                </a:lnTo>
                <a:lnTo>
                  <a:pt x="396241" y="371856"/>
                </a:lnTo>
                <a:lnTo>
                  <a:pt x="435865" y="374904"/>
                </a:lnTo>
                <a:lnTo>
                  <a:pt x="484633" y="371856"/>
                </a:lnTo>
                <a:lnTo>
                  <a:pt x="530353" y="368808"/>
                </a:lnTo>
                <a:lnTo>
                  <a:pt x="585217" y="371856"/>
                </a:lnTo>
                <a:lnTo>
                  <a:pt x="640081" y="371856"/>
                </a:lnTo>
                <a:lnTo>
                  <a:pt x="661417" y="368808"/>
                </a:lnTo>
                <a:lnTo>
                  <a:pt x="597409" y="435864"/>
                </a:lnTo>
                <a:lnTo>
                  <a:pt x="1048513" y="286512"/>
                </a:lnTo>
                <a:lnTo>
                  <a:pt x="865633" y="149352"/>
                </a:lnTo>
                <a:lnTo>
                  <a:pt x="810769" y="204216"/>
                </a:lnTo>
                <a:lnTo>
                  <a:pt x="795529" y="204216"/>
                </a:lnTo>
                <a:lnTo>
                  <a:pt x="777241" y="204216"/>
                </a:lnTo>
                <a:lnTo>
                  <a:pt x="746761" y="195072"/>
                </a:lnTo>
                <a:lnTo>
                  <a:pt x="725425" y="195072"/>
                </a:lnTo>
                <a:lnTo>
                  <a:pt x="704089" y="185928"/>
                </a:lnTo>
                <a:lnTo>
                  <a:pt x="685801" y="182880"/>
                </a:lnTo>
                <a:lnTo>
                  <a:pt x="670561" y="176784"/>
                </a:lnTo>
                <a:lnTo>
                  <a:pt x="658369" y="170687"/>
                </a:lnTo>
                <a:lnTo>
                  <a:pt x="646177" y="164592"/>
                </a:lnTo>
                <a:lnTo>
                  <a:pt x="633985" y="155448"/>
                </a:lnTo>
                <a:lnTo>
                  <a:pt x="624841" y="146304"/>
                </a:lnTo>
                <a:lnTo>
                  <a:pt x="615697" y="134112"/>
                </a:lnTo>
                <a:lnTo>
                  <a:pt x="606553" y="121920"/>
                </a:lnTo>
                <a:lnTo>
                  <a:pt x="600457" y="109728"/>
                </a:lnTo>
                <a:lnTo>
                  <a:pt x="600457" y="103632"/>
                </a:lnTo>
                <a:lnTo>
                  <a:pt x="597409" y="91440"/>
                </a:lnTo>
                <a:lnTo>
                  <a:pt x="600457" y="82296"/>
                </a:lnTo>
                <a:lnTo>
                  <a:pt x="615697" y="54864"/>
                </a:lnTo>
                <a:lnTo>
                  <a:pt x="630937" y="24384"/>
                </a:lnTo>
                <a:lnTo>
                  <a:pt x="646177" y="0"/>
                </a:lnTo>
                <a:lnTo>
                  <a:pt x="0" y="7315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1182624" y="3572764"/>
            <a:ext cx="1049020" cy="439420"/>
          </a:xfrm>
          <a:custGeom>
            <a:avLst/>
            <a:gdLst/>
            <a:ahLst/>
            <a:cxnLst/>
            <a:rect l="l" t="t" r="r" b="b"/>
            <a:pathLst>
              <a:path w="1049020" h="439420">
                <a:moveTo>
                  <a:pt x="799944" y="371856"/>
                </a:moveTo>
                <a:lnTo>
                  <a:pt x="661415" y="371856"/>
                </a:lnTo>
                <a:lnTo>
                  <a:pt x="597407" y="438912"/>
                </a:lnTo>
                <a:lnTo>
                  <a:pt x="799944" y="371856"/>
                </a:lnTo>
                <a:close/>
              </a:path>
              <a:path w="1049020" h="439420">
                <a:moveTo>
                  <a:pt x="646176" y="0"/>
                </a:moveTo>
                <a:lnTo>
                  <a:pt x="0" y="76200"/>
                </a:lnTo>
                <a:lnTo>
                  <a:pt x="3047" y="106680"/>
                </a:lnTo>
                <a:lnTo>
                  <a:pt x="0" y="131063"/>
                </a:lnTo>
                <a:lnTo>
                  <a:pt x="12191" y="158496"/>
                </a:lnTo>
                <a:lnTo>
                  <a:pt x="18287" y="179832"/>
                </a:lnTo>
                <a:lnTo>
                  <a:pt x="27431" y="201168"/>
                </a:lnTo>
                <a:lnTo>
                  <a:pt x="33528" y="219456"/>
                </a:lnTo>
                <a:lnTo>
                  <a:pt x="42671" y="237744"/>
                </a:lnTo>
                <a:lnTo>
                  <a:pt x="54863" y="246887"/>
                </a:lnTo>
                <a:lnTo>
                  <a:pt x="60959" y="259080"/>
                </a:lnTo>
                <a:lnTo>
                  <a:pt x="70103" y="268224"/>
                </a:lnTo>
                <a:lnTo>
                  <a:pt x="82295" y="277368"/>
                </a:lnTo>
                <a:lnTo>
                  <a:pt x="100584" y="295656"/>
                </a:lnTo>
                <a:lnTo>
                  <a:pt x="112775" y="304800"/>
                </a:lnTo>
                <a:lnTo>
                  <a:pt x="131063" y="310896"/>
                </a:lnTo>
                <a:lnTo>
                  <a:pt x="146303" y="323088"/>
                </a:lnTo>
                <a:lnTo>
                  <a:pt x="161544" y="329184"/>
                </a:lnTo>
                <a:lnTo>
                  <a:pt x="198119" y="341375"/>
                </a:lnTo>
                <a:lnTo>
                  <a:pt x="216407" y="344424"/>
                </a:lnTo>
                <a:lnTo>
                  <a:pt x="234695" y="350520"/>
                </a:lnTo>
                <a:lnTo>
                  <a:pt x="295656" y="365760"/>
                </a:lnTo>
                <a:lnTo>
                  <a:pt x="310895" y="365760"/>
                </a:lnTo>
                <a:lnTo>
                  <a:pt x="338328" y="368808"/>
                </a:lnTo>
                <a:lnTo>
                  <a:pt x="356616" y="371856"/>
                </a:lnTo>
                <a:lnTo>
                  <a:pt x="435863" y="377951"/>
                </a:lnTo>
                <a:lnTo>
                  <a:pt x="530351" y="371856"/>
                </a:lnTo>
                <a:lnTo>
                  <a:pt x="799944" y="371856"/>
                </a:lnTo>
                <a:lnTo>
                  <a:pt x="1048512" y="289560"/>
                </a:lnTo>
                <a:lnTo>
                  <a:pt x="941169" y="207263"/>
                </a:lnTo>
                <a:lnTo>
                  <a:pt x="795527" y="207263"/>
                </a:lnTo>
                <a:lnTo>
                  <a:pt x="777239" y="204215"/>
                </a:lnTo>
                <a:lnTo>
                  <a:pt x="746759" y="198120"/>
                </a:lnTo>
                <a:lnTo>
                  <a:pt x="725424" y="195072"/>
                </a:lnTo>
                <a:lnTo>
                  <a:pt x="704088" y="188975"/>
                </a:lnTo>
                <a:lnTo>
                  <a:pt x="685800" y="185927"/>
                </a:lnTo>
                <a:lnTo>
                  <a:pt x="655319" y="173736"/>
                </a:lnTo>
                <a:lnTo>
                  <a:pt x="646176" y="164591"/>
                </a:lnTo>
                <a:lnTo>
                  <a:pt x="633983" y="155448"/>
                </a:lnTo>
                <a:lnTo>
                  <a:pt x="624839" y="149351"/>
                </a:lnTo>
                <a:lnTo>
                  <a:pt x="612648" y="134112"/>
                </a:lnTo>
                <a:lnTo>
                  <a:pt x="606551" y="121920"/>
                </a:lnTo>
                <a:lnTo>
                  <a:pt x="600456" y="112775"/>
                </a:lnTo>
                <a:lnTo>
                  <a:pt x="600456" y="103632"/>
                </a:lnTo>
                <a:lnTo>
                  <a:pt x="597407" y="94487"/>
                </a:lnTo>
                <a:lnTo>
                  <a:pt x="600456" y="82296"/>
                </a:lnTo>
                <a:lnTo>
                  <a:pt x="612648" y="54863"/>
                </a:lnTo>
                <a:lnTo>
                  <a:pt x="630936" y="27432"/>
                </a:lnTo>
                <a:lnTo>
                  <a:pt x="646176" y="0"/>
                </a:lnTo>
                <a:close/>
              </a:path>
              <a:path w="1049020" h="439420">
                <a:moveTo>
                  <a:pt x="661415" y="371856"/>
                </a:moveTo>
                <a:lnTo>
                  <a:pt x="530351" y="371856"/>
                </a:lnTo>
                <a:lnTo>
                  <a:pt x="585215" y="374903"/>
                </a:lnTo>
                <a:lnTo>
                  <a:pt x="640080" y="374903"/>
                </a:lnTo>
                <a:lnTo>
                  <a:pt x="661415" y="371856"/>
                </a:lnTo>
                <a:close/>
              </a:path>
              <a:path w="1049020" h="439420">
                <a:moveTo>
                  <a:pt x="865632" y="149351"/>
                </a:moveTo>
                <a:lnTo>
                  <a:pt x="807719" y="207263"/>
                </a:lnTo>
                <a:lnTo>
                  <a:pt x="941169" y="207263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1170432" y="3560571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801116" y="368807"/>
                </a:moveTo>
                <a:lnTo>
                  <a:pt x="661416" y="368807"/>
                </a:lnTo>
                <a:lnTo>
                  <a:pt x="594360" y="435863"/>
                </a:lnTo>
                <a:lnTo>
                  <a:pt x="801116" y="368807"/>
                </a:lnTo>
                <a:close/>
              </a:path>
              <a:path w="1045844" h="436245">
                <a:moveTo>
                  <a:pt x="646176" y="0"/>
                </a:moveTo>
                <a:lnTo>
                  <a:pt x="0" y="76200"/>
                </a:lnTo>
                <a:lnTo>
                  <a:pt x="3048" y="106679"/>
                </a:lnTo>
                <a:lnTo>
                  <a:pt x="0" y="131063"/>
                </a:lnTo>
                <a:lnTo>
                  <a:pt x="12192" y="158495"/>
                </a:lnTo>
                <a:lnTo>
                  <a:pt x="15240" y="176783"/>
                </a:lnTo>
                <a:lnTo>
                  <a:pt x="27430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9079"/>
                </a:lnTo>
                <a:lnTo>
                  <a:pt x="82296" y="277367"/>
                </a:lnTo>
                <a:lnTo>
                  <a:pt x="100584" y="295655"/>
                </a:lnTo>
                <a:lnTo>
                  <a:pt x="112776" y="304800"/>
                </a:lnTo>
                <a:lnTo>
                  <a:pt x="131064" y="310895"/>
                </a:lnTo>
                <a:lnTo>
                  <a:pt x="146304" y="323088"/>
                </a:lnTo>
                <a:lnTo>
                  <a:pt x="161544" y="329183"/>
                </a:lnTo>
                <a:lnTo>
                  <a:pt x="198120" y="341375"/>
                </a:lnTo>
                <a:lnTo>
                  <a:pt x="213359" y="344424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396240" y="374903"/>
                </a:lnTo>
                <a:lnTo>
                  <a:pt x="435864" y="377951"/>
                </a:lnTo>
                <a:lnTo>
                  <a:pt x="530351" y="371855"/>
                </a:lnTo>
                <a:lnTo>
                  <a:pt x="650748" y="371855"/>
                </a:lnTo>
                <a:lnTo>
                  <a:pt x="661416" y="368807"/>
                </a:lnTo>
                <a:lnTo>
                  <a:pt x="801116" y="368807"/>
                </a:lnTo>
                <a:lnTo>
                  <a:pt x="1045463" y="289560"/>
                </a:lnTo>
                <a:lnTo>
                  <a:pt x="939910" y="207263"/>
                </a:lnTo>
                <a:lnTo>
                  <a:pt x="795528" y="207263"/>
                </a:lnTo>
                <a:lnTo>
                  <a:pt x="774192" y="204215"/>
                </a:lnTo>
                <a:lnTo>
                  <a:pt x="746760" y="198119"/>
                </a:lnTo>
                <a:lnTo>
                  <a:pt x="725424" y="195072"/>
                </a:lnTo>
                <a:lnTo>
                  <a:pt x="701040" y="188975"/>
                </a:lnTo>
                <a:lnTo>
                  <a:pt x="685800" y="185927"/>
                </a:lnTo>
                <a:lnTo>
                  <a:pt x="655319" y="170687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8" y="134112"/>
                </a:lnTo>
                <a:lnTo>
                  <a:pt x="606551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4360" y="91439"/>
                </a:lnTo>
                <a:lnTo>
                  <a:pt x="600456" y="82295"/>
                </a:lnTo>
                <a:lnTo>
                  <a:pt x="612648" y="54863"/>
                </a:lnTo>
                <a:lnTo>
                  <a:pt x="627888" y="24383"/>
                </a:lnTo>
                <a:lnTo>
                  <a:pt x="646176" y="0"/>
                </a:lnTo>
                <a:close/>
              </a:path>
              <a:path w="1045844" h="436245">
                <a:moveTo>
                  <a:pt x="650748" y="371855"/>
                </a:moveTo>
                <a:lnTo>
                  <a:pt x="530351" y="371855"/>
                </a:lnTo>
                <a:lnTo>
                  <a:pt x="585216" y="374903"/>
                </a:lnTo>
                <a:lnTo>
                  <a:pt x="640080" y="374903"/>
                </a:lnTo>
                <a:lnTo>
                  <a:pt x="650748" y="371855"/>
                </a:lnTo>
                <a:close/>
              </a:path>
              <a:path w="1045844" h="436245">
                <a:moveTo>
                  <a:pt x="865632" y="149351"/>
                </a:moveTo>
                <a:lnTo>
                  <a:pt x="807719" y="207263"/>
                </a:lnTo>
                <a:lnTo>
                  <a:pt x="939910" y="207263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1170432" y="3560571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0" y="76200"/>
                </a:moveTo>
                <a:lnTo>
                  <a:pt x="3048" y="106679"/>
                </a:lnTo>
                <a:lnTo>
                  <a:pt x="0" y="131063"/>
                </a:lnTo>
                <a:lnTo>
                  <a:pt x="12192" y="158495"/>
                </a:lnTo>
                <a:lnTo>
                  <a:pt x="15240" y="176783"/>
                </a:lnTo>
                <a:lnTo>
                  <a:pt x="27430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51815" y="246887"/>
                </a:lnTo>
                <a:lnTo>
                  <a:pt x="57912" y="259079"/>
                </a:lnTo>
                <a:lnTo>
                  <a:pt x="70104" y="268224"/>
                </a:lnTo>
                <a:lnTo>
                  <a:pt x="82296" y="277367"/>
                </a:lnTo>
                <a:lnTo>
                  <a:pt x="91440" y="286512"/>
                </a:lnTo>
                <a:lnTo>
                  <a:pt x="100584" y="295655"/>
                </a:lnTo>
                <a:lnTo>
                  <a:pt x="112776" y="304800"/>
                </a:lnTo>
                <a:lnTo>
                  <a:pt x="131064" y="310895"/>
                </a:lnTo>
                <a:lnTo>
                  <a:pt x="146304" y="323088"/>
                </a:lnTo>
                <a:lnTo>
                  <a:pt x="161544" y="329183"/>
                </a:lnTo>
                <a:lnTo>
                  <a:pt x="179831" y="335279"/>
                </a:lnTo>
                <a:lnTo>
                  <a:pt x="198120" y="341375"/>
                </a:lnTo>
                <a:lnTo>
                  <a:pt x="213359" y="344424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7"/>
                </a:lnTo>
                <a:lnTo>
                  <a:pt x="396240" y="374903"/>
                </a:lnTo>
                <a:lnTo>
                  <a:pt x="435864" y="377951"/>
                </a:lnTo>
                <a:lnTo>
                  <a:pt x="484631" y="374903"/>
                </a:lnTo>
                <a:lnTo>
                  <a:pt x="530351" y="371855"/>
                </a:lnTo>
                <a:lnTo>
                  <a:pt x="585216" y="374903"/>
                </a:lnTo>
                <a:lnTo>
                  <a:pt x="640080" y="374903"/>
                </a:lnTo>
                <a:lnTo>
                  <a:pt x="661416" y="368807"/>
                </a:lnTo>
                <a:lnTo>
                  <a:pt x="594360" y="435863"/>
                </a:lnTo>
                <a:lnTo>
                  <a:pt x="1045463" y="289560"/>
                </a:lnTo>
                <a:lnTo>
                  <a:pt x="865632" y="149351"/>
                </a:lnTo>
                <a:lnTo>
                  <a:pt x="807719" y="207263"/>
                </a:lnTo>
                <a:lnTo>
                  <a:pt x="795528" y="207263"/>
                </a:lnTo>
                <a:lnTo>
                  <a:pt x="774192" y="204215"/>
                </a:lnTo>
                <a:lnTo>
                  <a:pt x="746760" y="198119"/>
                </a:lnTo>
                <a:lnTo>
                  <a:pt x="725424" y="195072"/>
                </a:lnTo>
                <a:lnTo>
                  <a:pt x="701040" y="188975"/>
                </a:lnTo>
                <a:lnTo>
                  <a:pt x="685800" y="185927"/>
                </a:lnTo>
                <a:lnTo>
                  <a:pt x="667512" y="176783"/>
                </a:lnTo>
                <a:lnTo>
                  <a:pt x="655319" y="170687"/>
                </a:lnTo>
                <a:lnTo>
                  <a:pt x="646176" y="164591"/>
                </a:lnTo>
                <a:lnTo>
                  <a:pt x="633984" y="155448"/>
                </a:lnTo>
                <a:lnTo>
                  <a:pt x="624840" y="149351"/>
                </a:lnTo>
                <a:lnTo>
                  <a:pt x="612648" y="134112"/>
                </a:lnTo>
                <a:lnTo>
                  <a:pt x="606551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4360" y="91439"/>
                </a:lnTo>
                <a:lnTo>
                  <a:pt x="600456" y="82295"/>
                </a:lnTo>
                <a:lnTo>
                  <a:pt x="612648" y="54863"/>
                </a:lnTo>
                <a:lnTo>
                  <a:pt x="627888" y="24383"/>
                </a:lnTo>
                <a:lnTo>
                  <a:pt x="646176" y="0"/>
                </a:lnTo>
                <a:lnTo>
                  <a:pt x="0" y="76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255775" y="4365244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799944" y="368807"/>
                </a:moveTo>
                <a:lnTo>
                  <a:pt x="661416" y="368807"/>
                </a:lnTo>
                <a:lnTo>
                  <a:pt x="597407" y="435863"/>
                </a:lnTo>
                <a:lnTo>
                  <a:pt x="799944" y="368807"/>
                </a:lnTo>
                <a:close/>
              </a:path>
              <a:path w="1049020" h="436245">
                <a:moveTo>
                  <a:pt x="646176" y="0"/>
                </a:moveTo>
                <a:lnTo>
                  <a:pt x="0" y="76199"/>
                </a:lnTo>
                <a:lnTo>
                  <a:pt x="3048" y="106679"/>
                </a:lnTo>
                <a:lnTo>
                  <a:pt x="0" y="128015"/>
                </a:lnTo>
                <a:lnTo>
                  <a:pt x="12192" y="158495"/>
                </a:lnTo>
                <a:lnTo>
                  <a:pt x="18287" y="179831"/>
                </a:lnTo>
                <a:lnTo>
                  <a:pt x="27432" y="201167"/>
                </a:lnTo>
                <a:lnTo>
                  <a:pt x="33528" y="219455"/>
                </a:lnTo>
                <a:lnTo>
                  <a:pt x="42671" y="237743"/>
                </a:lnTo>
                <a:lnTo>
                  <a:pt x="60960" y="256031"/>
                </a:lnTo>
                <a:lnTo>
                  <a:pt x="70104" y="268223"/>
                </a:lnTo>
                <a:lnTo>
                  <a:pt x="94487" y="286511"/>
                </a:lnTo>
                <a:lnTo>
                  <a:pt x="100584" y="295655"/>
                </a:lnTo>
                <a:lnTo>
                  <a:pt x="131064" y="310895"/>
                </a:lnTo>
                <a:lnTo>
                  <a:pt x="146304" y="323087"/>
                </a:lnTo>
                <a:lnTo>
                  <a:pt x="161544" y="326135"/>
                </a:lnTo>
                <a:lnTo>
                  <a:pt x="179832" y="335279"/>
                </a:lnTo>
                <a:lnTo>
                  <a:pt x="216408" y="341375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1"/>
                </a:lnTo>
                <a:lnTo>
                  <a:pt x="310896" y="362711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484631" y="374903"/>
                </a:lnTo>
                <a:lnTo>
                  <a:pt x="530351" y="371855"/>
                </a:lnTo>
                <a:lnTo>
                  <a:pt x="640080" y="371855"/>
                </a:lnTo>
                <a:lnTo>
                  <a:pt x="661416" y="368807"/>
                </a:lnTo>
                <a:lnTo>
                  <a:pt x="799944" y="368807"/>
                </a:lnTo>
                <a:lnTo>
                  <a:pt x="1048512" y="286511"/>
                </a:lnTo>
                <a:lnTo>
                  <a:pt x="938784" y="204215"/>
                </a:lnTo>
                <a:lnTo>
                  <a:pt x="774192" y="204215"/>
                </a:lnTo>
                <a:lnTo>
                  <a:pt x="746760" y="195071"/>
                </a:lnTo>
                <a:lnTo>
                  <a:pt x="725424" y="195071"/>
                </a:lnTo>
                <a:lnTo>
                  <a:pt x="704088" y="188975"/>
                </a:lnTo>
                <a:lnTo>
                  <a:pt x="685800" y="182879"/>
                </a:lnTo>
                <a:lnTo>
                  <a:pt x="670560" y="179831"/>
                </a:lnTo>
                <a:lnTo>
                  <a:pt x="655319" y="170687"/>
                </a:lnTo>
                <a:lnTo>
                  <a:pt x="646176" y="164591"/>
                </a:lnTo>
                <a:lnTo>
                  <a:pt x="633984" y="155447"/>
                </a:lnTo>
                <a:lnTo>
                  <a:pt x="624840" y="149351"/>
                </a:lnTo>
                <a:lnTo>
                  <a:pt x="612648" y="134111"/>
                </a:lnTo>
                <a:lnTo>
                  <a:pt x="606551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7407" y="91439"/>
                </a:lnTo>
                <a:lnTo>
                  <a:pt x="600456" y="82295"/>
                </a:lnTo>
                <a:lnTo>
                  <a:pt x="612648" y="54863"/>
                </a:lnTo>
                <a:lnTo>
                  <a:pt x="630936" y="27431"/>
                </a:lnTo>
                <a:lnTo>
                  <a:pt x="646176" y="0"/>
                </a:lnTo>
                <a:close/>
              </a:path>
              <a:path w="1049020" h="436245">
                <a:moveTo>
                  <a:pt x="865632" y="149351"/>
                </a:moveTo>
                <a:lnTo>
                  <a:pt x="807719" y="204215"/>
                </a:lnTo>
                <a:lnTo>
                  <a:pt x="938784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1243583" y="4353052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796896" y="368808"/>
                </a:moveTo>
                <a:lnTo>
                  <a:pt x="661416" y="368808"/>
                </a:lnTo>
                <a:lnTo>
                  <a:pt x="594360" y="435864"/>
                </a:lnTo>
                <a:lnTo>
                  <a:pt x="796896" y="368808"/>
                </a:lnTo>
                <a:close/>
              </a:path>
              <a:path w="1045844" h="436245">
                <a:moveTo>
                  <a:pt x="646176" y="0"/>
                </a:moveTo>
                <a:lnTo>
                  <a:pt x="0" y="76200"/>
                </a:lnTo>
                <a:lnTo>
                  <a:pt x="3047" y="106680"/>
                </a:lnTo>
                <a:lnTo>
                  <a:pt x="0" y="128016"/>
                </a:lnTo>
                <a:lnTo>
                  <a:pt x="12191" y="158496"/>
                </a:lnTo>
                <a:lnTo>
                  <a:pt x="15240" y="176784"/>
                </a:lnTo>
                <a:lnTo>
                  <a:pt x="27431" y="201168"/>
                </a:lnTo>
                <a:lnTo>
                  <a:pt x="33528" y="219456"/>
                </a:lnTo>
                <a:lnTo>
                  <a:pt x="42671" y="237744"/>
                </a:lnTo>
                <a:lnTo>
                  <a:pt x="51815" y="246887"/>
                </a:lnTo>
                <a:lnTo>
                  <a:pt x="57912" y="256031"/>
                </a:lnTo>
                <a:lnTo>
                  <a:pt x="70103" y="268224"/>
                </a:lnTo>
                <a:lnTo>
                  <a:pt x="82296" y="277368"/>
                </a:lnTo>
                <a:lnTo>
                  <a:pt x="91440" y="286512"/>
                </a:lnTo>
                <a:lnTo>
                  <a:pt x="100584" y="292608"/>
                </a:lnTo>
                <a:lnTo>
                  <a:pt x="112775" y="301752"/>
                </a:lnTo>
                <a:lnTo>
                  <a:pt x="131063" y="310896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6784" y="332231"/>
                </a:lnTo>
                <a:lnTo>
                  <a:pt x="198119" y="338328"/>
                </a:lnTo>
                <a:lnTo>
                  <a:pt x="213359" y="341375"/>
                </a:lnTo>
                <a:lnTo>
                  <a:pt x="234696" y="350520"/>
                </a:lnTo>
                <a:lnTo>
                  <a:pt x="259079" y="356616"/>
                </a:lnTo>
                <a:lnTo>
                  <a:pt x="283463" y="359664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435864" y="374904"/>
                </a:lnTo>
                <a:lnTo>
                  <a:pt x="530352" y="368808"/>
                </a:lnTo>
                <a:lnTo>
                  <a:pt x="796896" y="368808"/>
                </a:lnTo>
                <a:lnTo>
                  <a:pt x="1045464" y="286512"/>
                </a:lnTo>
                <a:lnTo>
                  <a:pt x="935735" y="204216"/>
                </a:lnTo>
                <a:lnTo>
                  <a:pt x="774191" y="204216"/>
                </a:lnTo>
                <a:lnTo>
                  <a:pt x="746760" y="195072"/>
                </a:lnTo>
                <a:lnTo>
                  <a:pt x="725423" y="195072"/>
                </a:lnTo>
                <a:lnTo>
                  <a:pt x="701040" y="185928"/>
                </a:lnTo>
                <a:lnTo>
                  <a:pt x="685799" y="182880"/>
                </a:lnTo>
                <a:lnTo>
                  <a:pt x="646176" y="164592"/>
                </a:lnTo>
                <a:lnTo>
                  <a:pt x="612647" y="134112"/>
                </a:lnTo>
                <a:lnTo>
                  <a:pt x="600455" y="109728"/>
                </a:lnTo>
                <a:lnTo>
                  <a:pt x="600455" y="103631"/>
                </a:lnTo>
                <a:lnTo>
                  <a:pt x="594360" y="91440"/>
                </a:lnTo>
                <a:lnTo>
                  <a:pt x="597408" y="82296"/>
                </a:lnTo>
                <a:lnTo>
                  <a:pt x="612647" y="54864"/>
                </a:lnTo>
                <a:lnTo>
                  <a:pt x="627888" y="24384"/>
                </a:lnTo>
                <a:lnTo>
                  <a:pt x="646176" y="0"/>
                </a:lnTo>
                <a:close/>
              </a:path>
              <a:path w="1045844" h="436245">
                <a:moveTo>
                  <a:pt x="661416" y="368808"/>
                </a:moveTo>
                <a:lnTo>
                  <a:pt x="530352" y="368808"/>
                </a:lnTo>
                <a:lnTo>
                  <a:pt x="585216" y="371856"/>
                </a:lnTo>
                <a:lnTo>
                  <a:pt x="640079" y="371856"/>
                </a:lnTo>
                <a:lnTo>
                  <a:pt x="661416" y="368808"/>
                </a:lnTo>
                <a:close/>
              </a:path>
              <a:path w="1045844" h="436245">
                <a:moveTo>
                  <a:pt x="862584" y="149352"/>
                </a:moveTo>
                <a:lnTo>
                  <a:pt x="807720" y="204216"/>
                </a:lnTo>
                <a:lnTo>
                  <a:pt x="935735" y="204216"/>
                </a:lnTo>
                <a:lnTo>
                  <a:pt x="862584" y="1493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1243583" y="4353052"/>
            <a:ext cx="1045844" cy="436245"/>
          </a:xfrm>
          <a:custGeom>
            <a:avLst/>
            <a:gdLst/>
            <a:ahLst/>
            <a:cxnLst/>
            <a:rect l="l" t="t" r="r" b="b"/>
            <a:pathLst>
              <a:path w="1045844" h="436245">
                <a:moveTo>
                  <a:pt x="0" y="76200"/>
                </a:moveTo>
                <a:lnTo>
                  <a:pt x="3047" y="106680"/>
                </a:lnTo>
                <a:lnTo>
                  <a:pt x="0" y="128016"/>
                </a:lnTo>
                <a:lnTo>
                  <a:pt x="12191" y="158496"/>
                </a:lnTo>
                <a:lnTo>
                  <a:pt x="15240" y="176784"/>
                </a:lnTo>
                <a:lnTo>
                  <a:pt x="27431" y="201168"/>
                </a:lnTo>
                <a:lnTo>
                  <a:pt x="33528" y="219456"/>
                </a:lnTo>
                <a:lnTo>
                  <a:pt x="42671" y="237744"/>
                </a:lnTo>
                <a:lnTo>
                  <a:pt x="51815" y="246887"/>
                </a:lnTo>
                <a:lnTo>
                  <a:pt x="57912" y="256031"/>
                </a:lnTo>
                <a:lnTo>
                  <a:pt x="70103" y="268224"/>
                </a:lnTo>
                <a:lnTo>
                  <a:pt x="82296" y="277368"/>
                </a:lnTo>
                <a:lnTo>
                  <a:pt x="91440" y="286512"/>
                </a:lnTo>
                <a:lnTo>
                  <a:pt x="100584" y="292608"/>
                </a:lnTo>
                <a:lnTo>
                  <a:pt x="112775" y="301752"/>
                </a:lnTo>
                <a:lnTo>
                  <a:pt x="131063" y="310896"/>
                </a:lnTo>
                <a:lnTo>
                  <a:pt x="146303" y="323088"/>
                </a:lnTo>
                <a:lnTo>
                  <a:pt x="161544" y="326136"/>
                </a:lnTo>
                <a:lnTo>
                  <a:pt x="176784" y="332231"/>
                </a:lnTo>
                <a:lnTo>
                  <a:pt x="198119" y="338328"/>
                </a:lnTo>
                <a:lnTo>
                  <a:pt x="213359" y="341375"/>
                </a:lnTo>
                <a:lnTo>
                  <a:pt x="234696" y="350520"/>
                </a:lnTo>
                <a:lnTo>
                  <a:pt x="259079" y="356616"/>
                </a:lnTo>
                <a:lnTo>
                  <a:pt x="283463" y="359664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60"/>
                </a:lnTo>
                <a:lnTo>
                  <a:pt x="356616" y="368808"/>
                </a:lnTo>
                <a:lnTo>
                  <a:pt x="396240" y="371856"/>
                </a:lnTo>
                <a:lnTo>
                  <a:pt x="435864" y="374904"/>
                </a:lnTo>
                <a:lnTo>
                  <a:pt x="484632" y="371856"/>
                </a:lnTo>
                <a:lnTo>
                  <a:pt x="530352" y="368808"/>
                </a:lnTo>
                <a:lnTo>
                  <a:pt x="585216" y="371856"/>
                </a:lnTo>
                <a:lnTo>
                  <a:pt x="640079" y="371856"/>
                </a:lnTo>
                <a:lnTo>
                  <a:pt x="661416" y="368808"/>
                </a:lnTo>
                <a:lnTo>
                  <a:pt x="594360" y="435864"/>
                </a:lnTo>
                <a:lnTo>
                  <a:pt x="1045464" y="286512"/>
                </a:lnTo>
                <a:lnTo>
                  <a:pt x="862584" y="149352"/>
                </a:lnTo>
                <a:lnTo>
                  <a:pt x="807720" y="204216"/>
                </a:lnTo>
                <a:lnTo>
                  <a:pt x="795528" y="204216"/>
                </a:lnTo>
                <a:lnTo>
                  <a:pt x="774191" y="204216"/>
                </a:lnTo>
                <a:lnTo>
                  <a:pt x="746760" y="195072"/>
                </a:lnTo>
                <a:lnTo>
                  <a:pt x="725423" y="195072"/>
                </a:lnTo>
                <a:lnTo>
                  <a:pt x="701040" y="185928"/>
                </a:lnTo>
                <a:lnTo>
                  <a:pt x="685799" y="182880"/>
                </a:lnTo>
                <a:lnTo>
                  <a:pt x="667511" y="176784"/>
                </a:lnTo>
                <a:lnTo>
                  <a:pt x="655320" y="170687"/>
                </a:lnTo>
                <a:lnTo>
                  <a:pt x="646176" y="164592"/>
                </a:lnTo>
                <a:lnTo>
                  <a:pt x="633984" y="155448"/>
                </a:lnTo>
                <a:lnTo>
                  <a:pt x="624840" y="146304"/>
                </a:lnTo>
                <a:lnTo>
                  <a:pt x="612647" y="134112"/>
                </a:lnTo>
                <a:lnTo>
                  <a:pt x="606552" y="121920"/>
                </a:lnTo>
                <a:lnTo>
                  <a:pt x="600455" y="109728"/>
                </a:lnTo>
                <a:lnTo>
                  <a:pt x="600455" y="103631"/>
                </a:lnTo>
                <a:lnTo>
                  <a:pt x="594360" y="91440"/>
                </a:lnTo>
                <a:lnTo>
                  <a:pt x="597408" y="82296"/>
                </a:lnTo>
                <a:lnTo>
                  <a:pt x="612647" y="54864"/>
                </a:lnTo>
                <a:lnTo>
                  <a:pt x="627888" y="24384"/>
                </a:lnTo>
                <a:lnTo>
                  <a:pt x="646176" y="0"/>
                </a:lnTo>
                <a:lnTo>
                  <a:pt x="0" y="76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1325880" y="5230876"/>
            <a:ext cx="1049020" cy="433070"/>
          </a:xfrm>
          <a:custGeom>
            <a:avLst/>
            <a:gdLst/>
            <a:ahLst/>
            <a:cxnLst/>
            <a:rect l="l" t="t" r="r" b="b"/>
            <a:pathLst>
              <a:path w="1049020" h="433070">
                <a:moveTo>
                  <a:pt x="804163" y="365760"/>
                </a:moveTo>
                <a:lnTo>
                  <a:pt x="661415" y="365760"/>
                </a:lnTo>
                <a:lnTo>
                  <a:pt x="597407" y="432816"/>
                </a:lnTo>
                <a:lnTo>
                  <a:pt x="804163" y="365760"/>
                </a:lnTo>
                <a:close/>
              </a:path>
              <a:path w="1049020" h="433070">
                <a:moveTo>
                  <a:pt x="649224" y="0"/>
                </a:moveTo>
                <a:lnTo>
                  <a:pt x="0" y="73151"/>
                </a:lnTo>
                <a:lnTo>
                  <a:pt x="6095" y="103631"/>
                </a:lnTo>
                <a:lnTo>
                  <a:pt x="3047" y="128016"/>
                </a:lnTo>
                <a:lnTo>
                  <a:pt x="12191" y="155448"/>
                </a:lnTo>
                <a:lnTo>
                  <a:pt x="18287" y="176784"/>
                </a:lnTo>
                <a:lnTo>
                  <a:pt x="30479" y="198119"/>
                </a:lnTo>
                <a:lnTo>
                  <a:pt x="36575" y="216407"/>
                </a:lnTo>
                <a:lnTo>
                  <a:pt x="45719" y="234696"/>
                </a:lnTo>
                <a:lnTo>
                  <a:pt x="54863" y="243840"/>
                </a:lnTo>
                <a:lnTo>
                  <a:pt x="60959" y="252984"/>
                </a:lnTo>
                <a:lnTo>
                  <a:pt x="73151" y="265175"/>
                </a:lnTo>
                <a:lnTo>
                  <a:pt x="85343" y="274319"/>
                </a:lnTo>
                <a:lnTo>
                  <a:pt x="103631" y="292607"/>
                </a:lnTo>
                <a:lnTo>
                  <a:pt x="146303" y="320040"/>
                </a:lnTo>
                <a:lnTo>
                  <a:pt x="201167" y="335280"/>
                </a:lnTo>
                <a:lnTo>
                  <a:pt x="216407" y="341375"/>
                </a:lnTo>
                <a:lnTo>
                  <a:pt x="234695" y="347472"/>
                </a:lnTo>
                <a:lnTo>
                  <a:pt x="262128" y="353568"/>
                </a:lnTo>
                <a:lnTo>
                  <a:pt x="283463" y="356616"/>
                </a:lnTo>
                <a:lnTo>
                  <a:pt x="298703" y="359663"/>
                </a:lnTo>
                <a:lnTo>
                  <a:pt x="310895" y="359663"/>
                </a:lnTo>
                <a:lnTo>
                  <a:pt x="338327" y="362712"/>
                </a:lnTo>
                <a:lnTo>
                  <a:pt x="356615" y="365760"/>
                </a:lnTo>
                <a:lnTo>
                  <a:pt x="435863" y="371856"/>
                </a:lnTo>
                <a:lnTo>
                  <a:pt x="487680" y="371856"/>
                </a:lnTo>
                <a:lnTo>
                  <a:pt x="530351" y="368807"/>
                </a:lnTo>
                <a:lnTo>
                  <a:pt x="640080" y="368807"/>
                </a:lnTo>
                <a:lnTo>
                  <a:pt x="661415" y="365760"/>
                </a:lnTo>
                <a:lnTo>
                  <a:pt x="804163" y="365760"/>
                </a:lnTo>
                <a:lnTo>
                  <a:pt x="1048512" y="286512"/>
                </a:lnTo>
                <a:lnTo>
                  <a:pt x="941169" y="204216"/>
                </a:lnTo>
                <a:lnTo>
                  <a:pt x="798576" y="204216"/>
                </a:lnTo>
                <a:lnTo>
                  <a:pt x="777239" y="201168"/>
                </a:lnTo>
                <a:lnTo>
                  <a:pt x="749807" y="195072"/>
                </a:lnTo>
                <a:lnTo>
                  <a:pt x="725424" y="192024"/>
                </a:lnTo>
                <a:lnTo>
                  <a:pt x="704088" y="185928"/>
                </a:lnTo>
                <a:lnTo>
                  <a:pt x="685800" y="179831"/>
                </a:lnTo>
                <a:lnTo>
                  <a:pt x="670559" y="176784"/>
                </a:lnTo>
                <a:lnTo>
                  <a:pt x="658368" y="170687"/>
                </a:lnTo>
                <a:lnTo>
                  <a:pt x="646176" y="161544"/>
                </a:lnTo>
                <a:lnTo>
                  <a:pt x="637032" y="155448"/>
                </a:lnTo>
                <a:lnTo>
                  <a:pt x="624839" y="146304"/>
                </a:lnTo>
                <a:lnTo>
                  <a:pt x="615695" y="131063"/>
                </a:lnTo>
                <a:lnTo>
                  <a:pt x="609600" y="118872"/>
                </a:lnTo>
                <a:lnTo>
                  <a:pt x="603503" y="109728"/>
                </a:lnTo>
                <a:lnTo>
                  <a:pt x="603503" y="100584"/>
                </a:lnTo>
                <a:lnTo>
                  <a:pt x="597407" y="91440"/>
                </a:lnTo>
                <a:lnTo>
                  <a:pt x="600456" y="79248"/>
                </a:lnTo>
                <a:lnTo>
                  <a:pt x="630936" y="24384"/>
                </a:lnTo>
                <a:lnTo>
                  <a:pt x="649224" y="0"/>
                </a:lnTo>
                <a:close/>
              </a:path>
              <a:path w="1049020" h="433070">
                <a:moveTo>
                  <a:pt x="865632" y="146304"/>
                </a:moveTo>
                <a:lnTo>
                  <a:pt x="810768" y="204216"/>
                </a:lnTo>
                <a:lnTo>
                  <a:pt x="941169" y="204216"/>
                </a:lnTo>
                <a:lnTo>
                  <a:pt x="865632" y="14630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1313688" y="5215635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804163" y="368807"/>
                </a:moveTo>
                <a:lnTo>
                  <a:pt x="661416" y="368807"/>
                </a:lnTo>
                <a:lnTo>
                  <a:pt x="597407" y="435863"/>
                </a:lnTo>
                <a:lnTo>
                  <a:pt x="804163" y="368807"/>
                </a:lnTo>
                <a:close/>
              </a:path>
              <a:path w="1049020" h="436245">
                <a:moveTo>
                  <a:pt x="649224" y="0"/>
                </a:moveTo>
                <a:lnTo>
                  <a:pt x="0" y="76200"/>
                </a:lnTo>
                <a:lnTo>
                  <a:pt x="6096" y="106680"/>
                </a:lnTo>
                <a:lnTo>
                  <a:pt x="3048" y="131063"/>
                </a:lnTo>
                <a:lnTo>
                  <a:pt x="12192" y="158495"/>
                </a:lnTo>
                <a:lnTo>
                  <a:pt x="18287" y="179831"/>
                </a:lnTo>
                <a:lnTo>
                  <a:pt x="27431" y="201168"/>
                </a:lnTo>
                <a:lnTo>
                  <a:pt x="45720" y="237744"/>
                </a:lnTo>
                <a:lnTo>
                  <a:pt x="54864" y="246887"/>
                </a:lnTo>
                <a:lnTo>
                  <a:pt x="60959" y="256031"/>
                </a:lnTo>
                <a:lnTo>
                  <a:pt x="70103" y="268224"/>
                </a:lnTo>
                <a:lnTo>
                  <a:pt x="85343" y="277368"/>
                </a:lnTo>
                <a:lnTo>
                  <a:pt x="94487" y="286512"/>
                </a:lnTo>
                <a:lnTo>
                  <a:pt x="100584" y="295656"/>
                </a:lnTo>
                <a:lnTo>
                  <a:pt x="131064" y="310895"/>
                </a:lnTo>
                <a:lnTo>
                  <a:pt x="146303" y="323088"/>
                </a:lnTo>
                <a:lnTo>
                  <a:pt x="161544" y="329183"/>
                </a:lnTo>
                <a:lnTo>
                  <a:pt x="179831" y="335280"/>
                </a:lnTo>
                <a:lnTo>
                  <a:pt x="201168" y="338327"/>
                </a:lnTo>
                <a:lnTo>
                  <a:pt x="216408" y="341375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484631" y="374903"/>
                </a:lnTo>
                <a:lnTo>
                  <a:pt x="530351" y="371856"/>
                </a:lnTo>
                <a:lnTo>
                  <a:pt x="640080" y="371856"/>
                </a:lnTo>
                <a:lnTo>
                  <a:pt x="661416" y="368807"/>
                </a:lnTo>
                <a:lnTo>
                  <a:pt x="804163" y="368807"/>
                </a:lnTo>
                <a:lnTo>
                  <a:pt x="1048512" y="289559"/>
                </a:lnTo>
                <a:lnTo>
                  <a:pt x="941169" y="207263"/>
                </a:lnTo>
                <a:lnTo>
                  <a:pt x="798576" y="207263"/>
                </a:lnTo>
                <a:lnTo>
                  <a:pt x="777239" y="204215"/>
                </a:lnTo>
                <a:lnTo>
                  <a:pt x="746760" y="195071"/>
                </a:lnTo>
                <a:lnTo>
                  <a:pt x="725424" y="195071"/>
                </a:lnTo>
                <a:lnTo>
                  <a:pt x="704088" y="188975"/>
                </a:lnTo>
                <a:lnTo>
                  <a:pt x="685800" y="182880"/>
                </a:lnTo>
                <a:lnTo>
                  <a:pt x="670560" y="179831"/>
                </a:lnTo>
                <a:lnTo>
                  <a:pt x="658368" y="173736"/>
                </a:lnTo>
                <a:lnTo>
                  <a:pt x="633984" y="155447"/>
                </a:lnTo>
                <a:lnTo>
                  <a:pt x="624839" y="149351"/>
                </a:lnTo>
                <a:lnTo>
                  <a:pt x="615695" y="134112"/>
                </a:lnTo>
                <a:lnTo>
                  <a:pt x="609600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7407" y="94487"/>
                </a:lnTo>
                <a:lnTo>
                  <a:pt x="600456" y="82295"/>
                </a:lnTo>
                <a:lnTo>
                  <a:pt x="630936" y="27431"/>
                </a:lnTo>
                <a:lnTo>
                  <a:pt x="649224" y="0"/>
                </a:lnTo>
                <a:close/>
              </a:path>
              <a:path w="1049020" h="436245">
                <a:moveTo>
                  <a:pt x="865632" y="149351"/>
                </a:moveTo>
                <a:lnTo>
                  <a:pt x="810768" y="207263"/>
                </a:lnTo>
                <a:lnTo>
                  <a:pt x="941169" y="207263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1313688" y="5215635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0" y="76200"/>
                </a:moveTo>
                <a:lnTo>
                  <a:pt x="6096" y="106680"/>
                </a:lnTo>
                <a:lnTo>
                  <a:pt x="3048" y="131063"/>
                </a:lnTo>
                <a:lnTo>
                  <a:pt x="12192" y="158495"/>
                </a:lnTo>
                <a:lnTo>
                  <a:pt x="27431" y="201168"/>
                </a:lnTo>
                <a:lnTo>
                  <a:pt x="45720" y="237744"/>
                </a:lnTo>
                <a:lnTo>
                  <a:pt x="54864" y="246887"/>
                </a:lnTo>
                <a:lnTo>
                  <a:pt x="60959" y="256031"/>
                </a:lnTo>
                <a:lnTo>
                  <a:pt x="70103" y="268224"/>
                </a:lnTo>
                <a:lnTo>
                  <a:pt x="85343" y="277368"/>
                </a:lnTo>
                <a:lnTo>
                  <a:pt x="94487" y="286512"/>
                </a:lnTo>
                <a:lnTo>
                  <a:pt x="100584" y="295656"/>
                </a:lnTo>
                <a:lnTo>
                  <a:pt x="112775" y="301751"/>
                </a:lnTo>
                <a:lnTo>
                  <a:pt x="131064" y="310895"/>
                </a:lnTo>
                <a:lnTo>
                  <a:pt x="146303" y="323088"/>
                </a:lnTo>
                <a:lnTo>
                  <a:pt x="161544" y="329183"/>
                </a:lnTo>
                <a:lnTo>
                  <a:pt x="179831" y="335280"/>
                </a:lnTo>
                <a:lnTo>
                  <a:pt x="201168" y="338327"/>
                </a:lnTo>
                <a:lnTo>
                  <a:pt x="216408" y="341375"/>
                </a:lnTo>
                <a:lnTo>
                  <a:pt x="234696" y="350519"/>
                </a:lnTo>
                <a:lnTo>
                  <a:pt x="259080" y="356615"/>
                </a:lnTo>
                <a:lnTo>
                  <a:pt x="283464" y="359663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396239" y="371856"/>
                </a:lnTo>
                <a:lnTo>
                  <a:pt x="435863" y="374903"/>
                </a:lnTo>
                <a:lnTo>
                  <a:pt x="484631" y="374903"/>
                </a:lnTo>
                <a:lnTo>
                  <a:pt x="530351" y="371856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7"/>
                </a:lnTo>
                <a:lnTo>
                  <a:pt x="597407" y="435863"/>
                </a:lnTo>
                <a:lnTo>
                  <a:pt x="1048512" y="289559"/>
                </a:lnTo>
                <a:lnTo>
                  <a:pt x="865632" y="149351"/>
                </a:lnTo>
                <a:lnTo>
                  <a:pt x="810768" y="207263"/>
                </a:lnTo>
                <a:lnTo>
                  <a:pt x="798576" y="207263"/>
                </a:lnTo>
                <a:lnTo>
                  <a:pt x="777239" y="204215"/>
                </a:lnTo>
                <a:lnTo>
                  <a:pt x="746760" y="195071"/>
                </a:lnTo>
                <a:lnTo>
                  <a:pt x="725424" y="195071"/>
                </a:lnTo>
                <a:lnTo>
                  <a:pt x="704088" y="188975"/>
                </a:lnTo>
                <a:lnTo>
                  <a:pt x="685800" y="182880"/>
                </a:lnTo>
                <a:lnTo>
                  <a:pt x="670560" y="179831"/>
                </a:lnTo>
                <a:lnTo>
                  <a:pt x="658368" y="173736"/>
                </a:lnTo>
                <a:lnTo>
                  <a:pt x="646176" y="164591"/>
                </a:lnTo>
                <a:lnTo>
                  <a:pt x="633984" y="155447"/>
                </a:lnTo>
                <a:lnTo>
                  <a:pt x="624839" y="149351"/>
                </a:lnTo>
                <a:lnTo>
                  <a:pt x="615695" y="134112"/>
                </a:lnTo>
                <a:lnTo>
                  <a:pt x="609600" y="121919"/>
                </a:lnTo>
                <a:lnTo>
                  <a:pt x="600456" y="112775"/>
                </a:lnTo>
                <a:lnTo>
                  <a:pt x="600456" y="103631"/>
                </a:lnTo>
                <a:lnTo>
                  <a:pt x="597407" y="94487"/>
                </a:lnTo>
                <a:lnTo>
                  <a:pt x="600456" y="82295"/>
                </a:lnTo>
                <a:lnTo>
                  <a:pt x="615695" y="54863"/>
                </a:lnTo>
                <a:lnTo>
                  <a:pt x="630936" y="27431"/>
                </a:lnTo>
                <a:lnTo>
                  <a:pt x="649224" y="0"/>
                </a:lnTo>
                <a:lnTo>
                  <a:pt x="0" y="76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1255775" y="6166611"/>
            <a:ext cx="1049020" cy="436245"/>
          </a:xfrm>
          <a:custGeom>
            <a:avLst/>
            <a:gdLst/>
            <a:ahLst/>
            <a:cxnLst/>
            <a:rect l="l" t="t" r="r" b="b"/>
            <a:pathLst>
              <a:path w="1049020" h="436245">
                <a:moveTo>
                  <a:pt x="799944" y="368807"/>
                </a:moveTo>
                <a:lnTo>
                  <a:pt x="661416" y="368807"/>
                </a:lnTo>
                <a:lnTo>
                  <a:pt x="597407" y="435863"/>
                </a:lnTo>
                <a:lnTo>
                  <a:pt x="799944" y="368807"/>
                </a:lnTo>
                <a:close/>
              </a:path>
              <a:path w="1049020" h="436245">
                <a:moveTo>
                  <a:pt x="646176" y="0"/>
                </a:moveTo>
                <a:lnTo>
                  <a:pt x="0" y="73151"/>
                </a:lnTo>
                <a:lnTo>
                  <a:pt x="3048" y="106679"/>
                </a:lnTo>
                <a:lnTo>
                  <a:pt x="0" y="128015"/>
                </a:lnTo>
                <a:lnTo>
                  <a:pt x="12192" y="155447"/>
                </a:lnTo>
                <a:lnTo>
                  <a:pt x="18287" y="176784"/>
                </a:lnTo>
                <a:lnTo>
                  <a:pt x="27432" y="198119"/>
                </a:lnTo>
                <a:lnTo>
                  <a:pt x="42671" y="234697"/>
                </a:lnTo>
                <a:lnTo>
                  <a:pt x="70104" y="265175"/>
                </a:lnTo>
                <a:lnTo>
                  <a:pt x="82296" y="274319"/>
                </a:lnTo>
                <a:lnTo>
                  <a:pt x="100584" y="292607"/>
                </a:lnTo>
                <a:lnTo>
                  <a:pt x="112776" y="301751"/>
                </a:lnTo>
                <a:lnTo>
                  <a:pt x="131064" y="310897"/>
                </a:lnTo>
                <a:lnTo>
                  <a:pt x="146304" y="323088"/>
                </a:lnTo>
                <a:lnTo>
                  <a:pt x="161544" y="326135"/>
                </a:lnTo>
                <a:lnTo>
                  <a:pt x="198120" y="338328"/>
                </a:lnTo>
                <a:lnTo>
                  <a:pt x="216408" y="341375"/>
                </a:lnTo>
                <a:lnTo>
                  <a:pt x="234696" y="347472"/>
                </a:lnTo>
                <a:lnTo>
                  <a:pt x="295656" y="362712"/>
                </a:lnTo>
                <a:lnTo>
                  <a:pt x="310896" y="362712"/>
                </a:lnTo>
                <a:lnTo>
                  <a:pt x="338328" y="365759"/>
                </a:lnTo>
                <a:lnTo>
                  <a:pt x="356616" y="368807"/>
                </a:lnTo>
                <a:lnTo>
                  <a:pt x="435863" y="374903"/>
                </a:lnTo>
                <a:lnTo>
                  <a:pt x="530351" y="368807"/>
                </a:lnTo>
                <a:lnTo>
                  <a:pt x="799944" y="368807"/>
                </a:lnTo>
                <a:lnTo>
                  <a:pt x="1048512" y="286512"/>
                </a:lnTo>
                <a:lnTo>
                  <a:pt x="938784" y="204215"/>
                </a:lnTo>
                <a:lnTo>
                  <a:pt x="795528" y="204215"/>
                </a:lnTo>
                <a:lnTo>
                  <a:pt x="774192" y="201168"/>
                </a:lnTo>
                <a:lnTo>
                  <a:pt x="746760" y="195072"/>
                </a:lnTo>
                <a:lnTo>
                  <a:pt x="725424" y="192025"/>
                </a:lnTo>
                <a:lnTo>
                  <a:pt x="704088" y="185928"/>
                </a:lnTo>
                <a:lnTo>
                  <a:pt x="685800" y="182879"/>
                </a:lnTo>
                <a:lnTo>
                  <a:pt x="655319" y="170687"/>
                </a:lnTo>
                <a:lnTo>
                  <a:pt x="646176" y="161544"/>
                </a:lnTo>
                <a:lnTo>
                  <a:pt x="633984" y="155447"/>
                </a:lnTo>
                <a:lnTo>
                  <a:pt x="612648" y="134112"/>
                </a:lnTo>
                <a:lnTo>
                  <a:pt x="606551" y="118872"/>
                </a:lnTo>
                <a:lnTo>
                  <a:pt x="600456" y="109728"/>
                </a:lnTo>
                <a:lnTo>
                  <a:pt x="600456" y="103631"/>
                </a:lnTo>
                <a:lnTo>
                  <a:pt x="597407" y="91440"/>
                </a:lnTo>
                <a:lnTo>
                  <a:pt x="600456" y="79247"/>
                </a:lnTo>
                <a:lnTo>
                  <a:pt x="612648" y="54863"/>
                </a:lnTo>
                <a:lnTo>
                  <a:pt x="630936" y="24384"/>
                </a:lnTo>
                <a:lnTo>
                  <a:pt x="646176" y="0"/>
                </a:lnTo>
                <a:close/>
              </a:path>
              <a:path w="1049020" h="436245">
                <a:moveTo>
                  <a:pt x="661416" y="368807"/>
                </a:moveTo>
                <a:lnTo>
                  <a:pt x="530351" y="368807"/>
                </a:lnTo>
                <a:lnTo>
                  <a:pt x="585216" y="371856"/>
                </a:lnTo>
                <a:lnTo>
                  <a:pt x="640080" y="371856"/>
                </a:lnTo>
                <a:lnTo>
                  <a:pt x="661416" y="368807"/>
                </a:lnTo>
                <a:close/>
              </a:path>
              <a:path w="1049020" h="436245">
                <a:moveTo>
                  <a:pt x="865632" y="149351"/>
                </a:moveTo>
                <a:lnTo>
                  <a:pt x="807719" y="204215"/>
                </a:lnTo>
                <a:lnTo>
                  <a:pt x="938784" y="204215"/>
                </a:lnTo>
                <a:lnTo>
                  <a:pt x="865632" y="149351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1243583" y="6154420"/>
            <a:ext cx="1045844" cy="433070"/>
          </a:xfrm>
          <a:custGeom>
            <a:avLst/>
            <a:gdLst/>
            <a:ahLst/>
            <a:cxnLst/>
            <a:rect l="l" t="t" r="r" b="b"/>
            <a:pathLst>
              <a:path w="1045844" h="433070">
                <a:moveTo>
                  <a:pt x="801118" y="365759"/>
                </a:moveTo>
                <a:lnTo>
                  <a:pt x="661416" y="365759"/>
                </a:lnTo>
                <a:lnTo>
                  <a:pt x="594360" y="432817"/>
                </a:lnTo>
                <a:lnTo>
                  <a:pt x="801118" y="365759"/>
                </a:lnTo>
                <a:close/>
              </a:path>
              <a:path w="1045844" h="433070">
                <a:moveTo>
                  <a:pt x="646176" y="0"/>
                </a:moveTo>
                <a:lnTo>
                  <a:pt x="0" y="73151"/>
                </a:lnTo>
                <a:lnTo>
                  <a:pt x="3047" y="106679"/>
                </a:lnTo>
                <a:lnTo>
                  <a:pt x="0" y="128015"/>
                </a:lnTo>
                <a:lnTo>
                  <a:pt x="12191" y="155447"/>
                </a:lnTo>
                <a:lnTo>
                  <a:pt x="15240" y="176783"/>
                </a:lnTo>
                <a:lnTo>
                  <a:pt x="27431" y="198119"/>
                </a:lnTo>
                <a:lnTo>
                  <a:pt x="33528" y="219455"/>
                </a:lnTo>
                <a:lnTo>
                  <a:pt x="42671" y="234695"/>
                </a:lnTo>
                <a:lnTo>
                  <a:pt x="51815" y="243839"/>
                </a:lnTo>
                <a:lnTo>
                  <a:pt x="57912" y="256031"/>
                </a:lnTo>
                <a:lnTo>
                  <a:pt x="82296" y="274319"/>
                </a:lnTo>
                <a:lnTo>
                  <a:pt x="100584" y="292607"/>
                </a:lnTo>
                <a:lnTo>
                  <a:pt x="112775" y="301751"/>
                </a:lnTo>
                <a:lnTo>
                  <a:pt x="131063" y="310895"/>
                </a:lnTo>
                <a:lnTo>
                  <a:pt x="146303" y="320039"/>
                </a:lnTo>
                <a:lnTo>
                  <a:pt x="176784" y="332231"/>
                </a:lnTo>
                <a:lnTo>
                  <a:pt x="198119" y="338327"/>
                </a:lnTo>
                <a:lnTo>
                  <a:pt x="213359" y="341375"/>
                </a:lnTo>
                <a:lnTo>
                  <a:pt x="234696" y="347471"/>
                </a:lnTo>
                <a:lnTo>
                  <a:pt x="259079" y="353567"/>
                </a:lnTo>
                <a:lnTo>
                  <a:pt x="283463" y="356617"/>
                </a:lnTo>
                <a:lnTo>
                  <a:pt x="295656" y="359663"/>
                </a:lnTo>
                <a:lnTo>
                  <a:pt x="310896" y="359663"/>
                </a:lnTo>
                <a:lnTo>
                  <a:pt x="338328" y="362711"/>
                </a:lnTo>
                <a:lnTo>
                  <a:pt x="356616" y="365759"/>
                </a:lnTo>
                <a:lnTo>
                  <a:pt x="396240" y="371855"/>
                </a:lnTo>
                <a:lnTo>
                  <a:pt x="435864" y="374903"/>
                </a:lnTo>
                <a:lnTo>
                  <a:pt x="530352" y="368807"/>
                </a:lnTo>
                <a:lnTo>
                  <a:pt x="650747" y="368807"/>
                </a:lnTo>
                <a:lnTo>
                  <a:pt x="661416" y="365759"/>
                </a:lnTo>
                <a:lnTo>
                  <a:pt x="801118" y="365759"/>
                </a:lnTo>
                <a:lnTo>
                  <a:pt x="1045464" y="286511"/>
                </a:lnTo>
                <a:lnTo>
                  <a:pt x="935737" y="204217"/>
                </a:lnTo>
                <a:lnTo>
                  <a:pt x="795528" y="204217"/>
                </a:lnTo>
                <a:lnTo>
                  <a:pt x="774191" y="201167"/>
                </a:lnTo>
                <a:lnTo>
                  <a:pt x="746760" y="195071"/>
                </a:lnTo>
                <a:lnTo>
                  <a:pt x="725423" y="192023"/>
                </a:lnTo>
                <a:lnTo>
                  <a:pt x="701040" y="185927"/>
                </a:lnTo>
                <a:lnTo>
                  <a:pt x="685799" y="182879"/>
                </a:lnTo>
                <a:lnTo>
                  <a:pt x="667511" y="176783"/>
                </a:lnTo>
                <a:lnTo>
                  <a:pt x="655320" y="170689"/>
                </a:lnTo>
                <a:lnTo>
                  <a:pt x="646176" y="161543"/>
                </a:lnTo>
                <a:lnTo>
                  <a:pt x="633984" y="155447"/>
                </a:lnTo>
                <a:lnTo>
                  <a:pt x="624840" y="146303"/>
                </a:lnTo>
                <a:lnTo>
                  <a:pt x="612647" y="131063"/>
                </a:lnTo>
                <a:lnTo>
                  <a:pt x="606552" y="118871"/>
                </a:lnTo>
                <a:lnTo>
                  <a:pt x="600455" y="109727"/>
                </a:lnTo>
                <a:lnTo>
                  <a:pt x="600455" y="103631"/>
                </a:lnTo>
                <a:lnTo>
                  <a:pt x="594360" y="91439"/>
                </a:lnTo>
                <a:lnTo>
                  <a:pt x="597408" y="79247"/>
                </a:lnTo>
                <a:lnTo>
                  <a:pt x="627888" y="24383"/>
                </a:lnTo>
                <a:lnTo>
                  <a:pt x="646176" y="0"/>
                </a:lnTo>
                <a:close/>
              </a:path>
              <a:path w="1045844" h="433070">
                <a:moveTo>
                  <a:pt x="650747" y="368807"/>
                </a:moveTo>
                <a:lnTo>
                  <a:pt x="530352" y="368807"/>
                </a:lnTo>
                <a:lnTo>
                  <a:pt x="585216" y="371855"/>
                </a:lnTo>
                <a:lnTo>
                  <a:pt x="640079" y="371855"/>
                </a:lnTo>
                <a:lnTo>
                  <a:pt x="650747" y="368807"/>
                </a:lnTo>
                <a:close/>
              </a:path>
              <a:path w="1045844" h="433070">
                <a:moveTo>
                  <a:pt x="862584" y="149351"/>
                </a:moveTo>
                <a:lnTo>
                  <a:pt x="807720" y="204217"/>
                </a:lnTo>
                <a:lnTo>
                  <a:pt x="935737" y="204217"/>
                </a:lnTo>
                <a:lnTo>
                  <a:pt x="862584" y="1493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1243583" y="6154420"/>
            <a:ext cx="1045844" cy="433070"/>
          </a:xfrm>
          <a:custGeom>
            <a:avLst/>
            <a:gdLst/>
            <a:ahLst/>
            <a:cxnLst/>
            <a:rect l="l" t="t" r="r" b="b"/>
            <a:pathLst>
              <a:path w="1045844" h="433070">
                <a:moveTo>
                  <a:pt x="0" y="73151"/>
                </a:moveTo>
                <a:lnTo>
                  <a:pt x="3047" y="106679"/>
                </a:lnTo>
                <a:lnTo>
                  <a:pt x="0" y="128015"/>
                </a:lnTo>
                <a:lnTo>
                  <a:pt x="12191" y="155447"/>
                </a:lnTo>
                <a:lnTo>
                  <a:pt x="15240" y="176783"/>
                </a:lnTo>
                <a:lnTo>
                  <a:pt x="27431" y="198119"/>
                </a:lnTo>
                <a:lnTo>
                  <a:pt x="33528" y="219455"/>
                </a:lnTo>
                <a:lnTo>
                  <a:pt x="42671" y="234695"/>
                </a:lnTo>
                <a:lnTo>
                  <a:pt x="51815" y="243839"/>
                </a:lnTo>
                <a:lnTo>
                  <a:pt x="57912" y="256031"/>
                </a:lnTo>
                <a:lnTo>
                  <a:pt x="70103" y="265175"/>
                </a:lnTo>
                <a:lnTo>
                  <a:pt x="82296" y="274319"/>
                </a:lnTo>
                <a:lnTo>
                  <a:pt x="91440" y="283463"/>
                </a:lnTo>
                <a:lnTo>
                  <a:pt x="100584" y="292607"/>
                </a:lnTo>
                <a:lnTo>
                  <a:pt x="112775" y="301751"/>
                </a:lnTo>
                <a:lnTo>
                  <a:pt x="131063" y="310895"/>
                </a:lnTo>
                <a:lnTo>
                  <a:pt x="146303" y="320039"/>
                </a:lnTo>
                <a:lnTo>
                  <a:pt x="161544" y="326135"/>
                </a:lnTo>
                <a:lnTo>
                  <a:pt x="176784" y="332231"/>
                </a:lnTo>
                <a:lnTo>
                  <a:pt x="198119" y="338327"/>
                </a:lnTo>
                <a:lnTo>
                  <a:pt x="213359" y="341375"/>
                </a:lnTo>
                <a:lnTo>
                  <a:pt x="234696" y="347471"/>
                </a:lnTo>
                <a:lnTo>
                  <a:pt x="259079" y="353567"/>
                </a:lnTo>
                <a:lnTo>
                  <a:pt x="283463" y="356617"/>
                </a:lnTo>
                <a:lnTo>
                  <a:pt x="295656" y="359663"/>
                </a:lnTo>
                <a:lnTo>
                  <a:pt x="310896" y="359663"/>
                </a:lnTo>
                <a:lnTo>
                  <a:pt x="338328" y="362711"/>
                </a:lnTo>
                <a:lnTo>
                  <a:pt x="356616" y="365759"/>
                </a:lnTo>
                <a:lnTo>
                  <a:pt x="396240" y="371855"/>
                </a:lnTo>
                <a:lnTo>
                  <a:pt x="435864" y="374903"/>
                </a:lnTo>
                <a:lnTo>
                  <a:pt x="484632" y="371855"/>
                </a:lnTo>
                <a:lnTo>
                  <a:pt x="530352" y="368807"/>
                </a:lnTo>
                <a:lnTo>
                  <a:pt x="585216" y="371855"/>
                </a:lnTo>
                <a:lnTo>
                  <a:pt x="640079" y="371855"/>
                </a:lnTo>
                <a:lnTo>
                  <a:pt x="661416" y="365759"/>
                </a:lnTo>
                <a:lnTo>
                  <a:pt x="594360" y="432817"/>
                </a:lnTo>
                <a:lnTo>
                  <a:pt x="1045464" y="286511"/>
                </a:lnTo>
                <a:lnTo>
                  <a:pt x="862584" y="149351"/>
                </a:lnTo>
                <a:lnTo>
                  <a:pt x="807720" y="204217"/>
                </a:lnTo>
                <a:lnTo>
                  <a:pt x="795528" y="204217"/>
                </a:lnTo>
                <a:lnTo>
                  <a:pt x="774191" y="201167"/>
                </a:lnTo>
                <a:lnTo>
                  <a:pt x="746760" y="195071"/>
                </a:lnTo>
                <a:lnTo>
                  <a:pt x="725423" y="192023"/>
                </a:lnTo>
                <a:lnTo>
                  <a:pt x="701040" y="185927"/>
                </a:lnTo>
                <a:lnTo>
                  <a:pt x="685799" y="182879"/>
                </a:lnTo>
                <a:lnTo>
                  <a:pt x="667511" y="176783"/>
                </a:lnTo>
                <a:lnTo>
                  <a:pt x="655320" y="170689"/>
                </a:lnTo>
                <a:lnTo>
                  <a:pt x="646176" y="161543"/>
                </a:lnTo>
                <a:lnTo>
                  <a:pt x="633984" y="155447"/>
                </a:lnTo>
                <a:lnTo>
                  <a:pt x="624840" y="146303"/>
                </a:lnTo>
                <a:lnTo>
                  <a:pt x="612647" y="131063"/>
                </a:lnTo>
                <a:lnTo>
                  <a:pt x="606552" y="118871"/>
                </a:lnTo>
                <a:lnTo>
                  <a:pt x="600455" y="109727"/>
                </a:lnTo>
                <a:lnTo>
                  <a:pt x="600455" y="103631"/>
                </a:lnTo>
                <a:lnTo>
                  <a:pt x="594360" y="91439"/>
                </a:lnTo>
                <a:lnTo>
                  <a:pt x="597408" y="79247"/>
                </a:lnTo>
                <a:lnTo>
                  <a:pt x="612647" y="51815"/>
                </a:lnTo>
                <a:lnTo>
                  <a:pt x="627888" y="24383"/>
                </a:lnTo>
                <a:lnTo>
                  <a:pt x="646176" y="0"/>
                </a:lnTo>
                <a:lnTo>
                  <a:pt x="0" y="73151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139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4580" y="847343"/>
            <a:ext cx="855345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spc="-5" dirty="0"/>
              <a:t>DISCIPLINA, RACIONALIDA </a:t>
            </a:r>
            <a:r>
              <a:rPr sz="3400" dirty="0"/>
              <a:t>Y</a:t>
            </a:r>
            <a:r>
              <a:rPr sz="3400" spc="-35" dirty="0"/>
              <a:t> </a:t>
            </a:r>
            <a:r>
              <a:rPr sz="3400" spc="-5" dirty="0"/>
              <a:t>AUSTERIDAD</a:t>
            </a:r>
            <a:endParaRPr sz="3400" dirty="0"/>
          </a:p>
        </p:txBody>
      </p:sp>
      <p:sp>
        <p:nvSpPr>
          <p:cNvPr id="7" name="object 7"/>
          <p:cNvSpPr txBox="1"/>
          <p:nvPr/>
        </p:nvSpPr>
        <p:spPr>
          <a:xfrm>
            <a:off x="850900" y="3435096"/>
            <a:ext cx="3218052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-65" dirty="0">
                <a:solidFill>
                  <a:srgbClr val="FFC000"/>
                </a:solidFill>
                <a:latin typeface="Arial"/>
                <a:cs typeface="Arial"/>
              </a:rPr>
              <a:t>LEY </a:t>
            </a:r>
            <a:r>
              <a:rPr sz="2100" b="1" spc="-3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100" b="1" spc="-18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spc="45" dirty="0">
                <a:solidFill>
                  <a:srgbClr val="FFC000"/>
                </a:solidFill>
                <a:latin typeface="Arial"/>
                <a:cs typeface="Arial"/>
              </a:rPr>
              <a:t>RACIONALIDAD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4845" y="3755135"/>
            <a:ext cx="218821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11480" marR="5080" indent="-399415">
              <a:lnSpc>
                <a:spcPct val="100000"/>
              </a:lnSpc>
              <a:spcBef>
                <a:spcPts val="110"/>
              </a:spcBef>
            </a:pPr>
            <a:r>
              <a:rPr sz="2100" b="1" spc="-30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100" b="1" spc="-80" dirty="0">
                <a:solidFill>
                  <a:srgbClr val="FFC000"/>
                </a:solidFill>
                <a:latin typeface="Arial"/>
                <a:cs typeface="Arial"/>
              </a:rPr>
              <a:t>LOS </a:t>
            </a:r>
            <a:r>
              <a:rPr sz="2100" b="1" spc="-65" dirty="0">
                <a:solidFill>
                  <a:srgbClr val="FFC000"/>
                </a:solidFill>
                <a:latin typeface="Arial"/>
                <a:cs typeface="Arial"/>
              </a:rPr>
              <a:t>GASTOS  </a:t>
            </a: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PÚBLICOS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47032" y="2213355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447032" y="2213355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0"/>
                </a:lnTo>
                <a:lnTo>
                  <a:pt x="690616" y="9320"/>
                </a:lnTo>
                <a:lnTo>
                  <a:pt x="632053" y="16377"/>
                </a:lnTo>
                <a:lnTo>
                  <a:pt x="575145" y="25289"/>
                </a:lnTo>
                <a:lnTo>
                  <a:pt x="520038" y="35983"/>
                </a:lnTo>
                <a:lnTo>
                  <a:pt x="466877" y="48388"/>
                </a:lnTo>
                <a:lnTo>
                  <a:pt x="415808" y="62432"/>
                </a:lnTo>
                <a:lnTo>
                  <a:pt x="366978" y="78041"/>
                </a:lnTo>
                <a:lnTo>
                  <a:pt x="320532" y="95145"/>
                </a:lnTo>
                <a:lnTo>
                  <a:pt x="276615" y="113670"/>
                </a:lnTo>
                <a:lnTo>
                  <a:pt x="235373" y="133545"/>
                </a:lnTo>
                <a:lnTo>
                  <a:pt x="196953" y="154698"/>
                </a:lnTo>
                <a:lnTo>
                  <a:pt x="161500" y="177057"/>
                </a:lnTo>
                <a:lnTo>
                  <a:pt x="129160" y="200548"/>
                </a:lnTo>
                <a:lnTo>
                  <a:pt x="74402" y="250643"/>
                </a:lnTo>
                <a:lnTo>
                  <a:pt x="33845" y="304405"/>
                </a:lnTo>
                <a:lnTo>
                  <a:pt x="8655" y="361258"/>
                </a:lnTo>
                <a:lnTo>
                  <a:pt x="0" y="420624"/>
                </a:lnTo>
                <a:lnTo>
                  <a:pt x="2188" y="450965"/>
                </a:lnTo>
                <a:lnTo>
                  <a:pt x="19256" y="509810"/>
                </a:lnTo>
                <a:lnTo>
                  <a:pt x="52275" y="565732"/>
                </a:lnTo>
                <a:lnTo>
                  <a:pt x="100079" y="618168"/>
                </a:lnTo>
                <a:lnTo>
                  <a:pt x="129160" y="642901"/>
                </a:lnTo>
                <a:lnTo>
                  <a:pt x="161500" y="666551"/>
                </a:lnTo>
                <a:lnTo>
                  <a:pt x="196953" y="689046"/>
                </a:lnTo>
                <a:lnTo>
                  <a:pt x="235373" y="710317"/>
                </a:lnTo>
                <a:lnTo>
                  <a:pt x="276615" y="730291"/>
                </a:lnTo>
                <a:lnTo>
                  <a:pt x="320532" y="748900"/>
                </a:lnTo>
                <a:lnTo>
                  <a:pt x="366978" y="766071"/>
                </a:lnTo>
                <a:lnTo>
                  <a:pt x="415808" y="781735"/>
                </a:lnTo>
                <a:lnTo>
                  <a:pt x="466877" y="795821"/>
                </a:lnTo>
                <a:lnTo>
                  <a:pt x="520038" y="808258"/>
                </a:lnTo>
                <a:lnTo>
                  <a:pt x="575145" y="818975"/>
                </a:lnTo>
                <a:lnTo>
                  <a:pt x="632053" y="827902"/>
                </a:lnTo>
                <a:lnTo>
                  <a:pt x="690616" y="834968"/>
                </a:lnTo>
                <a:lnTo>
                  <a:pt x="750688" y="840103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3"/>
                </a:lnTo>
                <a:lnTo>
                  <a:pt x="1059077" y="834968"/>
                </a:lnTo>
                <a:lnTo>
                  <a:pt x="1117743" y="827902"/>
                </a:lnTo>
                <a:lnTo>
                  <a:pt x="1174776" y="818975"/>
                </a:lnTo>
                <a:lnTo>
                  <a:pt x="1230027" y="808258"/>
                </a:lnTo>
                <a:lnTo>
                  <a:pt x="1283349" y="795821"/>
                </a:lnTo>
                <a:lnTo>
                  <a:pt x="1334592" y="781735"/>
                </a:lnTo>
                <a:lnTo>
                  <a:pt x="1383608" y="766071"/>
                </a:lnTo>
                <a:lnTo>
                  <a:pt x="1430247" y="748900"/>
                </a:lnTo>
                <a:lnTo>
                  <a:pt x="1474361" y="730291"/>
                </a:lnTo>
                <a:lnTo>
                  <a:pt x="1515801" y="710317"/>
                </a:lnTo>
                <a:lnTo>
                  <a:pt x="1554418" y="689046"/>
                </a:lnTo>
                <a:lnTo>
                  <a:pt x="1590064" y="666551"/>
                </a:lnTo>
                <a:lnTo>
                  <a:pt x="1622589" y="642901"/>
                </a:lnTo>
                <a:lnTo>
                  <a:pt x="1651845" y="618168"/>
                </a:lnTo>
                <a:lnTo>
                  <a:pt x="1699954" y="565732"/>
                </a:lnTo>
                <a:lnTo>
                  <a:pt x="1733201" y="509810"/>
                </a:lnTo>
                <a:lnTo>
                  <a:pt x="1750394" y="450965"/>
                </a:lnTo>
                <a:lnTo>
                  <a:pt x="1752600" y="420624"/>
                </a:lnTo>
                <a:lnTo>
                  <a:pt x="1750394" y="390663"/>
                </a:lnTo>
                <a:lnTo>
                  <a:pt x="1733201" y="332481"/>
                </a:lnTo>
                <a:lnTo>
                  <a:pt x="1699954" y="277102"/>
                </a:lnTo>
                <a:lnTo>
                  <a:pt x="1651845" y="225101"/>
                </a:lnTo>
                <a:lnTo>
                  <a:pt x="1622589" y="200548"/>
                </a:lnTo>
                <a:lnTo>
                  <a:pt x="1590064" y="177057"/>
                </a:lnTo>
                <a:lnTo>
                  <a:pt x="1554418" y="154698"/>
                </a:lnTo>
                <a:lnTo>
                  <a:pt x="1515801" y="133545"/>
                </a:lnTo>
                <a:lnTo>
                  <a:pt x="1474361" y="113670"/>
                </a:lnTo>
                <a:lnTo>
                  <a:pt x="1430247" y="95145"/>
                </a:lnTo>
                <a:lnTo>
                  <a:pt x="1383608" y="78041"/>
                </a:lnTo>
                <a:lnTo>
                  <a:pt x="1334592" y="62432"/>
                </a:lnTo>
                <a:lnTo>
                  <a:pt x="1283349" y="48388"/>
                </a:lnTo>
                <a:lnTo>
                  <a:pt x="1230027" y="35983"/>
                </a:lnTo>
                <a:lnTo>
                  <a:pt x="1174776" y="25289"/>
                </a:lnTo>
                <a:lnTo>
                  <a:pt x="1117743" y="16377"/>
                </a:lnTo>
                <a:lnTo>
                  <a:pt x="1059077" y="9320"/>
                </a:lnTo>
                <a:lnTo>
                  <a:pt x="998929" y="4190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2309876" y="5593079"/>
            <a:ext cx="58115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2100" b="1" spc="-60" dirty="0">
                <a:solidFill>
                  <a:srgbClr val="FFFFFF"/>
                </a:solidFill>
                <a:latin typeface="Arial"/>
                <a:cs typeface="Arial"/>
              </a:rPr>
              <a:t>SISTEMA </a:t>
            </a:r>
            <a:r>
              <a:rPr sz="2100" b="1" spc="60" dirty="0">
                <a:solidFill>
                  <a:srgbClr val="FFFFFF"/>
                </a:solidFill>
                <a:latin typeface="Arial"/>
                <a:cs typeface="Arial"/>
              </a:rPr>
              <a:t>NACIONAL </a:t>
            </a: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1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0" dirty="0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7428" y="3218688"/>
            <a:ext cx="2580640" cy="1630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0005" algn="ctr">
              <a:lnSpc>
                <a:spcPct val="100200"/>
              </a:lnSpc>
              <a:spcBef>
                <a:spcPts val="105"/>
              </a:spcBef>
            </a:pPr>
            <a:r>
              <a:rPr sz="2100" b="1" spc="-65" dirty="0">
                <a:solidFill>
                  <a:srgbClr val="FFC000"/>
                </a:solidFill>
                <a:latin typeface="Arial"/>
                <a:cs typeface="Arial"/>
              </a:rPr>
              <a:t>LEY </a:t>
            </a:r>
            <a:r>
              <a:rPr sz="2100" b="1" spc="-30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2100" b="1" spc="-70" dirty="0">
                <a:solidFill>
                  <a:srgbClr val="FFC000"/>
                </a:solidFill>
                <a:latin typeface="Arial"/>
                <a:cs typeface="Arial"/>
              </a:rPr>
              <a:t>PRESUPUESTO </a:t>
            </a:r>
            <a:r>
              <a:rPr sz="2100" b="1" spc="-45" dirty="0">
                <a:solidFill>
                  <a:srgbClr val="FFC000"/>
                </a:solidFill>
                <a:latin typeface="Arial"/>
                <a:cs typeface="Arial"/>
              </a:rPr>
              <a:t>DEL  </a:t>
            </a:r>
            <a:r>
              <a:rPr sz="2100" b="1" spc="-50" dirty="0">
                <a:solidFill>
                  <a:srgbClr val="FFC000"/>
                </a:solidFill>
                <a:latin typeface="Arial"/>
                <a:cs typeface="Arial"/>
              </a:rPr>
              <a:t>SECTOR </a:t>
            </a:r>
            <a:r>
              <a:rPr sz="2100" b="1" spc="40" dirty="0">
                <a:solidFill>
                  <a:srgbClr val="FFC000"/>
                </a:solidFill>
                <a:latin typeface="Arial"/>
                <a:cs typeface="Arial"/>
              </a:rPr>
              <a:t>PÚBLICO  </a:t>
            </a: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PARA </a:t>
            </a:r>
            <a:r>
              <a:rPr sz="2100" b="1" spc="-95" dirty="0">
                <a:solidFill>
                  <a:srgbClr val="FFC000"/>
                </a:solidFill>
                <a:latin typeface="Arial"/>
                <a:cs typeface="Arial"/>
              </a:rPr>
              <a:t>EL </a:t>
            </a:r>
            <a:r>
              <a:rPr sz="2100" b="1" spc="95" dirty="0">
                <a:solidFill>
                  <a:srgbClr val="FFC000"/>
                </a:solidFill>
                <a:latin typeface="Arial"/>
                <a:cs typeface="Arial"/>
              </a:rPr>
              <a:t>AÑ </a:t>
            </a:r>
            <a:r>
              <a:rPr sz="2100" b="1" spc="5" dirty="0">
                <a:solidFill>
                  <a:srgbClr val="FFC000"/>
                </a:solidFill>
                <a:latin typeface="Arial"/>
                <a:cs typeface="Arial"/>
              </a:rPr>
              <a:t>O  </a:t>
            </a:r>
            <a:r>
              <a:rPr sz="2100" b="1" spc="-45" dirty="0">
                <a:solidFill>
                  <a:srgbClr val="FFC000"/>
                </a:solidFill>
                <a:latin typeface="Arial"/>
                <a:cs typeface="Arial"/>
              </a:rPr>
              <a:t>FISCAL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5332" y="2289048"/>
            <a:ext cx="98425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90"/>
              </a:spcBef>
            </a:pPr>
            <a:r>
              <a:rPr sz="2000" b="1" spc="55" dirty="0">
                <a:latin typeface="Arial"/>
                <a:cs typeface="Arial"/>
              </a:rPr>
              <a:t>M</a:t>
            </a:r>
            <a:r>
              <a:rPr sz="2000" b="1" spc="-80" dirty="0">
                <a:latin typeface="Arial"/>
                <a:cs typeface="Arial"/>
              </a:rPr>
              <a:t>A</a:t>
            </a:r>
            <a:r>
              <a:rPr sz="2000" b="1" spc="10" dirty="0">
                <a:latin typeface="Arial"/>
                <a:cs typeface="Arial"/>
              </a:rPr>
              <a:t>R</a:t>
            </a:r>
            <a:r>
              <a:rPr sz="2000" b="1" spc="-5" dirty="0">
                <a:latin typeface="Arial"/>
                <a:cs typeface="Arial"/>
              </a:rPr>
              <a:t>CO  </a:t>
            </a:r>
            <a:r>
              <a:rPr sz="2000" b="1" spc="-10" dirty="0">
                <a:latin typeface="Arial"/>
                <a:cs typeface="Arial"/>
              </a:rPr>
              <a:t>LEGAL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24271" y="3417315"/>
            <a:ext cx="310896" cy="15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205984" y="3432555"/>
            <a:ext cx="329184" cy="7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306823" y="3512311"/>
            <a:ext cx="1222248" cy="688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297679" y="3417315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1237488" y="0"/>
                </a:moveTo>
                <a:lnTo>
                  <a:pt x="1237488" y="33528"/>
                </a:lnTo>
                <a:lnTo>
                  <a:pt x="1234440" y="60960"/>
                </a:lnTo>
                <a:lnTo>
                  <a:pt x="1231392" y="91439"/>
                </a:lnTo>
                <a:lnTo>
                  <a:pt x="1225296" y="121920"/>
                </a:lnTo>
                <a:lnTo>
                  <a:pt x="1216152" y="155448"/>
                </a:lnTo>
                <a:lnTo>
                  <a:pt x="1207008" y="188975"/>
                </a:lnTo>
                <a:lnTo>
                  <a:pt x="1194816" y="216408"/>
                </a:lnTo>
                <a:lnTo>
                  <a:pt x="1182624" y="249936"/>
                </a:lnTo>
                <a:lnTo>
                  <a:pt x="1167384" y="280416"/>
                </a:lnTo>
                <a:lnTo>
                  <a:pt x="1155192" y="304800"/>
                </a:lnTo>
                <a:lnTo>
                  <a:pt x="1136904" y="338328"/>
                </a:lnTo>
                <a:lnTo>
                  <a:pt x="1109472" y="374904"/>
                </a:lnTo>
                <a:lnTo>
                  <a:pt x="1085088" y="408432"/>
                </a:lnTo>
                <a:lnTo>
                  <a:pt x="1054608" y="445008"/>
                </a:lnTo>
                <a:lnTo>
                  <a:pt x="1018032" y="481584"/>
                </a:lnTo>
                <a:lnTo>
                  <a:pt x="981456" y="518160"/>
                </a:lnTo>
                <a:lnTo>
                  <a:pt x="944880" y="542544"/>
                </a:lnTo>
                <a:lnTo>
                  <a:pt x="896112" y="579120"/>
                </a:lnTo>
                <a:lnTo>
                  <a:pt x="850392" y="606551"/>
                </a:lnTo>
                <a:lnTo>
                  <a:pt x="810768" y="633984"/>
                </a:lnTo>
                <a:lnTo>
                  <a:pt x="765048" y="655320"/>
                </a:lnTo>
                <a:lnTo>
                  <a:pt x="725424" y="676656"/>
                </a:lnTo>
                <a:lnTo>
                  <a:pt x="682752" y="691896"/>
                </a:lnTo>
                <a:lnTo>
                  <a:pt x="646176" y="707136"/>
                </a:lnTo>
                <a:lnTo>
                  <a:pt x="600456" y="722376"/>
                </a:lnTo>
                <a:lnTo>
                  <a:pt x="551688" y="734568"/>
                </a:lnTo>
                <a:lnTo>
                  <a:pt x="505968" y="749808"/>
                </a:lnTo>
                <a:lnTo>
                  <a:pt x="420624" y="765048"/>
                </a:lnTo>
                <a:lnTo>
                  <a:pt x="344424" y="774192"/>
                </a:lnTo>
                <a:lnTo>
                  <a:pt x="313944" y="777239"/>
                </a:lnTo>
                <a:lnTo>
                  <a:pt x="249936" y="783336"/>
                </a:lnTo>
                <a:lnTo>
                  <a:pt x="201168" y="783336"/>
                </a:lnTo>
                <a:lnTo>
                  <a:pt x="0" y="783336"/>
                </a:lnTo>
                <a:lnTo>
                  <a:pt x="94487" y="749808"/>
                </a:lnTo>
                <a:lnTo>
                  <a:pt x="539496" y="594360"/>
                </a:lnTo>
                <a:lnTo>
                  <a:pt x="774192" y="365760"/>
                </a:lnTo>
                <a:lnTo>
                  <a:pt x="896112" y="131063"/>
                </a:lnTo>
                <a:lnTo>
                  <a:pt x="926592" y="0"/>
                </a:lnTo>
                <a:lnTo>
                  <a:pt x="1237488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303776" y="4011676"/>
            <a:ext cx="228600" cy="246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303776" y="4011676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050791" y="4005579"/>
            <a:ext cx="225551" cy="259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050791" y="4002532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2" y="0"/>
                </a:moveTo>
                <a:lnTo>
                  <a:pt x="225552" y="262127"/>
                </a:lnTo>
                <a:lnTo>
                  <a:pt x="0" y="134112"/>
                </a:lnTo>
                <a:lnTo>
                  <a:pt x="225552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297679" y="3418332"/>
            <a:ext cx="950976" cy="782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297679" y="3417315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5720"/>
                </a:lnTo>
                <a:lnTo>
                  <a:pt x="798576" y="67056"/>
                </a:lnTo>
                <a:lnTo>
                  <a:pt x="795528" y="88392"/>
                </a:lnTo>
                <a:lnTo>
                  <a:pt x="792480" y="109728"/>
                </a:lnTo>
                <a:lnTo>
                  <a:pt x="786384" y="131063"/>
                </a:lnTo>
                <a:lnTo>
                  <a:pt x="780288" y="155448"/>
                </a:lnTo>
                <a:lnTo>
                  <a:pt x="774192" y="176784"/>
                </a:lnTo>
                <a:lnTo>
                  <a:pt x="765048" y="201168"/>
                </a:lnTo>
                <a:lnTo>
                  <a:pt x="755904" y="225551"/>
                </a:lnTo>
                <a:lnTo>
                  <a:pt x="740664" y="249936"/>
                </a:lnTo>
                <a:lnTo>
                  <a:pt x="731520" y="271272"/>
                </a:lnTo>
                <a:lnTo>
                  <a:pt x="722376" y="292608"/>
                </a:lnTo>
                <a:lnTo>
                  <a:pt x="707136" y="313944"/>
                </a:lnTo>
                <a:lnTo>
                  <a:pt x="685800" y="347472"/>
                </a:lnTo>
                <a:lnTo>
                  <a:pt x="661416" y="377951"/>
                </a:lnTo>
                <a:lnTo>
                  <a:pt x="627888" y="411480"/>
                </a:lnTo>
                <a:lnTo>
                  <a:pt x="603504" y="435863"/>
                </a:lnTo>
                <a:lnTo>
                  <a:pt x="588264" y="451104"/>
                </a:lnTo>
                <a:lnTo>
                  <a:pt x="551688" y="481584"/>
                </a:lnTo>
                <a:lnTo>
                  <a:pt x="512064" y="505968"/>
                </a:lnTo>
                <a:lnTo>
                  <a:pt x="484632" y="527304"/>
                </a:lnTo>
                <a:lnTo>
                  <a:pt x="457200" y="542544"/>
                </a:lnTo>
                <a:lnTo>
                  <a:pt x="423672" y="560832"/>
                </a:lnTo>
                <a:lnTo>
                  <a:pt x="393192" y="573024"/>
                </a:lnTo>
                <a:lnTo>
                  <a:pt x="368808" y="585216"/>
                </a:lnTo>
                <a:lnTo>
                  <a:pt x="332232" y="600456"/>
                </a:lnTo>
                <a:lnTo>
                  <a:pt x="298704" y="612648"/>
                </a:lnTo>
                <a:lnTo>
                  <a:pt x="265175" y="621792"/>
                </a:lnTo>
                <a:lnTo>
                  <a:pt x="234696" y="633984"/>
                </a:lnTo>
                <a:lnTo>
                  <a:pt x="204216" y="640080"/>
                </a:lnTo>
                <a:lnTo>
                  <a:pt x="176784" y="643128"/>
                </a:lnTo>
                <a:lnTo>
                  <a:pt x="146304" y="649224"/>
                </a:lnTo>
                <a:lnTo>
                  <a:pt x="118872" y="652272"/>
                </a:lnTo>
                <a:lnTo>
                  <a:pt x="91440" y="655320"/>
                </a:lnTo>
                <a:lnTo>
                  <a:pt x="60960" y="658368"/>
                </a:lnTo>
                <a:lnTo>
                  <a:pt x="30480" y="658368"/>
                </a:lnTo>
                <a:lnTo>
                  <a:pt x="0" y="658368"/>
                </a:lnTo>
                <a:lnTo>
                  <a:pt x="0" y="783336"/>
                </a:lnTo>
                <a:lnTo>
                  <a:pt x="48768" y="780288"/>
                </a:lnTo>
                <a:lnTo>
                  <a:pt x="88392" y="777239"/>
                </a:lnTo>
                <a:lnTo>
                  <a:pt x="128016" y="774192"/>
                </a:lnTo>
                <a:lnTo>
                  <a:pt x="155448" y="771144"/>
                </a:lnTo>
                <a:lnTo>
                  <a:pt x="185928" y="765048"/>
                </a:lnTo>
                <a:lnTo>
                  <a:pt x="222504" y="762000"/>
                </a:lnTo>
                <a:lnTo>
                  <a:pt x="243840" y="755904"/>
                </a:lnTo>
                <a:lnTo>
                  <a:pt x="283464" y="746760"/>
                </a:lnTo>
                <a:lnTo>
                  <a:pt x="316992" y="737616"/>
                </a:lnTo>
                <a:lnTo>
                  <a:pt x="344424" y="728472"/>
                </a:lnTo>
                <a:lnTo>
                  <a:pt x="377952" y="716280"/>
                </a:lnTo>
                <a:lnTo>
                  <a:pt x="405384" y="707136"/>
                </a:lnTo>
                <a:lnTo>
                  <a:pt x="445008" y="691896"/>
                </a:lnTo>
                <a:lnTo>
                  <a:pt x="524256" y="652272"/>
                </a:lnTo>
                <a:lnTo>
                  <a:pt x="563880" y="630936"/>
                </a:lnTo>
                <a:lnTo>
                  <a:pt x="600456" y="606551"/>
                </a:lnTo>
                <a:lnTo>
                  <a:pt x="667512" y="557784"/>
                </a:lnTo>
                <a:lnTo>
                  <a:pt x="707136" y="521208"/>
                </a:lnTo>
                <a:lnTo>
                  <a:pt x="740664" y="487680"/>
                </a:lnTo>
                <a:lnTo>
                  <a:pt x="768096" y="457200"/>
                </a:lnTo>
                <a:lnTo>
                  <a:pt x="786384" y="435863"/>
                </a:lnTo>
                <a:lnTo>
                  <a:pt x="807720" y="411480"/>
                </a:lnTo>
                <a:lnTo>
                  <a:pt x="819912" y="390144"/>
                </a:lnTo>
                <a:lnTo>
                  <a:pt x="835152" y="368808"/>
                </a:lnTo>
                <a:lnTo>
                  <a:pt x="847344" y="347472"/>
                </a:lnTo>
                <a:lnTo>
                  <a:pt x="862584" y="326136"/>
                </a:lnTo>
                <a:lnTo>
                  <a:pt x="877824" y="298704"/>
                </a:lnTo>
                <a:lnTo>
                  <a:pt x="886968" y="274320"/>
                </a:lnTo>
                <a:lnTo>
                  <a:pt x="899160" y="249936"/>
                </a:lnTo>
                <a:lnTo>
                  <a:pt x="911352" y="216408"/>
                </a:lnTo>
                <a:lnTo>
                  <a:pt x="920496" y="185928"/>
                </a:lnTo>
                <a:lnTo>
                  <a:pt x="929640" y="158496"/>
                </a:lnTo>
                <a:lnTo>
                  <a:pt x="938784" y="131063"/>
                </a:lnTo>
                <a:lnTo>
                  <a:pt x="941832" y="100584"/>
                </a:lnTo>
                <a:lnTo>
                  <a:pt x="947928" y="57912"/>
                </a:lnTo>
                <a:lnTo>
                  <a:pt x="947928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254752" y="3417315"/>
            <a:ext cx="332232" cy="914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263896" y="3509771"/>
            <a:ext cx="1225294" cy="6908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254752" y="3417315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0" y="0"/>
                </a:moveTo>
                <a:lnTo>
                  <a:pt x="0" y="30480"/>
                </a:lnTo>
                <a:lnTo>
                  <a:pt x="3048" y="60960"/>
                </a:lnTo>
                <a:lnTo>
                  <a:pt x="6096" y="88392"/>
                </a:lnTo>
                <a:lnTo>
                  <a:pt x="9144" y="121920"/>
                </a:lnTo>
                <a:lnTo>
                  <a:pt x="18287" y="155448"/>
                </a:lnTo>
                <a:lnTo>
                  <a:pt x="30480" y="188975"/>
                </a:lnTo>
                <a:lnTo>
                  <a:pt x="39624" y="216408"/>
                </a:lnTo>
                <a:lnTo>
                  <a:pt x="51815" y="249936"/>
                </a:lnTo>
                <a:lnTo>
                  <a:pt x="67056" y="277368"/>
                </a:lnTo>
                <a:lnTo>
                  <a:pt x="82296" y="304800"/>
                </a:lnTo>
                <a:lnTo>
                  <a:pt x="100584" y="338328"/>
                </a:lnTo>
                <a:lnTo>
                  <a:pt x="128015" y="374904"/>
                </a:lnTo>
                <a:lnTo>
                  <a:pt x="149351" y="408432"/>
                </a:lnTo>
                <a:lnTo>
                  <a:pt x="182880" y="445008"/>
                </a:lnTo>
                <a:lnTo>
                  <a:pt x="219456" y="481584"/>
                </a:lnTo>
                <a:lnTo>
                  <a:pt x="256032" y="515112"/>
                </a:lnTo>
                <a:lnTo>
                  <a:pt x="292608" y="542544"/>
                </a:lnTo>
                <a:lnTo>
                  <a:pt x="338327" y="579120"/>
                </a:lnTo>
                <a:lnTo>
                  <a:pt x="384048" y="606551"/>
                </a:lnTo>
                <a:lnTo>
                  <a:pt x="423672" y="633984"/>
                </a:lnTo>
                <a:lnTo>
                  <a:pt x="472439" y="655320"/>
                </a:lnTo>
                <a:lnTo>
                  <a:pt x="512063" y="676656"/>
                </a:lnTo>
                <a:lnTo>
                  <a:pt x="554736" y="691896"/>
                </a:lnTo>
                <a:lnTo>
                  <a:pt x="591312" y="707136"/>
                </a:lnTo>
                <a:lnTo>
                  <a:pt x="640080" y="722376"/>
                </a:lnTo>
                <a:lnTo>
                  <a:pt x="685800" y="734568"/>
                </a:lnTo>
                <a:lnTo>
                  <a:pt x="731520" y="749808"/>
                </a:lnTo>
                <a:lnTo>
                  <a:pt x="813815" y="765048"/>
                </a:lnTo>
                <a:lnTo>
                  <a:pt x="893063" y="774192"/>
                </a:lnTo>
                <a:lnTo>
                  <a:pt x="920496" y="777239"/>
                </a:lnTo>
                <a:lnTo>
                  <a:pt x="987551" y="783336"/>
                </a:lnTo>
                <a:lnTo>
                  <a:pt x="1036320" y="783336"/>
                </a:lnTo>
                <a:lnTo>
                  <a:pt x="1240536" y="783336"/>
                </a:lnTo>
                <a:lnTo>
                  <a:pt x="1143000" y="749808"/>
                </a:lnTo>
                <a:lnTo>
                  <a:pt x="697992" y="594360"/>
                </a:lnTo>
                <a:lnTo>
                  <a:pt x="463296" y="365760"/>
                </a:lnTo>
                <a:lnTo>
                  <a:pt x="338327" y="131063"/>
                </a:lnTo>
                <a:lnTo>
                  <a:pt x="310896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257544" y="4011676"/>
            <a:ext cx="228600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257544" y="4011676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513576" y="4005579"/>
            <a:ext cx="225551" cy="259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13576" y="4002532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7"/>
                </a:lnTo>
                <a:lnTo>
                  <a:pt x="225551" y="134112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541264" y="3417315"/>
            <a:ext cx="164591" cy="1341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559552" y="3551682"/>
            <a:ext cx="932688" cy="6489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541264" y="3417315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20"/>
                </a:lnTo>
                <a:lnTo>
                  <a:pt x="152400" y="67056"/>
                </a:lnTo>
                <a:lnTo>
                  <a:pt x="158496" y="88392"/>
                </a:lnTo>
                <a:lnTo>
                  <a:pt x="161544" y="112775"/>
                </a:lnTo>
                <a:lnTo>
                  <a:pt x="164591" y="131063"/>
                </a:lnTo>
                <a:lnTo>
                  <a:pt x="170687" y="155448"/>
                </a:lnTo>
                <a:lnTo>
                  <a:pt x="176784" y="176784"/>
                </a:lnTo>
                <a:lnTo>
                  <a:pt x="185927" y="201168"/>
                </a:lnTo>
                <a:lnTo>
                  <a:pt x="198120" y="225551"/>
                </a:lnTo>
                <a:lnTo>
                  <a:pt x="210312" y="249936"/>
                </a:lnTo>
                <a:lnTo>
                  <a:pt x="219456" y="271272"/>
                </a:lnTo>
                <a:lnTo>
                  <a:pt x="231648" y="292608"/>
                </a:lnTo>
                <a:lnTo>
                  <a:pt x="243839" y="313944"/>
                </a:lnTo>
                <a:lnTo>
                  <a:pt x="268224" y="347472"/>
                </a:lnTo>
                <a:lnTo>
                  <a:pt x="289560" y="374904"/>
                </a:lnTo>
                <a:lnTo>
                  <a:pt x="323088" y="411480"/>
                </a:lnTo>
                <a:lnTo>
                  <a:pt x="347472" y="435863"/>
                </a:lnTo>
                <a:lnTo>
                  <a:pt x="362712" y="451104"/>
                </a:lnTo>
                <a:lnTo>
                  <a:pt x="399288" y="481584"/>
                </a:lnTo>
                <a:lnTo>
                  <a:pt x="438912" y="505968"/>
                </a:lnTo>
                <a:lnTo>
                  <a:pt x="466344" y="527304"/>
                </a:lnTo>
                <a:lnTo>
                  <a:pt x="493775" y="542544"/>
                </a:lnTo>
                <a:lnTo>
                  <a:pt x="527303" y="560832"/>
                </a:lnTo>
                <a:lnTo>
                  <a:pt x="557784" y="576072"/>
                </a:lnTo>
                <a:lnTo>
                  <a:pt x="585215" y="585216"/>
                </a:lnTo>
                <a:lnTo>
                  <a:pt x="618744" y="600456"/>
                </a:lnTo>
                <a:lnTo>
                  <a:pt x="655320" y="612648"/>
                </a:lnTo>
                <a:lnTo>
                  <a:pt x="688848" y="621792"/>
                </a:lnTo>
                <a:lnTo>
                  <a:pt x="716280" y="630936"/>
                </a:lnTo>
                <a:lnTo>
                  <a:pt x="746760" y="640080"/>
                </a:lnTo>
                <a:lnTo>
                  <a:pt x="777239" y="643128"/>
                </a:lnTo>
                <a:lnTo>
                  <a:pt x="807720" y="649224"/>
                </a:lnTo>
                <a:lnTo>
                  <a:pt x="832103" y="652272"/>
                </a:lnTo>
                <a:lnTo>
                  <a:pt x="859536" y="655320"/>
                </a:lnTo>
                <a:lnTo>
                  <a:pt x="890015" y="658368"/>
                </a:lnTo>
                <a:lnTo>
                  <a:pt x="920496" y="658368"/>
                </a:lnTo>
                <a:lnTo>
                  <a:pt x="950976" y="658368"/>
                </a:lnTo>
                <a:lnTo>
                  <a:pt x="950976" y="783336"/>
                </a:lnTo>
                <a:lnTo>
                  <a:pt x="902208" y="780288"/>
                </a:lnTo>
                <a:lnTo>
                  <a:pt x="862584" y="777239"/>
                </a:lnTo>
                <a:lnTo>
                  <a:pt x="795527" y="771144"/>
                </a:lnTo>
                <a:lnTo>
                  <a:pt x="731520" y="762000"/>
                </a:lnTo>
                <a:lnTo>
                  <a:pt x="707136" y="755904"/>
                </a:lnTo>
                <a:lnTo>
                  <a:pt x="667512" y="746760"/>
                </a:lnTo>
                <a:lnTo>
                  <a:pt x="633984" y="737616"/>
                </a:lnTo>
                <a:lnTo>
                  <a:pt x="606551" y="728472"/>
                </a:lnTo>
                <a:lnTo>
                  <a:pt x="573024" y="716280"/>
                </a:lnTo>
                <a:lnTo>
                  <a:pt x="545591" y="707136"/>
                </a:lnTo>
                <a:lnTo>
                  <a:pt x="509015" y="691896"/>
                </a:lnTo>
                <a:lnTo>
                  <a:pt x="472439" y="676656"/>
                </a:lnTo>
                <a:lnTo>
                  <a:pt x="429768" y="652272"/>
                </a:lnTo>
                <a:lnTo>
                  <a:pt x="390144" y="630936"/>
                </a:lnTo>
                <a:lnTo>
                  <a:pt x="353568" y="606551"/>
                </a:lnTo>
                <a:lnTo>
                  <a:pt x="323088" y="585216"/>
                </a:lnTo>
                <a:lnTo>
                  <a:pt x="283463" y="557784"/>
                </a:lnTo>
                <a:lnTo>
                  <a:pt x="243839" y="521208"/>
                </a:lnTo>
                <a:lnTo>
                  <a:pt x="210312" y="487680"/>
                </a:lnTo>
                <a:lnTo>
                  <a:pt x="182880" y="457200"/>
                </a:lnTo>
                <a:lnTo>
                  <a:pt x="164591" y="435863"/>
                </a:lnTo>
                <a:lnTo>
                  <a:pt x="143256" y="411480"/>
                </a:lnTo>
                <a:lnTo>
                  <a:pt x="131063" y="390144"/>
                </a:lnTo>
                <a:lnTo>
                  <a:pt x="118872" y="368808"/>
                </a:lnTo>
                <a:lnTo>
                  <a:pt x="103632" y="347472"/>
                </a:lnTo>
                <a:lnTo>
                  <a:pt x="88391" y="326136"/>
                </a:lnTo>
                <a:lnTo>
                  <a:pt x="76200" y="298704"/>
                </a:lnTo>
                <a:lnTo>
                  <a:pt x="64008" y="274320"/>
                </a:lnTo>
                <a:lnTo>
                  <a:pt x="51815" y="246887"/>
                </a:lnTo>
                <a:lnTo>
                  <a:pt x="42672" y="216408"/>
                </a:lnTo>
                <a:lnTo>
                  <a:pt x="30480" y="185928"/>
                </a:lnTo>
                <a:lnTo>
                  <a:pt x="21336" y="158496"/>
                </a:lnTo>
                <a:lnTo>
                  <a:pt x="15239" y="128016"/>
                </a:lnTo>
                <a:lnTo>
                  <a:pt x="12191" y="100584"/>
                </a:lnTo>
                <a:lnTo>
                  <a:pt x="6096" y="57912"/>
                </a:lnTo>
                <a:lnTo>
                  <a:pt x="3048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873752" y="4377435"/>
            <a:ext cx="1042415" cy="304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837176" y="3417315"/>
            <a:ext cx="1112518" cy="11033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843271" y="3417315"/>
            <a:ext cx="1100455" cy="1103630"/>
          </a:xfrm>
          <a:custGeom>
            <a:avLst/>
            <a:gdLst/>
            <a:ahLst/>
            <a:cxnLst/>
            <a:rect l="l" t="t" r="r" b="b"/>
            <a:pathLst>
              <a:path w="1100454" h="1103629">
                <a:moveTo>
                  <a:pt x="737615" y="990600"/>
                </a:moveTo>
                <a:lnTo>
                  <a:pt x="1100327" y="990600"/>
                </a:lnTo>
                <a:lnTo>
                  <a:pt x="515112" y="1103376"/>
                </a:lnTo>
                <a:lnTo>
                  <a:pt x="0" y="990600"/>
                </a:lnTo>
                <a:lnTo>
                  <a:pt x="368807" y="990600"/>
                </a:lnTo>
                <a:lnTo>
                  <a:pt x="368807" y="0"/>
                </a:lnTo>
                <a:lnTo>
                  <a:pt x="737615" y="0"/>
                </a:lnTo>
                <a:lnTo>
                  <a:pt x="737615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24127" y="2265172"/>
            <a:ext cx="8498205" cy="3213100"/>
          </a:xfrm>
          <a:custGeom>
            <a:avLst/>
            <a:gdLst/>
            <a:ahLst/>
            <a:cxnLst/>
            <a:rect l="l" t="t" r="r" b="b"/>
            <a:pathLst>
              <a:path w="8498205" h="3213100">
                <a:moveTo>
                  <a:pt x="0" y="3212591"/>
                </a:moveTo>
                <a:lnTo>
                  <a:pt x="8497824" y="3212591"/>
                </a:lnTo>
                <a:lnTo>
                  <a:pt x="8497824" y="0"/>
                </a:lnTo>
                <a:lnTo>
                  <a:pt x="0" y="0"/>
                </a:lnTo>
                <a:lnTo>
                  <a:pt x="0" y="3212591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102867" y="2271369"/>
            <a:ext cx="8148320" cy="314071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75285" indent="-363220">
              <a:lnSpc>
                <a:spcPct val="100000"/>
              </a:lnSpc>
              <a:spcBef>
                <a:spcPts val="985"/>
              </a:spcBef>
              <a:buClr>
                <a:srgbClr val="FB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Control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la</a:t>
            </a:r>
            <a:r>
              <a:rPr sz="2900" b="1" spc="-4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deuda</a:t>
            </a:r>
            <a:endParaRPr sz="2900" dirty="0">
              <a:latin typeface="Verdana"/>
              <a:cs typeface="Verdana"/>
            </a:endParaRPr>
          </a:p>
          <a:p>
            <a:pPr marL="375285" indent="-363220">
              <a:lnSpc>
                <a:spcPct val="100000"/>
              </a:lnSpc>
              <a:spcBef>
                <a:spcPts val="890"/>
              </a:spcBef>
              <a:buClr>
                <a:srgbClr val="FB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Información </a:t>
            </a:r>
            <a:r>
              <a:rPr sz="2900" b="1" spc="-10" dirty="0">
                <a:solidFill>
                  <a:srgbClr val="FFFFFF"/>
                </a:solidFill>
                <a:latin typeface="Verdana"/>
                <a:cs typeface="Verdana"/>
              </a:rPr>
              <a:t>Gerencial </a:t>
            </a:r>
            <a:r>
              <a:rPr sz="290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9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FFFFF"/>
                </a:solidFill>
                <a:latin typeface="Verdana"/>
                <a:cs typeface="Verdana"/>
              </a:rPr>
              <a:t>Analítica</a:t>
            </a:r>
            <a:endParaRPr sz="2900" dirty="0">
              <a:latin typeface="Verdana"/>
              <a:cs typeface="Verdana"/>
            </a:endParaRPr>
          </a:p>
          <a:p>
            <a:pPr marL="387350" marR="875665" indent="-375285">
              <a:lnSpc>
                <a:spcPct val="124800"/>
              </a:lnSpc>
              <a:buClr>
                <a:srgbClr val="FB0000"/>
              </a:buClr>
              <a:buFont typeface="Wingdings"/>
              <a:buChar char=""/>
              <a:tabLst>
                <a:tab pos="375920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Identificación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áreas/asuntos/  unidades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 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ser</a:t>
            </a:r>
            <a:r>
              <a:rPr sz="2900" b="1" spc="-2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fiscalizadas</a:t>
            </a:r>
            <a:endParaRPr sz="2900" dirty="0">
              <a:latin typeface="Verdana"/>
              <a:cs typeface="Verdana"/>
            </a:endParaRPr>
          </a:p>
          <a:p>
            <a:pPr marL="375285" indent="-363220">
              <a:lnSpc>
                <a:spcPct val="100000"/>
              </a:lnSpc>
              <a:spcBef>
                <a:spcPts val="145"/>
              </a:spcBef>
              <a:buClr>
                <a:srgbClr val="336699"/>
              </a:buClr>
              <a:buFont typeface="Wingdings"/>
              <a:buChar char=""/>
              <a:tabLst>
                <a:tab pos="375920" algn="l"/>
              </a:tabLst>
            </a:pP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Disminución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reuniones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y</a:t>
            </a:r>
            <a:r>
              <a:rPr sz="2900" b="1" spc="-8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traslados</a:t>
            </a:r>
            <a:endParaRPr sz="2900" dirty="0">
              <a:latin typeface="Verdana"/>
              <a:cs typeface="Verdana"/>
            </a:endParaRPr>
          </a:p>
          <a:p>
            <a:pPr marL="375285">
              <a:lnSpc>
                <a:spcPct val="100000"/>
              </a:lnSpc>
            </a:pP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–</a:t>
            </a:r>
            <a:r>
              <a:rPr sz="2900" b="1" spc="-1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Auditoría</a:t>
            </a:r>
            <a:endParaRPr sz="29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6980" y="850391"/>
            <a:ext cx="210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6FD1C"/>
                </a:solidFill>
              </a:rPr>
              <a:t>Ventajas: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140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6332" y="643128"/>
            <a:ext cx="783107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66"/>
                </a:solidFill>
              </a:rPr>
              <a:t>PRINCIPALES DISPOSICIONES </a:t>
            </a:r>
            <a:r>
              <a:rPr sz="2400" spc="-5" dirty="0">
                <a:solidFill>
                  <a:srgbClr val="FFFF66"/>
                </a:solidFill>
              </a:rPr>
              <a:t>DE</a:t>
            </a:r>
            <a:r>
              <a:rPr sz="2400" spc="-65" dirty="0">
                <a:solidFill>
                  <a:srgbClr val="FFFF66"/>
                </a:solidFill>
              </a:rPr>
              <a:t> </a:t>
            </a:r>
            <a:r>
              <a:rPr sz="2400" dirty="0">
                <a:solidFill>
                  <a:srgbClr val="FFFF66"/>
                </a:solidFill>
              </a:rPr>
              <a:t>RACIONALIDAD</a:t>
            </a:r>
            <a:endParaRPr sz="2400" dirty="0"/>
          </a:p>
        </p:txBody>
      </p:sp>
      <p:sp>
        <p:nvSpPr>
          <p:cNvPr id="7" name="object 7"/>
          <p:cNvSpPr/>
          <p:nvPr/>
        </p:nvSpPr>
        <p:spPr>
          <a:xfrm>
            <a:off x="4407408" y="5529579"/>
            <a:ext cx="2383790" cy="1369060"/>
          </a:xfrm>
          <a:custGeom>
            <a:avLst/>
            <a:gdLst/>
            <a:ahLst/>
            <a:cxnLst/>
            <a:rect l="l" t="t" r="r" b="b"/>
            <a:pathLst>
              <a:path w="2383790" h="1369059">
                <a:moveTo>
                  <a:pt x="1255776" y="0"/>
                </a:moveTo>
                <a:lnTo>
                  <a:pt x="1133855" y="0"/>
                </a:lnTo>
                <a:lnTo>
                  <a:pt x="1069847" y="3048"/>
                </a:lnTo>
                <a:lnTo>
                  <a:pt x="1011936" y="9144"/>
                </a:lnTo>
                <a:lnTo>
                  <a:pt x="954024" y="12192"/>
                </a:lnTo>
                <a:lnTo>
                  <a:pt x="838200" y="30480"/>
                </a:lnTo>
                <a:lnTo>
                  <a:pt x="728471" y="54864"/>
                </a:lnTo>
                <a:lnTo>
                  <a:pt x="676655" y="67056"/>
                </a:lnTo>
                <a:lnTo>
                  <a:pt x="624839" y="82296"/>
                </a:lnTo>
                <a:lnTo>
                  <a:pt x="576071" y="97536"/>
                </a:lnTo>
                <a:lnTo>
                  <a:pt x="478536" y="134112"/>
                </a:lnTo>
                <a:lnTo>
                  <a:pt x="432815" y="155448"/>
                </a:lnTo>
                <a:lnTo>
                  <a:pt x="390143" y="176784"/>
                </a:lnTo>
                <a:lnTo>
                  <a:pt x="350519" y="201168"/>
                </a:lnTo>
                <a:lnTo>
                  <a:pt x="310895" y="222504"/>
                </a:lnTo>
                <a:lnTo>
                  <a:pt x="271271" y="249936"/>
                </a:lnTo>
                <a:lnTo>
                  <a:pt x="237743" y="277368"/>
                </a:lnTo>
                <a:lnTo>
                  <a:pt x="201167" y="301752"/>
                </a:lnTo>
                <a:lnTo>
                  <a:pt x="173736" y="329184"/>
                </a:lnTo>
                <a:lnTo>
                  <a:pt x="146303" y="359664"/>
                </a:lnTo>
                <a:lnTo>
                  <a:pt x="118871" y="387096"/>
                </a:lnTo>
                <a:lnTo>
                  <a:pt x="94487" y="417576"/>
                </a:lnTo>
                <a:lnTo>
                  <a:pt x="51815" y="481584"/>
                </a:lnTo>
                <a:lnTo>
                  <a:pt x="24383" y="548640"/>
                </a:lnTo>
                <a:lnTo>
                  <a:pt x="12191" y="579120"/>
                </a:lnTo>
                <a:lnTo>
                  <a:pt x="6095" y="615696"/>
                </a:lnTo>
                <a:lnTo>
                  <a:pt x="0" y="682752"/>
                </a:lnTo>
                <a:lnTo>
                  <a:pt x="6095" y="755904"/>
                </a:lnTo>
                <a:lnTo>
                  <a:pt x="36575" y="856488"/>
                </a:lnTo>
                <a:lnTo>
                  <a:pt x="94487" y="950976"/>
                </a:lnTo>
                <a:lnTo>
                  <a:pt x="118871" y="981457"/>
                </a:lnTo>
                <a:lnTo>
                  <a:pt x="146303" y="1011936"/>
                </a:lnTo>
                <a:lnTo>
                  <a:pt x="201167" y="1066800"/>
                </a:lnTo>
                <a:lnTo>
                  <a:pt x="237743" y="1094232"/>
                </a:lnTo>
                <a:lnTo>
                  <a:pt x="271271" y="1121664"/>
                </a:lnTo>
                <a:lnTo>
                  <a:pt x="310895" y="1143000"/>
                </a:lnTo>
                <a:lnTo>
                  <a:pt x="350519" y="1170432"/>
                </a:lnTo>
                <a:lnTo>
                  <a:pt x="390143" y="1191768"/>
                </a:lnTo>
                <a:lnTo>
                  <a:pt x="432815" y="1213104"/>
                </a:lnTo>
                <a:lnTo>
                  <a:pt x="478536" y="1234440"/>
                </a:lnTo>
                <a:lnTo>
                  <a:pt x="576071" y="1271016"/>
                </a:lnTo>
                <a:lnTo>
                  <a:pt x="624839" y="1286256"/>
                </a:lnTo>
                <a:lnTo>
                  <a:pt x="728471" y="1316736"/>
                </a:lnTo>
                <a:lnTo>
                  <a:pt x="838200" y="1341120"/>
                </a:lnTo>
                <a:lnTo>
                  <a:pt x="896112" y="1347216"/>
                </a:lnTo>
                <a:lnTo>
                  <a:pt x="954024" y="1356360"/>
                </a:lnTo>
                <a:lnTo>
                  <a:pt x="1011936" y="1362456"/>
                </a:lnTo>
                <a:lnTo>
                  <a:pt x="1133855" y="1368552"/>
                </a:lnTo>
                <a:lnTo>
                  <a:pt x="1255776" y="1368552"/>
                </a:lnTo>
                <a:lnTo>
                  <a:pt x="1374647" y="1362456"/>
                </a:lnTo>
                <a:lnTo>
                  <a:pt x="1429512" y="1356360"/>
                </a:lnTo>
                <a:lnTo>
                  <a:pt x="1490471" y="1347216"/>
                </a:lnTo>
                <a:lnTo>
                  <a:pt x="1545336" y="1341120"/>
                </a:lnTo>
                <a:lnTo>
                  <a:pt x="1603247" y="1328928"/>
                </a:lnTo>
                <a:lnTo>
                  <a:pt x="1655064" y="1316736"/>
                </a:lnTo>
                <a:lnTo>
                  <a:pt x="1709927" y="1301496"/>
                </a:lnTo>
                <a:lnTo>
                  <a:pt x="1761743" y="1286256"/>
                </a:lnTo>
                <a:lnTo>
                  <a:pt x="1807464" y="1271016"/>
                </a:lnTo>
                <a:lnTo>
                  <a:pt x="1859279" y="1252728"/>
                </a:lnTo>
                <a:lnTo>
                  <a:pt x="1905000" y="1234440"/>
                </a:lnTo>
                <a:lnTo>
                  <a:pt x="1950719" y="1213104"/>
                </a:lnTo>
                <a:lnTo>
                  <a:pt x="2036064" y="1170432"/>
                </a:lnTo>
                <a:lnTo>
                  <a:pt x="2075688" y="1143000"/>
                </a:lnTo>
                <a:lnTo>
                  <a:pt x="2112264" y="1121664"/>
                </a:lnTo>
                <a:lnTo>
                  <a:pt x="2148840" y="1094232"/>
                </a:lnTo>
                <a:lnTo>
                  <a:pt x="2182367" y="1066800"/>
                </a:lnTo>
                <a:lnTo>
                  <a:pt x="2209799" y="1039368"/>
                </a:lnTo>
                <a:lnTo>
                  <a:pt x="2240280" y="1011936"/>
                </a:lnTo>
                <a:lnTo>
                  <a:pt x="2267712" y="981457"/>
                </a:lnTo>
                <a:lnTo>
                  <a:pt x="2292095" y="950976"/>
                </a:lnTo>
                <a:lnTo>
                  <a:pt x="2310384" y="920496"/>
                </a:lnTo>
                <a:lnTo>
                  <a:pt x="2331719" y="890016"/>
                </a:lnTo>
                <a:lnTo>
                  <a:pt x="2362199" y="822960"/>
                </a:lnTo>
                <a:lnTo>
                  <a:pt x="2371343" y="789432"/>
                </a:lnTo>
                <a:lnTo>
                  <a:pt x="2377440" y="755904"/>
                </a:lnTo>
                <a:lnTo>
                  <a:pt x="2383536" y="719328"/>
                </a:lnTo>
                <a:lnTo>
                  <a:pt x="2383536" y="649224"/>
                </a:lnTo>
                <a:lnTo>
                  <a:pt x="2377440" y="615696"/>
                </a:lnTo>
                <a:lnTo>
                  <a:pt x="2371343" y="579120"/>
                </a:lnTo>
                <a:lnTo>
                  <a:pt x="2362199" y="548640"/>
                </a:lnTo>
                <a:lnTo>
                  <a:pt x="2331719" y="481584"/>
                </a:lnTo>
                <a:lnTo>
                  <a:pt x="2310384" y="448056"/>
                </a:lnTo>
                <a:lnTo>
                  <a:pt x="2292095" y="417576"/>
                </a:lnTo>
                <a:lnTo>
                  <a:pt x="2267712" y="387096"/>
                </a:lnTo>
                <a:lnTo>
                  <a:pt x="2182367" y="301752"/>
                </a:lnTo>
                <a:lnTo>
                  <a:pt x="2148840" y="277368"/>
                </a:lnTo>
                <a:lnTo>
                  <a:pt x="2075688" y="222504"/>
                </a:lnTo>
                <a:lnTo>
                  <a:pt x="2036064" y="201168"/>
                </a:lnTo>
                <a:lnTo>
                  <a:pt x="1993391" y="176784"/>
                </a:lnTo>
                <a:lnTo>
                  <a:pt x="1950719" y="155448"/>
                </a:lnTo>
                <a:lnTo>
                  <a:pt x="1905000" y="134112"/>
                </a:lnTo>
                <a:lnTo>
                  <a:pt x="1859279" y="115824"/>
                </a:lnTo>
                <a:lnTo>
                  <a:pt x="1807464" y="97536"/>
                </a:lnTo>
                <a:lnTo>
                  <a:pt x="1761743" y="82296"/>
                </a:lnTo>
                <a:lnTo>
                  <a:pt x="1709927" y="67056"/>
                </a:lnTo>
                <a:lnTo>
                  <a:pt x="1655064" y="54864"/>
                </a:lnTo>
                <a:lnTo>
                  <a:pt x="1603247" y="42672"/>
                </a:lnTo>
                <a:lnTo>
                  <a:pt x="1545336" y="30480"/>
                </a:lnTo>
                <a:lnTo>
                  <a:pt x="1490471" y="21336"/>
                </a:lnTo>
                <a:lnTo>
                  <a:pt x="1429512" y="12192"/>
                </a:lnTo>
                <a:lnTo>
                  <a:pt x="1374647" y="9144"/>
                </a:lnTo>
                <a:lnTo>
                  <a:pt x="1313688" y="3048"/>
                </a:lnTo>
                <a:lnTo>
                  <a:pt x="1255776" y="0"/>
                </a:lnTo>
                <a:close/>
              </a:path>
            </a:pathLst>
          </a:custGeom>
          <a:solidFill>
            <a:srgbClr val="8F5F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141467" y="6047232"/>
            <a:ext cx="156654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Organismos  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Re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gulad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e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6590" y="3625088"/>
            <a:ext cx="2395728" cy="83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54024" y="4456684"/>
            <a:ext cx="2343912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96696" y="4543044"/>
            <a:ext cx="2258567" cy="462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926590" y="3624579"/>
            <a:ext cx="2395855" cy="1381125"/>
          </a:xfrm>
          <a:custGeom>
            <a:avLst/>
            <a:gdLst/>
            <a:ahLst/>
            <a:cxnLst/>
            <a:rect l="l" t="t" r="r" b="b"/>
            <a:pathLst>
              <a:path w="2395854" h="1381125">
                <a:moveTo>
                  <a:pt x="1197865" y="0"/>
                </a:moveTo>
                <a:lnTo>
                  <a:pt x="1258825" y="0"/>
                </a:lnTo>
                <a:lnTo>
                  <a:pt x="1319785" y="3048"/>
                </a:lnTo>
                <a:lnTo>
                  <a:pt x="1380745" y="9144"/>
                </a:lnTo>
                <a:lnTo>
                  <a:pt x="1438657" y="15240"/>
                </a:lnTo>
                <a:lnTo>
                  <a:pt x="1496569" y="21336"/>
                </a:lnTo>
                <a:lnTo>
                  <a:pt x="1554481" y="30480"/>
                </a:lnTo>
                <a:lnTo>
                  <a:pt x="1609345" y="42672"/>
                </a:lnTo>
                <a:lnTo>
                  <a:pt x="1664209" y="54864"/>
                </a:lnTo>
                <a:lnTo>
                  <a:pt x="1716025" y="67056"/>
                </a:lnTo>
                <a:lnTo>
                  <a:pt x="1767841" y="85344"/>
                </a:lnTo>
                <a:lnTo>
                  <a:pt x="1816609" y="100584"/>
                </a:lnTo>
                <a:lnTo>
                  <a:pt x="1865377" y="118872"/>
                </a:lnTo>
                <a:lnTo>
                  <a:pt x="1914145" y="137160"/>
                </a:lnTo>
                <a:lnTo>
                  <a:pt x="1959865" y="158496"/>
                </a:lnTo>
                <a:lnTo>
                  <a:pt x="2002537" y="179832"/>
                </a:lnTo>
                <a:lnTo>
                  <a:pt x="2042161" y="204216"/>
                </a:lnTo>
                <a:lnTo>
                  <a:pt x="2084833" y="225552"/>
                </a:lnTo>
                <a:lnTo>
                  <a:pt x="2121409" y="252984"/>
                </a:lnTo>
                <a:lnTo>
                  <a:pt x="2157985" y="277368"/>
                </a:lnTo>
                <a:lnTo>
                  <a:pt x="2191513" y="304800"/>
                </a:lnTo>
                <a:lnTo>
                  <a:pt x="2221993" y="332232"/>
                </a:lnTo>
                <a:lnTo>
                  <a:pt x="2249425" y="362712"/>
                </a:lnTo>
                <a:lnTo>
                  <a:pt x="2276857" y="393192"/>
                </a:lnTo>
                <a:lnTo>
                  <a:pt x="2301241" y="423672"/>
                </a:lnTo>
                <a:lnTo>
                  <a:pt x="2340865" y="484632"/>
                </a:lnTo>
                <a:lnTo>
                  <a:pt x="2371345" y="551688"/>
                </a:lnTo>
                <a:lnTo>
                  <a:pt x="2389633" y="621792"/>
                </a:lnTo>
                <a:lnTo>
                  <a:pt x="2395729" y="691896"/>
                </a:lnTo>
                <a:lnTo>
                  <a:pt x="2392681" y="728472"/>
                </a:lnTo>
                <a:lnTo>
                  <a:pt x="2389633" y="762000"/>
                </a:lnTo>
                <a:lnTo>
                  <a:pt x="2380489" y="795528"/>
                </a:lnTo>
                <a:lnTo>
                  <a:pt x="2371345" y="829056"/>
                </a:lnTo>
                <a:lnTo>
                  <a:pt x="2340865" y="896112"/>
                </a:lnTo>
                <a:lnTo>
                  <a:pt x="2301241" y="960120"/>
                </a:lnTo>
                <a:lnTo>
                  <a:pt x="2249425" y="1018032"/>
                </a:lnTo>
                <a:lnTo>
                  <a:pt x="2221993" y="1048512"/>
                </a:lnTo>
                <a:lnTo>
                  <a:pt x="2191513" y="1075944"/>
                </a:lnTo>
                <a:lnTo>
                  <a:pt x="2157985" y="1103376"/>
                </a:lnTo>
                <a:lnTo>
                  <a:pt x="2121409" y="1127760"/>
                </a:lnTo>
                <a:lnTo>
                  <a:pt x="2084833" y="1155192"/>
                </a:lnTo>
                <a:lnTo>
                  <a:pt x="2042161" y="1176528"/>
                </a:lnTo>
                <a:lnTo>
                  <a:pt x="2002537" y="1200912"/>
                </a:lnTo>
                <a:lnTo>
                  <a:pt x="1959865" y="1222248"/>
                </a:lnTo>
                <a:lnTo>
                  <a:pt x="1914145" y="1243584"/>
                </a:lnTo>
                <a:lnTo>
                  <a:pt x="1865377" y="1261872"/>
                </a:lnTo>
                <a:lnTo>
                  <a:pt x="1816609" y="1280160"/>
                </a:lnTo>
                <a:lnTo>
                  <a:pt x="1767841" y="1295400"/>
                </a:lnTo>
                <a:lnTo>
                  <a:pt x="1716025" y="1313688"/>
                </a:lnTo>
                <a:lnTo>
                  <a:pt x="1664209" y="1325880"/>
                </a:lnTo>
                <a:lnTo>
                  <a:pt x="1609345" y="1338072"/>
                </a:lnTo>
                <a:lnTo>
                  <a:pt x="1554481" y="1350264"/>
                </a:lnTo>
                <a:lnTo>
                  <a:pt x="1496569" y="1359408"/>
                </a:lnTo>
                <a:lnTo>
                  <a:pt x="1438657" y="1365504"/>
                </a:lnTo>
                <a:lnTo>
                  <a:pt x="1380745" y="1371600"/>
                </a:lnTo>
                <a:lnTo>
                  <a:pt x="1319785" y="1377696"/>
                </a:lnTo>
                <a:lnTo>
                  <a:pt x="1258825" y="1380744"/>
                </a:lnTo>
                <a:lnTo>
                  <a:pt x="1197865" y="1380744"/>
                </a:lnTo>
                <a:lnTo>
                  <a:pt x="1136905" y="1380744"/>
                </a:lnTo>
                <a:lnTo>
                  <a:pt x="1075945" y="1377696"/>
                </a:lnTo>
                <a:lnTo>
                  <a:pt x="1014985" y="1371600"/>
                </a:lnTo>
                <a:lnTo>
                  <a:pt x="957073" y="1365504"/>
                </a:lnTo>
                <a:lnTo>
                  <a:pt x="899161" y="1359408"/>
                </a:lnTo>
                <a:lnTo>
                  <a:pt x="841249" y="1350264"/>
                </a:lnTo>
                <a:lnTo>
                  <a:pt x="786385" y="1338072"/>
                </a:lnTo>
                <a:lnTo>
                  <a:pt x="731521" y="1325880"/>
                </a:lnTo>
                <a:lnTo>
                  <a:pt x="679705" y="1313688"/>
                </a:lnTo>
                <a:lnTo>
                  <a:pt x="627889" y="1295400"/>
                </a:lnTo>
                <a:lnTo>
                  <a:pt x="579121" y="1280160"/>
                </a:lnTo>
                <a:lnTo>
                  <a:pt x="527305" y="1261872"/>
                </a:lnTo>
                <a:lnTo>
                  <a:pt x="481585" y="1243584"/>
                </a:lnTo>
                <a:lnTo>
                  <a:pt x="435865" y="1222248"/>
                </a:lnTo>
                <a:lnTo>
                  <a:pt x="393193" y="1200912"/>
                </a:lnTo>
                <a:lnTo>
                  <a:pt x="350521" y="1176528"/>
                </a:lnTo>
                <a:lnTo>
                  <a:pt x="313945" y="1155192"/>
                </a:lnTo>
                <a:lnTo>
                  <a:pt x="274321" y="1127760"/>
                </a:lnTo>
                <a:lnTo>
                  <a:pt x="237745" y="1103376"/>
                </a:lnTo>
                <a:lnTo>
                  <a:pt x="204217" y="1075944"/>
                </a:lnTo>
                <a:lnTo>
                  <a:pt x="173737" y="1048512"/>
                </a:lnTo>
                <a:lnTo>
                  <a:pt x="143257" y="1018032"/>
                </a:lnTo>
                <a:lnTo>
                  <a:pt x="118872" y="987552"/>
                </a:lnTo>
                <a:lnTo>
                  <a:pt x="94489" y="960120"/>
                </a:lnTo>
                <a:lnTo>
                  <a:pt x="73153" y="926592"/>
                </a:lnTo>
                <a:lnTo>
                  <a:pt x="36577" y="862584"/>
                </a:lnTo>
                <a:lnTo>
                  <a:pt x="15241" y="795528"/>
                </a:lnTo>
                <a:lnTo>
                  <a:pt x="6097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15241" y="585216"/>
                </a:lnTo>
                <a:lnTo>
                  <a:pt x="36577" y="518160"/>
                </a:lnTo>
                <a:lnTo>
                  <a:pt x="54865" y="484632"/>
                </a:lnTo>
                <a:lnTo>
                  <a:pt x="94489" y="423672"/>
                </a:lnTo>
                <a:lnTo>
                  <a:pt x="118872" y="393192"/>
                </a:lnTo>
                <a:lnTo>
                  <a:pt x="143257" y="362712"/>
                </a:lnTo>
                <a:lnTo>
                  <a:pt x="173737" y="332232"/>
                </a:lnTo>
                <a:lnTo>
                  <a:pt x="204217" y="304800"/>
                </a:lnTo>
                <a:lnTo>
                  <a:pt x="237745" y="277368"/>
                </a:lnTo>
                <a:lnTo>
                  <a:pt x="274321" y="252984"/>
                </a:lnTo>
                <a:lnTo>
                  <a:pt x="313945" y="225552"/>
                </a:lnTo>
                <a:lnTo>
                  <a:pt x="350521" y="204216"/>
                </a:lnTo>
                <a:lnTo>
                  <a:pt x="393193" y="179832"/>
                </a:lnTo>
                <a:lnTo>
                  <a:pt x="435865" y="158496"/>
                </a:lnTo>
                <a:lnTo>
                  <a:pt x="481585" y="137160"/>
                </a:lnTo>
                <a:lnTo>
                  <a:pt x="527305" y="118872"/>
                </a:lnTo>
                <a:lnTo>
                  <a:pt x="579121" y="100584"/>
                </a:lnTo>
                <a:lnTo>
                  <a:pt x="627889" y="85344"/>
                </a:lnTo>
                <a:lnTo>
                  <a:pt x="679705" y="67056"/>
                </a:lnTo>
                <a:lnTo>
                  <a:pt x="731521" y="54864"/>
                </a:lnTo>
                <a:lnTo>
                  <a:pt x="786385" y="42672"/>
                </a:lnTo>
                <a:lnTo>
                  <a:pt x="841249" y="30480"/>
                </a:lnTo>
                <a:lnTo>
                  <a:pt x="899161" y="21336"/>
                </a:lnTo>
                <a:lnTo>
                  <a:pt x="957073" y="15240"/>
                </a:lnTo>
                <a:lnTo>
                  <a:pt x="1014985" y="9144"/>
                </a:lnTo>
                <a:lnTo>
                  <a:pt x="1075945" y="3048"/>
                </a:lnTo>
                <a:lnTo>
                  <a:pt x="1136905" y="0"/>
                </a:lnTo>
                <a:lnTo>
                  <a:pt x="119786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197355" y="3995927"/>
            <a:ext cx="185420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86715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Tope en  Telefonía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Móvil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07464" y="5072379"/>
            <a:ext cx="2392680" cy="138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578100" y="5443727"/>
            <a:ext cx="113982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82880" algn="r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Redu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c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ir  Viajes</a:t>
            </a:r>
            <a:r>
              <a:rPr sz="2000" b="1" spc="-95" dirty="0">
                <a:solidFill>
                  <a:srgbClr val="C7FDC7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al  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E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x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t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e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i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258824" y="0"/>
                </a:moveTo>
                <a:lnTo>
                  <a:pt x="1133856" y="0"/>
                </a:lnTo>
                <a:lnTo>
                  <a:pt x="1072896" y="3048"/>
                </a:lnTo>
                <a:lnTo>
                  <a:pt x="896112" y="21336"/>
                </a:lnTo>
                <a:lnTo>
                  <a:pt x="841248" y="30480"/>
                </a:lnTo>
                <a:lnTo>
                  <a:pt x="783336" y="42672"/>
                </a:lnTo>
                <a:lnTo>
                  <a:pt x="731520" y="54864"/>
                </a:lnTo>
                <a:lnTo>
                  <a:pt x="676656" y="67056"/>
                </a:lnTo>
                <a:lnTo>
                  <a:pt x="624839" y="85344"/>
                </a:lnTo>
                <a:lnTo>
                  <a:pt x="576072" y="100584"/>
                </a:lnTo>
                <a:lnTo>
                  <a:pt x="527303" y="118872"/>
                </a:lnTo>
                <a:lnTo>
                  <a:pt x="481584" y="137160"/>
                </a:lnTo>
                <a:lnTo>
                  <a:pt x="435863" y="158496"/>
                </a:lnTo>
                <a:lnTo>
                  <a:pt x="393191" y="179832"/>
                </a:lnTo>
                <a:lnTo>
                  <a:pt x="350520" y="204216"/>
                </a:lnTo>
                <a:lnTo>
                  <a:pt x="310896" y="225552"/>
                </a:lnTo>
                <a:lnTo>
                  <a:pt x="274320" y="252984"/>
                </a:lnTo>
                <a:lnTo>
                  <a:pt x="237744" y="277368"/>
                </a:lnTo>
                <a:lnTo>
                  <a:pt x="204215" y="304800"/>
                </a:lnTo>
                <a:lnTo>
                  <a:pt x="173736" y="332232"/>
                </a:lnTo>
                <a:lnTo>
                  <a:pt x="143256" y="362712"/>
                </a:lnTo>
                <a:lnTo>
                  <a:pt x="118872" y="393192"/>
                </a:lnTo>
                <a:lnTo>
                  <a:pt x="91439" y="423672"/>
                </a:lnTo>
                <a:lnTo>
                  <a:pt x="51815" y="484632"/>
                </a:lnTo>
                <a:lnTo>
                  <a:pt x="12191" y="585216"/>
                </a:lnTo>
                <a:lnTo>
                  <a:pt x="6096" y="621792"/>
                </a:lnTo>
                <a:lnTo>
                  <a:pt x="0" y="655320"/>
                </a:lnTo>
                <a:lnTo>
                  <a:pt x="0" y="728472"/>
                </a:lnTo>
                <a:lnTo>
                  <a:pt x="12191" y="795528"/>
                </a:lnTo>
                <a:lnTo>
                  <a:pt x="36575" y="862584"/>
                </a:lnTo>
                <a:lnTo>
                  <a:pt x="70103" y="926592"/>
                </a:lnTo>
                <a:lnTo>
                  <a:pt x="91439" y="960120"/>
                </a:lnTo>
                <a:lnTo>
                  <a:pt x="118872" y="987552"/>
                </a:lnTo>
                <a:lnTo>
                  <a:pt x="143256" y="1018032"/>
                </a:lnTo>
                <a:lnTo>
                  <a:pt x="173736" y="1048512"/>
                </a:lnTo>
                <a:lnTo>
                  <a:pt x="204215" y="1075944"/>
                </a:lnTo>
                <a:lnTo>
                  <a:pt x="237744" y="1103376"/>
                </a:lnTo>
                <a:lnTo>
                  <a:pt x="274320" y="1127760"/>
                </a:lnTo>
                <a:lnTo>
                  <a:pt x="310896" y="1155192"/>
                </a:lnTo>
                <a:lnTo>
                  <a:pt x="350520" y="1176528"/>
                </a:lnTo>
                <a:lnTo>
                  <a:pt x="393191" y="1200912"/>
                </a:lnTo>
                <a:lnTo>
                  <a:pt x="435863" y="1222248"/>
                </a:lnTo>
                <a:lnTo>
                  <a:pt x="481584" y="1243584"/>
                </a:lnTo>
                <a:lnTo>
                  <a:pt x="527303" y="1261872"/>
                </a:lnTo>
                <a:lnTo>
                  <a:pt x="576072" y="1280160"/>
                </a:lnTo>
                <a:lnTo>
                  <a:pt x="624839" y="1295400"/>
                </a:lnTo>
                <a:lnTo>
                  <a:pt x="676656" y="1313688"/>
                </a:lnTo>
                <a:lnTo>
                  <a:pt x="731520" y="1325880"/>
                </a:lnTo>
                <a:lnTo>
                  <a:pt x="783336" y="1338072"/>
                </a:lnTo>
                <a:lnTo>
                  <a:pt x="841248" y="1350264"/>
                </a:lnTo>
                <a:lnTo>
                  <a:pt x="896112" y="1359408"/>
                </a:lnTo>
                <a:lnTo>
                  <a:pt x="1072896" y="1377696"/>
                </a:lnTo>
                <a:lnTo>
                  <a:pt x="1133856" y="1380744"/>
                </a:lnTo>
                <a:lnTo>
                  <a:pt x="1258824" y="1380744"/>
                </a:lnTo>
                <a:lnTo>
                  <a:pt x="1316736" y="1377696"/>
                </a:lnTo>
                <a:lnTo>
                  <a:pt x="1493520" y="1359408"/>
                </a:lnTo>
                <a:lnTo>
                  <a:pt x="1551432" y="1350264"/>
                </a:lnTo>
                <a:lnTo>
                  <a:pt x="1716024" y="1313688"/>
                </a:lnTo>
                <a:lnTo>
                  <a:pt x="1767839" y="1295400"/>
                </a:lnTo>
                <a:lnTo>
                  <a:pt x="1816608" y="1280160"/>
                </a:lnTo>
                <a:lnTo>
                  <a:pt x="1865376" y="1261872"/>
                </a:lnTo>
                <a:lnTo>
                  <a:pt x="1911096" y="1243584"/>
                </a:lnTo>
                <a:lnTo>
                  <a:pt x="2002536" y="1200912"/>
                </a:lnTo>
                <a:lnTo>
                  <a:pt x="2042160" y="1176528"/>
                </a:lnTo>
                <a:lnTo>
                  <a:pt x="2081784" y="1155192"/>
                </a:lnTo>
                <a:lnTo>
                  <a:pt x="2118360" y="1127760"/>
                </a:lnTo>
                <a:lnTo>
                  <a:pt x="2154936" y="1103376"/>
                </a:lnTo>
                <a:lnTo>
                  <a:pt x="2221991" y="1048512"/>
                </a:lnTo>
                <a:lnTo>
                  <a:pt x="2249424" y="1018032"/>
                </a:lnTo>
                <a:lnTo>
                  <a:pt x="2273808" y="987552"/>
                </a:lnTo>
                <a:lnTo>
                  <a:pt x="2301240" y="960120"/>
                </a:lnTo>
                <a:lnTo>
                  <a:pt x="2319528" y="926592"/>
                </a:lnTo>
                <a:lnTo>
                  <a:pt x="2340864" y="896112"/>
                </a:lnTo>
                <a:lnTo>
                  <a:pt x="2356104" y="862584"/>
                </a:lnTo>
                <a:lnTo>
                  <a:pt x="2380488" y="795528"/>
                </a:lnTo>
                <a:lnTo>
                  <a:pt x="2392680" y="728472"/>
                </a:lnTo>
                <a:lnTo>
                  <a:pt x="2392680" y="655320"/>
                </a:lnTo>
                <a:lnTo>
                  <a:pt x="2386584" y="621792"/>
                </a:lnTo>
                <a:lnTo>
                  <a:pt x="2380488" y="585216"/>
                </a:lnTo>
                <a:lnTo>
                  <a:pt x="2356104" y="518160"/>
                </a:lnTo>
                <a:lnTo>
                  <a:pt x="2340864" y="484632"/>
                </a:lnTo>
                <a:lnTo>
                  <a:pt x="2319528" y="454152"/>
                </a:lnTo>
                <a:lnTo>
                  <a:pt x="2301240" y="423672"/>
                </a:lnTo>
                <a:lnTo>
                  <a:pt x="2273808" y="393192"/>
                </a:lnTo>
                <a:lnTo>
                  <a:pt x="2249424" y="362712"/>
                </a:lnTo>
                <a:lnTo>
                  <a:pt x="2221991" y="332232"/>
                </a:lnTo>
                <a:lnTo>
                  <a:pt x="2154936" y="277368"/>
                </a:lnTo>
                <a:lnTo>
                  <a:pt x="2118360" y="252984"/>
                </a:lnTo>
                <a:lnTo>
                  <a:pt x="2081784" y="225552"/>
                </a:lnTo>
                <a:lnTo>
                  <a:pt x="2042160" y="204216"/>
                </a:lnTo>
                <a:lnTo>
                  <a:pt x="2002536" y="179832"/>
                </a:lnTo>
                <a:lnTo>
                  <a:pt x="1911096" y="137160"/>
                </a:lnTo>
                <a:lnTo>
                  <a:pt x="1865376" y="118872"/>
                </a:lnTo>
                <a:lnTo>
                  <a:pt x="1816608" y="100584"/>
                </a:lnTo>
                <a:lnTo>
                  <a:pt x="1767839" y="85344"/>
                </a:lnTo>
                <a:lnTo>
                  <a:pt x="1716024" y="67056"/>
                </a:lnTo>
                <a:lnTo>
                  <a:pt x="1551432" y="30480"/>
                </a:lnTo>
                <a:lnTo>
                  <a:pt x="1493520" y="21336"/>
                </a:lnTo>
                <a:lnTo>
                  <a:pt x="1316736" y="3048"/>
                </a:lnTo>
                <a:lnTo>
                  <a:pt x="1258824" y="0"/>
                </a:lnTo>
                <a:close/>
              </a:path>
            </a:pathLst>
          </a:custGeom>
          <a:solidFill>
            <a:srgbClr val="3A0A3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194815" y="0"/>
                </a:moveTo>
                <a:lnTo>
                  <a:pt x="1258824" y="0"/>
                </a:lnTo>
                <a:lnTo>
                  <a:pt x="1316736" y="3048"/>
                </a:lnTo>
                <a:lnTo>
                  <a:pt x="1377696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6" y="42672"/>
                </a:lnTo>
                <a:lnTo>
                  <a:pt x="1661160" y="54864"/>
                </a:lnTo>
                <a:lnTo>
                  <a:pt x="1716024" y="67056"/>
                </a:lnTo>
                <a:lnTo>
                  <a:pt x="1767839" y="85344"/>
                </a:lnTo>
                <a:lnTo>
                  <a:pt x="1816608" y="100584"/>
                </a:lnTo>
                <a:lnTo>
                  <a:pt x="1865376" y="118872"/>
                </a:lnTo>
                <a:lnTo>
                  <a:pt x="1911096" y="137160"/>
                </a:lnTo>
                <a:lnTo>
                  <a:pt x="1956815" y="158496"/>
                </a:lnTo>
                <a:lnTo>
                  <a:pt x="2002536" y="179832"/>
                </a:lnTo>
                <a:lnTo>
                  <a:pt x="2042160" y="204216"/>
                </a:lnTo>
                <a:lnTo>
                  <a:pt x="2081784" y="225552"/>
                </a:lnTo>
                <a:lnTo>
                  <a:pt x="2118360" y="252984"/>
                </a:lnTo>
                <a:lnTo>
                  <a:pt x="2154936" y="277368"/>
                </a:lnTo>
                <a:lnTo>
                  <a:pt x="2188464" y="304800"/>
                </a:lnTo>
                <a:lnTo>
                  <a:pt x="2221991" y="332232"/>
                </a:lnTo>
                <a:lnTo>
                  <a:pt x="2249424" y="362712"/>
                </a:lnTo>
                <a:lnTo>
                  <a:pt x="2273808" y="393192"/>
                </a:lnTo>
                <a:lnTo>
                  <a:pt x="2301240" y="423672"/>
                </a:lnTo>
                <a:lnTo>
                  <a:pt x="2319528" y="454152"/>
                </a:lnTo>
                <a:lnTo>
                  <a:pt x="2340864" y="484632"/>
                </a:lnTo>
                <a:lnTo>
                  <a:pt x="2356104" y="518160"/>
                </a:lnTo>
                <a:lnTo>
                  <a:pt x="2368296" y="551688"/>
                </a:lnTo>
                <a:lnTo>
                  <a:pt x="2380488" y="585216"/>
                </a:lnTo>
                <a:lnTo>
                  <a:pt x="2386584" y="621792"/>
                </a:lnTo>
                <a:lnTo>
                  <a:pt x="2392680" y="655320"/>
                </a:lnTo>
                <a:lnTo>
                  <a:pt x="2392680" y="691896"/>
                </a:lnTo>
                <a:lnTo>
                  <a:pt x="2392680" y="728472"/>
                </a:lnTo>
                <a:lnTo>
                  <a:pt x="2386584" y="762000"/>
                </a:lnTo>
                <a:lnTo>
                  <a:pt x="2368296" y="829056"/>
                </a:lnTo>
                <a:lnTo>
                  <a:pt x="2340864" y="896112"/>
                </a:lnTo>
                <a:lnTo>
                  <a:pt x="2319528" y="926592"/>
                </a:lnTo>
                <a:lnTo>
                  <a:pt x="2301240" y="960120"/>
                </a:lnTo>
                <a:lnTo>
                  <a:pt x="2273808" y="987552"/>
                </a:lnTo>
                <a:lnTo>
                  <a:pt x="2249424" y="1018032"/>
                </a:lnTo>
                <a:lnTo>
                  <a:pt x="2221991" y="1048512"/>
                </a:lnTo>
                <a:lnTo>
                  <a:pt x="2188464" y="1075944"/>
                </a:lnTo>
                <a:lnTo>
                  <a:pt x="2154936" y="1103376"/>
                </a:lnTo>
                <a:lnTo>
                  <a:pt x="2118360" y="1127760"/>
                </a:lnTo>
                <a:lnTo>
                  <a:pt x="2081784" y="1155192"/>
                </a:lnTo>
                <a:lnTo>
                  <a:pt x="2042160" y="1176528"/>
                </a:lnTo>
                <a:lnTo>
                  <a:pt x="2002536" y="1200912"/>
                </a:lnTo>
                <a:lnTo>
                  <a:pt x="1956815" y="1222248"/>
                </a:lnTo>
                <a:lnTo>
                  <a:pt x="1911096" y="1243584"/>
                </a:lnTo>
                <a:lnTo>
                  <a:pt x="1865376" y="1261872"/>
                </a:lnTo>
                <a:lnTo>
                  <a:pt x="1816608" y="1280160"/>
                </a:lnTo>
                <a:lnTo>
                  <a:pt x="1767839" y="1295400"/>
                </a:lnTo>
                <a:lnTo>
                  <a:pt x="1716024" y="1313688"/>
                </a:lnTo>
                <a:lnTo>
                  <a:pt x="1661160" y="1325880"/>
                </a:lnTo>
                <a:lnTo>
                  <a:pt x="1606296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6" y="1371600"/>
                </a:lnTo>
                <a:lnTo>
                  <a:pt x="1316736" y="1377696"/>
                </a:lnTo>
                <a:lnTo>
                  <a:pt x="1258824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6" y="1377696"/>
                </a:lnTo>
                <a:lnTo>
                  <a:pt x="1014984" y="1371600"/>
                </a:lnTo>
                <a:lnTo>
                  <a:pt x="957072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20" y="1325880"/>
                </a:lnTo>
                <a:lnTo>
                  <a:pt x="676656" y="1313688"/>
                </a:lnTo>
                <a:lnTo>
                  <a:pt x="624839" y="1295400"/>
                </a:lnTo>
                <a:lnTo>
                  <a:pt x="576072" y="1280160"/>
                </a:lnTo>
                <a:lnTo>
                  <a:pt x="527303" y="1261872"/>
                </a:lnTo>
                <a:lnTo>
                  <a:pt x="481584" y="1243584"/>
                </a:lnTo>
                <a:lnTo>
                  <a:pt x="435863" y="1222248"/>
                </a:lnTo>
                <a:lnTo>
                  <a:pt x="393191" y="1200912"/>
                </a:lnTo>
                <a:lnTo>
                  <a:pt x="350520" y="1176528"/>
                </a:lnTo>
                <a:lnTo>
                  <a:pt x="310896" y="1155192"/>
                </a:lnTo>
                <a:lnTo>
                  <a:pt x="274320" y="1127760"/>
                </a:lnTo>
                <a:lnTo>
                  <a:pt x="237744" y="1103376"/>
                </a:lnTo>
                <a:lnTo>
                  <a:pt x="204215" y="1075944"/>
                </a:lnTo>
                <a:lnTo>
                  <a:pt x="173736" y="1048512"/>
                </a:lnTo>
                <a:lnTo>
                  <a:pt x="143256" y="1018032"/>
                </a:lnTo>
                <a:lnTo>
                  <a:pt x="118872" y="987552"/>
                </a:lnTo>
                <a:lnTo>
                  <a:pt x="91439" y="960120"/>
                </a:lnTo>
                <a:lnTo>
                  <a:pt x="70103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4" y="829056"/>
                </a:lnTo>
                <a:lnTo>
                  <a:pt x="12191" y="795528"/>
                </a:lnTo>
                <a:lnTo>
                  <a:pt x="6096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4384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0103" y="454152"/>
                </a:lnTo>
                <a:lnTo>
                  <a:pt x="91439" y="423672"/>
                </a:lnTo>
                <a:lnTo>
                  <a:pt x="118872" y="393192"/>
                </a:lnTo>
                <a:lnTo>
                  <a:pt x="143256" y="362712"/>
                </a:lnTo>
                <a:lnTo>
                  <a:pt x="173736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4320" y="252984"/>
                </a:lnTo>
                <a:lnTo>
                  <a:pt x="310896" y="225552"/>
                </a:lnTo>
                <a:lnTo>
                  <a:pt x="350520" y="204216"/>
                </a:lnTo>
                <a:lnTo>
                  <a:pt x="393191" y="179832"/>
                </a:lnTo>
                <a:lnTo>
                  <a:pt x="435863" y="158496"/>
                </a:lnTo>
                <a:lnTo>
                  <a:pt x="481584" y="137160"/>
                </a:lnTo>
                <a:lnTo>
                  <a:pt x="527303" y="118872"/>
                </a:lnTo>
                <a:lnTo>
                  <a:pt x="576072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20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7072" y="15240"/>
                </a:lnTo>
                <a:lnTo>
                  <a:pt x="1014984" y="9144"/>
                </a:lnTo>
                <a:lnTo>
                  <a:pt x="1072896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4443476" y="1633727"/>
            <a:ext cx="13569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CAS</a:t>
            </a:r>
            <a:r>
              <a:rPr sz="2000" b="1" spc="-85" dirty="0">
                <a:solidFill>
                  <a:srgbClr val="C7FDC7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según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3476" y="1938527"/>
            <a:ext cx="16116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necesidades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6"/>
                </a:lnTo>
                <a:lnTo>
                  <a:pt x="957071" y="15239"/>
                </a:lnTo>
                <a:lnTo>
                  <a:pt x="899159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5"/>
                </a:lnTo>
                <a:lnTo>
                  <a:pt x="627887" y="82296"/>
                </a:lnTo>
                <a:lnTo>
                  <a:pt x="576071" y="100584"/>
                </a:lnTo>
                <a:lnTo>
                  <a:pt x="527303" y="115824"/>
                </a:lnTo>
                <a:lnTo>
                  <a:pt x="481583" y="137160"/>
                </a:lnTo>
                <a:lnTo>
                  <a:pt x="435863" y="155448"/>
                </a:lnTo>
                <a:lnTo>
                  <a:pt x="393191" y="179831"/>
                </a:lnTo>
                <a:lnTo>
                  <a:pt x="350519" y="201167"/>
                </a:lnTo>
                <a:lnTo>
                  <a:pt x="310895" y="225551"/>
                </a:lnTo>
                <a:lnTo>
                  <a:pt x="274319" y="249936"/>
                </a:lnTo>
                <a:lnTo>
                  <a:pt x="237743" y="277367"/>
                </a:lnTo>
                <a:lnTo>
                  <a:pt x="204215" y="304800"/>
                </a:lnTo>
                <a:lnTo>
                  <a:pt x="173735" y="332231"/>
                </a:lnTo>
                <a:lnTo>
                  <a:pt x="143255" y="362712"/>
                </a:lnTo>
                <a:lnTo>
                  <a:pt x="118871" y="390143"/>
                </a:lnTo>
                <a:lnTo>
                  <a:pt x="91439" y="420624"/>
                </a:lnTo>
                <a:lnTo>
                  <a:pt x="51815" y="484631"/>
                </a:lnTo>
                <a:lnTo>
                  <a:pt x="12191" y="585215"/>
                </a:lnTo>
                <a:lnTo>
                  <a:pt x="0" y="652272"/>
                </a:lnTo>
                <a:lnTo>
                  <a:pt x="0" y="725424"/>
                </a:lnTo>
                <a:lnTo>
                  <a:pt x="6095" y="758951"/>
                </a:lnTo>
                <a:lnTo>
                  <a:pt x="12191" y="795527"/>
                </a:lnTo>
                <a:lnTo>
                  <a:pt x="36575" y="862584"/>
                </a:lnTo>
                <a:lnTo>
                  <a:pt x="70103" y="926591"/>
                </a:lnTo>
                <a:lnTo>
                  <a:pt x="118871" y="987551"/>
                </a:lnTo>
                <a:lnTo>
                  <a:pt x="143255" y="1018031"/>
                </a:lnTo>
                <a:lnTo>
                  <a:pt x="173735" y="1048512"/>
                </a:lnTo>
                <a:lnTo>
                  <a:pt x="204215" y="1072896"/>
                </a:lnTo>
                <a:lnTo>
                  <a:pt x="237743" y="1100327"/>
                </a:lnTo>
                <a:lnTo>
                  <a:pt x="274319" y="1127760"/>
                </a:lnTo>
                <a:lnTo>
                  <a:pt x="310895" y="1152144"/>
                </a:lnTo>
                <a:lnTo>
                  <a:pt x="350519" y="1176527"/>
                </a:lnTo>
                <a:lnTo>
                  <a:pt x="393191" y="1200912"/>
                </a:lnTo>
                <a:lnTo>
                  <a:pt x="435863" y="1222247"/>
                </a:lnTo>
                <a:lnTo>
                  <a:pt x="481583" y="1243583"/>
                </a:lnTo>
                <a:lnTo>
                  <a:pt x="527303" y="1261871"/>
                </a:lnTo>
                <a:lnTo>
                  <a:pt x="576071" y="1280159"/>
                </a:lnTo>
                <a:lnTo>
                  <a:pt x="627887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9159" y="1359408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96567" y="1359408"/>
                </a:lnTo>
                <a:lnTo>
                  <a:pt x="1551431" y="1350264"/>
                </a:lnTo>
                <a:lnTo>
                  <a:pt x="1609343" y="1338071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767839" y="1295400"/>
                </a:lnTo>
                <a:lnTo>
                  <a:pt x="1816607" y="1280159"/>
                </a:lnTo>
                <a:lnTo>
                  <a:pt x="1914143" y="1243583"/>
                </a:lnTo>
                <a:lnTo>
                  <a:pt x="1956815" y="1222247"/>
                </a:lnTo>
                <a:lnTo>
                  <a:pt x="2002535" y="1200912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6"/>
                </a:lnTo>
                <a:lnTo>
                  <a:pt x="2221991" y="1048512"/>
                </a:lnTo>
                <a:lnTo>
                  <a:pt x="2249424" y="1018031"/>
                </a:lnTo>
                <a:lnTo>
                  <a:pt x="2273807" y="987551"/>
                </a:lnTo>
                <a:lnTo>
                  <a:pt x="2301239" y="957072"/>
                </a:lnTo>
                <a:lnTo>
                  <a:pt x="2319528" y="926591"/>
                </a:lnTo>
                <a:lnTo>
                  <a:pt x="2340863" y="896112"/>
                </a:lnTo>
                <a:lnTo>
                  <a:pt x="2356104" y="862584"/>
                </a:lnTo>
                <a:lnTo>
                  <a:pt x="2380487" y="795527"/>
                </a:lnTo>
                <a:lnTo>
                  <a:pt x="2386583" y="758951"/>
                </a:lnTo>
                <a:lnTo>
                  <a:pt x="2392679" y="725424"/>
                </a:lnTo>
                <a:lnTo>
                  <a:pt x="2392679" y="652272"/>
                </a:lnTo>
                <a:lnTo>
                  <a:pt x="2380487" y="585215"/>
                </a:lnTo>
                <a:lnTo>
                  <a:pt x="2356104" y="518160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301239" y="420624"/>
                </a:lnTo>
                <a:lnTo>
                  <a:pt x="2273807" y="390143"/>
                </a:lnTo>
                <a:lnTo>
                  <a:pt x="2249424" y="362712"/>
                </a:lnTo>
                <a:lnTo>
                  <a:pt x="2221991" y="332231"/>
                </a:lnTo>
                <a:lnTo>
                  <a:pt x="2154935" y="277367"/>
                </a:lnTo>
                <a:lnTo>
                  <a:pt x="2118359" y="249936"/>
                </a:lnTo>
                <a:lnTo>
                  <a:pt x="2081783" y="225551"/>
                </a:lnTo>
                <a:lnTo>
                  <a:pt x="2042159" y="201167"/>
                </a:lnTo>
                <a:lnTo>
                  <a:pt x="1956815" y="155448"/>
                </a:lnTo>
                <a:lnTo>
                  <a:pt x="1865376" y="115824"/>
                </a:lnTo>
                <a:lnTo>
                  <a:pt x="1816607" y="100584"/>
                </a:lnTo>
                <a:lnTo>
                  <a:pt x="1767839" y="82296"/>
                </a:lnTo>
                <a:lnTo>
                  <a:pt x="1716024" y="67055"/>
                </a:lnTo>
                <a:lnTo>
                  <a:pt x="1661159" y="54863"/>
                </a:lnTo>
                <a:lnTo>
                  <a:pt x="1609343" y="39624"/>
                </a:lnTo>
                <a:lnTo>
                  <a:pt x="1496567" y="21336"/>
                </a:lnTo>
                <a:lnTo>
                  <a:pt x="1438655" y="15239"/>
                </a:lnTo>
                <a:lnTo>
                  <a:pt x="1377695" y="6096"/>
                </a:lnTo>
                <a:lnTo>
                  <a:pt x="1258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7863" y="0"/>
                </a:moveTo>
                <a:lnTo>
                  <a:pt x="1258824" y="0"/>
                </a:lnTo>
                <a:lnTo>
                  <a:pt x="1319783" y="3048"/>
                </a:lnTo>
                <a:lnTo>
                  <a:pt x="1377695" y="6096"/>
                </a:lnTo>
                <a:lnTo>
                  <a:pt x="1438655" y="15239"/>
                </a:lnTo>
                <a:lnTo>
                  <a:pt x="1496567" y="21336"/>
                </a:lnTo>
                <a:lnTo>
                  <a:pt x="1551431" y="30479"/>
                </a:lnTo>
                <a:lnTo>
                  <a:pt x="1609343" y="39624"/>
                </a:lnTo>
                <a:lnTo>
                  <a:pt x="1661159" y="54863"/>
                </a:lnTo>
                <a:lnTo>
                  <a:pt x="1716024" y="67055"/>
                </a:lnTo>
                <a:lnTo>
                  <a:pt x="1767839" y="82296"/>
                </a:lnTo>
                <a:lnTo>
                  <a:pt x="1816607" y="100584"/>
                </a:lnTo>
                <a:lnTo>
                  <a:pt x="1865376" y="115824"/>
                </a:lnTo>
                <a:lnTo>
                  <a:pt x="1914143" y="137160"/>
                </a:lnTo>
                <a:lnTo>
                  <a:pt x="1956815" y="155448"/>
                </a:lnTo>
                <a:lnTo>
                  <a:pt x="2002535" y="179831"/>
                </a:lnTo>
                <a:lnTo>
                  <a:pt x="2042159" y="201167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7367"/>
                </a:lnTo>
                <a:lnTo>
                  <a:pt x="2188463" y="304800"/>
                </a:lnTo>
                <a:lnTo>
                  <a:pt x="2221991" y="332231"/>
                </a:lnTo>
                <a:lnTo>
                  <a:pt x="2249424" y="362712"/>
                </a:lnTo>
                <a:lnTo>
                  <a:pt x="2273807" y="390143"/>
                </a:lnTo>
                <a:lnTo>
                  <a:pt x="2301239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6104" y="518160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3"/>
                </a:lnTo>
                <a:lnTo>
                  <a:pt x="2392679" y="652272"/>
                </a:lnTo>
                <a:lnTo>
                  <a:pt x="2392679" y="688848"/>
                </a:lnTo>
                <a:lnTo>
                  <a:pt x="2392679" y="725424"/>
                </a:lnTo>
                <a:lnTo>
                  <a:pt x="2386583" y="758951"/>
                </a:lnTo>
                <a:lnTo>
                  <a:pt x="2380487" y="795527"/>
                </a:lnTo>
                <a:lnTo>
                  <a:pt x="2368295" y="829055"/>
                </a:lnTo>
                <a:lnTo>
                  <a:pt x="2356104" y="862584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301239" y="957072"/>
                </a:lnTo>
                <a:lnTo>
                  <a:pt x="2273807" y="987551"/>
                </a:lnTo>
                <a:lnTo>
                  <a:pt x="2249424" y="1018031"/>
                </a:lnTo>
                <a:lnTo>
                  <a:pt x="2221991" y="1048512"/>
                </a:lnTo>
                <a:lnTo>
                  <a:pt x="2188463" y="1072896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2002535" y="1200912"/>
                </a:lnTo>
                <a:lnTo>
                  <a:pt x="1956815" y="1222247"/>
                </a:lnTo>
                <a:lnTo>
                  <a:pt x="1914143" y="1243583"/>
                </a:lnTo>
                <a:lnTo>
                  <a:pt x="1865376" y="1261871"/>
                </a:lnTo>
                <a:lnTo>
                  <a:pt x="1816607" y="1280159"/>
                </a:lnTo>
                <a:lnTo>
                  <a:pt x="1767839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9343" y="1338071"/>
                </a:lnTo>
                <a:lnTo>
                  <a:pt x="1551431" y="1350264"/>
                </a:lnTo>
                <a:lnTo>
                  <a:pt x="1496567" y="1359408"/>
                </a:lnTo>
                <a:lnTo>
                  <a:pt x="1438655" y="1365503"/>
                </a:lnTo>
                <a:lnTo>
                  <a:pt x="1377695" y="1371600"/>
                </a:lnTo>
                <a:lnTo>
                  <a:pt x="1319783" y="1374647"/>
                </a:lnTo>
                <a:lnTo>
                  <a:pt x="1258824" y="1377695"/>
                </a:lnTo>
                <a:lnTo>
                  <a:pt x="1197863" y="1377695"/>
                </a:lnTo>
                <a:lnTo>
                  <a:pt x="1133855" y="1377695"/>
                </a:lnTo>
                <a:lnTo>
                  <a:pt x="1075943" y="1374647"/>
                </a:lnTo>
                <a:lnTo>
                  <a:pt x="1014983" y="1371600"/>
                </a:lnTo>
                <a:lnTo>
                  <a:pt x="957071" y="1365503"/>
                </a:lnTo>
                <a:lnTo>
                  <a:pt x="899159" y="1359408"/>
                </a:lnTo>
                <a:lnTo>
                  <a:pt x="841247" y="1350264"/>
                </a:lnTo>
                <a:lnTo>
                  <a:pt x="786383" y="1338071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7887" y="1295400"/>
                </a:lnTo>
                <a:lnTo>
                  <a:pt x="576071" y="1280159"/>
                </a:lnTo>
                <a:lnTo>
                  <a:pt x="527303" y="1261871"/>
                </a:lnTo>
                <a:lnTo>
                  <a:pt x="481583" y="1243583"/>
                </a:lnTo>
                <a:lnTo>
                  <a:pt x="435863" y="1222247"/>
                </a:lnTo>
                <a:lnTo>
                  <a:pt x="393191" y="1200912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4319" y="1127760"/>
                </a:lnTo>
                <a:lnTo>
                  <a:pt x="237743" y="1100327"/>
                </a:lnTo>
                <a:lnTo>
                  <a:pt x="204215" y="1072896"/>
                </a:lnTo>
                <a:lnTo>
                  <a:pt x="173735" y="1048512"/>
                </a:lnTo>
                <a:lnTo>
                  <a:pt x="143255" y="1018031"/>
                </a:lnTo>
                <a:lnTo>
                  <a:pt x="118871" y="987551"/>
                </a:lnTo>
                <a:lnTo>
                  <a:pt x="91439" y="957072"/>
                </a:lnTo>
                <a:lnTo>
                  <a:pt x="70103" y="926591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3" y="829055"/>
                </a:lnTo>
                <a:lnTo>
                  <a:pt x="12191" y="795527"/>
                </a:lnTo>
                <a:lnTo>
                  <a:pt x="6095" y="758951"/>
                </a:lnTo>
                <a:lnTo>
                  <a:pt x="0" y="725424"/>
                </a:lnTo>
                <a:lnTo>
                  <a:pt x="0" y="688848"/>
                </a:lnTo>
                <a:lnTo>
                  <a:pt x="0" y="652272"/>
                </a:lnTo>
                <a:lnTo>
                  <a:pt x="6095" y="618743"/>
                </a:lnTo>
                <a:lnTo>
                  <a:pt x="12191" y="585215"/>
                </a:lnTo>
                <a:lnTo>
                  <a:pt x="24383" y="551688"/>
                </a:lnTo>
                <a:lnTo>
                  <a:pt x="36575" y="518160"/>
                </a:lnTo>
                <a:lnTo>
                  <a:pt x="51815" y="484631"/>
                </a:lnTo>
                <a:lnTo>
                  <a:pt x="70103" y="451103"/>
                </a:lnTo>
                <a:lnTo>
                  <a:pt x="91439" y="420624"/>
                </a:lnTo>
                <a:lnTo>
                  <a:pt x="118871" y="390143"/>
                </a:lnTo>
                <a:lnTo>
                  <a:pt x="143255" y="362712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7367"/>
                </a:lnTo>
                <a:lnTo>
                  <a:pt x="274319" y="249936"/>
                </a:lnTo>
                <a:lnTo>
                  <a:pt x="310895" y="225551"/>
                </a:lnTo>
                <a:lnTo>
                  <a:pt x="350519" y="201167"/>
                </a:lnTo>
                <a:lnTo>
                  <a:pt x="393191" y="179831"/>
                </a:lnTo>
                <a:lnTo>
                  <a:pt x="435863" y="155448"/>
                </a:lnTo>
                <a:lnTo>
                  <a:pt x="481583" y="137160"/>
                </a:lnTo>
                <a:lnTo>
                  <a:pt x="527303" y="115824"/>
                </a:lnTo>
                <a:lnTo>
                  <a:pt x="576071" y="100584"/>
                </a:lnTo>
                <a:lnTo>
                  <a:pt x="627887" y="82296"/>
                </a:lnTo>
                <a:lnTo>
                  <a:pt x="676655" y="67055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79"/>
                </a:lnTo>
                <a:lnTo>
                  <a:pt x="899159" y="21336"/>
                </a:lnTo>
                <a:lnTo>
                  <a:pt x="957071" y="15239"/>
                </a:lnTo>
                <a:lnTo>
                  <a:pt x="1014983" y="6096"/>
                </a:lnTo>
                <a:lnTo>
                  <a:pt x="1075943" y="3048"/>
                </a:lnTo>
                <a:lnTo>
                  <a:pt x="1133855" y="0"/>
                </a:lnTo>
                <a:lnTo>
                  <a:pt x="1197863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595616" y="3652011"/>
            <a:ext cx="1621790" cy="393700"/>
          </a:xfrm>
          <a:custGeom>
            <a:avLst/>
            <a:gdLst/>
            <a:ahLst/>
            <a:cxnLst/>
            <a:rect l="l" t="t" r="r" b="b"/>
            <a:pathLst>
              <a:path w="1621790" h="393700">
                <a:moveTo>
                  <a:pt x="0" y="393191"/>
                </a:moveTo>
                <a:lnTo>
                  <a:pt x="1621535" y="393191"/>
                </a:lnTo>
                <a:lnTo>
                  <a:pt x="1621535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7674356" y="3678935"/>
            <a:ext cx="14655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E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15" dirty="0">
                <a:latin typeface="Century Gothic"/>
                <a:cs typeface="Century Gothic"/>
              </a:rPr>
              <a:t>co</a:t>
            </a:r>
            <a:r>
              <a:rPr sz="2000" b="1" spc="-5" dirty="0">
                <a:latin typeface="Century Gothic"/>
                <a:cs typeface="Century Gothic"/>
              </a:rPr>
              <a:t>la</a:t>
            </a:r>
            <a:r>
              <a:rPr sz="2000" b="1" spc="5" dirty="0">
                <a:latin typeface="Century Gothic"/>
                <a:cs typeface="Century Gothic"/>
              </a:rPr>
              <a:t>r</a:t>
            </a:r>
            <a:r>
              <a:rPr sz="2000" b="1" spc="-5" dirty="0">
                <a:latin typeface="Century Gothic"/>
                <a:cs typeface="Century Gothic"/>
              </a:rPr>
              <a:t>idad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01368" y="1539748"/>
            <a:ext cx="7159750" cy="4919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4428235" y="3794759"/>
            <a:ext cx="18059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Presupuesto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12940" y="2063495"/>
            <a:ext cx="164338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Adquisición  </a:t>
            </a:r>
            <a:r>
              <a:rPr sz="2000" b="1" spc="-10" dirty="0">
                <a:latin typeface="Century Gothic"/>
                <a:cs typeface="Century Gothic"/>
              </a:rPr>
              <a:t>Veh.</a:t>
            </a:r>
            <a:r>
              <a:rPr sz="2000" b="1" spc="-7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Motores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77111" y="2025142"/>
            <a:ext cx="2389631" cy="1379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277111" y="2024379"/>
            <a:ext cx="2390140" cy="1381125"/>
          </a:xfrm>
          <a:custGeom>
            <a:avLst/>
            <a:gdLst/>
            <a:ahLst/>
            <a:cxnLst/>
            <a:rect l="l" t="t" r="r" b="b"/>
            <a:pathLst>
              <a:path w="2390140" h="1381125">
                <a:moveTo>
                  <a:pt x="1194815" y="0"/>
                </a:moveTo>
                <a:lnTo>
                  <a:pt x="1255776" y="0"/>
                </a:lnTo>
                <a:lnTo>
                  <a:pt x="1316736" y="3048"/>
                </a:lnTo>
                <a:lnTo>
                  <a:pt x="1377695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5" y="42672"/>
                </a:lnTo>
                <a:lnTo>
                  <a:pt x="1661160" y="54864"/>
                </a:lnTo>
                <a:lnTo>
                  <a:pt x="1712976" y="67056"/>
                </a:lnTo>
                <a:lnTo>
                  <a:pt x="1764792" y="85344"/>
                </a:lnTo>
                <a:lnTo>
                  <a:pt x="1813560" y="100584"/>
                </a:lnTo>
                <a:lnTo>
                  <a:pt x="1862327" y="118872"/>
                </a:lnTo>
                <a:lnTo>
                  <a:pt x="1911095" y="137160"/>
                </a:lnTo>
                <a:lnTo>
                  <a:pt x="1953768" y="158496"/>
                </a:lnTo>
                <a:lnTo>
                  <a:pt x="1999488" y="179832"/>
                </a:lnTo>
                <a:lnTo>
                  <a:pt x="2039112" y="201168"/>
                </a:lnTo>
                <a:lnTo>
                  <a:pt x="2078736" y="225552"/>
                </a:lnTo>
                <a:lnTo>
                  <a:pt x="2118360" y="249936"/>
                </a:lnTo>
                <a:lnTo>
                  <a:pt x="2151888" y="277368"/>
                </a:lnTo>
                <a:lnTo>
                  <a:pt x="2188464" y="304800"/>
                </a:lnTo>
                <a:lnTo>
                  <a:pt x="2218943" y="332232"/>
                </a:lnTo>
                <a:lnTo>
                  <a:pt x="2246376" y="362712"/>
                </a:lnTo>
                <a:lnTo>
                  <a:pt x="2273808" y="393192"/>
                </a:lnTo>
                <a:lnTo>
                  <a:pt x="2298191" y="423672"/>
                </a:lnTo>
                <a:lnTo>
                  <a:pt x="2316479" y="454152"/>
                </a:lnTo>
                <a:lnTo>
                  <a:pt x="2337816" y="484632"/>
                </a:lnTo>
                <a:lnTo>
                  <a:pt x="2353055" y="518160"/>
                </a:lnTo>
                <a:lnTo>
                  <a:pt x="2368296" y="551688"/>
                </a:lnTo>
                <a:lnTo>
                  <a:pt x="2377440" y="585216"/>
                </a:lnTo>
                <a:lnTo>
                  <a:pt x="2383536" y="621792"/>
                </a:lnTo>
                <a:lnTo>
                  <a:pt x="2389632" y="655320"/>
                </a:lnTo>
                <a:lnTo>
                  <a:pt x="2389632" y="691896"/>
                </a:lnTo>
                <a:lnTo>
                  <a:pt x="2389632" y="725424"/>
                </a:lnTo>
                <a:lnTo>
                  <a:pt x="2383536" y="758952"/>
                </a:lnTo>
                <a:lnTo>
                  <a:pt x="2377440" y="795528"/>
                </a:lnTo>
                <a:lnTo>
                  <a:pt x="2368296" y="829056"/>
                </a:lnTo>
                <a:lnTo>
                  <a:pt x="2353055" y="862584"/>
                </a:lnTo>
                <a:lnTo>
                  <a:pt x="2337816" y="896112"/>
                </a:lnTo>
                <a:lnTo>
                  <a:pt x="2316479" y="926592"/>
                </a:lnTo>
                <a:lnTo>
                  <a:pt x="2298191" y="960120"/>
                </a:lnTo>
                <a:lnTo>
                  <a:pt x="2273808" y="987552"/>
                </a:lnTo>
                <a:lnTo>
                  <a:pt x="2246376" y="1018032"/>
                </a:lnTo>
                <a:lnTo>
                  <a:pt x="2218943" y="1048512"/>
                </a:lnTo>
                <a:lnTo>
                  <a:pt x="2188464" y="1075944"/>
                </a:lnTo>
                <a:lnTo>
                  <a:pt x="2151888" y="1100328"/>
                </a:lnTo>
                <a:lnTo>
                  <a:pt x="2118360" y="1127760"/>
                </a:lnTo>
                <a:lnTo>
                  <a:pt x="2078736" y="1155192"/>
                </a:lnTo>
                <a:lnTo>
                  <a:pt x="2039112" y="1176528"/>
                </a:lnTo>
                <a:lnTo>
                  <a:pt x="1999488" y="1200912"/>
                </a:lnTo>
                <a:lnTo>
                  <a:pt x="1953768" y="1222248"/>
                </a:lnTo>
                <a:lnTo>
                  <a:pt x="1911095" y="1243584"/>
                </a:lnTo>
                <a:lnTo>
                  <a:pt x="1862327" y="1261872"/>
                </a:lnTo>
                <a:lnTo>
                  <a:pt x="1813560" y="1280160"/>
                </a:lnTo>
                <a:lnTo>
                  <a:pt x="1764792" y="1295400"/>
                </a:lnTo>
                <a:lnTo>
                  <a:pt x="1712976" y="1310640"/>
                </a:lnTo>
                <a:lnTo>
                  <a:pt x="1661160" y="1325880"/>
                </a:lnTo>
                <a:lnTo>
                  <a:pt x="1606295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5" y="1371600"/>
                </a:lnTo>
                <a:lnTo>
                  <a:pt x="1316736" y="1377696"/>
                </a:lnTo>
                <a:lnTo>
                  <a:pt x="1255776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5" y="1377696"/>
                </a:lnTo>
                <a:lnTo>
                  <a:pt x="1011936" y="1371600"/>
                </a:lnTo>
                <a:lnTo>
                  <a:pt x="954024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19" y="1325880"/>
                </a:lnTo>
                <a:lnTo>
                  <a:pt x="676656" y="1310640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4" y="1261872"/>
                </a:lnTo>
                <a:lnTo>
                  <a:pt x="478536" y="1243584"/>
                </a:lnTo>
                <a:lnTo>
                  <a:pt x="435863" y="1222248"/>
                </a:lnTo>
                <a:lnTo>
                  <a:pt x="390144" y="1200912"/>
                </a:lnTo>
                <a:lnTo>
                  <a:pt x="350519" y="1176528"/>
                </a:lnTo>
                <a:lnTo>
                  <a:pt x="310896" y="1155192"/>
                </a:lnTo>
                <a:lnTo>
                  <a:pt x="271272" y="1127760"/>
                </a:lnTo>
                <a:lnTo>
                  <a:pt x="237744" y="1100328"/>
                </a:lnTo>
                <a:lnTo>
                  <a:pt x="204215" y="1075944"/>
                </a:lnTo>
                <a:lnTo>
                  <a:pt x="170687" y="1048512"/>
                </a:lnTo>
                <a:lnTo>
                  <a:pt x="143256" y="1018032"/>
                </a:lnTo>
                <a:lnTo>
                  <a:pt x="115824" y="987552"/>
                </a:lnTo>
                <a:lnTo>
                  <a:pt x="91440" y="960120"/>
                </a:lnTo>
                <a:lnTo>
                  <a:pt x="73151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1335" y="829056"/>
                </a:lnTo>
                <a:lnTo>
                  <a:pt x="12191" y="795528"/>
                </a:lnTo>
                <a:lnTo>
                  <a:pt x="6096" y="758952"/>
                </a:lnTo>
                <a:lnTo>
                  <a:pt x="0" y="725424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1335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3151" y="454152"/>
                </a:lnTo>
                <a:lnTo>
                  <a:pt x="91440" y="423672"/>
                </a:lnTo>
                <a:lnTo>
                  <a:pt x="115824" y="393192"/>
                </a:lnTo>
                <a:lnTo>
                  <a:pt x="143256" y="362712"/>
                </a:lnTo>
                <a:lnTo>
                  <a:pt x="170687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1272" y="249936"/>
                </a:lnTo>
                <a:lnTo>
                  <a:pt x="310896" y="225552"/>
                </a:lnTo>
                <a:lnTo>
                  <a:pt x="350519" y="201168"/>
                </a:lnTo>
                <a:lnTo>
                  <a:pt x="390144" y="179832"/>
                </a:lnTo>
                <a:lnTo>
                  <a:pt x="435863" y="158496"/>
                </a:lnTo>
                <a:lnTo>
                  <a:pt x="478536" y="137160"/>
                </a:lnTo>
                <a:lnTo>
                  <a:pt x="527304" y="118872"/>
                </a:lnTo>
                <a:lnTo>
                  <a:pt x="576071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19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4024" y="15240"/>
                </a:lnTo>
                <a:lnTo>
                  <a:pt x="1011936" y="9144"/>
                </a:lnTo>
                <a:lnTo>
                  <a:pt x="1072895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1697227" y="2395727"/>
            <a:ext cx="163703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Mobiliario</a:t>
            </a:r>
            <a:r>
              <a:rPr sz="2000" b="1" spc="-8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de  </a:t>
            </a:r>
            <a:r>
              <a:rPr sz="2000" b="1" spc="-5" dirty="0">
                <a:latin typeface="Century Gothic"/>
                <a:cs typeface="Century Gothic"/>
              </a:rPr>
              <a:t>Oficina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5"/>
                </a:lnTo>
                <a:lnTo>
                  <a:pt x="957071" y="12191"/>
                </a:lnTo>
                <a:lnTo>
                  <a:pt x="896111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6"/>
                </a:lnTo>
                <a:lnTo>
                  <a:pt x="624839" y="82295"/>
                </a:lnTo>
                <a:lnTo>
                  <a:pt x="576071" y="100583"/>
                </a:lnTo>
                <a:lnTo>
                  <a:pt x="527303" y="115824"/>
                </a:lnTo>
                <a:lnTo>
                  <a:pt x="435863" y="155447"/>
                </a:lnTo>
                <a:lnTo>
                  <a:pt x="393191" y="179831"/>
                </a:lnTo>
                <a:lnTo>
                  <a:pt x="350519" y="201168"/>
                </a:lnTo>
                <a:lnTo>
                  <a:pt x="271271" y="249936"/>
                </a:lnTo>
                <a:lnTo>
                  <a:pt x="237743" y="274319"/>
                </a:lnTo>
                <a:lnTo>
                  <a:pt x="143255" y="359663"/>
                </a:lnTo>
                <a:lnTo>
                  <a:pt x="115824" y="390144"/>
                </a:lnTo>
                <a:lnTo>
                  <a:pt x="91439" y="420624"/>
                </a:lnTo>
                <a:lnTo>
                  <a:pt x="33527" y="518159"/>
                </a:lnTo>
                <a:lnTo>
                  <a:pt x="12191" y="585215"/>
                </a:lnTo>
                <a:lnTo>
                  <a:pt x="0" y="652271"/>
                </a:lnTo>
                <a:lnTo>
                  <a:pt x="0" y="725424"/>
                </a:lnTo>
                <a:lnTo>
                  <a:pt x="12191" y="792480"/>
                </a:lnTo>
                <a:lnTo>
                  <a:pt x="33527" y="862583"/>
                </a:lnTo>
                <a:lnTo>
                  <a:pt x="51815" y="896112"/>
                </a:lnTo>
                <a:lnTo>
                  <a:pt x="91439" y="957071"/>
                </a:lnTo>
                <a:lnTo>
                  <a:pt x="115824" y="987551"/>
                </a:lnTo>
                <a:lnTo>
                  <a:pt x="143255" y="1018032"/>
                </a:lnTo>
                <a:lnTo>
                  <a:pt x="173735" y="1048512"/>
                </a:lnTo>
                <a:lnTo>
                  <a:pt x="204215" y="1072895"/>
                </a:lnTo>
                <a:lnTo>
                  <a:pt x="271271" y="1127760"/>
                </a:lnTo>
                <a:lnTo>
                  <a:pt x="350519" y="1176527"/>
                </a:lnTo>
                <a:lnTo>
                  <a:pt x="393191" y="1200911"/>
                </a:lnTo>
                <a:lnTo>
                  <a:pt x="478535" y="1243583"/>
                </a:lnTo>
                <a:lnTo>
                  <a:pt x="576071" y="1280160"/>
                </a:lnTo>
                <a:lnTo>
                  <a:pt x="624839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6111" y="1356360"/>
                </a:lnTo>
                <a:lnTo>
                  <a:pt x="957071" y="1365504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35607" y="1365504"/>
                </a:lnTo>
                <a:lnTo>
                  <a:pt x="1493519" y="1356360"/>
                </a:lnTo>
                <a:lnTo>
                  <a:pt x="1551431" y="1350264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813559" y="1280160"/>
                </a:lnTo>
                <a:lnTo>
                  <a:pt x="1911095" y="1243583"/>
                </a:lnTo>
                <a:lnTo>
                  <a:pt x="1956815" y="1222248"/>
                </a:lnTo>
                <a:lnTo>
                  <a:pt x="1999487" y="1200911"/>
                </a:lnTo>
                <a:lnTo>
                  <a:pt x="2042159" y="1176527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5"/>
                </a:lnTo>
                <a:lnTo>
                  <a:pt x="2218943" y="1048512"/>
                </a:lnTo>
                <a:lnTo>
                  <a:pt x="2249424" y="1018032"/>
                </a:lnTo>
                <a:lnTo>
                  <a:pt x="2298191" y="957071"/>
                </a:lnTo>
                <a:lnTo>
                  <a:pt x="2340863" y="896112"/>
                </a:lnTo>
                <a:lnTo>
                  <a:pt x="2353055" y="862583"/>
                </a:lnTo>
                <a:lnTo>
                  <a:pt x="2368295" y="829056"/>
                </a:lnTo>
                <a:lnTo>
                  <a:pt x="2380487" y="792480"/>
                </a:lnTo>
                <a:lnTo>
                  <a:pt x="2386583" y="758951"/>
                </a:lnTo>
                <a:lnTo>
                  <a:pt x="2389631" y="725424"/>
                </a:lnTo>
                <a:lnTo>
                  <a:pt x="2392679" y="688847"/>
                </a:lnTo>
                <a:lnTo>
                  <a:pt x="2389631" y="652271"/>
                </a:lnTo>
                <a:lnTo>
                  <a:pt x="2386583" y="618744"/>
                </a:lnTo>
                <a:lnTo>
                  <a:pt x="2380487" y="585215"/>
                </a:lnTo>
                <a:lnTo>
                  <a:pt x="2368295" y="551688"/>
                </a:lnTo>
                <a:lnTo>
                  <a:pt x="2353055" y="518159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249424" y="359663"/>
                </a:lnTo>
                <a:lnTo>
                  <a:pt x="2154935" y="274319"/>
                </a:lnTo>
                <a:lnTo>
                  <a:pt x="2081783" y="225551"/>
                </a:lnTo>
                <a:lnTo>
                  <a:pt x="2042159" y="201168"/>
                </a:lnTo>
                <a:lnTo>
                  <a:pt x="1999487" y="179831"/>
                </a:lnTo>
                <a:lnTo>
                  <a:pt x="1956815" y="155447"/>
                </a:lnTo>
                <a:lnTo>
                  <a:pt x="1911095" y="137159"/>
                </a:lnTo>
                <a:lnTo>
                  <a:pt x="1862327" y="115824"/>
                </a:lnTo>
                <a:lnTo>
                  <a:pt x="1813559" y="100583"/>
                </a:lnTo>
                <a:lnTo>
                  <a:pt x="1764791" y="82295"/>
                </a:lnTo>
                <a:lnTo>
                  <a:pt x="1716024" y="67056"/>
                </a:lnTo>
                <a:lnTo>
                  <a:pt x="1661159" y="54863"/>
                </a:lnTo>
                <a:lnTo>
                  <a:pt x="1606295" y="39624"/>
                </a:lnTo>
                <a:lnTo>
                  <a:pt x="1435607" y="12191"/>
                </a:lnTo>
                <a:lnTo>
                  <a:pt x="1377695" y="6095"/>
                </a:lnTo>
                <a:lnTo>
                  <a:pt x="1258824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4815" y="0"/>
                </a:moveTo>
                <a:lnTo>
                  <a:pt x="1258824" y="0"/>
                </a:lnTo>
                <a:lnTo>
                  <a:pt x="1316735" y="3047"/>
                </a:lnTo>
                <a:lnTo>
                  <a:pt x="1377695" y="6095"/>
                </a:lnTo>
                <a:lnTo>
                  <a:pt x="1435607" y="12191"/>
                </a:lnTo>
                <a:lnTo>
                  <a:pt x="1493519" y="21336"/>
                </a:lnTo>
                <a:lnTo>
                  <a:pt x="1551431" y="30480"/>
                </a:lnTo>
                <a:lnTo>
                  <a:pt x="1606295" y="39624"/>
                </a:lnTo>
                <a:lnTo>
                  <a:pt x="1661159" y="54863"/>
                </a:lnTo>
                <a:lnTo>
                  <a:pt x="1716024" y="67056"/>
                </a:lnTo>
                <a:lnTo>
                  <a:pt x="1764791" y="82295"/>
                </a:lnTo>
                <a:lnTo>
                  <a:pt x="1813559" y="100583"/>
                </a:lnTo>
                <a:lnTo>
                  <a:pt x="1862327" y="115824"/>
                </a:lnTo>
                <a:lnTo>
                  <a:pt x="1911095" y="137159"/>
                </a:lnTo>
                <a:lnTo>
                  <a:pt x="1956815" y="155447"/>
                </a:lnTo>
                <a:lnTo>
                  <a:pt x="1999487" y="179831"/>
                </a:lnTo>
                <a:lnTo>
                  <a:pt x="2042159" y="201168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4319"/>
                </a:lnTo>
                <a:lnTo>
                  <a:pt x="2188463" y="304800"/>
                </a:lnTo>
                <a:lnTo>
                  <a:pt x="2218943" y="332231"/>
                </a:lnTo>
                <a:lnTo>
                  <a:pt x="2249424" y="359663"/>
                </a:lnTo>
                <a:lnTo>
                  <a:pt x="2273807" y="390144"/>
                </a:lnTo>
                <a:lnTo>
                  <a:pt x="2298191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3055" y="518159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4"/>
                </a:lnTo>
                <a:lnTo>
                  <a:pt x="2389631" y="652271"/>
                </a:lnTo>
                <a:lnTo>
                  <a:pt x="2392679" y="688847"/>
                </a:lnTo>
                <a:lnTo>
                  <a:pt x="2389631" y="725424"/>
                </a:lnTo>
                <a:lnTo>
                  <a:pt x="2386583" y="758951"/>
                </a:lnTo>
                <a:lnTo>
                  <a:pt x="2380487" y="792480"/>
                </a:lnTo>
                <a:lnTo>
                  <a:pt x="2368295" y="829056"/>
                </a:lnTo>
                <a:lnTo>
                  <a:pt x="2353055" y="862583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298191" y="957071"/>
                </a:lnTo>
                <a:lnTo>
                  <a:pt x="2273807" y="987551"/>
                </a:lnTo>
                <a:lnTo>
                  <a:pt x="2249424" y="1018032"/>
                </a:lnTo>
                <a:lnTo>
                  <a:pt x="2218943" y="1048512"/>
                </a:lnTo>
                <a:lnTo>
                  <a:pt x="2188463" y="1072895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1999487" y="1200911"/>
                </a:lnTo>
                <a:lnTo>
                  <a:pt x="1956815" y="1222248"/>
                </a:lnTo>
                <a:lnTo>
                  <a:pt x="1911095" y="1243583"/>
                </a:lnTo>
                <a:lnTo>
                  <a:pt x="1862327" y="1261872"/>
                </a:lnTo>
                <a:lnTo>
                  <a:pt x="1813559" y="1280160"/>
                </a:lnTo>
                <a:lnTo>
                  <a:pt x="1764791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6295" y="1338072"/>
                </a:lnTo>
                <a:lnTo>
                  <a:pt x="1551431" y="1350264"/>
                </a:lnTo>
                <a:lnTo>
                  <a:pt x="1493519" y="1356360"/>
                </a:lnTo>
                <a:lnTo>
                  <a:pt x="1435607" y="1365504"/>
                </a:lnTo>
                <a:lnTo>
                  <a:pt x="1377695" y="1371600"/>
                </a:lnTo>
                <a:lnTo>
                  <a:pt x="1316735" y="1374648"/>
                </a:lnTo>
                <a:lnTo>
                  <a:pt x="1258824" y="1377695"/>
                </a:lnTo>
                <a:lnTo>
                  <a:pt x="1194815" y="1377695"/>
                </a:lnTo>
                <a:lnTo>
                  <a:pt x="1133855" y="1377695"/>
                </a:lnTo>
                <a:lnTo>
                  <a:pt x="1072895" y="1374648"/>
                </a:lnTo>
                <a:lnTo>
                  <a:pt x="1014983" y="1371600"/>
                </a:lnTo>
                <a:lnTo>
                  <a:pt x="957071" y="1365504"/>
                </a:lnTo>
                <a:lnTo>
                  <a:pt x="896111" y="1356360"/>
                </a:lnTo>
                <a:lnTo>
                  <a:pt x="841247" y="1350264"/>
                </a:lnTo>
                <a:lnTo>
                  <a:pt x="786383" y="1338072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3" y="1261872"/>
                </a:lnTo>
                <a:lnTo>
                  <a:pt x="478535" y="1243583"/>
                </a:lnTo>
                <a:lnTo>
                  <a:pt x="435863" y="1222248"/>
                </a:lnTo>
                <a:lnTo>
                  <a:pt x="393191" y="1200911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1271" y="1127760"/>
                </a:lnTo>
                <a:lnTo>
                  <a:pt x="237743" y="1100327"/>
                </a:lnTo>
                <a:lnTo>
                  <a:pt x="204215" y="1072895"/>
                </a:lnTo>
                <a:lnTo>
                  <a:pt x="173735" y="1048512"/>
                </a:lnTo>
                <a:lnTo>
                  <a:pt x="143255" y="1018032"/>
                </a:lnTo>
                <a:lnTo>
                  <a:pt x="115824" y="987551"/>
                </a:lnTo>
                <a:lnTo>
                  <a:pt x="91439" y="957071"/>
                </a:lnTo>
                <a:lnTo>
                  <a:pt x="51815" y="896112"/>
                </a:lnTo>
                <a:lnTo>
                  <a:pt x="33527" y="862583"/>
                </a:lnTo>
                <a:lnTo>
                  <a:pt x="12191" y="792480"/>
                </a:lnTo>
                <a:lnTo>
                  <a:pt x="0" y="725424"/>
                </a:lnTo>
                <a:lnTo>
                  <a:pt x="0" y="688847"/>
                </a:lnTo>
                <a:lnTo>
                  <a:pt x="0" y="652271"/>
                </a:lnTo>
                <a:lnTo>
                  <a:pt x="12191" y="585215"/>
                </a:lnTo>
                <a:lnTo>
                  <a:pt x="33527" y="518159"/>
                </a:lnTo>
                <a:lnTo>
                  <a:pt x="51815" y="484631"/>
                </a:lnTo>
                <a:lnTo>
                  <a:pt x="70103" y="451103"/>
                </a:lnTo>
                <a:lnTo>
                  <a:pt x="115824" y="390144"/>
                </a:lnTo>
                <a:lnTo>
                  <a:pt x="143255" y="359663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4319"/>
                </a:lnTo>
                <a:lnTo>
                  <a:pt x="271271" y="249936"/>
                </a:lnTo>
                <a:lnTo>
                  <a:pt x="310895" y="225551"/>
                </a:lnTo>
                <a:lnTo>
                  <a:pt x="350519" y="201168"/>
                </a:lnTo>
                <a:lnTo>
                  <a:pt x="393191" y="179831"/>
                </a:lnTo>
                <a:lnTo>
                  <a:pt x="435863" y="155447"/>
                </a:lnTo>
                <a:lnTo>
                  <a:pt x="478535" y="137159"/>
                </a:lnTo>
                <a:lnTo>
                  <a:pt x="527303" y="115824"/>
                </a:lnTo>
                <a:lnTo>
                  <a:pt x="576071" y="100583"/>
                </a:lnTo>
                <a:lnTo>
                  <a:pt x="624839" y="82295"/>
                </a:lnTo>
                <a:lnTo>
                  <a:pt x="676655" y="67056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80"/>
                </a:lnTo>
                <a:lnTo>
                  <a:pt x="896111" y="21336"/>
                </a:lnTo>
                <a:lnTo>
                  <a:pt x="957071" y="12191"/>
                </a:lnTo>
                <a:lnTo>
                  <a:pt x="1014983" y="6095"/>
                </a:lnTo>
                <a:lnTo>
                  <a:pt x="1072895" y="3047"/>
                </a:lnTo>
                <a:lnTo>
                  <a:pt x="1133855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348728" y="5328413"/>
            <a:ext cx="1264920" cy="1003300"/>
          </a:xfrm>
          <a:custGeom>
            <a:avLst/>
            <a:gdLst/>
            <a:ahLst/>
            <a:cxnLst/>
            <a:rect l="l" t="t" r="r" b="b"/>
            <a:pathLst>
              <a:path w="1264920" h="1003300">
                <a:moveTo>
                  <a:pt x="0" y="1002790"/>
                </a:moveTo>
                <a:lnTo>
                  <a:pt x="1264920" y="1002790"/>
                </a:lnTo>
                <a:lnTo>
                  <a:pt x="1264920" y="0"/>
                </a:lnTo>
                <a:lnTo>
                  <a:pt x="0" y="0"/>
                </a:lnTo>
                <a:lnTo>
                  <a:pt x="0" y="100279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7424419" y="5355335"/>
            <a:ext cx="95694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Reducir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24419" y="5660135"/>
            <a:ext cx="10382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Bienes</a:t>
            </a:r>
            <a:r>
              <a:rPr sz="2000" b="1" spc="-7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y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24419" y="5964935"/>
            <a:ext cx="10972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Servicios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21080" y="6851015"/>
            <a:ext cx="8702040" cy="0"/>
          </a:xfrm>
          <a:custGeom>
            <a:avLst/>
            <a:gdLst/>
            <a:ahLst/>
            <a:cxnLst/>
            <a:rect l="l" t="t" r="r" b="b"/>
            <a:pathLst>
              <a:path w="8702040">
                <a:moveTo>
                  <a:pt x="0" y="0"/>
                </a:moveTo>
                <a:lnTo>
                  <a:pt x="870204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27175" y="692150"/>
            <a:ext cx="0" cy="6154420"/>
          </a:xfrm>
          <a:custGeom>
            <a:avLst/>
            <a:gdLst/>
            <a:ahLst/>
            <a:cxnLst/>
            <a:rect l="l" t="t" r="r" b="b"/>
            <a:pathLst>
              <a:path h="6154420">
                <a:moveTo>
                  <a:pt x="0" y="0"/>
                </a:moveTo>
                <a:lnTo>
                  <a:pt x="0" y="615442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21080" y="686434"/>
            <a:ext cx="8702040" cy="0"/>
          </a:xfrm>
          <a:custGeom>
            <a:avLst/>
            <a:gdLst/>
            <a:ahLst/>
            <a:cxnLst/>
            <a:rect l="l" t="t" r="r" b="b"/>
            <a:pathLst>
              <a:path w="8702040">
                <a:moveTo>
                  <a:pt x="0" y="0"/>
                </a:moveTo>
                <a:lnTo>
                  <a:pt x="8702040" y="0"/>
                </a:lnTo>
              </a:path>
            </a:pathLst>
          </a:custGeom>
          <a:ln w="114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718547" y="692404"/>
            <a:ext cx="0" cy="6154420"/>
          </a:xfrm>
          <a:custGeom>
            <a:avLst/>
            <a:gdLst/>
            <a:ahLst/>
            <a:cxnLst/>
            <a:rect l="l" t="t" r="r" b="b"/>
            <a:pathLst>
              <a:path h="6154420">
                <a:moveTo>
                  <a:pt x="0" y="0"/>
                </a:moveTo>
                <a:lnTo>
                  <a:pt x="0" y="615391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45462" y="6817359"/>
            <a:ext cx="8656320" cy="0"/>
          </a:xfrm>
          <a:custGeom>
            <a:avLst/>
            <a:gdLst/>
            <a:ahLst/>
            <a:cxnLst/>
            <a:rect l="l" t="t" r="r" b="b"/>
            <a:pathLst>
              <a:path w="8656320">
                <a:moveTo>
                  <a:pt x="0" y="0"/>
                </a:moveTo>
                <a:lnTo>
                  <a:pt x="8656321" y="0"/>
                </a:lnTo>
              </a:path>
            </a:pathLst>
          </a:custGeom>
          <a:ln w="33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62226" y="737869"/>
            <a:ext cx="0" cy="6062980"/>
          </a:xfrm>
          <a:custGeom>
            <a:avLst/>
            <a:gdLst/>
            <a:ahLst/>
            <a:cxnLst/>
            <a:rect l="l" t="t" r="r" b="b"/>
            <a:pathLst>
              <a:path h="6062980">
                <a:moveTo>
                  <a:pt x="0" y="0"/>
                </a:moveTo>
                <a:lnTo>
                  <a:pt x="0" y="6062980"/>
                </a:lnTo>
              </a:path>
            </a:pathLst>
          </a:custGeom>
          <a:ln w="335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45462" y="719455"/>
            <a:ext cx="8656320" cy="0"/>
          </a:xfrm>
          <a:custGeom>
            <a:avLst/>
            <a:gdLst/>
            <a:ahLst/>
            <a:cxnLst/>
            <a:rect l="l" t="t" r="r" b="b"/>
            <a:pathLst>
              <a:path w="8656320">
                <a:moveTo>
                  <a:pt x="0" y="0"/>
                </a:moveTo>
                <a:lnTo>
                  <a:pt x="8656321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685019" y="738123"/>
            <a:ext cx="0" cy="6062980"/>
          </a:xfrm>
          <a:custGeom>
            <a:avLst/>
            <a:gdLst/>
            <a:ahLst/>
            <a:cxnLst/>
            <a:rect l="l" t="t" r="r" b="b"/>
            <a:pathLst>
              <a:path h="6062980">
                <a:moveTo>
                  <a:pt x="0" y="0"/>
                </a:moveTo>
                <a:lnTo>
                  <a:pt x="0" y="6062472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130300" y="1060704"/>
            <a:ext cx="394779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90"/>
              </a:spcBef>
            </a:pPr>
            <a:r>
              <a:rPr sz="2000" b="1" spc="-35" dirty="0">
                <a:solidFill>
                  <a:srgbClr val="F9FC00"/>
                </a:solidFill>
                <a:latin typeface="Arial"/>
                <a:cs typeface="Arial"/>
              </a:rPr>
              <a:t>PERSONAL</a:t>
            </a:r>
            <a:r>
              <a:rPr sz="2000" b="1" spc="18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90" dirty="0">
                <a:solidFill>
                  <a:srgbClr val="F9FC00"/>
                </a:solidFill>
                <a:latin typeface="Arial"/>
                <a:cs typeface="Arial"/>
              </a:rPr>
              <a:t>(01)</a:t>
            </a:r>
            <a:endParaRPr sz="2000" dirty="0">
              <a:latin typeface="Arial"/>
              <a:cs typeface="Arial"/>
            </a:endParaRPr>
          </a:p>
          <a:p>
            <a:pPr marL="12700" marR="5080" indent="91440" algn="ctr">
              <a:lnSpc>
                <a:spcPct val="100000"/>
              </a:lnSpc>
            </a:pPr>
            <a:r>
              <a:rPr sz="2000" b="1" spc="50" dirty="0">
                <a:solidFill>
                  <a:srgbClr val="F9FC00"/>
                </a:solidFill>
                <a:latin typeface="Arial"/>
                <a:cs typeface="Arial"/>
              </a:rPr>
              <a:t>NO </a:t>
            </a:r>
            <a:r>
              <a:rPr sz="2000" b="1" spc="-204" dirty="0">
                <a:solidFill>
                  <a:srgbClr val="F9FC00"/>
                </a:solidFill>
                <a:latin typeface="Arial"/>
                <a:cs typeface="Arial"/>
              </a:rPr>
              <a:t>ES </a:t>
            </a:r>
            <a:r>
              <a:rPr sz="2000" b="1" spc="-45" dirty="0">
                <a:solidFill>
                  <a:srgbClr val="F9FC00"/>
                </a:solidFill>
                <a:latin typeface="Arial"/>
                <a:cs typeface="Arial"/>
              </a:rPr>
              <a:t>OBJETO </a:t>
            </a:r>
            <a:r>
              <a:rPr sz="2000" b="1" spc="-3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000" b="1" spc="-30" dirty="0">
                <a:solidFill>
                  <a:srgbClr val="F9FC00"/>
                </a:solidFill>
                <a:latin typeface="Arial"/>
                <a:cs typeface="Arial"/>
              </a:rPr>
              <a:t>CR 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ÉDITO  </a:t>
            </a:r>
            <a:r>
              <a:rPr sz="2000" b="1" spc="35" dirty="0">
                <a:solidFill>
                  <a:srgbClr val="F9FC00"/>
                </a:solidFill>
                <a:latin typeface="Arial"/>
                <a:cs typeface="Arial"/>
              </a:rPr>
              <a:t>CON </a:t>
            </a:r>
            <a:r>
              <a:rPr sz="2000" b="1" dirty="0">
                <a:solidFill>
                  <a:srgbClr val="F9FC00"/>
                </a:solidFill>
                <a:latin typeface="Arial"/>
                <a:cs typeface="Arial"/>
              </a:rPr>
              <a:t>CARGO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2000" b="1" spc="2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15" dirty="0">
                <a:solidFill>
                  <a:srgbClr val="F9FC00"/>
                </a:solidFill>
                <a:latin typeface="Arial"/>
                <a:cs typeface="Arial"/>
              </a:rPr>
              <a:t>ANULACIONES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7470" y="2810256"/>
            <a:ext cx="235013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0"/>
              </a:spcBef>
            </a:pPr>
            <a:r>
              <a:rPr sz="2000" b="1" spc="55" dirty="0">
                <a:solidFill>
                  <a:srgbClr val="F9FC00"/>
                </a:solidFill>
                <a:latin typeface="Arial"/>
                <a:cs typeface="Arial"/>
              </a:rPr>
              <a:t>O. </a:t>
            </a:r>
            <a:r>
              <a:rPr sz="2000" b="1" spc="-40" dirty="0">
                <a:solidFill>
                  <a:srgbClr val="F9FC00"/>
                </a:solidFill>
                <a:latin typeface="Arial"/>
                <a:cs typeface="Arial"/>
              </a:rPr>
              <a:t>PREVISONALES  </a:t>
            </a:r>
            <a:r>
              <a:rPr sz="2000" b="1" spc="50" dirty="0">
                <a:solidFill>
                  <a:srgbClr val="F9FC00"/>
                </a:solidFill>
                <a:latin typeface="Arial"/>
                <a:cs typeface="Arial"/>
              </a:rPr>
              <a:t>NO </a:t>
            </a:r>
            <a:r>
              <a:rPr sz="2000" b="1" spc="20" dirty="0">
                <a:solidFill>
                  <a:srgbClr val="F9FC00"/>
                </a:solidFill>
                <a:latin typeface="Arial"/>
                <a:cs typeface="Arial"/>
              </a:rPr>
              <a:t>PODR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Á </a:t>
            </a:r>
            <a:r>
              <a:rPr sz="2000" b="1" spc="-150" dirty="0">
                <a:solidFill>
                  <a:srgbClr val="F9FC00"/>
                </a:solidFill>
                <a:latin typeface="Arial"/>
                <a:cs typeface="Arial"/>
              </a:rPr>
              <a:t>SER  </a:t>
            </a:r>
            <a:r>
              <a:rPr sz="2000" b="1" spc="35" dirty="0">
                <a:solidFill>
                  <a:srgbClr val="F9FC00"/>
                </a:solidFill>
                <a:latin typeface="Arial"/>
                <a:cs typeface="Arial"/>
              </a:rPr>
              <a:t>HABILITADOR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51452" y="5166359"/>
            <a:ext cx="222758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22225" algn="ctr">
              <a:lnSpc>
                <a:spcPct val="100000"/>
              </a:lnSpc>
              <a:spcBef>
                <a:spcPts val="90"/>
              </a:spcBef>
            </a:pPr>
            <a:r>
              <a:rPr sz="2000" b="1" spc="-60" dirty="0">
                <a:solidFill>
                  <a:srgbClr val="F9FC00"/>
                </a:solidFill>
                <a:latin typeface="Arial"/>
                <a:cs typeface="Arial"/>
              </a:rPr>
              <a:t>EJECUCI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Ó N 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2000" b="1" spc="110" dirty="0">
                <a:solidFill>
                  <a:srgbClr val="F9FC00"/>
                </a:solidFill>
                <a:latin typeface="Arial"/>
                <a:cs typeface="Arial"/>
              </a:rPr>
              <a:t>O</a:t>
            </a:r>
            <a:r>
              <a:rPr sz="2000" b="1" spc="100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r>
              <a:rPr sz="2000" b="1" spc="20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2000" b="1" spc="110" dirty="0">
                <a:solidFill>
                  <a:srgbClr val="F9FC00"/>
                </a:solidFill>
                <a:latin typeface="Arial"/>
                <a:cs typeface="Arial"/>
              </a:rPr>
              <a:t>O</a:t>
            </a:r>
            <a:r>
              <a:rPr sz="2000" b="1" spc="-30" dirty="0">
                <a:solidFill>
                  <a:srgbClr val="F9FC00"/>
                </a:solidFill>
                <a:latin typeface="Arial"/>
                <a:cs typeface="Arial"/>
              </a:rPr>
              <a:t>R</a:t>
            </a:r>
            <a:r>
              <a:rPr sz="2000" b="1" spc="35" dirty="0">
                <a:solidFill>
                  <a:srgbClr val="F9FC00"/>
                </a:solidFill>
                <a:latin typeface="Arial"/>
                <a:cs typeface="Arial"/>
              </a:rPr>
              <a:t>D</a:t>
            </a:r>
            <a:r>
              <a:rPr sz="2000" b="1" spc="60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2000" b="1" spc="100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2000" b="1" spc="120" dirty="0">
                <a:solidFill>
                  <a:srgbClr val="F9FC00"/>
                </a:solidFill>
                <a:latin typeface="Arial"/>
                <a:cs typeface="Arial"/>
              </a:rPr>
              <a:t>I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A  </a:t>
            </a:r>
            <a:r>
              <a:rPr sz="2000" b="1" spc="35" dirty="0">
                <a:solidFill>
                  <a:srgbClr val="F9FC00"/>
                </a:solidFill>
                <a:latin typeface="Arial"/>
                <a:cs typeface="Arial"/>
              </a:rPr>
              <a:t>CON </a:t>
            </a:r>
            <a:r>
              <a:rPr sz="2000" b="1" spc="-25" dirty="0">
                <a:solidFill>
                  <a:srgbClr val="F9FC00"/>
                </a:solidFill>
                <a:latin typeface="Arial"/>
                <a:cs typeface="Arial"/>
              </a:rPr>
              <a:t>OBJETIVOS  </a:t>
            </a:r>
            <a:r>
              <a:rPr sz="2000" b="1" spc="-15" dirty="0">
                <a:solidFill>
                  <a:srgbClr val="F9FC00"/>
                </a:solidFill>
                <a:latin typeface="Arial"/>
                <a:cs typeface="Arial"/>
              </a:rPr>
              <a:t>Y</a:t>
            </a:r>
            <a:r>
              <a:rPr sz="2000" b="1" spc="18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9FC00"/>
                </a:solidFill>
                <a:latin typeface="Arial"/>
                <a:cs typeface="Arial"/>
              </a:rPr>
              <a:t>METAS</a:t>
            </a:r>
            <a:endParaRPr sz="2000" dirty="0">
              <a:latin typeface="Arial"/>
              <a:cs typeface="Arial"/>
            </a:endParaRPr>
          </a:p>
          <a:p>
            <a:pPr marL="14604" algn="ctr">
              <a:lnSpc>
                <a:spcPct val="100000"/>
              </a:lnSpc>
            </a:pPr>
            <a:r>
              <a:rPr sz="2000" b="1" spc="70" dirty="0">
                <a:solidFill>
                  <a:srgbClr val="F9FC00"/>
                </a:solidFill>
                <a:latin typeface="Arial"/>
                <a:cs typeface="Arial"/>
              </a:rPr>
              <a:t>(POI)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7280" y="2121916"/>
            <a:ext cx="3091180" cy="780415"/>
          </a:xfrm>
          <a:custGeom>
            <a:avLst/>
            <a:gdLst/>
            <a:ahLst/>
            <a:cxnLst/>
            <a:rect l="l" t="t" r="r" b="b"/>
            <a:pathLst>
              <a:path w="3091179" h="780414">
                <a:moveTo>
                  <a:pt x="0" y="0"/>
                </a:moveTo>
                <a:lnTo>
                  <a:pt x="3090672" y="78028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355335" y="707644"/>
            <a:ext cx="27940" cy="1868805"/>
          </a:xfrm>
          <a:custGeom>
            <a:avLst/>
            <a:gdLst/>
            <a:ahLst/>
            <a:cxnLst/>
            <a:rect l="l" t="t" r="r" b="b"/>
            <a:pathLst>
              <a:path w="27939" h="1868805">
                <a:moveTo>
                  <a:pt x="27431" y="1868423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913120" y="4779771"/>
            <a:ext cx="1478280" cy="2063750"/>
          </a:xfrm>
          <a:custGeom>
            <a:avLst/>
            <a:gdLst/>
            <a:ahLst/>
            <a:cxnLst/>
            <a:rect l="l" t="t" r="r" b="b"/>
            <a:pathLst>
              <a:path w="1478279" h="2063750">
                <a:moveTo>
                  <a:pt x="0" y="0"/>
                </a:moveTo>
                <a:lnTo>
                  <a:pt x="1478279" y="206349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526535" y="4837684"/>
            <a:ext cx="1237615" cy="1999614"/>
          </a:xfrm>
          <a:custGeom>
            <a:avLst/>
            <a:gdLst/>
            <a:ahLst/>
            <a:cxnLst/>
            <a:rect l="l" t="t" r="r" b="b"/>
            <a:pathLst>
              <a:path w="1237614" h="1999615">
                <a:moveTo>
                  <a:pt x="1237488" y="0"/>
                </a:moveTo>
                <a:lnTo>
                  <a:pt x="0" y="199948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1398524" y="2438400"/>
            <a:ext cx="20300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30" dirty="0">
                <a:solidFill>
                  <a:srgbClr val="F9FC00"/>
                </a:solidFill>
                <a:latin typeface="Arial"/>
                <a:cs typeface="Arial"/>
              </a:rPr>
              <a:t>PROYECTOS</a:t>
            </a:r>
            <a:r>
              <a:rPr sz="2000" b="1" spc="14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4308" y="2743200"/>
            <a:ext cx="242697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marR="154940" indent="307975">
              <a:lnSpc>
                <a:spcPct val="100000"/>
              </a:lnSpc>
              <a:spcBef>
                <a:spcPts val="90"/>
              </a:spcBef>
            </a:pPr>
            <a:r>
              <a:rPr sz="2000" b="1" spc="-20" dirty="0">
                <a:solidFill>
                  <a:srgbClr val="F9FC00"/>
                </a:solidFill>
                <a:latin typeface="Arial"/>
                <a:cs typeface="Arial"/>
              </a:rPr>
              <a:t>INVERSI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Ó N  </a:t>
            </a:r>
            <a:r>
              <a:rPr sz="2000" b="1" spc="10" dirty="0">
                <a:solidFill>
                  <a:srgbClr val="F9FC00"/>
                </a:solidFill>
                <a:latin typeface="Arial"/>
                <a:cs typeface="Arial"/>
              </a:rPr>
              <a:t>PÚBLICA </a:t>
            </a:r>
            <a:r>
              <a:rPr sz="2000" b="1" spc="-30" dirty="0">
                <a:solidFill>
                  <a:srgbClr val="F9FC00"/>
                </a:solidFill>
                <a:latin typeface="Arial"/>
                <a:cs typeface="Arial"/>
              </a:rPr>
              <a:t>TENER  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DECLARATORIA  </a:t>
            </a:r>
            <a:r>
              <a:rPr sz="2000" b="1" spc="-4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2000" b="1" spc="16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40" dirty="0">
                <a:solidFill>
                  <a:srgbClr val="F9FC00"/>
                </a:solidFill>
                <a:latin typeface="Arial"/>
                <a:cs typeface="Arial"/>
              </a:rPr>
              <a:t>VIABILIDAD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85" dirty="0">
                <a:solidFill>
                  <a:srgbClr val="F9FC00"/>
                </a:solidFill>
                <a:latin typeface="Arial"/>
                <a:cs typeface="Arial"/>
              </a:rPr>
              <a:t>e </a:t>
            </a:r>
            <a:r>
              <a:rPr sz="2000" b="1" spc="-65" dirty="0">
                <a:solidFill>
                  <a:srgbClr val="F9FC00"/>
                </a:solidFill>
                <a:latin typeface="Arial"/>
                <a:cs typeface="Arial"/>
              </a:rPr>
              <a:t>Ingresado </a:t>
            </a:r>
            <a:r>
              <a:rPr sz="2000" b="1" spc="-60" dirty="0">
                <a:solidFill>
                  <a:srgbClr val="F9FC00"/>
                </a:solidFill>
                <a:latin typeface="Arial"/>
                <a:cs typeface="Arial"/>
              </a:rPr>
              <a:t>al</a:t>
            </a:r>
            <a:r>
              <a:rPr sz="2000" b="1" spc="-28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35" dirty="0">
                <a:solidFill>
                  <a:srgbClr val="F9FC00"/>
                </a:solidFill>
                <a:latin typeface="Arial"/>
                <a:cs typeface="Arial"/>
              </a:rPr>
              <a:t>PMIP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77188" y="4660391"/>
            <a:ext cx="2359025" cy="18535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8419" marR="76835" indent="-75565" algn="ctr">
              <a:lnSpc>
                <a:spcPct val="100000"/>
              </a:lnSpc>
              <a:spcBef>
                <a:spcPts val="90"/>
              </a:spcBef>
            </a:pPr>
            <a:r>
              <a:rPr sz="2000" b="1" spc="15" dirty="0">
                <a:solidFill>
                  <a:srgbClr val="F9FC00"/>
                </a:solidFill>
                <a:latin typeface="Arial"/>
                <a:cs typeface="Arial"/>
              </a:rPr>
              <a:t>NORMAS </a:t>
            </a:r>
            <a:r>
              <a:rPr sz="2000" b="1" spc="-55" dirty="0">
                <a:solidFill>
                  <a:srgbClr val="F9FC00"/>
                </a:solidFill>
                <a:latin typeface="Arial"/>
                <a:cs typeface="Arial"/>
              </a:rPr>
              <a:t>DEL  </a:t>
            </a:r>
            <a:r>
              <a:rPr sz="2000" b="1" spc="-25" dirty="0">
                <a:solidFill>
                  <a:srgbClr val="F9FC00"/>
                </a:solidFill>
                <a:latin typeface="Arial"/>
                <a:cs typeface="Arial"/>
              </a:rPr>
              <a:t>SNIP </a:t>
            </a:r>
            <a:r>
              <a:rPr sz="2000" b="1" spc="20" dirty="0">
                <a:solidFill>
                  <a:srgbClr val="F9FC00"/>
                </a:solidFill>
                <a:latin typeface="Arial"/>
                <a:cs typeface="Arial"/>
              </a:rPr>
              <a:t>ALCANZA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A  </a:t>
            </a:r>
            <a:r>
              <a:rPr sz="2000" b="1" spc="-30" dirty="0">
                <a:solidFill>
                  <a:srgbClr val="F9FC00"/>
                </a:solidFill>
                <a:latin typeface="Arial"/>
                <a:cs typeface="Arial"/>
              </a:rPr>
              <a:t>PROYECTOS  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FORMULADOS</a:t>
            </a:r>
            <a:r>
              <a:rPr sz="2000" b="1" spc="14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9FC00"/>
                </a:solidFill>
                <a:latin typeface="Arial"/>
                <a:cs typeface="Arial"/>
              </a:rPr>
              <a:t>Y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spc="-45" dirty="0">
                <a:solidFill>
                  <a:srgbClr val="F9FC00"/>
                </a:solidFill>
                <a:latin typeface="Arial"/>
                <a:cs typeface="Arial"/>
              </a:rPr>
              <a:t>EJECUTADOS 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POR  </a:t>
            </a:r>
            <a:r>
              <a:rPr sz="2000" b="1" spc="-60" dirty="0">
                <a:solidFill>
                  <a:srgbClr val="F9FC00"/>
                </a:solidFill>
                <a:latin typeface="Arial"/>
                <a:cs typeface="Arial"/>
              </a:rPr>
              <a:t>TERCEROS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21608" y="2594355"/>
            <a:ext cx="3276599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700271" y="3493515"/>
            <a:ext cx="3319272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685032" y="3584955"/>
            <a:ext cx="3346703" cy="310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709415" y="3897121"/>
            <a:ext cx="3300984" cy="943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685032" y="2591307"/>
            <a:ext cx="3347085" cy="2249805"/>
          </a:xfrm>
          <a:custGeom>
            <a:avLst/>
            <a:gdLst/>
            <a:ahLst/>
            <a:cxnLst/>
            <a:rect l="l" t="t" r="r" b="b"/>
            <a:pathLst>
              <a:path w="3347084" h="2249804">
                <a:moveTo>
                  <a:pt x="1673352" y="0"/>
                </a:moveTo>
                <a:lnTo>
                  <a:pt x="1615861" y="655"/>
                </a:lnTo>
                <a:lnTo>
                  <a:pt x="1558855" y="2606"/>
                </a:lnTo>
                <a:lnTo>
                  <a:pt x="1502364" y="5833"/>
                </a:lnTo>
                <a:lnTo>
                  <a:pt x="1446418" y="10313"/>
                </a:lnTo>
                <a:lnTo>
                  <a:pt x="1391051" y="16025"/>
                </a:lnTo>
                <a:lnTo>
                  <a:pt x="1336292" y="22949"/>
                </a:lnTo>
                <a:lnTo>
                  <a:pt x="1282172" y="31062"/>
                </a:lnTo>
                <a:lnTo>
                  <a:pt x="1228725" y="40343"/>
                </a:lnTo>
                <a:lnTo>
                  <a:pt x="1175979" y="50771"/>
                </a:lnTo>
                <a:lnTo>
                  <a:pt x="1123967" y="62325"/>
                </a:lnTo>
                <a:lnTo>
                  <a:pt x="1072721" y="74984"/>
                </a:lnTo>
                <a:lnTo>
                  <a:pt x="1022270" y="88725"/>
                </a:lnTo>
                <a:lnTo>
                  <a:pt x="972647" y="103528"/>
                </a:lnTo>
                <a:lnTo>
                  <a:pt x="923883" y="119371"/>
                </a:lnTo>
                <a:lnTo>
                  <a:pt x="876009" y="136233"/>
                </a:lnTo>
                <a:lnTo>
                  <a:pt x="829056" y="154093"/>
                </a:lnTo>
                <a:lnTo>
                  <a:pt x="783055" y="172929"/>
                </a:lnTo>
                <a:lnTo>
                  <a:pt x="738038" y="192720"/>
                </a:lnTo>
                <a:lnTo>
                  <a:pt x="694036" y="213445"/>
                </a:lnTo>
                <a:lnTo>
                  <a:pt x="651081" y="235082"/>
                </a:lnTo>
                <a:lnTo>
                  <a:pt x="609203" y="257610"/>
                </a:lnTo>
                <a:lnTo>
                  <a:pt x="568434" y="281008"/>
                </a:lnTo>
                <a:lnTo>
                  <a:pt x="528804" y="305254"/>
                </a:lnTo>
                <a:lnTo>
                  <a:pt x="490347" y="330326"/>
                </a:lnTo>
                <a:lnTo>
                  <a:pt x="453091" y="356205"/>
                </a:lnTo>
                <a:lnTo>
                  <a:pt x="417069" y="382868"/>
                </a:lnTo>
                <a:lnTo>
                  <a:pt x="382313" y="410294"/>
                </a:lnTo>
                <a:lnTo>
                  <a:pt x="348853" y="438462"/>
                </a:lnTo>
                <a:lnTo>
                  <a:pt x="316720" y="467350"/>
                </a:lnTo>
                <a:lnTo>
                  <a:pt x="285946" y="496937"/>
                </a:lnTo>
                <a:lnTo>
                  <a:pt x="256562" y="527201"/>
                </a:lnTo>
                <a:lnTo>
                  <a:pt x="228600" y="558122"/>
                </a:lnTo>
                <a:lnTo>
                  <a:pt x="202089" y="589678"/>
                </a:lnTo>
                <a:lnTo>
                  <a:pt x="177063" y="621848"/>
                </a:lnTo>
                <a:lnTo>
                  <a:pt x="153552" y="654610"/>
                </a:lnTo>
                <a:lnTo>
                  <a:pt x="131587" y="687943"/>
                </a:lnTo>
                <a:lnTo>
                  <a:pt x="111200" y="721825"/>
                </a:lnTo>
                <a:lnTo>
                  <a:pt x="92422" y="756236"/>
                </a:lnTo>
                <a:lnTo>
                  <a:pt x="75283" y="791154"/>
                </a:lnTo>
                <a:lnTo>
                  <a:pt x="59817" y="826558"/>
                </a:lnTo>
                <a:lnTo>
                  <a:pt x="46052" y="862426"/>
                </a:lnTo>
                <a:lnTo>
                  <a:pt x="34022" y="898737"/>
                </a:lnTo>
                <a:lnTo>
                  <a:pt x="23756" y="935470"/>
                </a:lnTo>
                <a:lnTo>
                  <a:pt x="8646" y="1010115"/>
                </a:lnTo>
                <a:lnTo>
                  <a:pt x="3863" y="1047984"/>
                </a:lnTo>
                <a:lnTo>
                  <a:pt x="971" y="1086190"/>
                </a:lnTo>
                <a:lnTo>
                  <a:pt x="0" y="1124712"/>
                </a:lnTo>
                <a:lnTo>
                  <a:pt x="971" y="1163415"/>
                </a:lnTo>
                <a:lnTo>
                  <a:pt x="3863" y="1201789"/>
                </a:lnTo>
                <a:lnTo>
                  <a:pt x="8646" y="1239811"/>
                </a:lnTo>
                <a:lnTo>
                  <a:pt x="15287" y="1277461"/>
                </a:lnTo>
                <a:lnTo>
                  <a:pt x="23756" y="1314718"/>
                </a:lnTo>
                <a:lnTo>
                  <a:pt x="34022" y="1351561"/>
                </a:lnTo>
                <a:lnTo>
                  <a:pt x="46052" y="1387970"/>
                </a:lnTo>
                <a:lnTo>
                  <a:pt x="59816" y="1423923"/>
                </a:lnTo>
                <a:lnTo>
                  <a:pt x="75283" y="1459401"/>
                </a:lnTo>
                <a:lnTo>
                  <a:pt x="92422" y="1494381"/>
                </a:lnTo>
                <a:lnTo>
                  <a:pt x="111200" y="1528843"/>
                </a:lnTo>
                <a:lnTo>
                  <a:pt x="131587" y="1562766"/>
                </a:lnTo>
                <a:lnTo>
                  <a:pt x="153552" y="1596130"/>
                </a:lnTo>
                <a:lnTo>
                  <a:pt x="177063" y="1628913"/>
                </a:lnTo>
                <a:lnTo>
                  <a:pt x="202089" y="1661096"/>
                </a:lnTo>
                <a:lnTo>
                  <a:pt x="228599" y="1692655"/>
                </a:lnTo>
                <a:lnTo>
                  <a:pt x="256562" y="1723573"/>
                </a:lnTo>
                <a:lnTo>
                  <a:pt x="285946" y="1753826"/>
                </a:lnTo>
                <a:lnTo>
                  <a:pt x="316720" y="1783395"/>
                </a:lnTo>
                <a:lnTo>
                  <a:pt x="348853" y="1812258"/>
                </a:lnTo>
                <a:lnTo>
                  <a:pt x="382313" y="1840395"/>
                </a:lnTo>
                <a:lnTo>
                  <a:pt x="417069" y="1867785"/>
                </a:lnTo>
                <a:lnTo>
                  <a:pt x="453091" y="1894406"/>
                </a:lnTo>
                <a:lnTo>
                  <a:pt x="490346" y="1920239"/>
                </a:lnTo>
                <a:lnTo>
                  <a:pt x="528804" y="1945263"/>
                </a:lnTo>
                <a:lnTo>
                  <a:pt x="568434" y="1969456"/>
                </a:lnTo>
                <a:lnTo>
                  <a:pt x="609203" y="1992798"/>
                </a:lnTo>
                <a:lnTo>
                  <a:pt x="651081" y="2015267"/>
                </a:lnTo>
                <a:lnTo>
                  <a:pt x="694036" y="2036844"/>
                </a:lnTo>
                <a:lnTo>
                  <a:pt x="738038" y="2057507"/>
                </a:lnTo>
                <a:lnTo>
                  <a:pt x="783055" y="2077235"/>
                </a:lnTo>
                <a:lnTo>
                  <a:pt x="829055" y="2096007"/>
                </a:lnTo>
                <a:lnTo>
                  <a:pt x="876009" y="2113804"/>
                </a:lnTo>
                <a:lnTo>
                  <a:pt x="923883" y="2130603"/>
                </a:lnTo>
                <a:lnTo>
                  <a:pt x="972647" y="2146384"/>
                </a:lnTo>
                <a:lnTo>
                  <a:pt x="1022270" y="2161127"/>
                </a:lnTo>
                <a:lnTo>
                  <a:pt x="1072721" y="2174810"/>
                </a:lnTo>
                <a:lnTo>
                  <a:pt x="1123967" y="2187412"/>
                </a:lnTo>
                <a:lnTo>
                  <a:pt x="1175979" y="2198913"/>
                </a:lnTo>
                <a:lnTo>
                  <a:pt x="1228724" y="2209291"/>
                </a:lnTo>
                <a:lnTo>
                  <a:pt x="1282172" y="2218527"/>
                </a:lnTo>
                <a:lnTo>
                  <a:pt x="1336292" y="2226599"/>
                </a:lnTo>
                <a:lnTo>
                  <a:pt x="1391051" y="2233486"/>
                </a:lnTo>
                <a:lnTo>
                  <a:pt x="1446418" y="2239168"/>
                </a:lnTo>
                <a:lnTo>
                  <a:pt x="1502364" y="2243624"/>
                </a:lnTo>
                <a:lnTo>
                  <a:pt x="1558855" y="2246832"/>
                </a:lnTo>
                <a:lnTo>
                  <a:pt x="1615861" y="2248772"/>
                </a:lnTo>
                <a:lnTo>
                  <a:pt x="1673352" y="2249423"/>
                </a:lnTo>
                <a:lnTo>
                  <a:pt x="1730842" y="2248772"/>
                </a:lnTo>
                <a:lnTo>
                  <a:pt x="1787848" y="2246832"/>
                </a:lnTo>
                <a:lnTo>
                  <a:pt x="1844339" y="2243624"/>
                </a:lnTo>
                <a:lnTo>
                  <a:pt x="1900285" y="2239168"/>
                </a:lnTo>
                <a:lnTo>
                  <a:pt x="1955652" y="2233486"/>
                </a:lnTo>
                <a:lnTo>
                  <a:pt x="2010411" y="2226599"/>
                </a:lnTo>
                <a:lnTo>
                  <a:pt x="2064531" y="2218527"/>
                </a:lnTo>
                <a:lnTo>
                  <a:pt x="2117978" y="2209292"/>
                </a:lnTo>
                <a:lnTo>
                  <a:pt x="2170724" y="2198913"/>
                </a:lnTo>
                <a:lnTo>
                  <a:pt x="2222736" y="2187412"/>
                </a:lnTo>
                <a:lnTo>
                  <a:pt x="2273982" y="2174810"/>
                </a:lnTo>
                <a:lnTo>
                  <a:pt x="2324433" y="2161127"/>
                </a:lnTo>
                <a:lnTo>
                  <a:pt x="2374056" y="2146384"/>
                </a:lnTo>
                <a:lnTo>
                  <a:pt x="2422820" y="2130603"/>
                </a:lnTo>
                <a:lnTo>
                  <a:pt x="2470694" y="2113804"/>
                </a:lnTo>
                <a:lnTo>
                  <a:pt x="2517647" y="2096008"/>
                </a:lnTo>
                <a:lnTo>
                  <a:pt x="2563648" y="2077235"/>
                </a:lnTo>
                <a:lnTo>
                  <a:pt x="2608665" y="2057507"/>
                </a:lnTo>
                <a:lnTo>
                  <a:pt x="2652667" y="2036844"/>
                </a:lnTo>
                <a:lnTo>
                  <a:pt x="2695622" y="2015267"/>
                </a:lnTo>
                <a:lnTo>
                  <a:pt x="2737500" y="1992798"/>
                </a:lnTo>
                <a:lnTo>
                  <a:pt x="2778269" y="1969456"/>
                </a:lnTo>
                <a:lnTo>
                  <a:pt x="2817899" y="1945263"/>
                </a:lnTo>
                <a:lnTo>
                  <a:pt x="2856356" y="1920240"/>
                </a:lnTo>
                <a:lnTo>
                  <a:pt x="2893612" y="1894406"/>
                </a:lnTo>
                <a:lnTo>
                  <a:pt x="2929634" y="1867785"/>
                </a:lnTo>
                <a:lnTo>
                  <a:pt x="2964390" y="1840395"/>
                </a:lnTo>
                <a:lnTo>
                  <a:pt x="2997850" y="1812258"/>
                </a:lnTo>
                <a:lnTo>
                  <a:pt x="3029983" y="1783395"/>
                </a:lnTo>
                <a:lnTo>
                  <a:pt x="3060757" y="1753826"/>
                </a:lnTo>
                <a:lnTo>
                  <a:pt x="3090141" y="1723573"/>
                </a:lnTo>
                <a:lnTo>
                  <a:pt x="3118104" y="1692656"/>
                </a:lnTo>
                <a:lnTo>
                  <a:pt x="3144614" y="1661096"/>
                </a:lnTo>
                <a:lnTo>
                  <a:pt x="3169640" y="1628913"/>
                </a:lnTo>
                <a:lnTo>
                  <a:pt x="3193151" y="1596130"/>
                </a:lnTo>
                <a:lnTo>
                  <a:pt x="3215116" y="1562766"/>
                </a:lnTo>
                <a:lnTo>
                  <a:pt x="3235503" y="1528843"/>
                </a:lnTo>
                <a:lnTo>
                  <a:pt x="3254281" y="1494381"/>
                </a:lnTo>
                <a:lnTo>
                  <a:pt x="3271420" y="1459401"/>
                </a:lnTo>
                <a:lnTo>
                  <a:pt x="3286886" y="1423924"/>
                </a:lnTo>
                <a:lnTo>
                  <a:pt x="3300651" y="1387970"/>
                </a:lnTo>
                <a:lnTo>
                  <a:pt x="3312681" y="1351561"/>
                </a:lnTo>
                <a:lnTo>
                  <a:pt x="3322947" y="1314718"/>
                </a:lnTo>
                <a:lnTo>
                  <a:pt x="3331416" y="1277461"/>
                </a:lnTo>
                <a:lnTo>
                  <a:pt x="3338057" y="1239811"/>
                </a:lnTo>
                <a:lnTo>
                  <a:pt x="3342840" y="1201789"/>
                </a:lnTo>
                <a:lnTo>
                  <a:pt x="3345732" y="1163415"/>
                </a:lnTo>
                <a:lnTo>
                  <a:pt x="3346703" y="1124712"/>
                </a:lnTo>
                <a:lnTo>
                  <a:pt x="3345732" y="1086190"/>
                </a:lnTo>
                <a:lnTo>
                  <a:pt x="3342840" y="1047984"/>
                </a:lnTo>
                <a:lnTo>
                  <a:pt x="3338057" y="1010115"/>
                </a:lnTo>
                <a:lnTo>
                  <a:pt x="3322947" y="935470"/>
                </a:lnTo>
                <a:lnTo>
                  <a:pt x="3312681" y="898737"/>
                </a:lnTo>
                <a:lnTo>
                  <a:pt x="3300651" y="862426"/>
                </a:lnTo>
                <a:lnTo>
                  <a:pt x="3286887" y="826558"/>
                </a:lnTo>
                <a:lnTo>
                  <a:pt x="3271420" y="791154"/>
                </a:lnTo>
                <a:lnTo>
                  <a:pt x="3254281" y="756236"/>
                </a:lnTo>
                <a:lnTo>
                  <a:pt x="3235503" y="721825"/>
                </a:lnTo>
                <a:lnTo>
                  <a:pt x="3215116" y="687943"/>
                </a:lnTo>
                <a:lnTo>
                  <a:pt x="3193151" y="654610"/>
                </a:lnTo>
                <a:lnTo>
                  <a:pt x="3169640" y="621848"/>
                </a:lnTo>
                <a:lnTo>
                  <a:pt x="3144614" y="589678"/>
                </a:lnTo>
                <a:lnTo>
                  <a:pt x="3118104" y="558122"/>
                </a:lnTo>
                <a:lnTo>
                  <a:pt x="3090141" y="527201"/>
                </a:lnTo>
                <a:lnTo>
                  <a:pt x="3060757" y="496937"/>
                </a:lnTo>
                <a:lnTo>
                  <a:pt x="3029983" y="467350"/>
                </a:lnTo>
                <a:lnTo>
                  <a:pt x="2997850" y="438462"/>
                </a:lnTo>
                <a:lnTo>
                  <a:pt x="2964390" y="410294"/>
                </a:lnTo>
                <a:lnTo>
                  <a:pt x="2929634" y="382868"/>
                </a:lnTo>
                <a:lnTo>
                  <a:pt x="2893612" y="356205"/>
                </a:lnTo>
                <a:lnTo>
                  <a:pt x="2856357" y="330327"/>
                </a:lnTo>
                <a:lnTo>
                  <a:pt x="2817899" y="305254"/>
                </a:lnTo>
                <a:lnTo>
                  <a:pt x="2778269" y="281008"/>
                </a:lnTo>
                <a:lnTo>
                  <a:pt x="2737500" y="257610"/>
                </a:lnTo>
                <a:lnTo>
                  <a:pt x="2695622" y="235082"/>
                </a:lnTo>
                <a:lnTo>
                  <a:pt x="2652667" y="213445"/>
                </a:lnTo>
                <a:lnTo>
                  <a:pt x="2608665" y="192720"/>
                </a:lnTo>
                <a:lnTo>
                  <a:pt x="2563648" y="172929"/>
                </a:lnTo>
                <a:lnTo>
                  <a:pt x="2517648" y="154093"/>
                </a:lnTo>
                <a:lnTo>
                  <a:pt x="2470694" y="136233"/>
                </a:lnTo>
                <a:lnTo>
                  <a:pt x="2422820" y="119371"/>
                </a:lnTo>
                <a:lnTo>
                  <a:pt x="2374056" y="103528"/>
                </a:lnTo>
                <a:lnTo>
                  <a:pt x="2324433" y="88725"/>
                </a:lnTo>
                <a:lnTo>
                  <a:pt x="2273982" y="74984"/>
                </a:lnTo>
                <a:lnTo>
                  <a:pt x="2222736" y="62325"/>
                </a:lnTo>
                <a:lnTo>
                  <a:pt x="2170724" y="50771"/>
                </a:lnTo>
                <a:lnTo>
                  <a:pt x="2117979" y="40343"/>
                </a:lnTo>
                <a:lnTo>
                  <a:pt x="2064531" y="31062"/>
                </a:lnTo>
                <a:lnTo>
                  <a:pt x="2010411" y="22949"/>
                </a:lnTo>
                <a:lnTo>
                  <a:pt x="1955652" y="16025"/>
                </a:lnTo>
                <a:lnTo>
                  <a:pt x="1900285" y="10313"/>
                </a:lnTo>
                <a:lnTo>
                  <a:pt x="1844339" y="5833"/>
                </a:lnTo>
                <a:lnTo>
                  <a:pt x="1787848" y="2606"/>
                </a:lnTo>
                <a:lnTo>
                  <a:pt x="1730842" y="655"/>
                </a:lnTo>
                <a:lnTo>
                  <a:pt x="1673352" y="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4248403" y="3185160"/>
            <a:ext cx="223139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b="1" spc="-5" dirty="0">
                <a:latin typeface="Century Gothic"/>
                <a:cs typeface="Century Gothic"/>
              </a:rPr>
              <a:t>D</a:t>
            </a:r>
            <a:r>
              <a:rPr sz="3400" b="1" dirty="0">
                <a:latin typeface="Century Gothic"/>
                <a:cs typeface="Century Gothic"/>
              </a:rPr>
              <a:t>i</a:t>
            </a:r>
            <a:r>
              <a:rPr sz="3400" b="1" spc="-10" dirty="0">
                <a:latin typeface="Century Gothic"/>
                <a:cs typeface="Century Gothic"/>
              </a:rPr>
              <a:t>s</a:t>
            </a:r>
            <a:r>
              <a:rPr sz="3400" b="1" dirty="0">
                <a:latin typeface="Century Gothic"/>
                <a:cs typeface="Century Gothic"/>
              </a:rPr>
              <a:t>cipli</a:t>
            </a:r>
            <a:r>
              <a:rPr sz="3400" b="1" spc="-5" dirty="0">
                <a:latin typeface="Century Gothic"/>
                <a:cs typeface="Century Gothic"/>
              </a:rPr>
              <a:t>n</a:t>
            </a:r>
            <a:r>
              <a:rPr sz="3400" b="1" spc="5" dirty="0">
                <a:latin typeface="Century Gothic"/>
                <a:cs typeface="Century Gothic"/>
              </a:rPr>
              <a:t>a</a:t>
            </a:r>
            <a:r>
              <a:rPr sz="3400" b="1" dirty="0">
                <a:latin typeface="Century Gothic"/>
                <a:cs typeface="Century Gothic"/>
              </a:rPr>
              <a:t>s</a:t>
            </a:r>
            <a:endParaRPr sz="3400" dirty="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33164" y="3169919"/>
            <a:ext cx="223139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D</a:t>
            </a:r>
            <a:r>
              <a:rPr sz="3400" b="1" dirty="0">
                <a:solidFill>
                  <a:srgbClr val="66FF33"/>
                </a:solidFill>
                <a:latin typeface="Century Gothic"/>
                <a:cs typeface="Century Gothic"/>
              </a:rPr>
              <a:t>i</a:t>
            </a:r>
            <a:r>
              <a:rPr sz="34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s</a:t>
            </a:r>
            <a:r>
              <a:rPr sz="3400" b="1" dirty="0">
                <a:solidFill>
                  <a:srgbClr val="66FF33"/>
                </a:solidFill>
                <a:latin typeface="Century Gothic"/>
                <a:cs typeface="Century Gothic"/>
              </a:rPr>
              <a:t>cipli</a:t>
            </a:r>
            <a:r>
              <a:rPr sz="34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n</a:t>
            </a:r>
            <a:r>
              <a:rPr sz="3400" b="1" spc="5" dirty="0">
                <a:solidFill>
                  <a:srgbClr val="66FF33"/>
                </a:solidFill>
                <a:latin typeface="Century Gothic"/>
                <a:cs typeface="Century Gothic"/>
              </a:rPr>
              <a:t>a</a:t>
            </a:r>
            <a:r>
              <a:rPr sz="3400" b="1" dirty="0">
                <a:solidFill>
                  <a:srgbClr val="66FF33"/>
                </a:solidFill>
                <a:latin typeface="Century Gothic"/>
                <a:cs typeface="Century Gothic"/>
              </a:rPr>
              <a:t>s</a:t>
            </a:r>
            <a:endParaRPr sz="3400" dirty="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03396" y="3608832"/>
            <a:ext cx="308737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b="1" spc="10" dirty="0">
                <a:solidFill>
                  <a:srgbClr val="66FF33"/>
                </a:solidFill>
                <a:latin typeface="Century Gothic"/>
                <a:cs typeface="Century Gothic"/>
              </a:rPr>
              <a:t>P</a:t>
            </a:r>
            <a:r>
              <a:rPr sz="34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r</a:t>
            </a:r>
            <a:r>
              <a:rPr sz="3400" b="1" spc="5" dirty="0">
                <a:solidFill>
                  <a:srgbClr val="66FF33"/>
                </a:solidFill>
                <a:latin typeface="Century Gothic"/>
                <a:cs typeface="Century Gothic"/>
              </a:rPr>
              <a:t>e</a:t>
            </a:r>
            <a:r>
              <a:rPr sz="3400" b="1" spc="-15" dirty="0">
                <a:solidFill>
                  <a:srgbClr val="66FF33"/>
                </a:solidFill>
                <a:latin typeface="Century Gothic"/>
                <a:cs typeface="Century Gothic"/>
              </a:rPr>
              <a:t>s</a:t>
            </a:r>
            <a:r>
              <a:rPr sz="34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u</a:t>
            </a:r>
            <a:r>
              <a:rPr sz="3400" b="1" spc="5" dirty="0">
                <a:solidFill>
                  <a:srgbClr val="66FF33"/>
                </a:solidFill>
                <a:latin typeface="Century Gothic"/>
                <a:cs typeface="Century Gothic"/>
              </a:rPr>
              <a:t>p</a:t>
            </a:r>
            <a:r>
              <a:rPr sz="34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u</a:t>
            </a:r>
            <a:r>
              <a:rPr sz="3400" b="1" spc="5" dirty="0">
                <a:solidFill>
                  <a:srgbClr val="66FF33"/>
                </a:solidFill>
                <a:latin typeface="Century Gothic"/>
                <a:cs typeface="Century Gothic"/>
              </a:rPr>
              <a:t>e</a:t>
            </a:r>
            <a:r>
              <a:rPr sz="3400" b="1" spc="-15" dirty="0">
                <a:solidFill>
                  <a:srgbClr val="66FF33"/>
                </a:solidFill>
                <a:latin typeface="Century Gothic"/>
                <a:cs typeface="Century Gothic"/>
              </a:rPr>
              <a:t>s</a:t>
            </a:r>
            <a:r>
              <a:rPr sz="3400" b="1" spc="5" dirty="0">
                <a:solidFill>
                  <a:srgbClr val="66FF33"/>
                </a:solidFill>
                <a:latin typeface="Century Gothic"/>
                <a:cs typeface="Century Gothic"/>
              </a:rPr>
              <a:t>ta</a:t>
            </a:r>
            <a:r>
              <a:rPr sz="34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r</a:t>
            </a:r>
            <a:r>
              <a:rPr sz="3400" b="1" dirty="0">
                <a:solidFill>
                  <a:srgbClr val="66FF33"/>
                </a:solidFill>
                <a:latin typeface="Century Gothic"/>
                <a:cs typeface="Century Gothic"/>
              </a:rPr>
              <a:t>ia</a:t>
            </a:r>
            <a:endParaRPr sz="3400" dirty="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4127" y="4209796"/>
            <a:ext cx="2844165" cy="429895"/>
          </a:xfrm>
          <a:custGeom>
            <a:avLst/>
            <a:gdLst/>
            <a:ahLst/>
            <a:cxnLst/>
            <a:rect l="l" t="t" r="r" b="b"/>
            <a:pathLst>
              <a:path w="2844165" h="429895">
                <a:moveTo>
                  <a:pt x="0" y="429767"/>
                </a:moveTo>
                <a:lnTo>
                  <a:pt x="284378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477000" y="1765300"/>
            <a:ext cx="3237230" cy="1094740"/>
          </a:xfrm>
          <a:custGeom>
            <a:avLst/>
            <a:gdLst/>
            <a:ahLst/>
            <a:cxnLst/>
            <a:rect l="l" t="t" r="r" b="b"/>
            <a:pathLst>
              <a:path w="3237229" h="1094739">
                <a:moveTo>
                  <a:pt x="0" y="1094232"/>
                </a:moveTo>
                <a:lnTo>
                  <a:pt x="32369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376857" y="917448"/>
            <a:ext cx="415226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0"/>
              </a:spcBef>
            </a:pPr>
            <a:r>
              <a:rPr sz="2000" spc="-35" dirty="0">
                <a:latin typeface="Arial"/>
                <a:cs typeface="Arial"/>
              </a:rPr>
              <a:t>INGRESO </a:t>
            </a:r>
            <a:r>
              <a:rPr sz="2000" spc="-15" dirty="0">
                <a:latin typeface="Arial"/>
                <a:cs typeface="Arial"/>
              </a:rPr>
              <a:t>AL </a:t>
            </a:r>
            <a:r>
              <a:rPr sz="2000" spc="-55" dirty="0">
                <a:latin typeface="Arial"/>
                <a:cs typeface="Arial"/>
              </a:rPr>
              <a:t>SECTOR </a:t>
            </a:r>
            <a:r>
              <a:rPr sz="2000" spc="-50" dirty="0">
                <a:latin typeface="Arial"/>
                <a:cs typeface="Arial"/>
              </a:rPr>
              <a:t>P </a:t>
            </a:r>
            <a:r>
              <a:rPr sz="2000" spc="35" dirty="0">
                <a:latin typeface="Arial"/>
                <a:cs typeface="Arial"/>
              </a:rPr>
              <a:t>ÚBLICO:  </a:t>
            </a:r>
            <a:r>
              <a:rPr sz="2000" dirty="0">
                <a:latin typeface="Arial"/>
                <a:cs typeface="Arial"/>
              </a:rPr>
              <a:t>CONCURSO </a:t>
            </a:r>
            <a:r>
              <a:rPr sz="2000" spc="-50" dirty="0">
                <a:latin typeface="Arial"/>
                <a:cs typeface="Arial"/>
              </a:rPr>
              <a:t>P</a:t>
            </a:r>
            <a:r>
              <a:rPr sz="2000" spc="-34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ÚBLICO</a:t>
            </a:r>
            <a:endParaRPr sz="2000" dirty="0">
              <a:latin typeface="Arial"/>
              <a:cs typeface="Arial"/>
            </a:endParaRPr>
          </a:p>
          <a:p>
            <a:pPr marR="28575" algn="ctr">
              <a:lnSpc>
                <a:spcPct val="100000"/>
              </a:lnSpc>
            </a:pPr>
            <a:r>
              <a:rPr sz="2000" spc="-15" dirty="0">
                <a:latin typeface="Arial"/>
                <a:cs typeface="Arial"/>
              </a:rPr>
              <a:t>PLAZA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PRESUPUESTADA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15328" y="4209796"/>
            <a:ext cx="2853055" cy="213360"/>
          </a:xfrm>
          <a:custGeom>
            <a:avLst/>
            <a:gdLst/>
            <a:ahLst/>
            <a:cxnLst/>
            <a:rect l="l" t="t" r="r" b="b"/>
            <a:pathLst>
              <a:path w="2853054" h="213360">
                <a:moveTo>
                  <a:pt x="0" y="0"/>
                </a:moveTo>
                <a:lnTo>
                  <a:pt x="2852928" y="213359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6729476" y="4520183"/>
            <a:ext cx="2237105" cy="1674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4610" algn="ctr">
              <a:lnSpc>
                <a:spcPct val="100299"/>
              </a:lnSpc>
              <a:spcBef>
                <a:spcPts val="90"/>
              </a:spcBef>
              <a:tabLst>
                <a:tab pos="1275080" algn="l"/>
              </a:tabLst>
            </a:pP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PAGO </a:t>
            </a:r>
            <a:r>
              <a:rPr sz="1800" b="1" spc="-35" dirty="0">
                <a:solidFill>
                  <a:srgbClr val="F9FC00"/>
                </a:solidFill>
                <a:latin typeface="Arial"/>
                <a:cs typeface="Arial"/>
              </a:rPr>
              <a:t>DE  R</a:t>
            </a:r>
            <a:r>
              <a:rPr sz="1800" b="1" spc="-95" dirty="0">
                <a:solidFill>
                  <a:srgbClr val="F9FC00"/>
                </a:solidFill>
                <a:latin typeface="Arial"/>
                <a:cs typeface="Arial"/>
              </a:rPr>
              <a:t>E</a:t>
            </a:r>
            <a:r>
              <a:rPr sz="1800" b="1" spc="120" dirty="0">
                <a:solidFill>
                  <a:srgbClr val="F9FC00"/>
                </a:solidFill>
                <a:latin typeface="Arial"/>
                <a:cs typeface="Arial"/>
              </a:rPr>
              <a:t>M</a:t>
            </a:r>
            <a:r>
              <a:rPr sz="1800" b="1" spc="80" dirty="0">
                <a:solidFill>
                  <a:srgbClr val="F9FC00"/>
                </a:solidFill>
                <a:latin typeface="Arial"/>
                <a:cs typeface="Arial"/>
              </a:rPr>
              <a:t>U</a:t>
            </a:r>
            <a:r>
              <a:rPr sz="1800" b="1" spc="114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r>
              <a:rPr sz="1800" b="1" spc="-105" dirty="0">
                <a:solidFill>
                  <a:srgbClr val="F9FC00"/>
                </a:solidFill>
                <a:latin typeface="Arial"/>
                <a:cs typeface="Arial"/>
              </a:rPr>
              <a:t>E</a:t>
            </a:r>
            <a:r>
              <a:rPr sz="1800" b="1" spc="-30" dirty="0">
                <a:solidFill>
                  <a:srgbClr val="F9FC0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1800" b="1" spc="95" dirty="0">
                <a:solidFill>
                  <a:srgbClr val="F9FC00"/>
                </a:solidFill>
                <a:latin typeface="Arial"/>
                <a:cs typeface="Arial"/>
              </a:rPr>
              <a:t>I</a:t>
            </a:r>
            <a:r>
              <a:rPr sz="1800" b="1" spc="100" dirty="0">
                <a:solidFill>
                  <a:srgbClr val="F9FC00"/>
                </a:solidFill>
                <a:latin typeface="Arial"/>
                <a:cs typeface="Arial"/>
              </a:rPr>
              <a:t>O</a:t>
            </a:r>
            <a:r>
              <a:rPr sz="1800" b="1" spc="114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r>
              <a:rPr sz="1800" b="1" spc="-105" dirty="0">
                <a:solidFill>
                  <a:srgbClr val="F9FC00"/>
                </a:solidFill>
                <a:latin typeface="Arial"/>
                <a:cs typeface="Arial"/>
              </a:rPr>
              <a:t>E</a:t>
            </a:r>
            <a:r>
              <a:rPr sz="1800" b="1" spc="-150" dirty="0">
                <a:solidFill>
                  <a:srgbClr val="F9FC00"/>
                </a:solidFill>
                <a:latin typeface="Arial"/>
                <a:cs typeface="Arial"/>
              </a:rPr>
              <a:t>S  </a:t>
            </a:r>
            <a:r>
              <a:rPr sz="1800" b="1" spc="40" dirty="0">
                <a:solidFill>
                  <a:srgbClr val="F9FC00"/>
                </a:solidFill>
                <a:latin typeface="Arial"/>
                <a:cs typeface="Arial"/>
              </a:rPr>
              <a:t>DOCUEMNTO </a:t>
            </a:r>
            <a:r>
              <a:rPr sz="1800" b="1" spc="-35" dirty="0">
                <a:solidFill>
                  <a:srgbClr val="F9FC00"/>
                </a:solidFill>
                <a:latin typeface="Arial"/>
                <a:cs typeface="Arial"/>
              </a:rPr>
              <a:t>DE  </a:t>
            </a:r>
            <a:r>
              <a:rPr sz="1800" b="1" spc="30" dirty="0">
                <a:solidFill>
                  <a:srgbClr val="F9FC00"/>
                </a:solidFill>
                <a:latin typeface="Arial"/>
                <a:cs typeface="Arial"/>
              </a:rPr>
              <a:t>COMPROMISO: 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PALNILLA	</a:t>
            </a:r>
            <a:r>
              <a:rPr sz="1800" b="1" spc="75" dirty="0">
                <a:solidFill>
                  <a:srgbClr val="F9FC00"/>
                </a:solidFill>
                <a:latin typeface="Arial"/>
                <a:cs typeface="Arial"/>
              </a:rPr>
              <a:t>ÚNICA</a:t>
            </a:r>
            <a:endParaRPr sz="1800" dirty="0">
              <a:latin typeface="Arial"/>
              <a:cs typeface="Arial"/>
            </a:endParaRPr>
          </a:p>
          <a:p>
            <a:pPr marL="141605" algn="ctr">
              <a:lnSpc>
                <a:spcPct val="100000"/>
              </a:lnSpc>
            </a:pPr>
            <a:r>
              <a:rPr sz="1800" b="1" spc="-3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1800" b="1" spc="16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9FC00"/>
                </a:solidFill>
                <a:latin typeface="Arial"/>
                <a:cs typeface="Arial"/>
              </a:rPr>
              <a:t>PAGOS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20772" y="633984"/>
            <a:ext cx="547751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/>
              <a:t>DISCIPLINA</a:t>
            </a:r>
            <a:r>
              <a:rPr sz="3200" spc="-35" dirty="0"/>
              <a:t> </a:t>
            </a:r>
            <a:r>
              <a:rPr sz="3200" spc="-5" dirty="0"/>
              <a:t>PRESUPUESTARIA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1066290" y="1929384"/>
            <a:ext cx="3779520" cy="3363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630"/>
              </a:lnSpc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SEGURO </a:t>
            </a: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INTEGRAL </a:t>
            </a:r>
            <a:r>
              <a:rPr sz="2100" b="1" spc="1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>
              <a:lnSpc>
                <a:spcPts val="2400"/>
              </a:lnSpc>
            </a:pP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SALUD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-</a:t>
            </a:r>
            <a:r>
              <a:rPr sz="21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SIS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marR="269240" indent="-287020">
              <a:lnSpc>
                <a:spcPct val="93000"/>
              </a:lnSpc>
              <a:spcBef>
                <a:spcPts val="515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PROGRAMAS</a:t>
            </a:r>
            <a:r>
              <a:rPr sz="21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SOCIALES  DE LUCHA </a:t>
            </a:r>
            <a:r>
              <a:rPr sz="2100" b="1" spc="5" dirty="0">
                <a:solidFill>
                  <a:srgbClr val="FFC000"/>
                </a:solidFill>
                <a:latin typeface="Arial"/>
                <a:cs typeface="Arial"/>
              </a:rPr>
              <a:t>CONTRA </a:t>
            </a:r>
            <a:r>
              <a:rPr sz="2100" b="1" spc="20" dirty="0">
                <a:solidFill>
                  <a:srgbClr val="FFC000"/>
                </a:solidFill>
                <a:latin typeface="Arial"/>
                <a:cs typeface="Arial"/>
              </a:rPr>
              <a:t>LA 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POBREZA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1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SALUD</a:t>
            </a:r>
            <a:r>
              <a:rPr sz="21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INDIVIDUAL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7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SALUD</a:t>
            </a:r>
            <a:r>
              <a:rPr sz="2100" b="1" spc="-8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COLECTIVA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65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EDUCACIÓN</a:t>
            </a:r>
            <a:r>
              <a:rPr sz="2100" b="1" spc="-5" dirty="0">
                <a:solidFill>
                  <a:srgbClr val="FFC000"/>
                </a:solidFill>
                <a:latin typeface="Arial"/>
                <a:cs typeface="Arial"/>
              </a:rPr>
              <a:t> INICIAL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7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EDUCACIÓN </a:t>
            </a:r>
            <a:r>
              <a:rPr sz="2100" b="1" spc="5" dirty="0">
                <a:solidFill>
                  <a:srgbClr val="FFC000"/>
                </a:solidFill>
                <a:latin typeface="Arial"/>
                <a:cs typeface="Arial"/>
              </a:rPr>
              <a:t>PRIMARIA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65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10" dirty="0">
                <a:solidFill>
                  <a:srgbClr val="FFC000"/>
                </a:solidFill>
                <a:latin typeface="Arial"/>
                <a:cs typeface="Arial"/>
              </a:rPr>
              <a:t>EDUCACIÓN</a:t>
            </a:r>
            <a:r>
              <a:rPr sz="21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SECUNDARIA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290" y="5879591"/>
            <a:ext cx="8255000" cy="955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630"/>
              </a:lnSpc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FFF00"/>
                </a:solidFill>
                <a:latin typeface="Arial"/>
                <a:cs typeface="Arial"/>
              </a:rPr>
              <a:t>PROGRAMAS</a:t>
            </a:r>
            <a:endParaRPr sz="2100" dirty="0">
              <a:latin typeface="Arial"/>
              <a:cs typeface="Arial"/>
            </a:endParaRPr>
          </a:p>
          <a:p>
            <a:pPr marL="299085">
              <a:lnSpc>
                <a:spcPts val="2400"/>
              </a:lnSpc>
              <a:tabLst>
                <a:tab pos="8241665" algn="l"/>
              </a:tabLst>
            </a:pPr>
            <a:r>
              <a:rPr sz="2100" b="1" u="sng" spc="-5" dirty="0">
                <a:solidFill>
                  <a:srgbClr val="FFFF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ESTRATEGICOS</a:t>
            </a:r>
            <a:r>
              <a:rPr sz="2100" b="1" u="sng" spc="-50" dirty="0">
                <a:solidFill>
                  <a:srgbClr val="FFFF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100" b="1" u="sng" dirty="0">
                <a:solidFill>
                  <a:srgbClr val="FFFF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(PPR)	</a:t>
            </a:r>
            <a:endParaRPr sz="2100" dirty="0">
              <a:latin typeface="Arial"/>
              <a:cs typeface="Arial"/>
            </a:endParaRPr>
          </a:p>
          <a:p>
            <a:pPr marR="97155" algn="r">
              <a:lnSpc>
                <a:spcPct val="100000"/>
              </a:lnSpc>
              <a:spcBef>
                <a:spcPts val="944"/>
              </a:spcBef>
            </a:pPr>
            <a:r>
              <a:rPr sz="1200" dirty="0">
                <a:latin typeface="Verdana"/>
                <a:cs typeface="Verdana"/>
              </a:rPr>
              <a:t>142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13068" y="3154680"/>
            <a:ext cx="2775585" cy="16122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indent="1270" algn="ctr">
              <a:lnSpc>
                <a:spcPct val="100299"/>
              </a:lnSpc>
              <a:spcBef>
                <a:spcPts val="80"/>
              </a:spcBef>
            </a:pP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NO </a:t>
            </a:r>
            <a:r>
              <a:rPr sz="26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PUEDE SER  </a:t>
            </a: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OBJETO </a:t>
            </a:r>
            <a:r>
              <a:rPr sz="26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DE  ANULACIONES  </a:t>
            </a:r>
            <a:r>
              <a:rPr sz="2600" b="1" spc="-20" dirty="0">
                <a:solidFill>
                  <a:srgbClr val="00FD00"/>
                </a:solidFill>
                <a:latin typeface="Century Gothic"/>
                <a:cs typeface="Century Gothic"/>
              </a:rPr>
              <a:t>P</a:t>
            </a:r>
            <a:r>
              <a:rPr sz="2600" b="1" dirty="0">
                <a:solidFill>
                  <a:srgbClr val="00FD00"/>
                </a:solidFill>
                <a:latin typeface="Century Gothic"/>
                <a:cs typeface="Century Gothic"/>
              </a:rPr>
              <a:t>R</a:t>
            </a: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ES</a:t>
            </a:r>
            <a:r>
              <a:rPr sz="2600" b="1" spc="10" dirty="0">
                <a:solidFill>
                  <a:srgbClr val="00FD00"/>
                </a:solidFill>
                <a:latin typeface="Century Gothic"/>
                <a:cs typeface="Century Gothic"/>
              </a:rPr>
              <a:t>U</a:t>
            </a:r>
            <a:r>
              <a:rPr sz="2600" b="1" spc="-20" dirty="0">
                <a:solidFill>
                  <a:srgbClr val="00FD00"/>
                </a:solidFill>
                <a:latin typeface="Century Gothic"/>
                <a:cs typeface="Century Gothic"/>
              </a:rPr>
              <a:t>P</a:t>
            </a: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UE</a:t>
            </a:r>
            <a:r>
              <a:rPr sz="2600" b="1" spc="10" dirty="0">
                <a:solidFill>
                  <a:srgbClr val="00FD00"/>
                </a:solidFill>
                <a:latin typeface="Century Gothic"/>
                <a:cs typeface="Century Gothic"/>
              </a:rPr>
              <a:t>S</a:t>
            </a:r>
            <a:r>
              <a:rPr sz="2600" b="1" spc="-15" dirty="0">
                <a:solidFill>
                  <a:srgbClr val="00FD00"/>
                </a:solidFill>
                <a:latin typeface="Century Gothic"/>
                <a:cs typeface="Century Gothic"/>
              </a:rPr>
              <a:t>T</a:t>
            </a: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A</a:t>
            </a:r>
            <a:r>
              <a:rPr sz="2600" b="1" dirty="0">
                <a:solidFill>
                  <a:srgbClr val="00FD00"/>
                </a:solidFill>
                <a:latin typeface="Century Gothic"/>
                <a:cs typeface="Century Gothic"/>
              </a:rPr>
              <a:t>R</a:t>
            </a:r>
            <a:r>
              <a:rPr sz="26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I</a:t>
            </a:r>
            <a:r>
              <a:rPr sz="2600" b="1" spc="10" dirty="0">
                <a:solidFill>
                  <a:srgbClr val="00FD00"/>
                </a:solidFill>
                <a:latin typeface="Century Gothic"/>
                <a:cs typeface="Century Gothic"/>
              </a:rPr>
              <a:t>A</a:t>
            </a:r>
            <a:r>
              <a:rPr sz="26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S</a:t>
            </a:r>
            <a:endParaRPr sz="26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76088" y="2984500"/>
            <a:ext cx="777240" cy="1853564"/>
          </a:xfrm>
          <a:custGeom>
            <a:avLst/>
            <a:gdLst/>
            <a:ahLst/>
            <a:cxnLst/>
            <a:rect l="l" t="t" r="r" b="b"/>
            <a:pathLst>
              <a:path w="777239" h="1853564">
                <a:moveTo>
                  <a:pt x="0" y="0"/>
                </a:moveTo>
                <a:lnTo>
                  <a:pt x="0" y="259079"/>
                </a:lnTo>
                <a:lnTo>
                  <a:pt x="51815" y="384048"/>
                </a:lnTo>
                <a:lnTo>
                  <a:pt x="88391" y="457200"/>
                </a:lnTo>
                <a:lnTo>
                  <a:pt x="128015" y="530351"/>
                </a:lnTo>
                <a:lnTo>
                  <a:pt x="170687" y="594360"/>
                </a:lnTo>
                <a:lnTo>
                  <a:pt x="231648" y="676655"/>
                </a:lnTo>
                <a:lnTo>
                  <a:pt x="280415" y="731520"/>
                </a:lnTo>
                <a:lnTo>
                  <a:pt x="326136" y="780288"/>
                </a:lnTo>
                <a:lnTo>
                  <a:pt x="374903" y="822960"/>
                </a:lnTo>
                <a:lnTo>
                  <a:pt x="420624" y="859536"/>
                </a:lnTo>
                <a:lnTo>
                  <a:pt x="472439" y="893063"/>
                </a:lnTo>
                <a:lnTo>
                  <a:pt x="515112" y="923544"/>
                </a:lnTo>
                <a:lnTo>
                  <a:pt x="554736" y="947927"/>
                </a:lnTo>
                <a:lnTo>
                  <a:pt x="512063" y="981455"/>
                </a:lnTo>
                <a:lnTo>
                  <a:pt x="472439" y="1014984"/>
                </a:lnTo>
                <a:lnTo>
                  <a:pt x="426720" y="1057655"/>
                </a:lnTo>
                <a:lnTo>
                  <a:pt x="390144" y="1100327"/>
                </a:lnTo>
                <a:lnTo>
                  <a:pt x="353567" y="1139952"/>
                </a:lnTo>
                <a:lnTo>
                  <a:pt x="313944" y="1188720"/>
                </a:lnTo>
                <a:lnTo>
                  <a:pt x="277367" y="1234439"/>
                </a:lnTo>
                <a:lnTo>
                  <a:pt x="243839" y="1280160"/>
                </a:lnTo>
                <a:lnTo>
                  <a:pt x="204215" y="1335024"/>
                </a:lnTo>
                <a:lnTo>
                  <a:pt x="161544" y="1392936"/>
                </a:lnTo>
                <a:lnTo>
                  <a:pt x="115824" y="1459992"/>
                </a:lnTo>
                <a:lnTo>
                  <a:pt x="76200" y="1514856"/>
                </a:lnTo>
                <a:lnTo>
                  <a:pt x="36575" y="1563624"/>
                </a:lnTo>
                <a:lnTo>
                  <a:pt x="0" y="1618488"/>
                </a:lnTo>
                <a:lnTo>
                  <a:pt x="0" y="1853183"/>
                </a:lnTo>
                <a:lnTo>
                  <a:pt x="42672" y="1786127"/>
                </a:lnTo>
                <a:lnTo>
                  <a:pt x="82296" y="1725168"/>
                </a:lnTo>
                <a:lnTo>
                  <a:pt x="124967" y="1664208"/>
                </a:lnTo>
                <a:lnTo>
                  <a:pt x="167639" y="1597152"/>
                </a:lnTo>
                <a:lnTo>
                  <a:pt x="198120" y="1554480"/>
                </a:lnTo>
                <a:lnTo>
                  <a:pt x="234696" y="1505712"/>
                </a:lnTo>
                <a:lnTo>
                  <a:pt x="277367" y="1444752"/>
                </a:lnTo>
                <a:lnTo>
                  <a:pt x="338327" y="1368552"/>
                </a:lnTo>
                <a:lnTo>
                  <a:pt x="371856" y="1325880"/>
                </a:lnTo>
                <a:lnTo>
                  <a:pt x="399288" y="1289303"/>
                </a:lnTo>
                <a:lnTo>
                  <a:pt x="432815" y="1249679"/>
                </a:lnTo>
                <a:lnTo>
                  <a:pt x="466344" y="1213103"/>
                </a:lnTo>
                <a:lnTo>
                  <a:pt x="496824" y="1176527"/>
                </a:lnTo>
                <a:lnTo>
                  <a:pt x="530351" y="1136903"/>
                </a:lnTo>
                <a:lnTo>
                  <a:pt x="566927" y="1100327"/>
                </a:lnTo>
                <a:lnTo>
                  <a:pt x="594360" y="1075944"/>
                </a:lnTo>
                <a:lnTo>
                  <a:pt x="621791" y="1057655"/>
                </a:lnTo>
                <a:lnTo>
                  <a:pt x="646176" y="1048512"/>
                </a:lnTo>
                <a:lnTo>
                  <a:pt x="710184" y="1048512"/>
                </a:lnTo>
                <a:lnTo>
                  <a:pt x="777239" y="914400"/>
                </a:lnTo>
                <a:lnTo>
                  <a:pt x="716622" y="801624"/>
                </a:lnTo>
                <a:lnTo>
                  <a:pt x="646176" y="801624"/>
                </a:lnTo>
                <a:lnTo>
                  <a:pt x="579120" y="768096"/>
                </a:lnTo>
                <a:lnTo>
                  <a:pt x="554736" y="749808"/>
                </a:lnTo>
                <a:lnTo>
                  <a:pt x="515112" y="719327"/>
                </a:lnTo>
                <a:lnTo>
                  <a:pt x="466344" y="682751"/>
                </a:lnTo>
                <a:lnTo>
                  <a:pt x="426720" y="649224"/>
                </a:lnTo>
                <a:lnTo>
                  <a:pt x="381000" y="603503"/>
                </a:lnTo>
                <a:lnTo>
                  <a:pt x="329184" y="548639"/>
                </a:lnTo>
                <a:lnTo>
                  <a:pt x="289560" y="499872"/>
                </a:lnTo>
                <a:lnTo>
                  <a:pt x="237744" y="426720"/>
                </a:lnTo>
                <a:lnTo>
                  <a:pt x="182879" y="344424"/>
                </a:lnTo>
                <a:lnTo>
                  <a:pt x="134112" y="265175"/>
                </a:lnTo>
                <a:lnTo>
                  <a:pt x="88391" y="185927"/>
                </a:lnTo>
                <a:lnTo>
                  <a:pt x="39624" y="91439"/>
                </a:lnTo>
                <a:lnTo>
                  <a:pt x="0" y="0"/>
                </a:lnTo>
                <a:close/>
              </a:path>
              <a:path w="777239" h="1853564">
                <a:moveTo>
                  <a:pt x="710184" y="1048512"/>
                </a:moveTo>
                <a:lnTo>
                  <a:pt x="646176" y="1048512"/>
                </a:lnTo>
                <a:lnTo>
                  <a:pt x="646176" y="1176527"/>
                </a:lnTo>
                <a:lnTo>
                  <a:pt x="710184" y="1048512"/>
                </a:lnTo>
                <a:close/>
              </a:path>
              <a:path w="777239" h="1853564">
                <a:moveTo>
                  <a:pt x="646176" y="670560"/>
                </a:moveTo>
                <a:lnTo>
                  <a:pt x="646176" y="801624"/>
                </a:lnTo>
                <a:lnTo>
                  <a:pt x="716622" y="801624"/>
                </a:lnTo>
                <a:lnTo>
                  <a:pt x="646176" y="67056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926835" y="3658108"/>
            <a:ext cx="0" cy="207645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3175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925311" y="3658108"/>
            <a:ext cx="140335" cy="320040"/>
          </a:xfrm>
          <a:custGeom>
            <a:avLst/>
            <a:gdLst/>
            <a:ahLst/>
            <a:cxnLst/>
            <a:rect l="l" t="t" r="r" b="b"/>
            <a:pathLst>
              <a:path w="140335" h="320039">
                <a:moveTo>
                  <a:pt x="0" y="0"/>
                </a:moveTo>
                <a:lnTo>
                  <a:pt x="12191" y="85343"/>
                </a:lnTo>
                <a:lnTo>
                  <a:pt x="140208" y="320039"/>
                </a:lnTo>
                <a:lnTo>
                  <a:pt x="128015" y="237743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926835" y="4090923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3175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279135" y="2987548"/>
            <a:ext cx="0" cy="335280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79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279135" y="4615179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0" y="313944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288279" y="3072892"/>
            <a:ext cx="777240" cy="1853564"/>
          </a:xfrm>
          <a:custGeom>
            <a:avLst/>
            <a:gdLst/>
            <a:ahLst/>
            <a:cxnLst/>
            <a:rect l="l" t="t" r="r" b="b"/>
            <a:pathLst>
              <a:path w="777239" h="1853564">
                <a:moveTo>
                  <a:pt x="0" y="0"/>
                </a:moveTo>
                <a:lnTo>
                  <a:pt x="0" y="259080"/>
                </a:lnTo>
                <a:lnTo>
                  <a:pt x="51816" y="384048"/>
                </a:lnTo>
                <a:lnTo>
                  <a:pt x="88392" y="457200"/>
                </a:lnTo>
                <a:lnTo>
                  <a:pt x="128016" y="527304"/>
                </a:lnTo>
                <a:lnTo>
                  <a:pt x="170687" y="591312"/>
                </a:lnTo>
                <a:lnTo>
                  <a:pt x="231648" y="673608"/>
                </a:lnTo>
                <a:lnTo>
                  <a:pt x="280416" y="731520"/>
                </a:lnTo>
                <a:lnTo>
                  <a:pt x="374904" y="819912"/>
                </a:lnTo>
                <a:lnTo>
                  <a:pt x="423672" y="859536"/>
                </a:lnTo>
                <a:lnTo>
                  <a:pt x="472440" y="896112"/>
                </a:lnTo>
                <a:lnTo>
                  <a:pt x="518160" y="923544"/>
                </a:lnTo>
                <a:lnTo>
                  <a:pt x="554736" y="947928"/>
                </a:lnTo>
                <a:lnTo>
                  <a:pt x="512064" y="981456"/>
                </a:lnTo>
                <a:lnTo>
                  <a:pt x="472440" y="1014984"/>
                </a:lnTo>
                <a:lnTo>
                  <a:pt x="429768" y="1057656"/>
                </a:lnTo>
                <a:lnTo>
                  <a:pt x="353568" y="1139952"/>
                </a:lnTo>
                <a:lnTo>
                  <a:pt x="313944" y="1188720"/>
                </a:lnTo>
                <a:lnTo>
                  <a:pt x="280416" y="1231392"/>
                </a:lnTo>
                <a:lnTo>
                  <a:pt x="243840" y="1280160"/>
                </a:lnTo>
                <a:lnTo>
                  <a:pt x="204216" y="1335024"/>
                </a:lnTo>
                <a:lnTo>
                  <a:pt x="161544" y="1395984"/>
                </a:lnTo>
                <a:lnTo>
                  <a:pt x="115824" y="1459992"/>
                </a:lnTo>
                <a:lnTo>
                  <a:pt x="76200" y="1514856"/>
                </a:lnTo>
                <a:lnTo>
                  <a:pt x="39624" y="1563624"/>
                </a:lnTo>
                <a:lnTo>
                  <a:pt x="0" y="1618488"/>
                </a:lnTo>
                <a:lnTo>
                  <a:pt x="0" y="1853184"/>
                </a:lnTo>
                <a:lnTo>
                  <a:pt x="42672" y="1786128"/>
                </a:lnTo>
                <a:lnTo>
                  <a:pt x="82296" y="1725168"/>
                </a:lnTo>
                <a:lnTo>
                  <a:pt x="124968" y="1664208"/>
                </a:lnTo>
                <a:lnTo>
                  <a:pt x="170687" y="1597152"/>
                </a:lnTo>
                <a:lnTo>
                  <a:pt x="198120" y="1554480"/>
                </a:lnTo>
                <a:lnTo>
                  <a:pt x="234696" y="1502664"/>
                </a:lnTo>
                <a:lnTo>
                  <a:pt x="280416" y="1444752"/>
                </a:lnTo>
                <a:lnTo>
                  <a:pt x="338328" y="1365504"/>
                </a:lnTo>
                <a:lnTo>
                  <a:pt x="371856" y="1325880"/>
                </a:lnTo>
                <a:lnTo>
                  <a:pt x="399288" y="1292352"/>
                </a:lnTo>
                <a:lnTo>
                  <a:pt x="435864" y="1246632"/>
                </a:lnTo>
                <a:lnTo>
                  <a:pt x="466344" y="1210056"/>
                </a:lnTo>
                <a:lnTo>
                  <a:pt x="496824" y="1176528"/>
                </a:lnTo>
                <a:lnTo>
                  <a:pt x="530352" y="1136904"/>
                </a:lnTo>
                <a:lnTo>
                  <a:pt x="594360" y="1072896"/>
                </a:lnTo>
                <a:lnTo>
                  <a:pt x="621792" y="1054608"/>
                </a:lnTo>
                <a:lnTo>
                  <a:pt x="646176" y="1045463"/>
                </a:lnTo>
                <a:lnTo>
                  <a:pt x="710937" y="1045463"/>
                </a:lnTo>
                <a:lnTo>
                  <a:pt x="777240" y="914400"/>
                </a:lnTo>
                <a:lnTo>
                  <a:pt x="716622" y="801624"/>
                </a:lnTo>
                <a:lnTo>
                  <a:pt x="646176" y="801624"/>
                </a:lnTo>
                <a:lnTo>
                  <a:pt x="615696" y="786384"/>
                </a:lnTo>
                <a:lnTo>
                  <a:pt x="582168" y="765048"/>
                </a:lnTo>
                <a:lnTo>
                  <a:pt x="515112" y="719328"/>
                </a:lnTo>
                <a:lnTo>
                  <a:pt x="466344" y="682752"/>
                </a:lnTo>
                <a:lnTo>
                  <a:pt x="426720" y="646176"/>
                </a:lnTo>
                <a:lnTo>
                  <a:pt x="381000" y="603504"/>
                </a:lnTo>
                <a:lnTo>
                  <a:pt x="329184" y="548640"/>
                </a:lnTo>
                <a:lnTo>
                  <a:pt x="289560" y="496824"/>
                </a:lnTo>
                <a:lnTo>
                  <a:pt x="234696" y="426720"/>
                </a:lnTo>
                <a:lnTo>
                  <a:pt x="179832" y="341375"/>
                </a:lnTo>
                <a:lnTo>
                  <a:pt x="137160" y="265175"/>
                </a:lnTo>
                <a:lnTo>
                  <a:pt x="88392" y="182880"/>
                </a:lnTo>
                <a:lnTo>
                  <a:pt x="39624" y="91440"/>
                </a:lnTo>
                <a:lnTo>
                  <a:pt x="0" y="0"/>
                </a:lnTo>
                <a:close/>
              </a:path>
              <a:path w="777239" h="1853564">
                <a:moveTo>
                  <a:pt x="710937" y="1045463"/>
                </a:moveTo>
                <a:lnTo>
                  <a:pt x="646176" y="1045463"/>
                </a:lnTo>
                <a:lnTo>
                  <a:pt x="646176" y="1173480"/>
                </a:lnTo>
                <a:lnTo>
                  <a:pt x="710937" y="1045463"/>
                </a:lnTo>
                <a:close/>
              </a:path>
              <a:path w="777239" h="1853564">
                <a:moveTo>
                  <a:pt x="646176" y="670560"/>
                </a:moveTo>
                <a:lnTo>
                  <a:pt x="646176" y="801624"/>
                </a:lnTo>
                <a:lnTo>
                  <a:pt x="716622" y="801624"/>
                </a:lnTo>
                <a:lnTo>
                  <a:pt x="646176" y="6705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143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6124" y="1616049"/>
            <a:ext cx="821690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9690" indent="-381000">
              <a:lnSpc>
                <a:spcPct val="124800"/>
              </a:lnSpc>
              <a:spcBef>
                <a:spcPts val="100"/>
              </a:spcBef>
              <a:buClr>
                <a:srgbClr val="FB0000"/>
              </a:buClr>
              <a:buFont typeface="Wingdings"/>
              <a:buChar char=""/>
              <a:tabLst>
                <a:tab pos="484505" algn="l"/>
                <a:tab pos="485140" algn="l"/>
              </a:tabLst>
            </a:pPr>
            <a:r>
              <a:rPr dirty="0"/>
              <a:t>	</a:t>
            </a: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Acciones 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para cumplimiento de los </a:t>
            </a:r>
            <a:r>
              <a:rPr sz="2900" b="1" dirty="0">
                <a:solidFill>
                  <a:srgbClr val="FFC000"/>
                </a:solidFill>
                <a:latin typeface="Times New Roman"/>
                <a:cs typeface="Times New Roman"/>
              </a:rPr>
              <a:t>OBJETIVOS</a:t>
            </a:r>
            <a:r>
              <a:rPr sz="29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2900" b="1" spc="5" dirty="0">
                <a:solidFill>
                  <a:srgbClr val="F9FC00"/>
                </a:solidFill>
                <a:latin typeface="Times New Roman"/>
                <a:cs typeface="Times New Roman"/>
              </a:rPr>
              <a:t>al 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MENOR COSTO</a:t>
            </a:r>
            <a:r>
              <a:rPr sz="2900" b="1" spc="-30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POSIBLE:</a:t>
            </a:r>
            <a:endParaRPr sz="2900" dirty="0">
              <a:latin typeface="Times New Roman"/>
              <a:cs typeface="Times New Roman"/>
            </a:endParaRPr>
          </a:p>
          <a:p>
            <a:pPr marL="377825">
              <a:lnSpc>
                <a:spcPct val="100000"/>
              </a:lnSpc>
              <a:spcBef>
                <a:spcPts val="865"/>
              </a:spcBef>
            </a:pP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Revisión 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de </a:t>
            </a:r>
            <a:r>
              <a:rPr sz="2900" b="1" dirty="0">
                <a:solidFill>
                  <a:srgbClr val="FFC000"/>
                </a:solidFill>
                <a:latin typeface="Times New Roman"/>
                <a:cs typeface="Times New Roman"/>
              </a:rPr>
              <a:t>Procesos y</a:t>
            </a:r>
            <a:r>
              <a:rPr sz="2900" b="1" spc="-5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Procedimientos</a:t>
            </a:r>
            <a:endParaRPr sz="29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485140" indent="-472440">
              <a:lnSpc>
                <a:spcPct val="100000"/>
              </a:lnSpc>
              <a:spcBef>
                <a:spcPts val="885"/>
              </a:spcBef>
              <a:buClr>
                <a:srgbClr val="FB0000"/>
              </a:buClr>
              <a:buFont typeface="Wingdings"/>
              <a:buChar char=""/>
              <a:tabLst>
                <a:tab pos="484505" algn="l"/>
                <a:tab pos="485140" algn="l"/>
              </a:tabLst>
            </a:pP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Revisiones Integrales de </a:t>
            </a:r>
            <a:r>
              <a:rPr sz="2900" b="1" dirty="0">
                <a:solidFill>
                  <a:srgbClr val="FFC000"/>
                </a:solidFill>
                <a:latin typeface="Times New Roman"/>
                <a:cs typeface="Times New Roman"/>
              </a:rPr>
              <a:t>PLANILLAS</a:t>
            </a:r>
            <a:r>
              <a:rPr sz="29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/</a:t>
            </a:r>
            <a:r>
              <a:rPr sz="2900" b="1" spc="5" dirty="0">
                <a:solidFill>
                  <a:srgbClr val="F9FC00"/>
                </a:solidFill>
                <a:latin typeface="Times New Roman"/>
                <a:cs typeface="Times New Roman"/>
              </a:rPr>
              <a:t> </a:t>
            </a:r>
            <a:r>
              <a:rPr sz="29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SISPER</a:t>
            </a:r>
            <a:endParaRPr sz="2900" dirty="0">
              <a:latin typeface="Times New Roman"/>
              <a:cs typeface="Times New Roman"/>
            </a:endParaRPr>
          </a:p>
          <a:p>
            <a:pPr marL="485140" indent="-472440">
              <a:lnSpc>
                <a:spcPct val="100000"/>
              </a:lnSpc>
              <a:spcBef>
                <a:spcPts val="865"/>
              </a:spcBef>
              <a:buClr>
                <a:srgbClr val="FB0000"/>
              </a:buClr>
              <a:buFont typeface="Wingdings"/>
              <a:buChar char=""/>
              <a:tabLst>
                <a:tab pos="484505" algn="l"/>
                <a:tab pos="485140" algn="l"/>
              </a:tabLst>
            </a:pP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Medidas 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de </a:t>
            </a:r>
            <a:r>
              <a:rPr sz="29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AHORRO</a:t>
            </a:r>
            <a:r>
              <a:rPr sz="29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FC000"/>
                </a:solidFill>
                <a:latin typeface="Times New Roman"/>
                <a:cs typeface="Times New Roman"/>
              </a:rPr>
              <a:t>EFECTIVO</a:t>
            </a:r>
            <a:endParaRPr sz="29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485140" indent="-472440">
              <a:lnSpc>
                <a:spcPct val="100000"/>
              </a:lnSpc>
              <a:spcBef>
                <a:spcPts val="865"/>
              </a:spcBef>
              <a:buClr>
                <a:srgbClr val="FB0000"/>
              </a:buClr>
              <a:buFont typeface="Wingdings"/>
              <a:buChar char=""/>
              <a:tabLst>
                <a:tab pos="484505" algn="l"/>
                <a:tab pos="485140" algn="l"/>
              </a:tabLst>
            </a:pP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Optimizar </a:t>
            </a:r>
            <a:r>
              <a:rPr sz="2900" b="1" spc="-10" dirty="0">
                <a:solidFill>
                  <a:srgbClr val="F9FC00"/>
                </a:solidFill>
                <a:latin typeface="Times New Roman"/>
                <a:cs typeface="Times New Roman"/>
              </a:rPr>
              <a:t>la 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utilización de los espacios </a:t>
            </a:r>
            <a:r>
              <a:rPr sz="2900" b="1" dirty="0">
                <a:solidFill>
                  <a:srgbClr val="F9FC00"/>
                </a:solidFill>
                <a:latin typeface="Times New Roman"/>
                <a:cs typeface="Times New Roman"/>
              </a:rPr>
              <a:t>físicos</a:t>
            </a:r>
            <a:endParaRPr sz="2900" dirty="0">
              <a:latin typeface="Times New Roman"/>
              <a:cs typeface="Times New Roman"/>
            </a:endParaRPr>
          </a:p>
          <a:p>
            <a:pPr marL="393700" marR="5080" indent="-381000">
              <a:lnSpc>
                <a:spcPts val="4370"/>
              </a:lnSpc>
              <a:spcBef>
                <a:spcPts val="265"/>
              </a:spcBef>
              <a:buClr>
                <a:srgbClr val="FB0000"/>
              </a:buClr>
              <a:buFont typeface="Wingdings"/>
              <a:buChar char=""/>
              <a:tabLst>
                <a:tab pos="484505" algn="l"/>
                <a:tab pos="485140" algn="l"/>
              </a:tabLst>
            </a:pPr>
            <a:r>
              <a:rPr dirty="0"/>
              <a:t>	</a:t>
            </a:r>
            <a:r>
              <a:rPr sz="2900" b="1" spc="-5" dirty="0">
                <a:solidFill>
                  <a:srgbClr val="F9FC00"/>
                </a:solidFill>
                <a:latin typeface="Times New Roman"/>
                <a:cs typeface="Times New Roman"/>
              </a:rPr>
              <a:t>Evaluar de manera semestral las </a:t>
            </a:r>
            <a:r>
              <a:rPr sz="29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DONACIONES  </a:t>
            </a:r>
            <a:r>
              <a:rPr sz="2900" b="1" dirty="0">
                <a:solidFill>
                  <a:srgbClr val="FFC000"/>
                </a:solidFill>
                <a:latin typeface="Times New Roman"/>
                <a:cs typeface="Times New Roman"/>
              </a:rPr>
              <a:t>y SUBVENCIONES</a:t>
            </a:r>
            <a:endParaRPr sz="29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84580" y="371855"/>
            <a:ext cx="85267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06FD1C"/>
                </a:solidFill>
              </a:rPr>
              <a:t>DISPOSICIONES </a:t>
            </a:r>
            <a:r>
              <a:rPr sz="4000" spc="-10" dirty="0">
                <a:solidFill>
                  <a:srgbClr val="06FD1C"/>
                </a:solidFill>
              </a:rPr>
              <a:t>DE</a:t>
            </a:r>
            <a:r>
              <a:rPr sz="4000" dirty="0">
                <a:solidFill>
                  <a:srgbClr val="06FD1C"/>
                </a:solidFill>
              </a:rPr>
              <a:t> RACIONALIDAD</a:t>
            </a:r>
            <a:endParaRPr sz="4000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144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2075" y="2721863"/>
            <a:ext cx="3396615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04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Nombramiento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Plaza  Presupuestada,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sólo</a:t>
            </a:r>
            <a:r>
              <a:rPr sz="2300" b="1" spc="-6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en: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7524" y="4806696"/>
            <a:ext cx="3007995" cy="20866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62255" marR="259715" algn="ctr">
              <a:lnSpc>
                <a:spcPct val="100899"/>
              </a:lnSpc>
              <a:spcBef>
                <a:spcPts val="80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Independiente</a:t>
            </a:r>
            <a:r>
              <a:rPr sz="2300" b="1" spc="-10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del 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Régimen</a:t>
            </a:r>
            <a:r>
              <a:rPr sz="2300" b="1" spc="-5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Laboral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Prohibido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Gastos</a:t>
            </a:r>
            <a:r>
              <a:rPr sz="2300" b="1" spc="-10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por  Agasajos por fechas 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festivas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sz="half" idx="3"/>
          </p:nvPr>
        </p:nvSpPr>
        <p:spPr>
          <a:xfrm>
            <a:off x="5351779" y="1999488"/>
            <a:ext cx="4535170" cy="49968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0">
              <a:lnSpc>
                <a:spcPct val="100099"/>
              </a:lnSpc>
              <a:spcBef>
                <a:spcPts val="100"/>
              </a:spcBef>
            </a:pPr>
            <a:r>
              <a:rPr spc="-5" dirty="0">
                <a:solidFill>
                  <a:srgbClr val="FFC000"/>
                </a:solidFill>
              </a:rPr>
              <a:t>Magistrados </a:t>
            </a:r>
            <a:r>
              <a:rPr dirty="0">
                <a:solidFill>
                  <a:srgbClr val="FFC000"/>
                </a:solidFill>
              </a:rPr>
              <a:t>del </a:t>
            </a:r>
            <a:r>
              <a:rPr spc="-10" dirty="0">
                <a:solidFill>
                  <a:srgbClr val="FFC000"/>
                </a:solidFill>
              </a:rPr>
              <a:t>Poder </a:t>
            </a:r>
            <a:r>
              <a:rPr spc="-5" dirty="0">
                <a:solidFill>
                  <a:srgbClr val="FFC000"/>
                </a:solidFill>
              </a:rPr>
              <a:t>Judicial  Fiscales </a:t>
            </a:r>
            <a:r>
              <a:rPr dirty="0">
                <a:solidFill>
                  <a:srgbClr val="FFC000"/>
                </a:solidFill>
              </a:rPr>
              <a:t>del </a:t>
            </a:r>
            <a:r>
              <a:rPr spc="-5" dirty="0">
                <a:solidFill>
                  <a:srgbClr val="FFC000"/>
                </a:solidFill>
              </a:rPr>
              <a:t>Ministerio Público  Docentes Universitarios  Magisterio </a:t>
            </a:r>
            <a:r>
              <a:rPr spc="-10" dirty="0">
                <a:solidFill>
                  <a:srgbClr val="FFC000"/>
                </a:solidFill>
              </a:rPr>
              <a:t>Nacional  </a:t>
            </a:r>
            <a:r>
              <a:rPr spc="-5" dirty="0">
                <a:solidFill>
                  <a:srgbClr val="FFC000"/>
                </a:solidFill>
              </a:rPr>
              <a:t>Profesional/Asistenciales Salud  </a:t>
            </a:r>
            <a:r>
              <a:rPr dirty="0">
                <a:solidFill>
                  <a:srgbClr val="FFC000"/>
                </a:solidFill>
              </a:rPr>
              <a:t>Fuerza </a:t>
            </a:r>
            <a:r>
              <a:rPr spc="-5" dirty="0">
                <a:solidFill>
                  <a:srgbClr val="FFC000"/>
                </a:solidFill>
              </a:rPr>
              <a:t>Armada/Polícia</a:t>
            </a:r>
            <a:r>
              <a:rPr spc="-90" dirty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Nacional  Academia</a:t>
            </a:r>
            <a:r>
              <a:rPr spc="-10" dirty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Diplomática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2700" marR="1047115" algn="just">
              <a:lnSpc>
                <a:spcPct val="100899"/>
              </a:lnSpc>
              <a:spcBef>
                <a:spcPts val="5"/>
              </a:spcBef>
            </a:pPr>
            <a:r>
              <a:rPr spc="-5" dirty="0">
                <a:solidFill>
                  <a:srgbClr val="FFC000"/>
                </a:solidFill>
              </a:rPr>
              <a:t>No </a:t>
            </a:r>
            <a:r>
              <a:rPr spc="-10" dirty="0">
                <a:solidFill>
                  <a:srgbClr val="FFC000"/>
                </a:solidFill>
              </a:rPr>
              <a:t>pago </a:t>
            </a:r>
            <a:r>
              <a:rPr spc="5" dirty="0">
                <a:solidFill>
                  <a:srgbClr val="FFC000"/>
                </a:solidFill>
              </a:rPr>
              <a:t>de </a:t>
            </a:r>
            <a:r>
              <a:rPr spc="-10" dirty="0">
                <a:solidFill>
                  <a:srgbClr val="FFC000"/>
                </a:solidFill>
              </a:rPr>
              <a:t>Horas</a:t>
            </a:r>
            <a:r>
              <a:rPr spc="-55" dirty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Extras  </a:t>
            </a:r>
            <a:r>
              <a:rPr spc="-5" dirty="0">
                <a:solidFill>
                  <a:srgbClr val="FFC000"/>
                </a:solidFill>
              </a:rPr>
              <a:t>excluidas</a:t>
            </a:r>
            <a:r>
              <a:rPr spc="-30" dirty="0">
                <a:solidFill>
                  <a:srgbClr val="FFC000"/>
                </a:solidFill>
              </a:rPr>
              <a:t> </a:t>
            </a:r>
            <a:r>
              <a:rPr spc="-10" dirty="0" smtClean="0">
                <a:solidFill>
                  <a:srgbClr val="FFC000"/>
                </a:solidFill>
              </a:rPr>
              <a:t>FONAFE</a:t>
            </a:r>
            <a:endParaRPr lang="es-PE" spc="-10" dirty="0" smtClean="0">
              <a:solidFill>
                <a:srgbClr val="FFC000"/>
              </a:solidFill>
            </a:endParaRPr>
          </a:p>
          <a:p>
            <a:pPr marL="12700" marR="1047115" algn="just">
              <a:lnSpc>
                <a:spcPct val="100899"/>
              </a:lnSpc>
              <a:spcBef>
                <a:spcPts val="5"/>
              </a:spcBef>
            </a:pPr>
            <a:endParaRPr lang="es-PE" spc="-10" dirty="0">
              <a:solidFill>
                <a:srgbClr val="FFC000"/>
              </a:solidFill>
            </a:endParaRPr>
          </a:p>
          <a:p>
            <a:pPr marL="12700" marR="1047115" algn="just">
              <a:lnSpc>
                <a:spcPct val="100899"/>
              </a:lnSpc>
              <a:spcBef>
                <a:spcPts val="5"/>
              </a:spcBef>
            </a:pPr>
            <a:r>
              <a:rPr spc="-5" dirty="0" smtClean="0">
                <a:solidFill>
                  <a:srgbClr val="FFC000"/>
                </a:solidFill>
              </a:rPr>
              <a:t>Recursos</a:t>
            </a:r>
            <a:r>
              <a:rPr lang="es-PE" spc="-5" dirty="0">
                <a:solidFill>
                  <a:srgbClr val="FFC000"/>
                </a:solidFill>
              </a:rPr>
              <a:t> </a:t>
            </a:r>
            <a:r>
              <a:rPr spc="-5" dirty="0" smtClean="0">
                <a:solidFill>
                  <a:srgbClr val="FFC000"/>
                </a:solidFill>
              </a:rPr>
              <a:t>Públicos</a:t>
            </a:r>
            <a:r>
              <a:rPr spc="-5" dirty="0" smtClean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o</a:t>
            </a:r>
            <a:r>
              <a:rPr spc="-90" dirty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Recursos</a:t>
            </a:r>
            <a:r>
              <a:rPr spc="-5" dirty="0">
                <a:solidFill>
                  <a:srgbClr val="FFC000"/>
                </a:solidFill>
              </a:rPr>
              <a:t> </a:t>
            </a:r>
            <a:r>
              <a:rPr spc="-5" dirty="0" smtClean="0">
                <a:solidFill>
                  <a:srgbClr val="FFC000"/>
                </a:solidFill>
              </a:rPr>
              <a:t>transferidos</a:t>
            </a:r>
            <a:r>
              <a:rPr spc="-5" dirty="0" smtClean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al</a:t>
            </a:r>
            <a:r>
              <a:rPr spc="-20" dirty="0">
                <a:solidFill>
                  <a:srgbClr val="FFC000"/>
                </a:solidFill>
              </a:rPr>
              <a:t> </a:t>
            </a:r>
            <a:r>
              <a:rPr spc="-10" dirty="0">
                <a:solidFill>
                  <a:srgbClr val="FFC000"/>
                </a:solidFill>
              </a:rPr>
              <a:t>CAFAE</a:t>
            </a:r>
          </a:p>
        </p:txBody>
      </p:sp>
      <p:sp>
        <p:nvSpPr>
          <p:cNvPr id="9" name="object 9"/>
          <p:cNvSpPr/>
          <p:nvPr/>
        </p:nvSpPr>
        <p:spPr>
          <a:xfrm>
            <a:off x="4468367" y="2972307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292608" y="0"/>
                </a:moveTo>
                <a:lnTo>
                  <a:pt x="292608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92608" y="502919"/>
                </a:lnTo>
                <a:lnTo>
                  <a:pt x="292608" y="573024"/>
                </a:lnTo>
                <a:lnTo>
                  <a:pt x="573024" y="286512"/>
                </a:lnTo>
                <a:lnTo>
                  <a:pt x="292608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450079" y="2926588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485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2" y="554736"/>
                </a:lnTo>
                <a:lnTo>
                  <a:pt x="12192" y="109727"/>
                </a:lnTo>
                <a:lnTo>
                  <a:pt x="304800" y="109727"/>
                </a:lnTo>
                <a:lnTo>
                  <a:pt x="304800" y="30479"/>
                </a:lnTo>
                <a:lnTo>
                  <a:pt x="319760" y="30479"/>
                </a:lnTo>
                <a:lnTo>
                  <a:pt x="289560" y="0"/>
                </a:lnTo>
                <a:close/>
              </a:path>
              <a:path w="619125" h="668020">
                <a:moveTo>
                  <a:pt x="319760" y="30479"/>
                </a:moveTo>
                <a:lnTo>
                  <a:pt x="304800" y="30479"/>
                </a:lnTo>
                <a:lnTo>
                  <a:pt x="600456" y="332232"/>
                </a:lnTo>
                <a:lnTo>
                  <a:pt x="304800" y="637032"/>
                </a:lnTo>
                <a:lnTo>
                  <a:pt x="319485" y="637032"/>
                </a:lnTo>
                <a:lnTo>
                  <a:pt x="618744" y="332232"/>
                </a:lnTo>
                <a:lnTo>
                  <a:pt x="319760" y="30479"/>
                </a:lnTo>
                <a:close/>
              </a:path>
              <a:path w="619125" h="668020">
                <a:moveTo>
                  <a:pt x="316992" y="60960"/>
                </a:moveTo>
                <a:lnTo>
                  <a:pt x="316992" y="124967"/>
                </a:lnTo>
                <a:lnTo>
                  <a:pt x="27432" y="124967"/>
                </a:lnTo>
                <a:lnTo>
                  <a:pt x="27432" y="542544"/>
                </a:lnTo>
                <a:lnTo>
                  <a:pt x="316992" y="542544"/>
                </a:lnTo>
                <a:lnTo>
                  <a:pt x="316992" y="603503"/>
                </a:lnTo>
                <a:lnTo>
                  <a:pt x="346787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4" y="137160"/>
                </a:lnTo>
                <a:lnTo>
                  <a:pt x="329184" y="91439"/>
                </a:lnTo>
                <a:lnTo>
                  <a:pt x="346787" y="91439"/>
                </a:lnTo>
                <a:lnTo>
                  <a:pt x="316992" y="60960"/>
                </a:lnTo>
                <a:close/>
              </a:path>
              <a:path w="619125" h="668020">
                <a:moveTo>
                  <a:pt x="346787" y="91439"/>
                </a:moveTo>
                <a:lnTo>
                  <a:pt x="329184" y="91439"/>
                </a:lnTo>
                <a:lnTo>
                  <a:pt x="563880" y="332232"/>
                </a:lnTo>
                <a:lnTo>
                  <a:pt x="329184" y="573024"/>
                </a:lnTo>
                <a:lnTo>
                  <a:pt x="346787" y="573024"/>
                </a:lnTo>
                <a:lnTo>
                  <a:pt x="582168" y="332232"/>
                </a:lnTo>
                <a:lnTo>
                  <a:pt x="346787" y="91439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495800" y="2996692"/>
            <a:ext cx="570230" cy="576580"/>
          </a:xfrm>
          <a:custGeom>
            <a:avLst/>
            <a:gdLst/>
            <a:ahLst/>
            <a:cxnLst/>
            <a:rect l="l" t="t" r="r" b="b"/>
            <a:pathLst>
              <a:path w="570229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69976" y="289560"/>
                </a:lnTo>
                <a:lnTo>
                  <a:pt x="289560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477511" y="2950972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480" y="637031"/>
                </a:lnTo>
                <a:lnTo>
                  <a:pt x="301751" y="637031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1751" y="112775"/>
                </a:lnTo>
                <a:lnTo>
                  <a:pt x="301751" y="30479"/>
                </a:lnTo>
                <a:lnTo>
                  <a:pt x="319208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208" y="30479"/>
                </a:moveTo>
                <a:lnTo>
                  <a:pt x="301751" y="30479"/>
                </a:lnTo>
                <a:lnTo>
                  <a:pt x="597408" y="335279"/>
                </a:lnTo>
                <a:lnTo>
                  <a:pt x="301751" y="637031"/>
                </a:lnTo>
                <a:lnTo>
                  <a:pt x="319480" y="637031"/>
                </a:lnTo>
                <a:lnTo>
                  <a:pt x="615696" y="335279"/>
                </a:lnTo>
                <a:lnTo>
                  <a:pt x="319208" y="30479"/>
                </a:lnTo>
                <a:close/>
              </a:path>
              <a:path w="615950" h="668020">
                <a:moveTo>
                  <a:pt x="313943" y="60960"/>
                </a:moveTo>
                <a:lnTo>
                  <a:pt x="313943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3943" y="542543"/>
                </a:lnTo>
                <a:lnTo>
                  <a:pt x="313943" y="606551"/>
                </a:lnTo>
                <a:lnTo>
                  <a:pt x="346718" y="573024"/>
                </a:lnTo>
                <a:lnTo>
                  <a:pt x="326136" y="573024"/>
                </a:lnTo>
                <a:lnTo>
                  <a:pt x="326136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6136" y="137160"/>
                </a:lnTo>
                <a:lnTo>
                  <a:pt x="326136" y="94487"/>
                </a:lnTo>
                <a:lnTo>
                  <a:pt x="346354" y="94487"/>
                </a:lnTo>
                <a:lnTo>
                  <a:pt x="313943" y="60960"/>
                </a:lnTo>
                <a:close/>
              </a:path>
              <a:path w="615950" h="668020">
                <a:moveTo>
                  <a:pt x="346354" y="94487"/>
                </a:moveTo>
                <a:lnTo>
                  <a:pt x="326136" y="94487"/>
                </a:lnTo>
                <a:lnTo>
                  <a:pt x="563879" y="335279"/>
                </a:lnTo>
                <a:lnTo>
                  <a:pt x="326136" y="573024"/>
                </a:lnTo>
                <a:lnTo>
                  <a:pt x="346718" y="573024"/>
                </a:lnTo>
                <a:lnTo>
                  <a:pt x="579120" y="335279"/>
                </a:lnTo>
                <a:lnTo>
                  <a:pt x="346354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483608" y="2984500"/>
            <a:ext cx="570230" cy="576580"/>
          </a:xfrm>
          <a:custGeom>
            <a:avLst/>
            <a:gdLst/>
            <a:ahLst/>
            <a:cxnLst/>
            <a:rect l="l" t="t" r="r" b="b"/>
            <a:pathLst>
              <a:path w="570229" h="576579">
                <a:moveTo>
                  <a:pt x="289559" y="0"/>
                </a:moveTo>
                <a:lnTo>
                  <a:pt x="289559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59" y="502920"/>
                </a:lnTo>
                <a:lnTo>
                  <a:pt x="289559" y="576072"/>
                </a:lnTo>
                <a:lnTo>
                  <a:pt x="569976" y="286512"/>
                </a:lnTo>
                <a:lnTo>
                  <a:pt x="289559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462271" y="293877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92607" y="0"/>
                </a:moveTo>
                <a:lnTo>
                  <a:pt x="292607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92607" y="566928"/>
                </a:lnTo>
                <a:lnTo>
                  <a:pt x="292607" y="667512"/>
                </a:lnTo>
                <a:lnTo>
                  <a:pt x="322256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5239" y="554736"/>
                </a:lnTo>
                <a:lnTo>
                  <a:pt x="15239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22528" y="30480"/>
                </a:lnTo>
                <a:lnTo>
                  <a:pt x="292607" y="0"/>
                </a:lnTo>
                <a:close/>
              </a:path>
              <a:path w="619125" h="668020">
                <a:moveTo>
                  <a:pt x="322528" y="30480"/>
                </a:moveTo>
                <a:lnTo>
                  <a:pt x="304800" y="30480"/>
                </a:lnTo>
                <a:lnTo>
                  <a:pt x="600455" y="332232"/>
                </a:lnTo>
                <a:lnTo>
                  <a:pt x="304800" y="637032"/>
                </a:lnTo>
                <a:lnTo>
                  <a:pt x="322256" y="637032"/>
                </a:lnTo>
                <a:lnTo>
                  <a:pt x="618743" y="332232"/>
                </a:lnTo>
                <a:lnTo>
                  <a:pt x="322528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7431" y="124968"/>
                </a:lnTo>
                <a:lnTo>
                  <a:pt x="27431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9402" y="573024"/>
                </a:lnTo>
                <a:lnTo>
                  <a:pt x="329183" y="573024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1440"/>
                </a:lnTo>
                <a:lnTo>
                  <a:pt x="346787" y="91440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6787" y="91440"/>
                </a:moveTo>
                <a:lnTo>
                  <a:pt x="329183" y="91440"/>
                </a:lnTo>
                <a:lnTo>
                  <a:pt x="563879" y="332232"/>
                </a:lnTo>
                <a:lnTo>
                  <a:pt x="329183" y="573024"/>
                </a:lnTo>
                <a:lnTo>
                  <a:pt x="349402" y="573024"/>
                </a:lnTo>
                <a:lnTo>
                  <a:pt x="582167" y="332232"/>
                </a:lnTo>
                <a:lnTo>
                  <a:pt x="346787" y="91440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00860" y="908303"/>
            <a:ext cx="7081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FF00"/>
                </a:solidFill>
                <a:latin typeface="Arial"/>
                <a:cs typeface="Arial"/>
              </a:rPr>
              <a:t>DISPOSICIONES </a:t>
            </a:r>
            <a:r>
              <a:rPr sz="3200" spc="-10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3200" spc="-8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3200" spc="-15" dirty="0">
                <a:solidFill>
                  <a:srgbClr val="00FF00"/>
                </a:solidFill>
                <a:latin typeface="Arial"/>
                <a:cs typeface="Arial"/>
              </a:rPr>
              <a:t>AUSTERIDAD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2208" y="4639564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468367" y="4773676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292608" y="0"/>
                </a:moveTo>
                <a:lnTo>
                  <a:pt x="292608" y="70104"/>
                </a:lnTo>
                <a:lnTo>
                  <a:pt x="0" y="70104"/>
                </a:lnTo>
                <a:lnTo>
                  <a:pt x="0" y="502919"/>
                </a:lnTo>
                <a:lnTo>
                  <a:pt x="292608" y="502919"/>
                </a:lnTo>
                <a:lnTo>
                  <a:pt x="292608" y="573024"/>
                </a:lnTo>
                <a:lnTo>
                  <a:pt x="573024" y="286512"/>
                </a:lnTo>
                <a:lnTo>
                  <a:pt x="292608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450079" y="4724908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7784"/>
                </a:lnTo>
                <a:lnTo>
                  <a:pt x="12192" y="557784"/>
                </a:lnTo>
                <a:lnTo>
                  <a:pt x="12192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6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4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2" y="64008"/>
                </a:moveTo>
                <a:lnTo>
                  <a:pt x="316992" y="124968"/>
                </a:lnTo>
                <a:lnTo>
                  <a:pt x="27432" y="124968"/>
                </a:lnTo>
                <a:lnTo>
                  <a:pt x="27432" y="542544"/>
                </a:lnTo>
                <a:lnTo>
                  <a:pt x="316992" y="542544"/>
                </a:lnTo>
                <a:lnTo>
                  <a:pt x="316992" y="606552"/>
                </a:lnTo>
                <a:lnTo>
                  <a:pt x="346787" y="576072"/>
                </a:lnTo>
                <a:lnTo>
                  <a:pt x="329184" y="576072"/>
                </a:lnTo>
                <a:lnTo>
                  <a:pt x="329184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4" y="137160"/>
                </a:lnTo>
                <a:lnTo>
                  <a:pt x="329184" y="94488"/>
                </a:lnTo>
                <a:lnTo>
                  <a:pt x="346787" y="94488"/>
                </a:lnTo>
                <a:lnTo>
                  <a:pt x="316992" y="64008"/>
                </a:lnTo>
                <a:close/>
              </a:path>
              <a:path w="619125" h="668020">
                <a:moveTo>
                  <a:pt x="346787" y="94488"/>
                </a:moveTo>
                <a:lnTo>
                  <a:pt x="329184" y="94488"/>
                </a:lnTo>
                <a:lnTo>
                  <a:pt x="563880" y="335280"/>
                </a:lnTo>
                <a:lnTo>
                  <a:pt x="329184" y="576072"/>
                </a:lnTo>
                <a:lnTo>
                  <a:pt x="346787" y="576072"/>
                </a:lnTo>
                <a:lnTo>
                  <a:pt x="582168" y="335280"/>
                </a:lnTo>
                <a:lnTo>
                  <a:pt x="346787" y="94488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495800" y="4798059"/>
            <a:ext cx="570230" cy="573405"/>
          </a:xfrm>
          <a:custGeom>
            <a:avLst/>
            <a:gdLst/>
            <a:ahLst/>
            <a:cxnLst/>
            <a:rect l="l" t="t" r="r" b="b"/>
            <a:pathLst>
              <a:path w="570229" h="573404">
                <a:moveTo>
                  <a:pt x="289560" y="0"/>
                </a:moveTo>
                <a:lnTo>
                  <a:pt x="289560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3023"/>
                </a:lnTo>
                <a:lnTo>
                  <a:pt x="569976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477511" y="4752340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09728"/>
                </a:lnTo>
                <a:lnTo>
                  <a:pt x="301751" y="109728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3" y="60960"/>
                </a:moveTo>
                <a:lnTo>
                  <a:pt x="313943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3" y="542544"/>
                </a:lnTo>
                <a:lnTo>
                  <a:pt x="313943" y="603504"/>
                </a:lnTo>
                <a:lnTo>
                  <a:pt x="343739" y="573024"/>
                </a:lnTo>
                <a:lnTo>
                  <a:pt x="326136" y="573024"/>
                </a:lnTo>
                <a:lnTo>
                  <a:pt x="326136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6136" y="137160"/>
                </a:lnTo>
                <a:lnTo>
                  <a:pt x="326136" y="91440"/>
                </a:lnTo>
                <a:lnTo>
                  <a:pt x="343739" y="91440"/>
                </a:lnTo>
                <a:lnTo>
                  <a:pt x="313943" y="60960"/>
                </a:lnTo>
                <a:close/>
              </a:path>
              <a:path w="615950" h="668020">
                <a:moveTo>
                  <a:pt x="343739" y="91440"/>
                </a:moveTo>
                <a:lnTo>
                  <a:pt x="326136" y="91440"/>
                </a:lnTo>
                <a:lnTo>
                  <a:pt x="563879" y="332232"/>
                </a:lnTo>
                <a:lnTo>
                  <a:pt x="326136" y="573024"/>
                </a:lnTo>
                <a:lnTo>
                  <a:pt x="343739" y="573024"/>
                </a:lnTo>
                <a:lnTo>
                  <a:pt x="579120" y="332232"/>
                </a:lnTo>
                <a:lnTo>
                  <a:pt x="343739" y="9144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483608" y="4785867"/>
            <a:ext cx="570230" cy="573405"/>
          </a:xfrm>
          <a:custGeom>
            <a:avLst/>
            <a:gdLst/>
            <a:ahLst/>
            <a:cxnLst/>
            <a:rect l="l" t="t" r="r" b="b"/>
            <a:pathLst>
              <a:path w="570229" h="573404">
                <a:moveTo>
                  <a:pt x="289559" y="0"/>
                </a:moveTo>
                <a:lnTo>
                  <a:pt x="289559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89559" y="502919"/>
                </a:lnTo>
                <a:lnTo>
                  <a:pt x="289559" y="573023"/>
                </a:lnTo>
                <a:lnTo>
                  <a:pt x="569976" y="286511"/>
                </a:lnTo>
                <a:lnTo>
                  <a:pt x="289559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462271" y="4737100"/>
            <a:ext cx="619125" cy="670560"/>
          </a:xfrm>
          <a:custGeom>
            <a:avLst/>
            <a:gdLst/>
            <a:ahLst/>
            <a:cxnLst/>
            <a:rect l="l" t="t" r="r" b="b"/>
            <a:pathLst>
              <a:path w="619125" h="670560">
                <a:moveTo>
                  <a:pt x="292607" y="0"/>
                </a:moveTo>
                <a:lnTo>
                  <a:pt x="292607" y="100583"/>
                </a:lnTo>
                <a:lnTo>
                  <a:pt x="0" y="100583"/>
                </a:lnTo>
                <a:lnTo>
                  <a:pt x="0" y="569976"/>
                </a:lnTo>
                <a:lnTo>
                  <a:pt x="292607" y="569976"/>
                </a:lnTo>
                <a:lnTo>
                  <a:pt x="292607" y="670560"/>
                </a:lnTo>
                <a:lnTo>
                  <a:pt x="325221" y="637032"/>
                </a:lnTo>
                <a:lnTo>
                  <a:pt x="304800" y="637032"/>
                </a:lnTo>
                <a:lnTo>
                  <a:pt x="304800" y="557783"/>
                </a:lnTo>
                <a:lnTo>
                  <a:pt x="15239" y="557783"/>
                </a:lnTo>
                <a:lnTo>
                  <a:pt x="15239" y="112775"/>
                </a:lnTo>
                <a:lnTo>
                  <a:pt x="304800" y="112775"/>
                </a:lnTo>
                <a:lnTo>
                  <a:pt x="304800" y="33527"/>
                </a:lnTo>
                <a:lnTo>
                  <a:pt x="325221" y="33527"/>
                </a:lnTo>
                <a:lnTo>
                  <a:pt x="292607" y="0"/>
                </a:lnTo>
                <a:close/>
              </a:path>
              <a:path w="619125" h="670560">
                <a:moveTo>
                  <a:pt x="325221" y="33527"/>
                </a:moveTo>
                <a:lnTo>
                  <a:pt x="304800" y="33527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25221" y="637032"/>
                </a:lnTo>
                <a:lnTo>
                  <a:pt x="618743" y="335280"/>
                </a:lnTo>
                <a:lnTo>
                  <a:pt x="325221" y="33527"/>
                </a:lnTo>
                <a:close/>
              </a:path>
              <a:path w="619125" h="670560">
                <a:moveTo>
                  <a:pt x="316991" y="64007"/>
                </a:moveTo>
                <a:lnTo>
                  <a:pt x="316991" y="124968"/>
                </a:lnTo>
                <a:lnTo>
                  <a:pt x="27431" y="124968"/>
                </a:lnTo>
                <a:lnTo>
                  <a:pt x="27431" y="545592"/>
                </a:lnTo>
                <a:lnTo>
                  <a:pt x="316991" y="545592"/>
                </a:lnTo>
                <a:lnTo>
                  <a:pt x="316991" y="606551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1"/>
                </a:lnTo>
                <a:lnTo>
                  <a:pt x="39624" y="530351"/>
                </a:lnTo>
                <a:lnTo>
                  <a:pt x="39624" y="140207"/>
                </a:lnTo>
                <a:lnTo>
                  <a:pt x="329183" y="140207"/>
                </a:lnTo>
                <a:lnTo>
                  <a:pt x="329183" y="94487"/>
                </a:lnTo>
                <a:lnTo>
                  <a:pt x="346787" y="94487"/>
                </a:lnTo>
                <a:lnTo>
                  <a:pt x="316991" y="64007"/>
                </a:lnTo>
                <a:close/>
              </a:path>
              <a:path w="619125" h="670560">
                <a:moveTo>
                  <a:pt x="346787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6787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902208" y="5721603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541520" y="5925820"/>
            <a:ext cx="570230" cy="573405"/>
          </a:xfrm>
          <a:custGeom>
            <a:avLst/>
            <a:gdLst/>
            <a:ahLst/>
            <a:cxnLst/>
            <a:rect l="l" t="t" r="r" b="b"/>
            <a:pathLst>
              <a:path w="570229" h="573404">
                <a:moveTo>
                  <a:pt x="289559" y="0"/>
                </a:moveTo>
                <a:lnTo>
                  <a:pt x="289559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89559" y="502919"/>
                </a:lnTo>
                <a:lnTo>
                  <a:pt x="289559" y="573023"/>
                </a:lnTo>
                <a:lnTo>
                  <a:pt x="569976" y="286511"/>
                </a:lnTo>
                <a:lnTo>
                  <a:pt x="289559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523232" y="5877052"/>
            <a:ext cx="615950" cy="670560"/>
          </a:xfrm>
          <a:custGeom>
            <a:avLst/>
            <a:gdLst/>
            <a:ahLst/>
            <a:cxnLst/>
            <a:rect l="l" t="t" r="r" b="b"/>
            <a:pathLst>
              <a:path w="615950" h="670559">
                <a:moveTo>
                  <a:pt x="289559" y="0"/>
                </a:moveTo>
                <a:lnTo>
                  <a:pt x="289559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59" y="569976"/>
                </a:lnTo>
                <a:lnTo>
                  <a:pt x="289559" y="670560"/>
                </a:lnTo>
                <a:lnTo>
                  <a:pt x="322173" y="637032"/>
                </a:lnTo>
                <a:lnTo>
                  <a:pt x="301751" y="637032"/>
                </a:lnTo>
                <a:lnTo>
                  <a:pt x="301751" y="557785"/>
                </a:lnTo>
                <a:lnTo>
                  <a:pt x="12191" y="557785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3528"/>
                </a:lnTo>
                <a:lnTo>
                  <a:pt x="322173" y="33528"/>
                </a:lnTo>
                <a:lnTo>
                  <a:pt x="289559" y="0"/>
                </a:lnTo>
                <a:close/>
              </a:path>
              <a:path w="615950" h="670559">
                <a:moveTo>
                  <a:pt x="322173" y="33528"/>
                </a:moveTo>
                <a:lnTo>
                  <a:pt x="301751" y="33528"/>
                </a:lnTo>
                <a:lnTo>
                  <a:pt x="597407" y="335280"/>
                </a:lnTo>
                <a:lnTo>
                  <a:pt x="301751" y="637032"/>
                </a:lnTo>
                <a:lnTo>
                  <a:pt x="322173" y="637032"/>
                </a:lnTo>
                <a:lnTo>
                  <a:pt x="615695" y="335280"/>
                </a:lnTo>
                <a:lnTo>
                  <a:pt x="322173" y="33528"/>
                </a:lnTo>
                <a:close/>
              </a:path>
              <a:path w="615950" h="670559">
                <a:moveTo>
                  <a:pt x="313943" y="64008"/>
                </a:moveTo>
                <a:lnTo>
                  <a:pt x="313943" y="124968"/>
                </a:lnTo>
                <a:lnTo>
                  <a:pt x="24383" y="124968"/>
                </a:lnTo>
                <a:lnTo>
                  <a:pt x="24383" y="545592"/>
                </a:lnTo>
                <a:lnTo>
                  <a:pt x="313943" y="545592"/>
                </a:lnTo>
                <a:lnTo>
                  <a:pt x="313943" y="606552"/>
                </a:lnTo>
                <a:lnTo>
                  <a:pt x="343739" y="576072"/>
                </a:lnTo>
                <a:lnTo>
                  <a:pt x="326135" y="576072"/>
                </a:lnTo>
                <a:lnTo>
                  <a:pt x="326135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6135" y="137160"/>
                </a:lnTo>
                <a:lnTo>
                  <a:pt x="326135" y="94488"/>
                </a:lnTo>
                <a:lnTo>
                  <a:pt x="343739" y="94488"/>
                </a:lnTo>
                <a:lnTo>
                  <a:pt x="313943" y="64008"/>
                </a:lnTo>
                <a:close/>
              </a:path>
              <a:path w="615950" h="670559">
                <a:moveTo>
                  <a:pt x="343739" y="94488"/>
                </a:moveTo>
                <a:lnTo>
                  <a:pt x="326135" y="94488"/>
                </a:lnTo>
                <a:lnTo>
                  <a:pt x="563879" y="335280"/>
                </a:lnTo>
                <a:lnTo>
                  <a:pt x="326135" y="576072"/>
                </a:lnTo>
                <a:lnTo>
                  <a:pt x="343739" y="576072"/>
                </a:lnTo>
                <a:lnTo>
                  <a:pt x="579119" y="335280"/>
                </a:lnTo>
                <a:lnTo>
                  <a:pt x="343739" y="94488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565903" y="5950203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547615" y="5904484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2" y="554736"/>
                </a:lnTo>
                <a:lnTo>
                  <a:pt x="12192" y="109728"/>
                </a:lnTo>
                <a:lnTo>
                  <a:pt x="301751" y="109728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600456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6992" y="60960"/>
                </a:moveTo>
                <a:lnTo>
                  <a:pt x="316992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6992" y="542544"/>
                </a:lnTo>
                <a:lnTo>
                  <a:pt x="316992" y="603504"/>
                </a:lnTo>
                <a:lnTo>
                  <a:pt x="346785" y="573025"/>
                </a:lnTo>
                <a:lnTo>
                  <a:pt x="329184" y="573025"/>
                </a:lnTo>
                <a:lnTo>
                  <a:pt x="329184" y="530353"/>
                </a:lnTo>
                <a:lnTo>
                  <a:pt x="36575" y="530353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6787" y="91440"/>
                </a:lnTo>
                <a:lnTo>
                  <a:pt x="316992" y="60960"/>
                </a:lnTo>
                <a:close/>
              </a:path>
              <a:path w="615950" h="668020">
                <a:moveTo>
                  <a:pt x="346787" y="91440"/>
                </a:moveTo>
                <a:lnTo>
                  <a:pt x="329184" y="91440"/>
                </a:lnTo>
                <a:lnTo>
                  <a:pt x="563880" y="332232"/>
                </a:lnTo>
                <a:lnTo>
                  <a:pt x="329184" y="573025"/>
                </a:lnTo>
                <a:lnTo>
                  <a:pt x="346785" y="573025"/>
                </a:lnTo>
                <a:lnTo>
                  <a:pt x="582168" y="332232"/>
                </a:lnTo>
                <a:lnTo>
                  <a:pt x="346787" y="9144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553711" y="5938011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289560" y="0"/>
                </a:moveTo>
                <a:lnTo>
                  <a:pt x="289560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3025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535423" y="5892291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5"/>
                </a:lnTo>
                <a:lnTo>
                  <a:pt x="0" y="97535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1"/>
                </a:lnTo>
                <a:lnTo>
                  <a:pt x="322173" y="633983"/>
                </a:lnTo>
                <a:lnTo>
                  <a:pt x="301751" y="633983"/>
                </a:lnTo>
                <a:lnTo>
                  <a:pt x="301751" y="554735"/>
                </a:lnTo>
                <a:lnTo>
                  <a:pt x="12191" y="554735"/>
                </a:lnTo>
                <a:lnTo>
                  <a:pt x="12191" y="109727"/>
                </a:lnTo>
                <a:lnTo>
                  <a:pt x="301751" y="109727"/>
                </a:lnTo>
                <a:lnTo>
                  <a:pt x="301751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1" y="30479"/>
                </a:lnTo>
                <a:lnTo>
                  <a:pt x="597408" y="332231"/>
                </a:lnTo>
                <a:lnTo>
                  <a:pt x="301751" y="633983"/>
                </a:lnTo>
                <a:lnTo>
                  <a:pt x="322173" y="633983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3943" y="60959"/>
                </a:moveTo>
                <a:lnTo>
                  <a:pt x="313943" y="121919"/>
                </a:lnTo>
                <a:lnTo>
                  <a:pt x="24384" y="121919"/>
                </a:lnTo>
                <a:lnTo>
                  <a:pt x="24384" y="542545"/>
                </a:lnTo>
                <a:lnTo>
                  <a:pt x="313943" y="542545"/>
                </a:lnTo>
                <a:lnTo>
                  <a:pt x="313943" y="603503"/>
                </a:lnTo>
                <a:lnTo>
                  <a:pt x="344081" y="573023"/>
                </a:lnTo>
                <a:lnTo>
                  <a:pt x="329184" y="573023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9184" y="137159"/>
                </a:lnTo>
                <a:lnTo>
                  <a:pt x="329184" y="91439"/>
                </a:lnTo>
                <a:lnTo>
                  <a:pt x="344081" y="91439"/>
                </a:lnTo>
                <a:lnTo>
                  <a:pt x="313943" y="60959"/>
                </a:lnTo>
                <a:close/>
              </a:path>
              <a:path w="615950" h="668020">
                <a:moveTo>
                  <a:pt x="344081" y="91439"/>
                </a:moveTo>
                <a:lnTo>
                  <a:pt x="329184" y="91439"/>
                </a:lnTo>
                <a:lnTo>
                  <a:pt x="563879" y="332231"/>
                </a:lnTo>
                <a:lnTo>
                  <a:pt x="329184" y="573023"/>
                </a:lnTo>
                <a:lnTo>
                  <a:pt x="344081" y="573023"/>
                </a:lnTo>
                <a:lnTo>
                  <a:pt x="582167" y="332231"/>
                </a:lnTo>
                <a:lnTo>
                  <a:pt x="344081" y="91439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145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6460" y="2721863"/>
            <a:ext cx="3346450" cy="1077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61290" algn="just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Contratos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15" dirty="0">
                <a:solidFill>
                  <a:srgbClr val="F9FC00"/>
                </a:solidFill>
                <a:latin typeface="Arial"/>
                <a:cs typeface="Arial"/>
              </a:rPr>
              <a:t>CAS </a:t>
            </a:r>
            <a:r>
              <a:rPr sz="2300" b="1" spc="-20" dirty="0">
                <a:solidFill>
                  <a:srgbClr val="F9FC00"/>
                </a:solidFill>
                <a:latin typeface="Arial"/>
                <a:cs typeface="Arial"/>
              </a:rPr>
              <a:t>y/o 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Locación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Servicios 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con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Personas</a:t>
            </a:r>
            <a:r>
              <a:rPr sz="2300" b="1" spc="-6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Naturales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1779" y="2359151"/>
            <a:ext cx="375285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Previsto en el</a:t>
            </a:r>
            <a:r>
              <a:rPr sz="2300" b="1" spc="-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presupuesto</a:t>
            </a:r>
            <a:endParaRPr sz="23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1779" y="3063239"/>
            <a:ext cx="4477385" cy="1077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No realizar </a:t>
            </a:r>
            <a:r>
              <a:rPr sz="2300" b="1" spc="-10" dirty="0">
                <a:solidFill>
                  <a:srgbClr val="FFC000"/>
                </a:solidFill>
                <a:latin typeface="Arial"/>
                <a:cs typeface="Arial"/>
              </a:rPr>
              <a:t>actividades </a:t>
            </a:r>
            <a:r>
              <a:rPr sz="2300" b="1" dirty="0">
                <a:solidFill>
                  <a:srgbClr val="FFC000"/>
                </a:solidFill>
                <a:latin typeface="Arial"/>
                <a:cs typeface="Arial"/>
              </a:rPr>
              <a:t>o  </a:t>
            </a: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funciones </a:t>
            </a:r>
            <a:r>
              <a:rPr sz="2300" b="1" spc="-10" dirty="0">
                <a:solidFill>
                  <a:srgbClr val="FFC000"/>
                </a:solidFill>
                <a:latin typeface="Arial"/>
                <a:cs typeface="Arial"/>
              </a:rPr>
              <a:t>equivalentes </a:t>
            </a:r>
            <a:r>
              <a:rPr sz="2300" b="1" dirty="0">
                <a:solidFill>
                  <a:srgbClr val="FFC000"/>
                </a:solidFill>
                <a:latin typeface="Arial"/>
                <a:cs typeface="Arial"/>
              </a:rPr>
              <a:t>a las</a:t>
            </a:r>
            <a:r>
              <a:rPr sz="23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C000"/>
                </a:solidFill>
                <a:latin typeface="Arial"/>
                <a:cs typeface="Arial"/>
              </a:rPr>
              <a:t>del  </a:t>
            </a: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CAP</a:t>
            </a:r>
            <a:endParaRPr sz="23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3244" y="4806696"/>
            <a:ext cx="2913380" cy="1080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90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Procedimientos</a:t>
            </a:r>
            <a:r>
              <a:rPr sz="2300" b="1" spc="-5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para 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una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adecuada  RACIONALIZACIÓn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5371" y="4953000"/>
            <a:ext cx="4693793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300" b="1" spc="-5" dirty="0" smtClean="0">
                <a:solidFill>
                  <a:srgbClr val="FFC000"/>
                </a:solidFill>
                <a:latin typeface="Arial"/>
                <a:cs typeface="Arial"/>
              </a:rPr>
              <a:t>Determinar</a:t>
            </a:r>
            <a:r>
              <a:rPr lang="es-PE" sz="2300" b="1" spc="-5" dirty="0" smtClean="0">
                <a:solidFill>
                  <a:srgbClr val="FFC000"/>
                </a:solidFill>
                <a:latin typeface="Arial"/>
                <a:cs typeface="Arial"/>
              </a:rPr>
              <a:t>   </a:t>
            </a:r>
            <a:r>
              <a:rPr sz="2300" b="1" spc="-5" dirty="0" smtClean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s-PE" sz="2300" b="1" spc="-5" dirty="0" smtClean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300" b="1" dirty="0" smtClean="0">
                <a:solidFill>
                  <a:srgbClr val="FFC000"/>
                </a:solidFill>
                <a:latin typeface="Arial"/>
                <a:cs typeface="Arial"/>
              </a:rPr>
              <a:t>las</a:t>
            </a:r>
            <a:r>
              <a:rPr sz="2300" b="1" spc="-45" dirty="0" smtClean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s-PE" sz="2300" b="1" spc="-45" dirty="0" smtClean="0">
                <a:solidFill>
                  <a:srgbClr val="FFC000"/>
                </a:solidFill>
                <a:latin typeface="Arial"/>
                <a:cs typeface="Arial"/>
              </a:rPr>
              <a:t>    </a:t>
            </a:r>
            <a:r>
              <a:rPr sz="2300" b="1" spc="-5" dirty="0" smtClean="0">
                <a:solidFill>
                  <a:srgbClr val="FFC000"/>
                </a:solidFill>
                <a:latin typeface="Arial"/>
                <a:cs typeface="Arial"/>
              </a:rPr>
              <a:t>estrictamente</a:t>
            </a:r>
            <a:endParaRPr sz="23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35371" y="5303520"/>
            <a:ext cx="48031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necesarias </a:t>
            </a:r>
            <a:r>
              <a:rPr sz="2300" b="1" dirty="0">
                <a:solidFill>
                  <a:srgbClr val="FFC000"/>
                </a:solidFill>
                <a:latin typeface="Arial"/>
                <a:cs typeface="Arial"/>
              </a:rPr>
              <a:t>/ </a:t>
            </a:r>
            <a:r>
              <a:rPr sz="2300" b="1" spc="-5" dirty="0">
                <a:solidFill>
                  <a:srgbClr val="FFC000"/>
                </a:solidFill>
                <a:latin typeface="Arial"/>
                <a:cs typeface="Arial"/>
              </a:rPr>
              <a:t>necesidad </a:t>
            </a:r>
            <a:r>
              <a:rPr sz="2300" b="1" spc="5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3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C000"/>
                </a:solidFill>
                <a:latin typeface="Arial"/>
                <a:cs typeface="Arial"/>
              </a:rPr>
              <a:t>servicio</a:t>
            </a:r>
            <a:endParaRPr sz="23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68367" y="2972307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292608" y="0"/>
                </a:moveTo>
                <a:lnTo>
                  <a:pt x="292608" y="70103"/>
                </a:lnTo>
                <a:lnTo>
                  <a:pt x="0" y="70103"/>
                </a:lnTo>
                <a:lnTo>
                  <a:pt x="0" y="502919"/>
                </a:lnTo>
                <a:lnTo>
                  <a:pt x="292608" y="502919"/>
                </a:lnTo>
                <a:lnTo>
                  <a:pt x="292608" y="573024"/>
                </a:lnTo>
                <a:lnTo>
                  <a:pt x="573024" y="286512"/>
                </a:lnTo>
                <a:lnTo>
                  <a:pt x="292608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450079" y="2926588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485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2" y="554736"/>
                </a:lnTo>
                <a:lnTo>
                  <a:pt x="12192" y="109727"/>
                </a:lnTo>
                <a:lnTo>
                  <a:pt x="304800" y="109727"/>
                </a:lnTo>
                <a:lnTo>
                  <a:pt x="304800" y="30479"/>
                </a:lnTo>
                <a:lnTo>
                  <a:pt x="319760" y="30479"/>
                </a:lnTo>
                <a:lnTo>
                  <a:pt x="289560" y="0"/>
                </a:lnTo>
                <a:close/>
              </a:path>
              <a:path w="619125" h="668020">
                <a:moveTo>
                  <a:pt x="319760" y="30479"/>
                </a:moveTo>
                <a:lnTo>
                  <a:pt x="304800" y="30479"/>
                </a:lnTo>
                <a:lnTo>
                  <a:pt x="600456" y="332232"/>
                </a:lnTo>
                <a:lnTo>
                  <a:pt x="304800" y="637032"/>
                </a:lnTo>
                <a:lnTo>
                  <a:pt x="319485" y="637032"/>
                </a:lnTo>
                <a:lnTo>
                  <a:pt x="618744" y="332232"/>
                </a:lnTo>
                <a:lnTo>
                  <a:pt x="319760" y="30479"/>
                </a:lnTo>
                <a:close/>
              </a:path>
              <a:path w="619125" h="668020">
                <a:moveTo>
                  <a:pt x="316992" y="60960"/>
                </a:moveTo>
                <a:lnTo>
                  <a:pt x="316992" y="124967"/>
                </a:lnTo>
                <a:lnTo>
                  <a:pt x="27432" y="124967"/>
                </a:lnTo>
                <a:lnTo>
                  <a:pt x="27432" y="542544"/>
                </a:lnTo>
                <a:lnTo>
                  <a:pt x="316992" y="542544"/>
                </a:lnTo>
                <a:lnTo>
                  <a:pt x="316992" y="603503"/>
                </a:lnTo>
                <a:lnTo>
                  <a:pt x="346787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4" y="137160"/>
                </a:lnTo>
                <a:lnTo>
                  <a:pt x="329184" y="91439"/>
                </a:lnTo>
                <a:lnTo>
                  <a:pt x="346787" y="91439"/>
                </a:lnTo>
                <a:lnTo>
                  <a:pt x="316992" y="60960"/>
                </a:lnTo>
                <a:close/>
              </a:path>
              <a:path w="619125" h="668020">
                <a:moveTo>
                  <a:pt x="346787" y="91439"/>
                </a:moveTo>
                <a:lnTo>
                  <a:pt x="329184" y="91439"/>
                </a:lnTo>
                <a:lnTo>
                  <a:pt x="563880" y="332232"/>
                </a:lnTo>
                <a:lnTo>
                  <a:pt x="329184" y="573024"/>
                </a:lnTo>
                <a:lnTo>
                  <a:pt x="346787" y="573024"/>
                </a:lnTo>
                <a:lnTo>
                  <a:pt x="582168" y="332232"/>
                </a:lnTo>
                <a:lnTo>
                  <a:pt x="346787" y="91439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495800" y="2996692"/>
            <a:ext cx="570230" cy="576580"/>
          </a:xfrm>
          <a:custGeom>
            <a:avLst/>
            <a:gdLst/>
            <a:ahLst/>
            <a:cxnLst/>
            <a:rect l="l" t="t" r="r" b="b"/>
            <a:pathLst>
              <a:path w="570229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69976" y="289560"/>
                </a:lnTo>
                <a:lnTo>
                  <a:pt x="289560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477511" y="2950972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480" y="637031"/>
                </a:lnTo>
                <a:lnTo>
                  <a:pt x="301751" y="637031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1751" y="112775"/>
                </a:lnTo>
                <a:lnTo>
                  <a:pt x="301751" y="30479"/>
                </a:lnTo>
                <a:lnTo>
                  <a:pt x="319208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208" y="30479"/>
                </a:moveTo>
                <a:lnTo>
                  <a:pt x="301751" y="30479"/>
                </a:lnTo>
                <a:lnTo>
                  <a:pt x="597408" y="335279"/>
                </a:lnTo>
                <a:lnTo>
                  <a:pt x="301751" y="637031"/>
                </a:lnTo>
                <a:lnTo>
                  <a:pt x="319480" y="637031"/>
                </a:lnTo>
                <a:lnTo>
                  <a:pt x="615696" y="335279"/>
                </a:lnTo>
                <a:lnTo>
                  <a:pt x="319208" y="30479"/>
                </a:lnTo>
                <a:close/>
              </a:path>
              <a:path w="615950" h="668020">
                <a:moveTo>
                  <a:pt x="313943" y="60960"/>
                </a:moveTo>
                <a:lnTo>
                  <a:pt x="313943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3943" y="542543"/>
                </a:lnTo>
                <a:lnTo>
                  <a:pt x="313943" y="606551"/>
                </a:lnTo>
                <a:lnTo>
                  <a:pt x="346718" y="573024"/>
                </a:lnTo>
                <a:lnTo>
                  <a:pt x="326136" y="573024"/>
                </a:lnTo>
                <a:lnTo>
                  <a:pt x="326136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6136" y="137160"/>
                </a:lnTo>
                <a:lnTo>
                  <a:pt x="326136" y="94487"/>
                </a:lnTo>
                <a:lnTo>
                  <a:pt x="346354" y="94487"/>
                </a:lnTo>
                <a:lnTo>
                  <a:pt x="313943" y="60960"/>
                </a:lnTo>
                <a:close/>
              </a:path>
              <a:path w="615950" h="668020">
                <a:moveTo>
                  <a:pt x="346354" y="94487"/>
                </a:moveTo>
                <a:lnTo>
                  <a:pt x="326136" y="94487"/>
                </a:lnTo>
                <a:lnTo>
                  <a:pt x="563879" y="335279"/>
                </a:lnTo>
                <a:lnTo>
                  <a:pt x="326136" y="573024"/>
                </a:lnTo>
                <a:lnTo>
                  <a:pt x="346718" y="573024"/>
                </a:lnTo>
                <a:lnTo>
                  <a:pt x="579120" y="335279"/>
                </a:lnTo>
                <a:lnTo>
                  <a:pt x="346354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483608" y="2984500"/>
            <a:ext cx="570230" cy="576580"/>
          </a:xfrm>
          <a:custGeom>
            <a:avLst/>
            <a:gdLst/>
            <a:ahLst/>
            <a:cxnLst/>
            <a:rect l="l" t="t" r="r" b="b"/>
            <a:pathLst>
              <a:path w="570229" h="576579">
                <a:moveTo>
                  <a:pt x="289559" y="0"/>
                </a:moveTo>
                <a:lnTo>
                  <a:pt x="289559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59" y="502920"/>
                </a:lnTo>
                <a:lnTo>
                  <a:pt x="289559" y="576072"/>
                </a:lnTo>
                <a:lnTo>
                  <a:pt x="569976" y="286512"/>
                </a:lnTo>
                <a:lnTo>
                  <a:pt x="289559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462271" y="293877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92607" y="0"/>
                </a:moveTo>
                <a:lnTo>
                  <a:pt x="292607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92607" y="566928"/>
                </a:lnTo>
                <a:lnTo>
                  <a:pt x="292607" y="667512"/>
                </a:lnTo>
                <a:lnTo>
                  <a:pt x="322256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5239" y="554736"/>
                </a:lnTo>
                <a:lnTo>
                  <a:pt x="15239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22528" y="30480"/>
                </a:lnTo>
                <a:lnTo>
                  <a:pt x="292607" y="0"/>
                </a:lnTo>
                <a:close/>
              </a:path>
              <a:path w="619125" h="668020">
                <a:moveTo>
                  <a:pt x="322528" y="30480"/>
                </a:moveTo>
                <a:lnTo>
                  <a:pt x="304800" y="30480"/>
                </a:lnTo>
                <a:lnTo>
                  <a:pt x="600455" y="332232"/>
                </a:lnTo>
                <a:lnTo>
                  <a:pt x="304800" y="637032"/>
                </a:lnTo>
                <a:lnTo>
                  <a:pt x="322256" y="637032"/>
                </a:lnTo>
                <a:lnTo>
                  <a:pt x="618743" y="332232"/>
                </a:lnTo>
                <a:lnTo>
                  <a:pt x="322528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7431" y="124968"/>
                </a:lnTo>
                <a:lnTo>
                  <a:pt x="27431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9402" y="573024"/>
                </a:lnTo>
                <a:lnTo>
                  <a:pt x="329183" y="573024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1440"/>
                </a:lnTo>
                <a:lnTo>
                  <a:pt x="346787" y="91440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6787" y="91440"/>
                </a:moveTo>
                <a:lnTo>
                  <a:pt x="329183" y="91440"/>
                </a:lnTo>
                <a:lnTo>
                  <a:pt x="563879" y="332232"/>
                </a:lnTo>
                <a:lnTo>
                  <a:pt x="329183" y="573024"/>
                </a:lnTo>
                <a:lnTo>
                  <a:pt x="349402" y="573024"/>
                </a:lnTo>
                <a:lnTo>
                  <a:pt x="582167" y="332232"/>
                </a:lnTo>
                <a:lnTo>
                  <a:pt x="346787" y="91440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800860" y="908303"/>
            <a:ext cx="7081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FF00"/>
                </a:solidFill>
                <a:latin typeface="Arial"/>
                <a:cs typeface="Arial"/>
              </a:rPr>
              <a:t>DISPOSICIONES </a:t>
            </a:r>
            <a:r>
              <a:rPr sz="3200" spc="-10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3200" spc="-8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3200" spc="-15" dirty="0">
                <a:solidFill>
                  <a:srgbClr val="00FF00"/>
                </a:solidFill>
                <a:latin typeface="Arial"/>
                <a:cs typeface="Arial"/>
              </a:rPr>
              <a:t>AUSTERIDAD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2208" y="4639564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325111" y="5060188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289560" y="0"/>
                </a:moveTo>
                <a:lnTo>
                  <a:pt x="289560" y="70104"/>
                </a:lnTo>
                <a:lnTo>
                  <a:pt x="0" y="70104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3024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306823" y="5011420"/>
            <a:ext cx="615950" cy="670560"/>
          </a:xfrm>
          <a:custGeom>
            <a:avLst/>
            <a:gdLst/>
            <a:ahLst/>
            <a:cxnLst/>
            <a:rect l="l" t="t" r="r" b="b"/>
            <a:pathLst>
              <a:path w="615950" h="67056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9975"/>
                </a:lnTo>
                <a:lnTo>
                  <a:pt x="289560" y="569975"/>
                </a:lnTo>
                <a:lnTo>
                  <a:pt x="289560" y="670559"/>
                </a:lnTo>
                <a:lnTo>
                  <a:pt x="322173" y="637031"/>
                </a:lnTo>
                <a:lnTo>
                  <a:pt x="301751" y="637031"/>
                </a:lnTo>
                <a:lnTo>
                  <a:pt x="301751" y="557783"/>
                </a:lnTo>
                <a:lnTo>
                  <a:pt x="12191" y="557783"/>
                </a:lnTo>
                <a:lnTo>
                  <a:pt x="12191" y="112775"/>
                </a:lnTo>
                <a:lnTo>
                  <a:pt x="301751" y="112775"/>
                </a:lnTo>
                <a:lnTo>
                  <a:pt x="301751" y="33527"/>
                </a:lnTo>
                <a:lnTo>
                  <a:pt x="322173" y="33527"/>
                </a:lnTo>
                <a:lnTo>
                  <a:pt x="289560" y="0"/>
                </a:lnTo>
                <a:close/>
              </a:path>
              <a:path w="615950" h="670560">
                <a:moveTo>
                  <a:pt x="322173" y="33527"/>
                </a:moveTo>
                <a:lnTo>
                  <a:pt x="301751" y="33527"/>
                </a:lnTo>
                <a:lnTo>
                  <a:pt x="597408" y="335279"/>
                </a:lnTo>
                <a:lnTo>
                  <a:pt x="301751" y="637031"/>
                </a:lnTo>
                <a:lnTo>
                  <a:pt x="322173" y="637031"/>
                </a:lnTo>
                <a:lnTo>
                  <a:pt x="615696" y="335279"/>
                </a:lnTo>
                <a:lnTo>
                  <a:pt x="322173" y="33527"/>
                </a:lnTo>
                <a:close/>
              </a:path>
              <a:path w="615950" h="670560">
                <a:moveTo>
                  <a:pt x="313943" y="64007"/>
                </a:moveTo>
                <a:lnTo>
                  <a:pt x="313943" y="124967"/>
                </a:lnTo>
                <a:lnTo>
                  <a:pt x="24384" y="124967"/>
                </a:lnTo>
                <a:lnTo>
                  <a:pt x="24384" y="545591"/>
                </a:lnTo>
                <a:lnTo>
                  <a:pt x="313943" y="545591"/>
                </a:lnTo>
                <a:lnTo>
                  <a:pt x="313943" y="606551"/>
                </a:lnTo>
                <a:lnTo>
                  <a:pt x="344081" y="576071"/>
                </a:lnTo>
                <a:lnTo>
                  <a:pt x="329184" y="576071"/>
                </a:lnTo>
                <a:lnTo>
                  <a:pt x="329184" y="533399"/>
                </a:lnTo>
                <a:lnTo>
                  <a:pt x="36575" y="533399"/>
                </a:lnTo>
                <a:lnTo>
                  <a:pt x="36575" y="140207"/>
                </a:lnTo>
                <a:lnTo>
                  <a:pt x="329184" y="140207"/>
                </a:lnTo>
                <a:lnTo>
                  <a:pt x="329184" y="94487"/>
                </a:lnTo>
                <a:lnTo>
                  <a:pt x="344081" y="94487"/>
                </a:lnTo>
                <a:lnTo>
                  <a:pt x="313943" y="64007"/>
                </a:lnTo>
                <a:close/>
              </a:path>
              <a:path w="615950" h="670560">
                <a:moveTo>
                  <a:pt x="344081" y="94487"/>
                </a:moveTo>
                <a:lnTo>
                  <a:pt x="329184" y="94487"/>
                </a:lnTo>
                <a:lnTo>
                  <a:pt x="563879" y="335279"/>
                </a:lnTo>
                <a:lnTo>
                  <a:pt x="329184" y="576071"/>
                </a:lnTo>
                <a:lnTo>
                  <a:pt x="344081" y="576071"/>
                </a:lnTo>
                <a:lnTo>
                  <a:pt x="582167" y="335279"/>
                </a:lnTo>
                <a:lnTo>
                  <a:pt x="344081" y="94487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349496" y="5084571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6511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31208" y="5038852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59" y="0"/>
                </a:moveTo>
                <a:lnTo>
                  <a:pt x="289559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59" y="566928"/>
                </a:lnTo>
                <a:lnTo>
                  <a:pt x="289559" y="667512"/>
                </a:lnTo>
                <a:lnTo>
                  <a:pt x="319485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19760" y="30480"/>
                </a:lnTo>
                <a:lnTo>
                  <a:pt x="289559" y="0"/>
                </a:lnTo>
                <a:close/>
              </a:path>
              <a:path w="619125" h="668020">
                <a:moveTo>
                  <a:pt x="319760" y="30480"/>
                </a:moveTo>
                <a:lnTo>
                  <a:pt x="304800" y="30480"/>
                </a:lnTo>
                <a:lnTo>
                  <a:pt x="600455" y="332231"/>
                </a:lnTo>
                <a:lnTo>
                  <a:pt x="304800" y="637032"/>
                </a:lnTo>
                <a:lnTo>
                  <a:pt x="319485" y="637032"/>
                </a:lnTo>
                <a:lnTo>
                  <a:pt x="618743" y="332231"/>
                </a:lnTo>
                <a:lnTo>
                  <a:pt x="319760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9402" y="573024"/>
                </a:lnTo>
                <a:lnTo>
                  <a:pt x="329183" y="573024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1440"/>
                </a:lnTo>
                <a:lnTo>
                  <a:pt x="346787" y="91440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6787" y="91440"/>
                </a:moveTo>
                <a:lnTo>
                  <a:pt x="329183" y="91440"/>
                </a:lnTo>
                <a:lnTo>
                  <a:pt x="563879" y="332231"/>
                </a:lnTo>
                <a:lnTo>
                  <a:pt x="329183" y="573024"/>
                </a:lnTo>
                <a:lnTo>
                  <a:pt x="349402" y="573024"/>
                </a:lnTo>
                <a:lnTo>
                  <a:pt x="582167" y="332231"/>
                </a:lnTo>
                <a:lnTo>
                  <a:pt x="346787" y="9144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337303" y="507237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319015" y="5026659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5"/>
                </a:lnTo>
                <a:lnTo>
                  <a:pt x="0" y="97535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5"/>
                </a:lnTo>
                <a:lnTo>
                  <a:pt x="12192" y="554735"/>
                </a:lnTo>
                <a:lnTo>
                  <a:pt x="12192" y="109727"/>
                </a:lnTo>
                <a:lnTo>
                  <a:pt x="301751" y="109727"/>
                </a:lnTo>
                <a:lnTo>
                  <a:pt x="301751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1" y="30479"/>
                </a:lnTo>
                <a:lnTo>
                  <a:pt x="600456" y="332231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59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4"/>
                </a:lnTo>
                <a:lnTo>
                  <a:pt x="316992" y="542544"/>
                </a:lnTo>
                <a:lnTo>
                  <a:pt x="316992" y="603503"/>
                </a:lnTo>
                <a:lnTo>
                  <a:pt x="346787" y="573023"/>
                </a:lnTo>
                <a:lnTo>
                  <a:pt x="329184" y="573023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9184" y="137159"/>
                </a:lnTo>
                <a:lnTo>
                  <a:pt x="329184" y="91439"/>
                </a:lnTo>
                <a:lnTo>
                  <a:pt x="346787" y="91439"/>
                </a:lnTo>
                <a:lnTo>
                  <a:pt x="316992" y="60959"/>
                </a:lnTo>
                <a:close/>
              </a:path>
              <a:path w="615950" h="668020">
                <a:moveTo>
                  <a:pt x="346787" y="91439"/>
                </a:moveTo>
                <a:lnTo>
                  <a:pt x="329184" y="91439"/>
                </a:lnTo>
                <a:lnTo>
                  <a:pt x="563880" y="332231"/>
                </a:lnTo>
                <a:lnTo>
                  <a:pt x="329184" y="573023"/>
                </a:lnTo>
                <a:lnTo>
                  <a:pt x="346787" y="573023"/>
                </a:lnTo>
                <a:lnTo>
                  <a:pt x="582168" y="332231"/>
                </a:lnTo>
                <a:lnTo>
                  <a:pt x="346787" y="91439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389632" y="1716532"/>
            <a:ext cx="6108192" cy="462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762000" cy="109855"/>
          </a:xfrm>
          <a:custGeom>
            <a:avLst/>
            <a:gdLst/>
            <a:ahLst/>
            <a:cxnLst/>
            <a:rect l="l" t="t" r="r" b="b"/>
            <a:pathLst>
              <a:path w="762000" h="109855">
                <a:moveTo>
                  <a:pt x="0" y="109727"/>
                </a:moveTo>
                <a:lnTo>
                  <a:pt x="762000" y="109727"/>
                </a:lnTo>
                <a:lnTo>
                  <a:pt x="76200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796528" y="2740660"/>
            <a:ext cx="436245" cy="0"/>
          </a:xfrm>
          <a:custGeom>
            <a:avLst/>
            <a:gdLst/>
            <a:ahLst/>
            <a:cxnLst/>
            <a:rect l="l" t="t" r="r" b="b"/>
            <a:pathLst>
              <a:path w="436245">
                <a:moveTo>
                  <a:pt x="0" y="0"/>
                </a:moveTo>
                <a:lnTo>
                  <a:pt x="435864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459991" y="2740660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917192" y="1109980"/>
            <a:ext cx="6873240" cy="429895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70"/>
              </a:spcBef>
            </a:pPr>
            <a:r>
              <a:rPr sz="2200" b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OBJETIVOS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1992" y="1643379"/>
            <a:ext cx="6574790" cy="2447925"/>
          </a:xfrm>
          <a:prstGeom prst="rect">
            <a:avLst/>
          </a:prstGeom>
          <a:solidFill>
            <a:srgbClr val="0000FF"/>
          </a:solidFill>
          <a:ln w="12190">
            <a:solidFill>
              <a:srgbClr val="FF33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350520" indent="-253365" algn="just">
              <a:lnSpc>
                <a:spcPts val="2630"/>
              </a:lnSpc>
              <a:spcBef>
                <a:spcPts val="340"/>
              </a:spcBef>
              <a:buClr>
                <a:srgbClr val="000000"/>
              </a:buClr>
              <a:buFont typeface="Arial"/>
              <a:buChar char="•"/>
              <a:tabLst>
                <a:tab pos="349885" algn="l"/>
                <a:tab pos="350520" algn="l"/>
              </a:tabLst>
            </a:pP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Grado de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eficiencia </a:t>
            </a:r>
            <a:r>
              <a:rPr sz="2200" b="1" spc="-15" dirty="0">
                <a:solidFill>
                  <a:srgbClr val="FFC000"/>
                </a:solidFill>
                <a:latin typeface="Arial"/>
                <a:cs typeface="Arial"/>
              </a:rPr>
              <a:t>en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las</a:t>
            </a:r>
            <a:r>
              <a:rPr sz="22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metas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53060" indent="-256540" algn="just">
              <a:lnSpc>
                <a:spcPts val="2630"/>
              </a:lnSpc>
              <a:buFont typeface="Arial"/>
              <a:buChar char="•"/>
              <a:tabLst>
                <a:tab pos="353060" algn="l"/>
                <a:tab pos="353695" algn="l"/>
              </a:tabLst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Medir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y examinar los resultados</a:t>
            </a:r>
            <a:r>
              <a:rPr sz="22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obtenidos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56235" indent="-259715" algn="just">
              <a:lnSpc>
                <a:spcPct val="100000"/>
              </a:lnSpc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2200" b="1" spc="-10" dirty="0">
                <a:solidFill>
                  <a:srgbClr val="FFC000"/>
                </a:solidFill>
                <a:latin typeface="Arial"/>
                <a:cs typeface="Arial"/>
              </a:rPr>
              <a:t>Analizar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las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desviaciones</a:t>
            </a:r>
            <a:r>
              <a:rPr sz="2200" b="1" spc="1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presentadas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53060" indent="-256540" algn="just">
              <a:lnSpc>
                <a:spcPct val="100000"/>
              </a:lnSpc>
              <a:buFont typeface="Arial"/>
              <a:buChar char="•"/>
              <a:tabLst>
                <a:tab pos="353060" algn="l"/>
                <a:tab pos="353695" algn="l"/>
              </a:tabLst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Revisar </a:t>
            </a:r>
            <a:r>
              <a:rPr sz="2200" b="1" spc="-15" dirty="0">
                <a:solidFill>
                  <a:srgbClr val="FFC000"/>
                </a:solidFill>
                <a:latin typeface="Arial"/>
                <a:cs typeface="Arial"/>
              </a:rPr>
              <a:t>el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comportamiento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200" b="1" spc="5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2200" b="1" spc="5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ejecución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35280" marR="1169035" indent="-238125" algn="just">
              <a:lnSpc>
                <a:spcPct val="100000"/>
              </a:lnSpc>
              <a:spcBef>
                <a:spcPts val="5"/>
              </a:spcBef>
              <a:buSzPct val="90909"/>
              <a:buFont typeface="Arial"/>
              <a:buChar char="•"/>
              <a:tabLst>
                <a:tab pos="325755" algn="l"/>
                <a:tab pos="326390" algn="l"/>
              </a:tabLst>
            </a:pP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Comparar los costos de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Actividades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y  </a:t>
            </a:r>
            <a:r>
              <a:rPr sz="2200" b="1" spc="-10" dirty="0">
                <a:solidFill>
                  <a:srgbClr val="FFC000"/>
                </a:solidFill>
                <a:latin typeface="Arial"/>
                <a:cs typeface="Arial"/>
              </a:rPr>
              <a:t>Proyectos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56235" indent="-259715" algn="just">
              <a:lnSpc>
                <a:spcPct val="100000"/>
              </a:lnSpc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2200" b="1" spc="-10" dirty="0">
                <a:solidFill>
                  <a:srgbClr val="FFC000"/>
                </a:solidFill>
                <a:latin typeface="Arial"/>
                <a:cs typeface="Arial"/>
              </a:rPr>
              <a:t>Adopción </a:t>
            </a:r>
            <a:r>
              <a:rPr sz="2200" b="1" dirty="0">
                <a:solidFill>
                  <a:srgbClr val="FFC000"/>
                </a:solidFill>
                <a:latin typeface="Arial"/>
                <a:cs typeface="Arial"/>
              </a:rPr>
              <a:t>de medidas</a:t>
            </a:r>
            <a:r>
              <a:rPr sz="22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correctivas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4747" y="4255009"/>
            <a:ext cx="11544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2200" b="1" spc="2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200" b="1" spc="-5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200" b="1" spc="40" dirty="0">
                <a:solidFill>
                  <a:srgbClr val="FFC000"/>
                </a:solidFill>
                <a:latin typeface="Arial"/>
                <a:cs typeface="Arial"/>
              </a:rPr>
              <a:t>P</a:t>
            </a:r>
            <a:r>
              <a:rPr sz="2200" b="1" spc="-5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200" b="1" spc="5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endParaRPr sz="2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3791" y="4767579"/>
            <a:ext cx="2590800" cy="222250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246379" indent="-155575">
              <a:lnSpc>
                <a:spcPct val="100000"/>
              </a:lnSpc>
              <a:spcBef>
                <a:spcPts val="305"/>
              </a:spcBef>
              <a:buChar char="-"/>
              <a:tabLst>
                <a:tab pos="247015" algn="l"/>
              </a:tabLst>
            </a:pP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Primera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Etapa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9FC00"/>
              </a:buClr>
              <a:buFont typeface="Arial"/>
              <a:buChar char="-"/>
            </a:pPr>
            <a:endParaRPr sz="2050" dirty="0">
              <a:latin typeface="Times New Roman"/>
              <a:cs typeface="Times New Roman"/>
            </a:endParaRPr>
          </a:p>
          <a:p>
            <a:pPr marL="246379" indent="-155575">
              <a:lnSpc>
                <a:spcPct val="100000"/>
              </a:lnSpc>
              <a:buChar char="-"/>
              <a:tabLst>
                <a:tab pos="247015" algn="l"/>
              </a:tabLst>
            </a:pP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Segunda</a:t>
            </a:r>
            <a:r>
              <a:rPr sz="2000" b="1" spc="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Etapa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9FC00"/>
              </a:buClr>
              <a:buFont typeface="Arial"/>
              <a:buChar char="-"/>
            </a:pPr>
            <a:endParaRPr sz="2050" dirty="0">
              <a:latin typeface="Times New Roman"/>
              <a:cs typeface="Times New Roman"/>
            </a:endParaRPr>
          </a:p>
          <a:p>
            <a:pPr marL="246379" indent="-155575">
              <a:lnSpc>
                <a:spcPct val="100000"/>
              </a:lnSpc>
              <a:spcBef>
                <a:spcPts val="5"/>
              </a:spcBef>
              <a:buChar char="-"/>
              <a:tabLst>
                <a:tab pos="247015" algn="l"/>
              </a:tabLst>
            </a:pP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Tercera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Etapa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9FC00"/>
              </a:buClr>
              <a:buFont typeface="Arial"/>
              <a:buChar char="-"/>
            </a:pPr>
            <a:endParaRPr sz="2050" dirty="0">
              <a:latin typeface="Times New Roman"/>
              <a:cs typeface="Times New Roman"/>
            </a:endParaRPr>
          </a:p>
          <a:p>
            <a:pPr marL="246379" indent="-155575">
              <a:lnSpc>
                <a:spcPct val="100000"/>
              </a:lnSpc>
              <a:buChar char="-"/>
              <a:tabLst>
                <a:tab pos="247015" algn="l"/>
              </a:tabLst>
            </a:pP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Cuarta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Etapa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26991" y="5377179"/>
            <a:ext cx="347980" cy="984885"/>
          </a:xfrm>
          <a:custGeom>
            <a:avLst/>
            <a:gdLst/>
            <a:ahLst/>
            <a:cxnLst/>
            <a:rect l="l" t="t" r="r" b="b"/>
            <a:pathLst>
              <a:path w="347979" h="984885">
                <a:moveTo>
                  <a:pt x="173736" y="0"/>
                </a:moveTo>
                <a:lnTo>
                  <a:pt x="173736" y="246888"/>
                </a:lnTo>
                <a:lnTo>
                  <a:pt x="0" y="246888"/>
                </a:lnTo>
                <a:lnTo>
                  <a:pt x="0" y="740664"/>
                </a:lnTo>
                <a:lnTo>
                  <a:pt x="173736" y="740664"/>
                </a:lnTo>
                <a:lnTo>
                  <a:pt x="173736" y="984504"/>
                </a:lnTo>
                <a:lnTo>
                  <a:pt x="347472" y="493776"/>
                </a:lnTo>
                <a:lnTo>
                  <a:pt x="1737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126991" y="5377179"/>
            <a:ext cx="347980" cy="984885"/>
          </a:xfrm>
          <a:custGeom>
            <a:avLst/>
            <a:gdLst/>
            <a:ahLst/>
            <a:cxnLst/>
            <a:rect l="l" t="t" r="r" b="b"/>
            <a:pathLst>
              <a:path w="347979" h="984885">
                <a:moveTo>
                  <a:pt x="173736" y="0"/>
                </a:moveTo>
                <a:lnTo>
                  <a:pt x="173736" y="246888"/>
                </a:lnTo>
                <a:lnTo>
                  <a:pt x="0" y="246888"/>
                </a:lnTo>
                <a:lnTo>
                  <a:pt x="0" y="740664"/>
                </a:lnTo>
                <a:lnTo>
                  <a:pt x="173736" y="740664"/>
                </a:lnTo>
                <a:lnTo>
                  <a:pt x="173736" y="984504"/>
                </a:lnTo>
                <a:lnTo>
                  <a:pt x="347472" y="493776"/>
                </a:lnTo>
                <a:lnTo>
                  <a:pt x="173736" y="0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736591" y="4843779"/>
            <a:ext cx="5181600" cy="2011680"/>
          </a:xfrm>
          <a:custGeom>
            <a:avLst/>
            <a:gdLst/>
            <a:ahLst/>
            <a:cxnLst/>
            <a:rect l="l" t="t" r="r" b="b"/>
            <a:pathLst>
              <a:path w="5181600" h="2011679">
                <a:moveTo>
                  <a:pt x="0" y="2011680"/>
                </a:moveTo>
                <a:lnTo>
                  <a:pt x="5181600" y="2011680"/>
                </a:lnTo>
                <a:lnTo>
                  <a:pt x="5181600" y="0"/>
                </a:lnTo>
                <a:lnTo>
                  <a:pt x="0" y="0"/>
                </a:lnTo>
                <a:lnTo>
                  <a:pt x="0" y="201168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815332" y="4870704"/>
            <a:ext cx="4166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Revisión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Ejecución Presupuestaria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5332" y="5419344"/>
            <a:ext cx="41579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Análisis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del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Desempeño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800" b="1" spc="-10" dirty="0">
                <a:solidFill>
                  <a:srgbClr val="F9FC00"/>
                </a:solidFill>
                <a:latin typeface="Arial"/>
                <a:cs typeface="Arial"/>
              </a:rPr>
              <a:t>la</a:t>
            </a:r>
            <a:r>
              <a:rPr sz="1800" b="1" spc="-2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Gestión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5332" y="5967983"/>
            <a:ext cx="4840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Enumeración </a:t>
            </a:r>
            <a:r>
              <a:rPr sz="1800" b="1" spc="-10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los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problemas</a:t>
            </a:r>
            <a:r>
              <a:rPr sz="1800" b="1" spc="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presentados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15332" y="6516623"/>
            <a:ext cx="37325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9FC00"/>
                </a:solidFill>
                <a:latin typeface="Arial"/>
                <a:cs typeface="Arial"/>
              </a:rPr>
              <a:t>Definición de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medidas</a:t>
            </a:r>
            <a:r>
              <a:rPr sz="1800" b="1" spc="-8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9FC00"/>
                </a:solidFill>
                <a:latin typeface="Arial"/>
                <a:cs typeface="Arial"/>
              </a:rPr>
              <a:t>correctivas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12923" y="377952"/>
            <a:ext cx="64204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33CC33"/>
                </a:solidFill>
                <a:latin typeface="Verdana"/>
                <a:cs typeface="Verdana"/>
              </a:rPr>
              <a:t>EVALUACIÓN</a:t>
            </a:r>
            <a:r>
              <a:rPr sz="2800" spc="-25" dirty="0">
                <a:solidFill>
                  <a:srgbClr val="33CC33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33CC33"/>
                </a:solidFill>
                <a:latin typeface="Verdana"/>
                <a:cs typeface="Verdana"/>
              </a:rPr>
              <a:t>PRESUPUESTARIA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33272" y="1012444"/>
            <a:ext cx="8689975" cy="0"/>
          </a:xfrm>
          <a:custGeom>
            <a:avLst/>
            <a:gdLst/>
            <a:ahLst/>
            <a:cxnLst/>
            <a:rect l="l" t="t" r="r" b="b"/>
            <a:pathLst>
              <a:path w="8689975">
                <a:moveTo>
                  <a:pt x="0" y="0"/>
                </a:moveTo>
                <a:lnTo>
                  <a:pt x="8689848" y="0"/>
                </a:lnTo>
              </a:path>
            </a:pathLst>
          </a:custGeom>
          <a:ln w="12190">
            <a:solidFill>
              <a:srgbClr val="A2B1C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584191" y="4691379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5">
                <a:moveTo>
                  <a:pt x="0" y="0"/>
                </a:moveTo>
                <a:lnTo>
                  <a:pt x="1359408" y="0"/>
                </a:lnTo>
              </a:path>
            </a:pathLst>
          </a:custGeom>
          <a:ln w="1219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565392" y="6520180"/>
            <a:ext cx="725805" cy="0"/>
          </a:xfrm>
          <a:custGeom>
            <a:avLst/>
            <a:gdLst/>
            <a:ahLst/>
            <a:cxnLst/>
            <a:rect l="l" t="t" r="r" b="b"/>
            <a:pathLst>
              <a:path w="725804">
                <a:moveTo>
                  <a:pt x="0" y="0"/>
                </a:moveTo>
                <a:lnTo>
                  <a:pt x="725424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83791" y="6520180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401567" y="1905507"/>
            <a:ext cx="3916679" cy="2188845"/>
          </a:xfrm>
          <a:custGeom>
            <a:avLst/>
            <a:gdLst/>
            <a:ahLst/>
            <a:cxnLst/>
            <a:rect l="l" t="t" r="r" b="b"/>
            <a:pathLst>
              <a:path w="3916679" h="2188845">
                <a:moveTo>
                  <a:pt x="0" y="2188464"/>
                </a:moveTo>
                <a:lnTo>
                  <a:pt x="3916680" y="2188464"/>
                </a:lnTo>
                <a:lnTo>
                  <a:pt x="3916680" y="0"/>
                </a:lnTo>
                <a:lnTo>
                  <a:pt x="0" y="0"/>
                </a:lnTo>
                <a:lnTo>
                  <a:pt x="0" y="218846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401567" y="1905507"/>
            <a:ext cx="3916679" cy="2188845"/>
          </a:xfrm>
          <a:custGeom>
            <a:avLst/>
            <a:gdLst/>
            <a:ahLst/>
            <a:cxnLst/>
            <a:rect l="l" t="t" r="r" b="b"/>
            <a:pathLst>
              <a:path w="3916679" h="2188845">
                <a:moveTo>
                  <a:pt x="0" y="0"/>
                </a:moveTo>
                <a:lnTo>
                  <a:pt x="0" y="2188464"/>
                </a:lnTo>
                <a:lnTo>
                  <a:pt x="3916680" y="2188464"/>
                </a:lnTo>
                <a:lnTo>
                  <a:pt x="391668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493264" y="1044447"/>
            <a:ext cx="5730240" cy="0"/>
          </a:xfrm>
          <a:custGeom>
            <a:avLst/>
            <a:gdLst/>
            <a:ahLst/>
            <a:cxnLst/>
            <a:rect l="l" t="t" r="r" b="b"/>
            <a:pathLst>
              <a:path w="5730240">
                <a:moveTo>
                  <a:pt x="0" y="0"/>
                </a:moveTo>
                <a:lnTo>
                  <a:pt x="5730240" y="0"/>
                </a:lnTo>
              </a:path>
            </a:pathLst>
          </a:custGeom>
          <a:ln w="335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481072" y="1032255"/>
            <a:ext cx="5730240" cy="0"/>
          </a:xfrm>
          <a:custGeom>
            <a:avLst/>
            <a:gdLst/>
            <a:ahLst/>
            <a:cxnLst/>
            <a:rect l="l" t="t" r="r" b="b"/>
            <a:pathLst>
              <a:path w="5730240">
                <a:moveTo>
                  <a:pt x="0" y="0"/>
                </a:moveTo>
                <a:lnTo>
                  <a:pt x="5730239" y="0"/>
                </a:lnTo>
              </a:path>
            </a:pathLst>
          </a:custGeom>
          <a:ln w="33527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318" rIns="0" bIns="0" rtlCol="0">
            <a:spAutoFit/>
          </a:bodyPr>
          <a:lstStyle/>
          <a:p>
            <a:pPr marL="2059305" marR="5080" indent="-1045844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66FF33"/>
                </a:solidFill>
                <a:latin typeface="Verdana"/>
                <a:cs typeface="Verdana"/>
              </a:rPr>
              <a:t>REVISION </a:t>
            </a:r>
            <a:r>
              <a:rPr sz="2800" spc="-10" dirty="0">
                <a:solidFill>
                  <a:srgbClr val="66FF33"/>
                </a:solidFill>
                <a:latin typeface="Verdana"/>
                <a:cs typeface="Verdana"/>
              </a:rPr>
              <a:t>DE </a:t>
            </a:r>
            <a:r>
              <a:rPr sz="2800" spc="-5" dirty="0">
                <a:solidFill>
                  <a:srgbClr val="66FF33"/>
                </a:solidFill>
                <a:latin typeface="Verdana"/>
                <a:cs typeface="Verdana"/>
              </a:rPr>
              <a:t>LA</a:t>
            </a:r>
            <a:r>
              <a:rPr sz="2800" spc="-6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66FF33"/>
                </a:solidFill>
                <a:latin typeface="Verdana"/>
                <a:cs typeface="Verdana"/>
              </a:rPr>
              <a:t>EJECUCION  </a:t>
            </a:r>
            <a:r>
              <a:rPr sz="2800" spc="-5" dirty="0">
                <a:solidFill>
                  <a:srgbClr val="66FF33"/>
                </a:solidFill>
                <a:latin typeface="Verdana"/>
                <a:cs typeface="Verdana"/>
              </a:rPr>
              <a:t>PRESUPUESTARIA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38728" y="1471167"/>
            <a:ext cx="3636645" cy="0"/>
          </a:xfrm>
          <a:custGeom>
            <a:avLst/>
            <a:gdLst/>
            <a:ahLst/>
            <a:cxnLst/>
            <a:rect l="l" t="t" r="r" b="b"/>
            <a:pathLst>
              <a:path w="3636645">
                <a:moveTo>
                  <a:pt x="0" y="0"/>
                </a:moveTo>
                <a:lnTo>
                  <a:pt x="3636264" y="0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526535" y="1458975"/>
            <a:ext cx="3636645" cy="0"/>
          </a:xfrm>
          <a:custGeom>
            <a:avLst/>
            <a:gdLst/>
            <a:ahLst/>
            <a:cxnLst/>
            <a:rect l="l" t="t" r="r" b="b"/>
            <a:pathLst>
              <a:path w="3636645">
                <a:moveTo>
                  <a:pt x="0" y="0"/>
                </a:moveTo>
                <a:lnTo>
                  <a:pt x="3636264" y="0"/>
                </a:lnTo>
              </a:path>
            </a:pathLst>
          </a:custGeom>
          <a:ln w="33527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611371" y="1984247"/>
            <a:ext cx="3206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Comparar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</a:t>
            </a:r>
            <a:r>
              <a:rPr sz="1800" b="1" spc="-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información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09620" y="2258567"/>
            <a:ext cx="3809365" cy="5470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6675">
              <a:lnSpc>
                <a:spcPct val="101099"/>
              </a:lnSpc>
              <a:spcBef>
                <a:spcPts val="75"/>
              </a:spcBef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contenida en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el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Presupuesto  Institucional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Apertura y</a:t>
            </a:r>
            <a:r>
              <a:rPr sz="1800" b="1" spc="2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el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91915" y="2810255"/>
            <a:ext cx="3644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Presupuesto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Institucional 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Modificado, con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</a:t>
            </a:r>
            <a:r>
              <a:rPr sz="1800" b="1" spc="-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ejecución  presupuestaria</a:t>
            </a:r>
            <a:r>
              <a:rPr sz="1800" b="1" spc="-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7396" y="2514600"/>
            <a:ext cx="14662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OBJETIVO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39239" y="2807716"/>
            <a:ext cx="1442085" cy="24765"/>
          </a:xfrm>
          <a:custGeom>
            <a:avLst/>
            <a:gdLst/>
            <a:ahLst/>
            <a:cxnLst/>
            <a:rect l="l" t="t" r="r" b="b"/>
            <a:pathLst>
              <a:path w="1442085" h="24764">
                <a:moveTo>
                  <a:pt x="0" y="24384"/>
                </a:moveTo>
                <a:lnTo>
                  <a:pt x="1441704" y="24384"/>
                </a:lnTo>
                <a:lnTo>
                  <a:pt x="1441704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530096" y="2798572"/>
            <a:ext cx="1442085" cy="24765"/>
          </a:xfrm>
          <a:custGeom>
            <a:avLst/>
            <a:gdLst/>
            <a:ahLst/>
            <a:cxnLst/>
            <a:rect l="l" t="t" r="r" b="b"/>
            <a:pathLst>
              <a:path w="1442085" h="24764">
                <a:moveTo>
                  <a:pt x="0" y="24384"/>
                </a:moveTo>
                <a:lnTo>
                  <a:pt x="1441704" y="24384"/>
                </a:lnTo>
                <a:lnTo>
                  <a:pt x="1441704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974591" y="4819396"/>
            <a:ext cx="2590800" cy="1929764"/>
          </a:xfrm>
          <a:prstGeom prst="rect">
            <a:avLst/>
          </a:prstGeom>
          <a:solidFill>
            <a:srgbClr val="0000FF"/>
          </a:solidFill>
          <a:ln w="12190">
            <a:solidFill>
              <a:srgbClr val="08F3D8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316865" marR="309245" indent="-2540" algn="ctr">
              <a:lnSpc>
                <a:spcPct val="100000"/>
              </a:lnSpc>
              <a:spcBef>
                <a:spcPts val="400"/>
              </a:spcBef>
            </a:pPr>
            <a:r>
              <a:rPr sz="2000" b="1" spc="-5" dirty="0">
                <a:solidFill>
                  <a:srgbClr val="00FF00"/>
                </a:solidFill>
                <a:latin typeface="Verdana"/>
                <a:cs typeface="Verdana"/>
              </a:rPr>
              <a:t>Compromisos  realizados</a:t>
            </a:r>
            <a:r>
              <a:rPr sz="2000" b="1" spc="-75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00FF00"/>
                </a:solidFill>
                <a:latin typeface="Verdana"/>
                <a:cs typeface="Verdana"/>
              </a:rPr>
              <a:t>vs.</a:t>
            </a:r>
            <a:endParaRPr sz="2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00FF00"/>
                </a:solidFill>
                <a:latin typeface="Verdana"/>
                <a:cs typeface="Verdana"/>
              </a:rPr>
              <a:t>PIA/PIM</a:t>
            </a:r>
            <a:endParaRPr sz="2000" dirty="0">
              <a:latin typeface="Verdana"/>
              <a:cs typeface="Verdana"/>
            </a:endParaRPr>
          </a:p>
          <a:p>
            <a:pPr marL="154940" marR="151130" indent="1270" algn="ctr">
              <a:lnSpc>
                <a:spcPct val="100000"/>
              </a:lnSpc>
            </a:pPr>
            <a:r>
              <a:rPr sz="2000" b="1" spc="-10" dirty="0">
                <a:solidFill>
                  <a:srgbClr val="00FF00"/>
                </a:solidFill>
                <a:latin typeface="Verdana"/>
                <a:cs typeface="Verdana"/>
              </a:rPr>
              <a:t>a </a:t>
            </a:r>
            <a:r>
              <a:rPr sz="2000" b="1" spc="-5" dirty="0">
                <a:solidFill>
                  <a:srgbClr val="00FF00"/>
                </a:solidFill>
                <a:latin typeface="Verdana"/>
                <a:cs typeface="Verdana"/>
              </a:rPr>
              <a:t>nivel </a:t>
            </a:r>
            <a:r>
              <a:rPr sz="2000" b="1" dirty="0">
                <a:solidFill>
                  <a:srgbClr val="00FF00"/>
                </a:solidFill>
                <a:latin typeface="Verdana"/>
                <a:cs typeface="Verdana"/>
              </a:rPr>
              <a:t>de:  </a:t>
            </a:r>
            <a:r>
              <a:rPr sz="2000" b="1" spc="-5" dirty="0">
                <a:solidFill>
                  <a:srgbClr val="00FF00"/>
                </a:solidFill>
                <a:latin typeface="Verdana"/>
                <a:cs typeface="Verdana"/>
              </a:rPr>
              <a:t>Categoría</a:t>
            </a:r>
            <a:r>
              <a:rPr sz="2000" b="1" spc="-5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Verdana"/>
                <a:cs typeface="Verdana"/>
              </a:rPr>
              <a:t>Gasto  </a:t>
            </a:r>
            <a:r>
              <a:rPr sz="2000" b="1" spc="-10" dirty="0">
                <a:solidFill>
                  <a:srgbClr val="00FF00"/>
                </a:solidFill>
                <a:latin typeface="Verdana"/>
                <a:cs typeface="Verdana"/>
              </a:rPr>
              <a:t>Grupo</a:t>
            </a:r>
            <a:r>
              <a:rPr sz="2000" b="1" spc="-25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Verdana"/>
                <a:cs typeface="Verdana"/>
              </a:rPr>
              <a:t>Genérico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02790" y="5044947"/>
            <a:ext cx="2246630" cy="1442085"/>
          </a:xfrm>
          <a:custGeom>
            <a:avLst/>
            <a:gdLst/>
            <a:ahLst/>
            <a:cxnLst/>
            <a:rect l="l" t="t" r="r" b="b"/>
            <a:pathLst>
              <a:path w="2246630" h="1442085">
                <a:moveTo>
                  <a:pt x="0" y="0"/>
                </a:moveTo>
                <a:lnTo>
                  <a:pt x="0" y="1441704"/>
                </a:lnTo>
                <a:lnTo>
                  <a:pt x="2246377" y="1441704"/>
                </a:lnTo>
                <a:lnTo>
                  <a:pt x="2246377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8F3D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1008886" y="5051043"/>
            <a:ext cx="2234565" cy="144399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Ejecución</a:t>
            </a:r>
            <a:r>
              <a:rPr sz="2200" b="1" spc="-3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vs.</a:t>
            </a:r>
            <a:endParaRPr sz="2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PIA</a:t>
            </a:r>
            <a:endParaRPr sz="2200" dirty="0">
              <a:latin typeface="Verdana"/>
              <a:cs typeface="Verdana"/>
            </a:endParaRPr>
          </a:p>
          <a:p>
            <a:pPr algn="ctr">
              <a:lnSpc>
                <a:spcPts val="2630"/>
              </a:lnSpc>
            </a:pP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Ejecución</a:t>
            </a:r>
            <a:r>
              <a:rPr sz="2200" b="1" spc="-3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vs.</a:t>
            </a:r>
            <a:endParaRPr sz="2200" dirty="0">
              <a:latin typeface="Verdana"/>
              <a:cs typeface="Verdana"/>
            </a:endParaRPr>
          </a:p>
          <a:p>
            <a:pPr algn="ctr">
              <a:lnSpc>
                <a:spcPts val="2630"/>
              </a:lnSpc>
            </a:pP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PIM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90816" y="4913884"/>
            <a:ext cx="2246630" cy="1780539"/>
          </a:xfrm>
          <a:prstGeom prst="rect">
            <a:avLst/>
          </a:prstGeom>
          <a:solidFill>
            <a:srgbClr val="0000FF"/>
          </a:solidFill>
          <a:ln w="12190">
            <a:solidFill>
              <a:srgbClr val="08F3D8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7155" marR="91440" indent="-3175" algn="ctr">
              <a:lnSpc>
                <a:spcPct val="100000"/>
              </a:lnSpc>
              <a:spcBef>
                <a:spcPts val="390"/>
              </a:spcBef>
            </a:pP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Ejecución  P</a:t>
            </a: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re</a:t>
            </a:r>
            <a:r>
              <a:rPr sz="2200" b="1" spc="-15" dirty="0">
                <a:solidFill>
                  <a:srgbClr val="00FF00"/>
                </a:solidFill>
                <a:latin typeface="Verdana"/>
                <a:cs typeface="Verdana"/>
              </a:rPr>
              <a:t>s</a:t>
            </a:r>
            <a:r>
              <a:rPr sz="2200" b="1" spc="15" dirty="0">
                <a:solidFill>
                  <a:srgbClr val="00FF00"/>
                </a:solidFill>
                <a:latin typeface="Verdana"/>
                <a:cs typeface="Verdana"/>
              </a:rPr>
              <a:t>u</a:t>
            </a:r>
            <a:r>
              <a:rPr sz="2200" b="1" spc="-30" dirty="0">
                <a:solidFill>
                  <a:srgbClr val="00FF00"/>
                </a:solidFill>
                <a:latin typeface="Verdana"/>
                <a:cs typeface="Verdana"/>
              </a:rPr>
              <a:t>p</a:t>
            </a:r>
            <a:r>
              <a:rPr sz="2200" b="1" spc="15" dirty="0">
                <a:solidFill>
                  <a:srgbClr val="00FF00"/>
                </a:solidFill>
                <a:latin typeface="Verdana"/>
                <a:cs typeface="Verdana"/>
              </a:rPr>
              <a:t>u</a:t>
            </a:r>
            <a:r>
              <a:rPr sz="2200" b="1" spc="-20" dirty="0">
                <a:solidFill>
                  <a:srgbClr val="00FF00"/>
                </a:solidFill>
                <a:latin typeface="Verdana"/>
                <a:cs typeface="Verdana"/>
              </a:rPr>
              <a:t>e</a:t>
            </a:r>
            <a:r>
              <a:rPr sz="2200" b="1" spc="5" dirty="0">
                <a:solidFill>
                  <a:srgbClr val="00FF00"/>
                </a:solidFill>
                <a:latin typeface="Verdana"/>
                <a:cs typeface="Verdana"/>
              </a:rPr>
              <a:t>s</a:t>
            </a: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t</a:t>
            </a:r>
            <a:r>
              <a:rPr sz="2200" b="1" spc="-10" dirty="0">
                <a:solidFill>
                  <a:srgbClr val="00FF00"/>
                </a:solidFill>
                <a:latin typeface="Verdana"/>
                <a:cs typeface="Verdana"/>
              </a:rPr>
              <a:t>a</a:t>
            </a: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l  </a:t>
            </a:r>
            <a:r>
              <a:rPr sz="2200" b="1" spc="5" dirty="0">
                <a:solidFill>
                  <a:srgbClr val="00FF00"/>
                </a:solidFill>
                <a:latin typeface="Verdana"/>
                <a:cs typeface="Verdana"/>
              </a:rPr>
              <a:t>vs.</a:t>
            </a:r>
            <a:endParaRPr sz="2200" dirty="0">
              <a:latin typeface="Verdana"/>
              <a:cs typeface="Verdana"/>
            </a:endParaRPr>
          </a:p>
          <a:p>
            <a:pPr marL="139700" marR="132080" indent="-635" algn="ctr">
              <a:lnSpc>
                <a:spcPct val="100000"/>
              </a:lnSpc>
            </a:pP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Calendario  </a:t>
            </a:r>
            <a:r>
              <a:rPr sz="2200" b="1" spc="10" dirty="0">
                <a:solidFill>
                  <a:srgbClr val="00FF00"/>
                </a:solidFill>
                <a:latin typeface="Verdana"/>
                <a:cs typeface="Verdana"/>
              </a:rPr>
              <a:t>C</a:t>
            </a: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o</a:t>
            </a: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m</a:t>
            </a:r>
            <a:r>
              <a:rPr sz="2200" b="1" spc="-30" dirty="0">
                <a:solidFill>
                  <a:srgbClr val="00FF00"/>
                </a:solidFill>
                <a:latin typeface="Verdana"/>
                <a:cs typeface="Verdana"/>
              </a:rPr>
              <a:t>p</a:t>
            </a:r>
            <a:r>
              <a:rPr sz="2200" b="1" dirty="0">
                <a:solidFill>
                  <a:srgbClr val="00FF00"/>
                </a:solidFill>
                <a:latin typeface="Verdana"/>
                <a:cs typeface="Verdana"/>
              </a:rPr>
              <a:t>ro</a:t>
            </a:r>
            <a:r>
              <a:rPr sz="2200" b="1" spc="-5" dirty="0">
                <a:solidFill>
                  <a:srgbClr val="00FF00"/>
                </a:solidFill>
                <a:latin typeface="Verdana"/>
                <a:cs typeface="Verdana"/>
              </a:rPr>
              <a:t>m</a:t>
            </a:r>
            <a:r>
              <a:rPr sz="2200" b="1" spc="-15" dirty="0">
                <a:solidFill>
                  <a:srgbClr val="00FF00"/>
                </a:solidFill>
                <a:latin typeface="Verdana"/>
                <a:cs typeface="Verdana"/>
              </a:rPr>
              <a:t>i</a:t>
            </a:r>
            <a:r>
              <a:rPr sz="2200" b="1" spc="5" dirty="0">
                <a:solidFill>
                  <a:srgbClr val="00FF00"/>
                </a:solidFill>
                <a:latin typeface="Verdana"/>
                <a:cs typeface="Verdana"/>
              </a:rPr>
              <a:t>so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41191" y="5377179"/>
            <a:ext cx="368935" cy="978535"/>
          </a:xfrm>
          <a:custGeom>
            <a:avLst/>
            <a:gdLst/>
            <a:ahLst/>
            <a:cxnLst/>
            <a:rect l="l" t="t" r="r" b="b"/>
            <a:pathLst>
              <a:path w="368935" h="978535">
                <a:moveTo>
                  <a:pt x="182880" y="0"/>
                </a:moveTo>
                <a:lnTo>
                  <a:pt x="182880" y="243840"/>
                </a:lnTo>
                <a:lnTo>
                  <a:pt x="0" y="243840"/>
                </a:lnTo>
                <a:lnTo>
                  <a:pt x="0" y="734568"/>
                </a:lnTo>
                <a:lnTo>
                  <a:pt x="182880" y="734568"/>
                </a:lnTo>
                <a:lnTo>
                  <a:pt x="182880" y="978408"/>
                </a:lnTo>
                <a:lnTo>
                  <a:pt x="368808" y="487680"/>
                </a:lnTo>
                <a:lnTo>
                  <a:pt x="182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441191" y="5377179"/>
            <a:ext cx="368935" cy="978535"/>
          </a:xfrm>
          <a:custGeom>
            <a:avLst/>
            <a:gdLst/>
            <a:ahLst/>
            <a:cxnLst/>
            <a:rect l="l" t="t" r="r" b="b"/>
            <a:pathLst>
              <a:path w="368935" h="978535">
                <a:moveTo>
                  <a:pt x="182880" y="0"/>
                </a:moveTo>
                <a:lnTo>
                  <a:pt x="182880" y="243840"/>
                </a:lnTo>
                <a:lnTo>
                  <a:pt x="0" y="243840"/>
                </a:lnTo>
                <a:lnTo>
                  <a:pt x="0" y="734568"/>
                </a:lnTo>
                <a:lnTo>
                  <a:pt x="182880" y="734568"/>
                </a:lnTo>
                <a:lnTo>
                  <a:pt x="182880" y="978408"/>
                </a:lnTo>
                <a:lnTo>
                  <a:pt x="368808" y="487680"/>
                </a:lnTo>
                <a:lnTo>
                  <a:pt x="18288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714743" y="5288788"/>
            <a:ext cx="368935" cy="978535"/>
          </a:xfrm>
          <a:custGeom>
            <a:avLst/>
            <a:gdLst/>
            <a:ahLst/>
            <a:cxnLst/>
            <a:rect l="l" t="t" r="r" b="b"/>
            <a:pathLst>
              <a:path w="368934" h="978535">
                <a:moveTo>
                  <a:pt x="182879" y="0"/>
                </a:moveTo>
                <a:lnTo>
                  <a:pt x="182879" y="246887"/>
                </a:lnTo>
                <a:lnTo>
                  <a:pt x="0" y="246887"/>
                </a:lnTo>
                <a:lnTo>
                  <a:pt x="0" y="734568"/>
                </a:lnTo>
                <a:lnTo>
                  <a:pt x="182879" y="734568"/>
                </a:lnTo>
                <a:lnTo>
                  <a:pt x="182879" y="978408"/>
                </a:lnTo>
                <a:lnTo>
                  <a:pt x="368807" y="490728"/>
                </a:lnTo>
                <a:lnTo>
                  <a:pt x="182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714743" y="5288788"/>
            <a:ext cx="368935" cy="978535"/>
          </a:xfrm>
          <a:custGeom>
            <a:avLst/>
            <a:gdLst/>
            <a:ahLst/>
            <a:cxnLst/>
            <a:rect l="l" t="t" r="r" b="b"/>
            <a:pathLst>
              <a:path w="368934" h="978535">
                <a:moveTo>
                  <a:pt x="182879" y="0"/>
                </a:moveTo>
                <a:lnTo>
                  <a:pt x="182879" y="246887"/>
                </a:lnTo>
                <a:lnTo>
                  <a:pt x="0" y="246887"/>
                </a:lnTo>
                <a:lnTo>
                  <a:pt x="0" y="734568"/>
                </a:lnTo>
                <a:lnTo>
                  <a:pt x="182879" y="734568"/>
                </a:lnTo>
                <a:lnTo>
                  <a:pt x="182879" y="978408"/>
                </a:lnTo>
                <a:lnTo>
                  <a:pt x="368807" y="490728"/>
                </a:lnTo>
                <a:lnTo>
                  <a:pt x="182879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4717796" y="4245865"/>
            <a:ext cx="12560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PROCESOS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36591" y="4484115"/>
            <a:ext cx="1231900" cy="18415"/>
          </a:xfrm>
          <a:custGeom>
            <a:avLst/>
            <a:gdLst/>
            <a:ahLst/>
            <a:cxnLst/>
            <a:rect l="l" t="t" r="r" b="b"/>
            <a:pathLst>
              <a:path w="1231900" h="18414">
                <a:moveTo>
                  <a:pt x="0" y="18287"/>
                </a:moveTo>
                <a:lnTo>
                  <a:pt x="1231390" y="18287"/>
                </a:lnTo>
                <a:lnTo>
                  <a:pt x="1231390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730496" y="4478020"/>
            <a:ext cx="1231900" cy="18415"/>
          </a:xfrm>
          <a:custGeom>
            <a:avLst/>
            <a:gdLst/>
            <a:ahLst/>
            <a:cxnLst/>
            <a:rect l="l" t="t" r="r" b="b"/>
            <a:pathLst>
              <a:path w="1231900" h="18414">
                <a:moveTo>
                  <a:pt x="0" y="18287"/>
                </a:moveTo>
                <a:lnTo>
                  <a:pt x="1231390" y="18287"/>
                </a:lnTo>
                <a:lnTo>
                  <a:pt x="1231390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4879" y="2740660"/>
            <a:ext cx="1508760" cy="109855"/>
          </a:xfrm>
          <a:custGeom>
            <a:avLst/>
            <a:gdLst/>
            <a:ahLst/>
            <a:cxnLst/>
            <a:rect l="l" t="t" r="r" b="b"/>
            <a:pathLst>
              <a:path w="1508760" h="109855">
                <a:moveTo>
                  <a:pt x="0" y="109727"/>
                </a:moveTo>
                <a:lnTo>
                  <a:pt x="1508760" y="109727"/>
                </a:lnTo>
                <a:lnTo>
                  <a:pt x="150876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754879" y="2740660"/>
            <a:ext cx="4478020" cy="0"/>
          </a:xfrm>
          <a:custGeom>
            <a:avLst/>
            <a:gdLst/>
            <a:ahLst/>
            <a:cxnLst/>
            <a:rect l="l" t="t" r="r" b="b"/>
            <a:pathLst>
              <a:path w="4478020">
                <a:moveTo>
                  <a:pt x="0" y="0"/>
                </a:moveTo>
                <a:lnTo>
                  <a:pt x="4477512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574024" y="5642356"/>
            <a:ext cx="832102" cy="1505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839459" y="4297681"/>
            <a:ext cx="335470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00FF00"/>
                </a:solidFill>
                <a:latin typeface="Verdana"/>
                <a:cs typeface="Verdana"/>
              </a:rPr>
              <a:t>¿ </a:t>
            </a:r>
            <a:r>
              <a:rPr sz="1600" b="1" spc="-5" dirty="0">
                <a:solidFill>
                  <a:srgbClr val="00FF00"/>
                </a:solidFill>
                <a:latin typeface="Verdana"/>
                <a:cs typeface="Verdana"/>
              </a:rPr>
              <a:t>Procesos </a:t>
            </a:r>
            <a:r>
              <a:rPr sz="1600" b="1" spc="5" dirty="0">
                <a:solidFill>
                  <a:srgbClr val="00FF00"/>
                </a:solidFill>
                <a:latin typeface="Verdana"/>
                <a:cs typeface="Verdana"/>
              </a:rPr>
              <a:t>que</a:t>
            </a:r>
            <a:r>
              <a:rPr sz="1600" b="1" spc="-4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00FF00"/>
                </a:solidFill>
                <a:latin typeface="Verdana"/>
                <a:cs typeface="Verdana"/>
              </a:rPr>
              <a:t>comprenden?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4191" y="5758179"/>
            <a:ext cx="3996054" cy="101854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3505" marR="177165">
              <a:lnSpc>
                <a:spcPct val="100000"/>
              </a:lnSpc>
              <a:spcBef>
                <a:spcPts val="35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Examen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del grado de avance 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la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ejecución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presupuestaria  rsepecto del 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PIA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y del</a:t>
            </a:r>
            <a:r>
              <a:rPr sz="20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PIM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4191" y="4081779"/>
            <a:ext cx="2639695" cy="132334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3505" marR="146050">
              <a:lnSpc>
                <a:spcPct val="100000"/>
              </a:lnSpc>
              <a:spcBef>
                <a:spcPts val="35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Examen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del grado  de cumplimiento</a:t>
            </a:r>
            <a:r>
              <a:rPr sz="2000" b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las metas 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presupuestarias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2600" y="6111747"/>
            <a:ext cx="2966085" cy="1018540"/>
          </a:xfrm>
          <a:custGeom>
            <a:avLst/>
            <a:gdLst/>
            <a:ahLst/>
            <a:cxnLst/>
            <a:rect l="l" t="t" r="r" b="b"/>
            <a:pathLst>
              <a:path w="2966084" h="1018540">
                <a:moveTo>
                  <a:pt x="0" y="1018032"/>
                </a:moveTo>
                <a:lnTo>
                  <a:pt x="2965704" y="1018032"/>
                </a:lnTo>
                <a:lnTo>
                  <a:pt x="2965704" y="0"/>
                </a:lnTo>
                <a:lnTo>
                  <a:pt x="0" y="0"/>
                </a:lnTo>
                <a:lnTo>
                  <a:pt x="0" y="101803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5562600" y="6144767"/>
            <a:ext cx="296608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6045" marR="765175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Aplicación 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los  Indicadores  Presupuestarios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4191" y="1109980"/>
            <a:ext cx="4974590" cy="469900"/>
          </a:xfrm>
          <a:custGeom>
            <a:avLst/>
            <a:gdLst/>
            <a:ahLst/>
            <a:cxnLst/>
            <a:rect l="l" t="t" r="r" b="b"/>
            <a:pathLst>
              <a:path w="4974590" h="469900">
                <a:moveTo>
                  <a:pt x="0" y="469391"/>
                </a:moveTo>
                <a:lnTo>
                  <a:pt x="4974336" y="469391"/>
                </a:lnTo>
                <a:lnTo>
                  <a:pt x="4974336" y="0"/>
                </a:lnTo>
                <a:lnTo>
                  <a:pt x="0" y="0"/>
                </a:lnTo>
                <a:lnTo>
                  <a:pt x="0" y="46939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020572" y="1197865"/>
            <a:ext cx="213550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¿ En que</a:t>
            </a:r>
            <a:r>
              <a:rPr sz="1600" b="1" spc="-10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consiste?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4191" y="1719579"/>
            <a:ext cx="3980815" cy="2237740"/>
          </a:xfrm>
          <a:custGeom>
            <a:avLst/>
            <a:gdLst/>
            <a:ahLst/>
            <a:cxnLst/>
            <a:rect l="l" t="t" r="r" b="b"/>
            <a:pathLst>
              <a:path w="3980815" h="2237740">
                <a:moveTo>
                  <a:pt x="0" y="2237232"/>
                </a:moveTo>
                <a:lnTo>
                  <a:pt x="3980688" y="2237232"/>
                </a:lnTo>
                <a:lnTo>
                  <a:pt x="3980688" y="0"/>
                </a:lnTo>
                <a:lnTo>
                  <a:pt x="0" y="0"/>
                </a:lnTo>
                <a:lnTo>
                  <a:pt x="0" y="223723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002283" y="1752600"/>
            <a:ext cx="3523615" cy="2158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En el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análisis del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empleo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 los recursos asignados, 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número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metas cumplidas,  priorización de gastos  aplicada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la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ejecución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 egresos, de objetivos  institucionales</a:t>
            </a:r>
            <a:r>
              <a:rPr sz="20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alcanzados.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79591" y="1414780"/>
            <a:ext cx="3810000" cy="1320165"/>
          </a:xfrm>
          <a:custGeom>
            <a:avLst/>
            <a:gdLst/>
            <a:ahLst/>
            <a:cxnLst/>
            <a:rect l="l" t="t" r="r" b="b"/>
            <a:pathLst>
              <a:path w="3810000" h="1320164">
                <a:moveTo>
                  <a:pt x="0" y="1319784"/>
                </a:moveTo>
                <a:lnTo>
                  <a:pt x="3810000" y="1319784"/>
                </a:lnTo>
                <a:lnTo>
                  <a:pt x="3810000" y="0"/>
                </a:lnTo>
                <a:lnTo>
                  <a:pt x="0" y="0"/>
                </a:lnTo>
                <a:lnTo>
                  <a:pt x="0" y="131978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879591" y="1414780"/>
            <a:ext cx="3810000" cy="1320165"/>
          </a:xfrm>
          <a:custGeom>
            <a:avLst/>
            <a:gdLst/>
            <a:ahLst/>
            <a:cxnLst/>
            <a:rect l="l" t="t" r="r" b="b"/>
            <a:pathLst>
              <a:path w="3810000" h="1320164">
                <a:moveTo>
                  <a:pt x="0" y="0"/>
                </a:moveTo>
                <a:lnTo>
                  <a:pt x="0" y="1319784"/>
                </a:lnTo>
                <a:lnTo>
                  <a:pt x="3810000" y="1319784"/>
                </a:lnTo>
                <a:lnTo>
                  <a:pt x="38100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BB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6055867" y="1453895"/>
            <a:ext cx="3454400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Los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resultados </a:t>
            </a: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que </a:t>
            </a:r>
            <a:r>
              <a:rPr sz="2000" b="1" dirty="0">
                <a:solidFill>
                  <a:srgbClr val="FFFF00"/>
                </a:solidFill>
                <a:latin typeface="Verdana"/>
                <a:cs typeface="Verdana"/>
              </a:rPr>
              <a:t>se  </a:t>
            </a: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muestren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cuenten </a:t>
            </a:r>
            <a:r>
              <a:rPr sz="2000" b="1" dirty="0">
                <a:solidFill>
                  <a:srgbClr val="FFFF00"/>
                </a:solidFill>
                <a:latin typeface="Verdana"/>
                <a:cs typeface="Verdana"/>
              </a:rPr>
              <a:t>con  </a:t>
            </a: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los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requisitos </a:t>
            </a: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de 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confiabilidad,</a:t>
            </a: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seguridad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75195" y="2673095"/>
            <a:ext cx="2330450" cy="1466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303530" algn="ctr">
              <a:lnSpc>
                <a:spcPts val="2075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00"/>
                </a:solidFill>
                <a:latin typeface="Verdana"/>
                <a:cs typeface="Verdana"/>
              </a:rPr>
              <a:t>y</a:t>
            </a:r>
            <a:r>
              <a:rPr sz="2000" b="1" spc="-5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Verdana"/>
                <a:cs typeface="Verdana"/>
              </a:rPr>
              <a:t>oportunidad</a:t>
            </a:r>
            <a:endParaRPr sz="2000" dirty="0">
              <a:latin typeface="Verdana"/>
              <a:cs typeface="Verdana"/>
            </a:endParaRPr>
          </a:p>
          <a:p>
            <a:pPr marL="36195" algn="ctr">
              <a:lnSpc>
                <a:spcPts val="2075"/>
              </a:lnSpc>
            </a:pP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Supone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52069" marR="5080" algn="ctr">
              <a:lnSpc>
                <a:spcPct val="100000"/>
              </a:lnSpc>
            </a:pP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coordinación</a:t>
            </a:r>
            <a:r>
              <a:rPr sz="2000" b="1" spc="-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de 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carácter  institucional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721611" y="329183"/>
            <a:ext cx="72478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FFC000"/>
                </a:solidFill>
                <a:latin typeface="Verdana"/>
                <a:cs typeface="Verdana"/>
              </a:rPr>
              <a:t>ANALISIS DEL DESEMPEÑO </a:t>
            </a:r>
            <a:r>
              <a:rPr sz="300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3000" spc="-5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C000"/>
                </a:solidFill>
                <a:latin typeface="Verdana"/>
                <a:cs typeface="Verdana"/>
              </a:rPr>
              <a:t>LA</a:t>
            </a:r>
          </a:p>
        </p:txBody>
      </p:sp>
      <p:sp>
        <p:nvSpPr>
          <p:cNvPr id="19" name="object 19"/>
          <p:cNvSpPr/>
          <p:nvPr/>
        </p:nvSpPr>
        <p:spPr>
          <a:xfrm>
            <a:off x="1749551" y="780795"/>
            <a:ext cx="7223759" cy="0"/>
          </a:xfrm>
          <a:custGeom>
            <a:avLst/>
            <a:gdLst/>
            <a:ahLst/>
            <a:cxnLst/>
            <a:rect l="l" t="t" r="r" b="b"/>
            <a:pathLst>
              <a:path w="7223759">
                <a:moveTo>
                  <a:pt x="0" y="0"/>
                </a:moveTo>
                <a:lnTo>
                  <a:pt x="7223759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734311" y="765555"/>
            <a:ext cx="7223759" cy="0"/>
          </a:xfrm>
          <a:custGeom>
            <a:avLst/>
            <a:gdLst/>
            <a:ahLst/>
            <a:cxnLst/>
            <a:rect l="l" t="t" r="r" b="b"/>
            <a:pathLst>
              <a:path w="7223759">
                <a:moveTo>
                  <a:pt x="0" y="0"/>
                </a:moveTo>
                <a:lnTo>
                  <a:pt x="7223759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4355084" y="786384"/>
            <a:ext cx="1978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FFC000"/>
                </a:solidFill>
                <a:latin typeface="Verdana"/>
                <a:cs typeface="Verdana"/>
              </a:rPr>
              <a:t>G</a:t>
            </a:r>
            <a:r>
              <a:rPr sz="30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3000" b="1" spc="-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3000" b="1" spc="15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3000" b="1" spc="-10" dirty="0">
                <a:solidFill>
                  <a:srgbClr val="FFC000"/>
                </a:solidFill>
                <a:latin typeface="Verdana"/>
                <a:cs typeface="Verdana"/>
              </a:rPr>
              <a:t>IO</a:t>
            </a:r>
            <a:r>
              <a:rPr sz="3000" b="1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endParaRPr sz="3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83023" y="1237996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8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67784" y="1222755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7" y="0"/>
                </a:lnTo>
              </a:path>
            </a:pathLst>
          </a:custGeom>
          <a:ln w="36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739830" y="4770246"/>
            <a:ext cx="1742694" cy="112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796784" y="5721604"/>
            <a:ext cx="1834895" cy="1389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901693" y="4011167"/>
            <a:ext cx="553467" cy="15553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041391" y="1871979"/>
            <a:ext cx="713740" cy="993775"/>
          </a:xfrm>
          <a:custGeom>
            <a:avLst/>
            <a:gdLst/>
            <a:ahLst/>
            <a:cxnLst/>
            <a:rect l="l" t="t" r="r" b="b"/>
            <a:pathLst>
              <a:path w="713739" h="993775">
                <a:moveTo>
                  <a:pt x="451104" y="0"/>
                </a:moveTo>
                <a:lnTo>
                  <a:pt x="451104" y="234696"/>
                </a:lnTo>
                <a:lnTo>
                  <a:pt x="0" y="234696"/>
                </a:lnTo>
                <a:lnTo>
                  <a:pt x="0" y="758952"/>
                </a:lnTo>
                <a:lnTo>
                  <a:pt x="469392" y="758952"/>
                </a:lnTo>
                <a:lnTo>
                  <a:pt x="469392" y="993648"/>
                </a:lnTo>
                <a:lnTo>
                  <a:pt x="713232" y="505968"/>
                </a:lnTo>
                <a:lnTo>
                  <a:pt x="4511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041391" y="1871979"/>
            <a:ext cx="713740" cy="993775"/>
          </a:xfrm>
          <a:custGeom>
            <a:avLst/>
            <a:gdLst/>
            <a:ahLst/>
            <a:cxnLst/>
            <a:rect l="l" t="t" r="r" b="b"/>
            <a:pathLst>
              <a:path w="713739" h="993775">
                <a:moveTo>
                  <a:pt x="451104" y="234696"/>
                </a:moveTo>
                <a:lnTo>
                  <a:pt x="0" y="234696"/>
                </a:lnTo>
                <a:lnTo>
                  <a:pt x="0" y="758952"/>
                </a:lnTo>
                <a:lnTo>
                  <a:pt x="469392" y="758952"/>
                </a:lnTo>
                <a:lnTo>
                  <a:pt x="469392" y="993648"/>
                </a:lnTo>
                <a:lnTo>
                  <a:pt x="713232" y="505968"/>
                </a:lnTo>
                <a:lnTo>
                  <a:pt x="451104" y="0"/>
                </a:lnTo>
                <a:lnTo>
                  <a:pt x="451104" y="234696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27100" y="1603858"/>
            <a:ext cx="883920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8255" indent="-381000">
              <a:lnSpc>
                <a:spcPct val="124800"/>
              </a:lnSpc>
              <a:spcBef>
                <a:spcPts val="100"/>
              </a:spcBef>
              <a:buClr>
                <a:srgbClr val="FB0000"/>
              </a:buClr>
              <a:buFont typeface="Wingdings"/>
              <a:buChar char=""/>
              <a:tabLst>
                <a:tab pos="393700" algn="l"/>
                <a:tab pos="2227580" algn="l"/>
                <a:tab pos="4364355" algn="l"/>
                <a:tab pos="5955030" algn="l"/>
              </a:tabLst>
            </a:pP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M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j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o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r	t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é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cn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i</a:t>
            </a:r>
            <a:r>
              <a:rPr sz="2900" b="1" spc="15" dirty="0">
                <a:solidFill>
                  <a:srgbClr val="F9FC00"/>
                </a:solidFill>
                <a:latin typeface="Verdana"/>
                <a:cs typeface="Verdana"/>
              </a:rPr>
              <a:t>c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	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p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	s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spc="-35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cc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i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on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ar 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entidades 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 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ser</a:t>
            </a:r>
            <a:r>
              <a:rPr sz="2900" b="1" spc="-2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auditadas</a:t>
            </a:r>
            <a:endParaRPr sz="2900" dirty="0">
              <a:latin typeface="Verdana"/>
              <a:cs typeface="Verdana"/>
            </a:endParaRPr>
          </a:p>
          <a:p>
            <a:pPr marL="393700" marR="1937385" indent="-381000" algn="just">
              <a:lnSpc>
                <a:spcPct val="124800"/>
              </a:lnSpc>
              <a:spcBef>
                <a:spcPts val="25"/>
              </a:spcBef>
              <a:buClr>
                <a:srgbClr val="FB0000"/>
              </a:buClr>
              <a:buFont typeface="Wingdings"/>
              <a:buChar char=""/>
              <a:tabLst>
                <a:tab pos="393700" algn="l"/>
              </a:tabLst>
            </a:pP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Mayor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presencia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 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la</a:t>
            </a:r>
            <a:r>
              <a:rPr sz="2900" b="1" spc="-10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 smtClean="0">
                <a:solidFill>
                  <a:srgbClr val="F9FC00"/>
                </a:solidFill>
                <a:latin typeface="Verdana"/>
                <a:cs typeface="Verdana"/>
              </a:rPr>
              <a:t>acción</a:t>
            </a:r>
            <a:r>
              <a:rPr lang="es-PE" sz="2900" b="1" spc="-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5" dirty="0" smtClean="0">
                <a:solidFill>
                  <a:srgbClr val="F9FC00"/>
                </a:solidFill>
                <a:latin typeface="Verdana"/>
                <a:cs typeface="Verdana"/>
              </a:rPr>
              <a:t>fiscalizadora</a:t>
            </a:r>
            <a:endParaRPr sz="2900" dirty="0">
              <a:latin typeface="Verdana"/>
              <a:cs typeface="Verdana"/>
            </a:endParaRPr>
          </a:p>
          <a:p>
            <a:pPr marL="393700" marR="5080" indent="-381000">
              <a:lnSpc>
                <a:spcPct val="124800"/>
              </a:lnSpc>
              <a:buClr>
                <a:srgbClr val="FB0000"/>
              </a:buClr>
              <a:buFont typeface="Wingdings"/>
              <a:buChar char=""/>
              <a:tabLst>
                <a:tab pos="393700" algn="l"/>
                <a:tab pos="2292350" algn="l"/>
                <a:tab pos="5041265" algn="l"/>
                <a:tab pos="7784465" algn="l"/>
              </a:tabLst>
            </a:pP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P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ro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v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ee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r	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i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n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f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o</a:t>
            </a:r>
            <a:r>
              <a:rPr sz="2900" b="1" spc="-30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ma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</a:t>
            </a:r>
            <a:r>
              <a:rPr sz="2900" b="1" spc="-15" dirty="0">
                <a:solidFill>
                  <a:srgbClr val="F9FC00"/>
                </a:solidFill>
                <a:latin typeface="Verdana"/>
                <a:cs typeface="Verdana"/>
              </a:rPr>
              <a:t>i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ó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n	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con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s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o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li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2900" b="1" spc="-15" dirty="0">
                <a:solidFill>
                  <a:srgbClr val="F9FC00"/>
                </a:solidFill>
                <a:latin typeface="Verdana"/>
                <a:cs typeface="Verdana"/>
              </a:rPr>
              <a:t>d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	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n  forma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 oportuna</a:t>
            </a:r>
            <a:endParaRPr sz="2900" dirty="0">
              <a:latin typeface="Verdana"/>
              <a:cs typeface="Verdana"/>
            </a:endParaRPr>
          </a:p>
          <a:p>
            <a:pPr marL="393700" marR="6985" indent="-381000">
              <a:lnSpc>
                <a:spcPct val="124800"/>
              </a:lnSpc>
              <a:spcBef>
                <a:spcPts val="25"/>
              </a:spcBef>
              <a:buClr>
                <a:srgbClr val="FB0000"/>
              </a:buClr>
              <a:buFont typeface="Wingdings"/>
              <a:buChar char=""/>
              <a:tabLst>
                <a:tab pos="393700" algn="l"/>
                <a:tab pos="2407285" algn="l"/>
                <a:tab pos="3400425" algn="l"/>
                <a:tab pos="6576695" algn="l"/>
                <a:tab pos="7917180" algn="l"/>
              </a:tabLst>
            </a:pP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M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j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or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ar	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as	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h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e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rr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am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ie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nt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as	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p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</a:t>
            </a:r>
            <a:r>
              <a:rPr sz="2900" b="1" spc="-5" dirty="0">
                <a:solidFill>
                  <a:srgbClr val="F9FC00"/>
                </a:solidFill>
                <a:latin typeface="Verdana"/>
                <a:cs typeface="Verdana"/>
              </a:rPr>
              <a:t>r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	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l</a:t>
            </a:r>
            <a:r>
              <a:rPr sz="2900" b="1" dirty="0">
                <a:solidFill>
                  <a:srgbClr val="F9FC00"/>
                </a:solidFill>
                <a:latin typeface="Verdana"/>
                <a:cs typeface="Verdana"/>
              </a:rPr>
              <a:t>a  toma </a:t>
            </a:r>
            <a:r>
              <a:rPr sz="2900" b="1" spc="5" dirty="0">
                <a:solidFill>
                  <a:srgbClr val="F9FC00"/>
                </a:solidFill>
                <a:latin typeface="Verdana"/>
                <a:cs typeface="Verdana"/>
              </a:rPr>
              <a:t>de</a:t>
            </a:r>
            <a:r>
              <a:rPr sz="2900" b="1" spc="-25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900" b="1" spc="-10" dirty="0">
                <a:solidFill>
                  <a:srgbClr val="F9FC00"/>
                </a:solidFill>
                <a:latin typeface="Verdana"/>
                <a:cs typeface="Verdana"/>
              </a:rPr>
              <a:t>decisiones</a:t>
            </a:r>
            <a:endParaRPr sz="29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36980" y="850391"/>
            <a:ext cx="210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6FD1C"/>
                </a:solidFill>
              </a:rPr>
              <a:t>Ventajas: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70847" y="6520180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744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83791" y="6520180"/>
            <a:ext cx="5697220" cy="0"/>
          </a:xfrm>
          <a:custGeom>
            <a:avLst/>
            <a:gdLst/>
            <a:ahLst/>
            <a:cxnLst/>
            <a:rect l="l" t="t" r="r" b="b"/>
            <a:pathLst>
              <a:path w="5697220">
                <a:moveTo>
                  <a:pt x="0" y="0"/>
                </a:moveTo>
                <a:lnTo>
                  <a:pt x="5696712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9275" y="466344"/>
            <a:ext cx="809307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u="heavy" spc="-5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ANALISIS DEL </a:t>
            </a:r>
            <a:r>
              <a:rPr sz="2600" u="heavy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DESEMPEÑO </a:t>
            </a:r>
            <a:r>
              <a:rPr sz="2600" u="heavy" spc="-5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DE </a:t>
            </a:r>
            <a:r>
              <a:rPr sz="2600" u="heavy" spc="5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LA</a:t>
            </a:r>
            <a:r>
              <a:rPr sz="2600" u="heavy" spc="-50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 </a:t>
            </a:r>
            <a:r>
              <a:rPr sz="2600" u="heavy" spc="-5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Verdana"/>
                <a:cs typeface="Verdana"/>
              </a:rPr>
              <a:t>GESTION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7944" y="1988185"/>
            <a:ext cx="7526020" cy="0"/>
          </a:xfrm>
          <a:custGeom>
            <a:avLst/>
            <a:gdLst/>
            <a:ahLst/>
            <a:cxnLst/>
            <a:rect l="l" t="t" r="r" b="b"/>
            <a:pathLst>
              <a:path w="7526020">
                <a:moveTo>
                  <a:pt x="0" y="0"/>
                </a:moveTo>
                <a:lnTo>
                  <a:pt x="7525511" y="0"/>
                </a:lnTo>
              </a:path>
            </a:pathLst>
          </a:custGeom>
          <a:ln w="368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854707" y="1399539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229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837944" y="1383030"/>
            <a:ext cx="7526020" cy="0"/>
          </a:xfrm>
          <a:custGeom>
            <a:avLst/>
            <a:gdLst/>
            <a:ahLst/>
            <a:cxnLst/>
            <a:rect l="l" t="t" r="r" b="b"/>
            <a:pathLst>
              <a:path w="7526020">
                <a:moveTo>
                  <a:pt x="0" y="0"/>
                </a:moveTo>
                <a:lnTo>
                  <a:pt x="7525511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345168" y="1399539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36575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883664" y="1954529"/>
            <a:ext cx="7434580" cy="0"/>
          </a:xfrm>
          <a:custGeom>
            <a:avLst/>
            <a:gdLst/>
            <a:ahLst/>
            <a:cxnLst/>
            <a:rect l="l" t="t" r="r" b="b"/>
            <a:pathLst>
              <a:path w="7434580">
                <a:moveTo>
                  <a:pt x="0" y="0"/>
                </a:moveTo>
                <a:lnTo>
                  <a:pt x="7434071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889760" y="1423669"/>
            <a:ext cx="0" cy="52451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0"/>
                </a:moveTo>
                <a:lnTo>
                  <a:pt x="0" y="524510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883664" y="1417955"/>
            <a:ext cx="7434580" cy="0"/>
          </a:xfrm>
          <a:custGeom>
            <a:avLst/>
            <a:gdLst/>
            <a:ahLst/>
            <a:cxnLst/>
            <a:rect l="l" t="t" r="r" b="b"/>
            <a:pathLst>
              <a:path w="7434580">
                <a:moveTo>
                  <a:pt x="0" y="0"/>
                </a:moveTo>
                <a:lnTo>
                  <a:pt x="7434071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311640" y="1423924"/>
            <a:ext cx="0" cy="52451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0"/>
                </a:moveTo>
                <a:lnTo>
                  <a:pt x="0" y="524255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813560" y="1962150"/>
            <a:ext cx="7522845" cy="0"/>
          </a:xfrm>
          <a:custGeom>
            <a:avLst/>
            <a:gdLst/>
            <a:ahLst/>
            <a:cxnLst/>
            <a:rect l="l" t="t" r="r" b="b"/>
            <a:pathLst>
              <a:path w="7522845">
                <a:moveTo>
                  <a:pt x="0" y="0"/>
                </a:moveTo>
                <a:lnTo>
                  <a:pt x="7522463" y="0"/>
                </a:lnTo>
              </a:path>
            </a:pathLst>
          </a:custGeom>
          <a:ln w="3301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30323" y="137541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33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813560" y="1356994"/>
            <a:ext cx="7522845" cy="0"/>
          </a:xfrm>
          <a:custGeom>
            <a:avLst/>
            <a:gdLst/>
            <a:ahLst/>
            <a:cxnLst/>
            <a:rect l="l" t="t" r="r" b="b"/>
            <a:pathLst>
              <a:path w="7522845">
                <a:moveTo>
                  <a:pt x="0" y="0"/>
                </a:moveTo>
                <a:lnTo>
                  <a:pt x="7522463" y="0"/>
                </a:lnTo>
              </a:path>
            </a:pathLst>
          </a:custGeom>
          <a:ln w="368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319259" y="1375155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69976"/>
                </a:lnTo>
              </a:path>
            </a:pathLst>
          </a:custGeom>
          <a:ln w="33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859279" y="1928495"/>
            <a:ext cx="7431405" cy="0"/>
          </a:xfrm>
          <a:custGeom>
            <a:avLst/>
            <a:gdLst/>
            <a:ahLst/>
            <a:cxnLst/>
            <a:rect l="l" t="t" r="r" b="b"/>
            <a:pathLst>
              <a:path w="7431405">
                <a:moveTo>
                  <a:pt x="0" y="0"/>
                </a:moveTo>
                <a:lnTo>
                  <a:pt x="7431024" y="0"/>
                </a:lnTo>
              </a:path>
            </a:pathLst>
          </a:custGeom>
          <a:ln w="888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63851" y="1397000"/>
            <a:ext cx="0" cy="527050"/>
          </a:xfrm>
          <a:custGeom>
            <a:avLst/>
            <a:gdLst/>
            <a:ahLst/>
            <a:cxnLst/>
            <a:rect l="l" t="t" r="r" b="b"/>
            <a:pathLst>
              <a:path h="527050">
                <a:moveTo>
                  <a:pt x="0" y="0"/>
                </a:moveTo>
                <a:lnTo>
                  <a:pt x="0" y="527050"/>
                </a:lnTo>
              </a:path>
            </a:pathLst>
          </a:custGeom>
          <a:ln w="9143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859279" y="1390650"/>
            <a:ext cx="7431405" cy="0"/>
          </a:xfrm>
          <a:custGeom>
            <a:avLst/>
            <a:gdLst/>
            <a:ahLst/>
            <a:cxnLst/>
            <a:rect l="l" t="t" r="r" b="b"/>
            <a:pathLst>
              <a:path w="7431405">
                <a:moveTo>
                  <a:pt x="0" y="0"/>
                </a:moveTo>
                <a:lnTo>
                  <a:pt x="7431024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9285731" y="1396491"/>
            <a:ext cx="0" cy="527685"/>
          </a:xfrm>
          <a:custGeom>
            <a:avLst/>
            <a:gdLst/>
            <a:ahLst/>
            <a:cxnLst/>
            <a:rect l="l" t="t" r="r" b="b"/>
            <a:pathLst>
              <a:path h="527685">
                <a:moveTo>
                  <a:pt x="0" y="0"/>
                </a:moveTo>
                <a:lnTo>
                  <a:pt x="0" y="527304"/>
                </a:lnTo>
              </a:path>
            </a:pathLst>
          </a:custGeom>
          <a:ln w="9144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1895855" y="1420368"/>
            <a:ext cx="739648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90"/>
              </a:spcBef>
              <a:tabLst>
                <a:tab pos="3193415" algn="l"/>
              </a:tabLst>
            </a:pPr>
            <a:r>
              <a:rPr sz="3200" spc="-5" dirty="0">
                <a:solidFill>
                  <a:srgbClr val="FFC000"/>
                </a:solidFill>
                <a:latin typeface="Arial"/>
                <a:cs typeface="Arial"/>
              </a:rPr>
              <a:t>INDICADORES	PRESUPUESTARIOS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04744" y="3347084"/>
            <a:ext cx="1572895" cy="0"/>
          </a:xfrm>
          <a:custGeom>
            <a:avLst/>
            <a:gdLst/>
            <a:ahLst/>
            <a:cxnLst/>
            <a:rect l="l" t="t" r="r" b="b"/>
            <a:pathLst>
              <a:path w="1572895">
                <a:moveTo>
                  <a:pt x="0" y="0"/>
                </a:moveTo>
                <a:lnTo>
                  <a:pt x="1572768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910839" y="2932429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939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904744" y="2926714"/>
            <a:ext cx="1572895" cy="0"/>
          </a:xfrm>
          <a:custGeom>
            <a:avLst/>
            <a:gdLst/>
            <a:ahLst/>
            <a:cxnLst/>
            <a:rect l="l" t="t" r="r" b="b"/>
            <a:pathLst>
              <a:path w="1572895">
                <a:moveTo>
                  <a:pt x="0" y="0"/>
                </a:moveTo>
                <a:lnTo>
                  <a:pt x="1572768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469891" y="2932683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431"/>
                </a:lnTo>
              </a:path>
            </a:pathLst>
          </a:custGeom>
          <a:ln w="1523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929127" y="3322954"/>
            <a:ext cx="1521460" cy="0"/>
          </a:xfrm>
          <a:custGeom>
            <a:avLst/>
            <a:gdLst/>
            <a:ahLst/>
            <a:cxnLst/>
            <a:rect l="l" t="t" r="r" b="b"/>
            <a:pathLst>
              <a:path w="1521460">
                <a:moveTo>
                  <a:pt x="0" y="0"/>
                </a:moveTo>
                <a:lnTo>
                  <a:pt x="1520952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935223" y="2956560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680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929127" y="2950845"/>
            <a:ext cx="1521460" cy="0"/>
          </a:xfrm>
          <a:custGeom>
            <a:avLst/>
            <a:gdLst/>
            <a:ahLst/>
            <a:cxnLst/>
            <a:rect l="l" t="t" r="r" b="b"/>
            <a:pathLst>
              <a:path w="1521460">
                <a:moveTo>
                  <a:pt x="0" y="0"/>
                </a:moveTo>
                <a:lnTo>
                  <a:pt x="1520952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443984" y="2957067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664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880360" y="3322954"/>
            <a:ext cx="1569720" cy="0"/>
          </a:xfrm>
          <a:custGeom>
            <a:avLst/>
            <a:gdLst/>
            <a:ahLst/>
            <a:cxnLst/>
            <a:rect l="l" t="t" r="r" b="b"/>
            <a:pathLst>
              <a:path w="1569720">
                <a:moveTo>
                  <a:pt x="0" y="0"/>
                </a:moveTo>
                <a:lnTo>
                  <a:pt x="1569719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2886455" y="2908300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939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2880360" y="2900679"/>
            <a:ext cx="1569720" cy="0"/>
          </a:xfrm>
          <a:custGeom>
            <a:avLst/>
            <a:gdLst/>
            <a:ahLst/>
            <a:cxnLst/>
            <a:rect l="l" t="t" r="r" b="b"/>
            <a:pathLst>
              <a:path w="1569720">
                <a:moveTo>
                  <a:pt x="0" y="0"/>
                </a:moveTo>
                <a:lnTo>
                  <a:pt x="1569719" y="0"/>
                </a:lnTo>
              </a:path>
            </a:pathLst>
          </a:custGeom>
          <a:ln w="1524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443984" y="2908300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432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904744" y="3298190"/>
            <a:ext cx="1521460" cy="0"/>
          </a:xfrm>
          <a:custGeom>
            <a:avLst/>
            <a:gdLst/>
            <a:ahLst/>
            <a:cxnLst/>
            <a:rect l="l" t="t" r="r" b="b"/>
            <a:pathLst>
              <a:path w="1521460">
                <a:moveTo>
                  <a:pt x="0" y="0"/>
                </a:moveTo>
                <a:lnTo>
                  <a:pt x="1520952" y="0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910839" y="2932429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0"/>
                </a:moveTo>
                <a:lnTo>
                  <a:pt x="0" y="359410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904744" y="2926714"/>
            <a:ext cx="1521460" cy="0"/>
          </a:xfrm>
          <a:custGeom>
            <a:avLst/>
            <a:gdLst/>
            <a:ahLst/>
            <a:cxnLst/>
            <a:rect l="l" t="t" r="r" b="b"/>
            <a:pathLst>
              <a:path w="1521460">
                <a:moveTo>
                  <a:pt x="0" y="0"/>
                </a:moveTo>
                <a:lnTo>
                  <a:pt x="1520952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419600" y="2932683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663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2916935" y="2983992"/>
            <a:ext cx="3523615" cy="1209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Eficacia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2044700">
              <a:lnSpc>
                <a:spcPct val="100000"/>
              </a:lnSpc>
              <a:spcBef>
                <a:spcPts val="1865"/>
              </a:spcBef>
            </a:pP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Eficiencia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32959" y="4212590"/>
            <a:ext cx="1847214" cy="0"/>
          </a:xfrm>
          <a:custGeom>
            <a:avLst/>
            <a:gdLst/>
            <a:ahLst/>
            <a:cxnLst/>
            <a:rect l="l" t="t" r="r" b="b"/>
            <a:pathLst>
              <a:path w="1847214">
                <a:moveTo>
                  <a:pt x="0" y="0"/>
                </a:moveTo>
                <a:lnTo>
                  <a:pt x="1847088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639055" y="3794759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1479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632959" y="3789045"/>
            <a:ext cx="1847214" cy="0"/>
          </a:xfrm>
          <a:custGeom>
            <a:avLst/>
            <a:gdLst/>
            <a:ahLst/>
            <a:cxnLst/>
            <a:rect l="l" t="t" r="r" b="b"/>
            <a:pathLst>
              <a:path w="1847214">
                <a:moveTo>
                  <a:pt x="0" y="0"/>
                </a:moveTo>
                <a:lnTo>
                  <a:pt x="1847088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6473952" y="3795267"/>
            <a:ext cx="0" cy="411480"/>
          </a:xfrm>
          <a:custGeom>
            <a:avLst/>
            <a:gdLst/>
            <a:ahLst/>
            <a:cxnLst/>
            <a:rect l="l" t="t" r="r" b="b"/>
            <a:pathLst>
              <a:path h="411479">
                <a:moveTo>
                  <a:pt x="0" y="0"/>
                </a:moveTo>
                <a:lnTo>
                  <a:pt x="0" y="411480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657344" y="4185284"/>
            <a:ext cx="1798320" cy="0"/>
          </a:xfrm>
          <a:custGeom>
            <a:avLst/>
            <a:gdLst/>
            <a:ahLst/>
            <a:cxnLst/>
            <a:rect l="l" t="t" r="r" b="b"/>
            <a:pathLst>
              <a:path w="1798320">
                <a:moveTo>
                  <a:pt x="0" y="0"/>
                </a:moveTo>
                <a:lnTo>
                  <a:pt x="1798319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663440" y="3822700"/>
            <a:ext cx="0" cy="356870"/>
          </a:xfrm>
          <a:custGeom>
            <a:avLst/>
            <a:gdLst/>
            <a:ahLst/>
            <a:cxnLst/>
            <a:rect l="l" t="t" r="r" b="b"/>
            <a:pathLst>
              <a:path h="356870">
                <a:moveTo>
                  <a:pt x="0" y="0"/>
                </a:moveTo>
                <a:lnTo>
                  <a:pt x="0" y="356869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4657344" y="3815079"/>
            <a:ext cx="1798320" cy="0"/>
          </a:xfrm>
          <a:custGeom>
            <a:avLst/>
            <a:gdLst/>
            <a:ahLst/>
            <a:cxnLst/>
            <a:rect l="l" t="t" r="r" b="b"/>
            <a:pathLst>
              <a:path w="1798320">
                <a:moveTo>
                  <a:pt x="0" y="0"/>
                </a:moveTo>
                <a:lnTo>
                  <a:pt x="1798319" y="0"/>
                </a:lnTo>
              </a:path>
            </a:pathLst>
          </a:custGeom>
          <a:ln w="1523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6448044" y="3822700"/>
            <a:ext cx="0" cy="356870"/>
          </a:xfrm>
          <a:custGeom>
            <a:avLst/>
            <a:gdLst/>
            <a:ahLst/>
            <a:cxnLst/>
            <a:rect l="l" t="t" r="r" b="b"/>
            <a:pathLst>
              <a:path h="356870">
                <a:moveTo>
                  <a:pt x="0" y="0"/>
                </a:moveTo>
                <a:lnTo>
                  <a:pt x="0" y="356615"/>
                </a:lnTo>
              </a:path>
            </a:pathLst>
          </a:custGeom>
          <a:ln w="1523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605528" y="4185284"/>
            <a:ext cx="1850389" cy="0"/>
          </a:xfrm>
          <a:custGeom>
            <a:avLst/>
            <a:gdLst/>
            <a:ahLst/>
            <a:cxnLst/>
            <a:rect l="l" t="t" r="r" b="b"/>
            <a:pathLst>
              <a:path w="1850389">
                <a:moveTo>
                  <a:pt x="0" y="0"/>
                </a:moveTo>
                <a:lnTo>
                  <a:pt x="1850136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611623" y="3770629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939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605528" y="3764915"/>
            <a:ext cx="1850389" cy="0"/>
          </a:xfrm>
          <a:custGeom>
            <a:avLst/>
            <a:gdLst/>
            <a:ahLst/>
            <a:cxnLst/>
            <a:rect l="l" t="t" r="r" b="b"/>
            <a:pathLst>
              <a:path w="1850389">
                <a:moveTo>
                  <a:pt x="0" y="0"/>
                </a:moveTo>
                <a:lnTo>
                  <a:pt x="1850136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6448044" y="3770884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431"/>
                </a:lnTo>
              </a:path>
            </a:pathLst>
          </a:custGeom>
          <a:ln w="1523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632959" y="4161154"/>
            <a:ext cx="1795780" cy="0"/>
          </a:xfrm>
          <a:custGeom>
            <a:avLst/>
            <a:gdLst/>
            <a:ahLst/>
            <a:cxnLst/>
            <a:rect l="l" t="t" r="r" b="b"/>
            <a:pathLst>
              <a:path w="1795779">
                <a:moveTo>
                  <a:pt x="0" y="0"/>
                </a:moveTo>
                <a:lnTo>
                  <a:pt x="1795272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639055" y="3794759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679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632959" y="3789045"/>
            <a:ext cx="1795780" cy="0"/>
          </a:xfrm>
          <a:custGeom>
            <a:avLst/>
            <a:gdLst/>
            <a:ahLst/>
            <a:cxnLst/>
            <a:rect l="l" t="t" r="r" b="b"/>
            <a:pathLst>
              <a:path w="1795779">
                <a:moveTo>
                  <a:pt x="0" y="0"/>
                </a:moveTo>
                <a:lnTo>
                  <a:pt x="1795272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6422135" y="3795267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664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 txBox="1"/>
          <p:nvPr/>
        </p:nvSpPr>
        <p:spPr>
          <a:xfrm>
            <a:off x="7021068" y="4588509"/>
            <a:ext cx="2101850" cy="370613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62229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489"/>
              </a:spcBef>
            </a:pP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Desempeño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007352" y="5003800"/>
            <a:ext cx="2155190" cy="0"/>
          </a:xfrm>
          <a:custGeom>
            <a:avLst/>
            <a:gdLst/>
            <a:ahLst/>
            <a:cxnLst/>
            <a:rect l="l" t="t" r="r" b="b"/>
            <a:pathLst>
              <a:path w="2155190">
                <a:moveTo>
                  <a:pt x="0" y="0"/>
                </a:moveTo>
                <a:lnTo>
                  <a:pt x="2154936" y="0"/>
                </a:lnTo>
              </a:path>
            </a:pathLst>
          </a:custGeom>
          <a:ln w="1524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013447" y="4587240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939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007352" y="4581525"/>
            <a:ext cx="2155190" cy="0"/>
          </a:xfrm>
          <a:custGeom>
            <a:avLst/>
            <a:gdLst/>
            <a:ahLst/>
            <a:cxnLst/>
            <a:rect l="l" t="t" r="r" b="b"/>
            <a:pathLst>
              <a:path w="2155190">
                <a:moveTo>
                  <a:pt x="0" y="0"/>
                </a:moveTo>
                <a:lnTo>
                  <a:pt x="2154936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9154668" y="4587747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431"/>
                </a:lnTo>
              </a:path>
            </a:pathLst>
          </a:custGeom>
          <a:ln w="1524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034783" y="4977765"/>
            <a:ext cx="2100580" cy="0"/>
          </a:xfrm>
          <a:custGeom>
            <a:avLst/>
            <a:gdLst/>
            <a:ahLst/>
            <a:cxnLst/>
            <a:rect l="l" t="t" r="r" b="b"/>
            <a:pathLst>
              <a:path w="2100579">
                <a:moveTo>
                  <a:pt x="0" y="0"/>
                </a:moveTo>
                <a:lnTo>
                  <a:pt x="2100072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040880" y="4612640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0"/>
                </a:moveTo>
                <a:lnTo>
                  <a:pt x="0" y="359410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034783" y="4606290"/>
            <a:ext cx="2100580" cy="0"/>
          </a:xfrm>
          <a:custGeom>
            <a:avLst/>
            <a:gdLst/>
            <a:ahLst/>
            <a:cxnLst/>
            <a:rect l="l" t="t" r="r" b="b"/>
            <a:pathLst>
              <a:path w="2100579">
                <a:moveTo>
                  <a:pt x="0" y="0"/>
                </a:moveTo>
                <a:lnTo>
                  <a:pt x="2100072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9128759" y="4612132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664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6982968" y="4977765"/>
            <a:ext cx="2152015" cy="0"/>
          </a:xfrm>
          <a:custGeom>
            <a:avLst/>
            <a:gdLst/>
            <a:ahLst/>
            <a:cxnLst/>
            <a:rect l="l" t="t" r="r" b="b"/>
            <a:pathLst>
              <a:path w="2152015">
                <a:moveTo>
                  <a:pt x="0" y="0"/>
                </a:moveTo>
                <a:lnTo>
                  <a:pt x="2151887" y="0"/>
                </a:lnTo>
              </a:path>
            </a:pathLst>
          </a:custGeom>
          <a:ln w="11429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6989064" y="4563109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940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6982968" y="4557395"/>
            <a:ext cx="2152015" cy="0"/>
          </a:xfrm>
          <a:custGeom>
            <a:avLst/>
            <a:gdLst/>
            <a:ahLst/>
            <a:cxnLst/>
            <a:rect l="l" t="t" r="r" b="b"/>
            <a:pathLst>
              <a:path w="2152015">
                <a:moveTo>
                  <a:pt x="0" y="0"/>
                </a:moveTo>
                <a:lnTo>
                  <a:pt x="2151887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9128759" y="4563364"/>
            <a:ext cx="0" cy="408940"/>
          </a:xfrm>
          <a:custGeom>
            <a:avLst/>
            <a:gdLst/>
            <a:ahLst/>
            <a:cxnLst/>
            <a:rect l="l" t="t" r="r" b="b"/>
            <a:pathLst>
              <a:path h="408939">
                <a:moveTo>
                  <a:pt x="0" y="0"/>
                </a:moveTo>
                <a:lnTo>
                  <a:pt x="0" y="408431"/>
                </a:lnTo>
              </a:path>
            </a:pathLst>
          </a:custGeom>
          <a:ln w="121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007352" y="4953634"/>
            <a:ext cx="2103120" cy="0"/>
          </a:xfrm>
          <a:custGeom>
            <a:avLst/>
            <a:gdLst/>
            <a:ahLst/>
            <a:cxnLst/>
            <a:rect l="l" t="t" r="r" b="b"/>
            <a:pathLst>
              <a:path w="2103120">
                <a:moveTo>
                  <a:pt x="0" y="0"/>
                </a:moveTo>
                <a:lnTo>
                  <a:pt x="2103120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013447" y="4587240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680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007352" y="4581525"/>
            <a:ext cx="2103120" cy="0"/>
          </a:xfrm>
          <a:custGeom>
            <a:avLst/>
            <a:gdLst/>
            <a:ahLst/>
            <a:cxnLst/>
            <a:rect l="l" t="t" r="r" b="b"/>
            <a:pathLst>
              <a:path w="2103120">
                <a:moveTo>
                  <a:pt x="0" y="0"/>
                </a:moveTo>
                <a:lnTo>
                  <a:pt x="2103120" y="0"/>
                </a:lnTo>
              </a:path>
            </a:pathLst>
          </a:custGeom>
          <a:ln w="1143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9104376" y="4587747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663"/>
                </a:lnTo>
              </a:path>
            </a:pathLst>
          </a:custGeom>
          <a:ln w="121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4251959" y="2024379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4255008" y="2472435"/>
            <a:ext cx="563880" cy="554990"/>
          </a:xfrm>
          <a:custGeom>
            <a:avLst/>
            <a:gdLst/>
            <a:ahLst/>
            <a:cxnLst/>
            <a:rect l="l" t="t" r="r" b="b"/>
            <a:pathLst>
              <a:path w="563879" h="554989">
                <a:moveTo>
                  <a:pt x="503477" y="506627"/>
                </a:moveTo>
                <a:lnTo>
                  <a:pt x="481583" y="527303"/>
                </a:lnTo>
                <a:lnTo>
                  <a:pt x="563879" y="554736"/>
                </a:lnTo>
                <a:lnTo>
                  <a:pt x="550163" y="515112"/>
                </a:lnTo>
                <a:lnTo>
                  <a:pt x="512063" y="515112"/>
                </a:lnTo>
                <a:lnTo>
                  <a:pt x="503477" y="506627"/>
                </a:lnTo>
                <a:close/>
              </a:path>
              <a:path w="563879" h="554989">
                <a:moveTo>
                  <a:pt x="512883" y="497742"/>
                </a:moveTo>
                <a:lnTo>
                  <a:pt x="503477" y="506627"/>
                </a:lnTo>
                <a:lnTo>
                  <a:pt x="512063" y="515112"/>
                </a:lnTo>
                <a:lnTo>
                  <a:pt x="521207" y="505967"/>
                </a:lnTo>
                <a:lnTo>
                  <a:pt x="512883" y="497742"/>
                </a:lnTo>
                <a:close/>
              </a:path>
              <a:path w="563879" h="554989">
                <a:moveTo>
                  <a:pt x="536447" y="475488"/>
                </a:moveTo>
                <a:lnTo>
                  <a:pt x="512883" y="497742"/>
                </a:lnTo>
                <a:lnTo>
                  <a:pt x="521207" y="505967"/>
                </a:lnTo>
                <a:lnTo>
                  <a:pt x="512063" y="515112"/>
                </a:lnTo>
                <a:lnTo>
                  <a:pt x="550163" y="515112"/>
                </a:lnTo>
                <a:lnTo>
                  <a:pt x="536447" y="475488"/>
                </a:lnTo>
                <a:close/>
              </a:path>
              <a:path w="563879" h="554989">
                <a:moveTo>
                  <a:pt x="9143" y="0"/>
                </a:moveTo>
                <a:lnTo>
                  <a:pt x="0" y="9143"/>
                </a:lnTo>
                <a:lnTo>
                  <a:pt x="503477" y="506627"/>
                </a:lnTo>
                <a:lnTo>
                  <a:pt x="512883" y="497742"/>
                </a:lnTo>
                <a:lnTo>
                  <a:pt x="9143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242559" y="2036572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7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5245608" y="2484627"/>
            <a:ext cx="1274445" cy="1256030"/>
          </a:xfrm>
          <a:custGeom>
            <a:avLst/>
            <a:gdLst/>
            <a:ahLst/>
            <a:cxnLst/>
            <a:rect l="l" t="t" r="r" b="b"/>
            <a:pathLst>
              <a:path w="1274445" h="1256029">
                <a:moveTo>
                  <a:pt x="1215203" y="1206210"/>
                </a:moveTo>
                <a:lnTo>
                  <a:pt x="1191767" y="1228344"/>
                </a:lnTo>
                <a:lnTo>
                  <a:pt x="1274064" y="1255776"/>
                </a:lnTo>
                <a:lnTo>
                  <a:pt x="1260347" y="1216152"/>
                </a:lnTo>
                <a:lnTo>
                  <a:pt x="1225295" y="1216152"/>
                </a:lnTo>
                <a:lnTo>
                  <a:pt x="1215203" y="1206210"/>
                </a:lnTo>
                <a:close/>
              </a:path>
              <a:path w="1274445" h="1256029">
                <a:moveTo>
                  <a:pt x="1223065" y="1198785"/>
                </a:moveTo>
                <a:lnTo>
                  <a:pt x="1215203" y="1206210"/>
                </a:lnTo>
                <a:lnTo>
                  <a:pt x="1225295" y="1216152"/>
                </a:lnTo>
                <a:lnTo>
                  <a:pt x="1231391" y="1207008"/>
                </a:lnTo>
                <a:lnTo>
                  <a:pt x="1223065" y="1198785"/>
                </a:lnTo>
                <a:close/>
              </a:path>
              <a:path w="1274445" h="1256029">
                <a:moveTo>
                  <a:pt x="1246631" y="1176527"/>
                </a:moveTo>
                <a:lnTo>
                  <a:pt x="1223065" y="1198785"/>
                </a:lnTo>
                <a:lnTo>
                  <a:pt x="1231391" y="1207008"/>
                </a:lnTo>
                <a:lnTo>
                  <a:pt x="1225295" y="1216152"/>
                </a:lnTo>
                <a:lnTo>
                  <a:pt x="1260347" y="1216152"/>
                </a:lnTo>
                <a:lnTo>
                  <a:pt x="1246631" y="1176527"/>
                </a:lnTo>
                <a:close/>
              </a:path>
              <a:path w="1274445" h="1256029">
                <a:moveTo>
                  <a:pt x="9143" y="0"/>
                </a:moveTo>
                <a:lnTo>
                  <a:pt x="0" y="9144"/>
                </a:lnTo>
                <a:lnTo>
                  <a:pt x="1215203" y="1206210"/>
                </a:lnTo>
                <a:lnTo>
                  <a:pt x="1223065" y="1198785"/>
                </a:lnTo>
                <a:lnTo>
                  <a:pt x="9143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321552" y="2036572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7"/>
                </a:lnTo>
              </a:path>
            </a:pathLst>
          </a:custGeom>
          <a:ln w="12190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324600" y="2484627"/>
            <a:ext cx="2112645" cy="2078989"/>
          </a:xfrm>
          <a:custGeom>
            <a:avLst/>
            <a:gdLst/>
            <a:ahLst/>
            <a:cxnLst/>
            <a:rect l="l" t="t" r="r" b="b"/>
            <a:pathLst>
              <a:path w="2112645" h="2078989">
                <a:moveTo>
                  <a:pt x="2054277" y="2030042"/>
                </a:moveTo>
                <a:lnTo>
                  <a:pt x="2029968" y="2054352"/>
                </a:lnTo>
                <a:lnTo>
                  <a:pt x="2112264" y="2078736"/>
                </a:lnTo>
                <a:lnTo>
                  <a:pt x="2098548" y="2039112"/>
                </a:lnTo>
                <a:lnTo>
                  <a:pt x="2063496" y="2039112"/>
                </a:lnTo>
                <a:lnTo>
                  <a:pt x="2054277" y="2030042"/>
                </a:lnTo>
                <a:close/>
              </a:path>
              <a:path w="2112645" h="2078989">
                <a:moveTo>
                  <a:pt x="2063421" y="2020898"/>
                </a:moveTo>
                <a:lnTo>
                  <a:pt x="2054277" y="2030042"/>
                </a:lnTo>
                <a:lnTo>
                  <a:pt x="2063496" y="2039112"/>
                </a:lnTo>
                <a:lnTo>
                  <a:pt x="2072640" y="2029968"/>
                </a:lnTo>
                <a:lnTo>
                  <a:pt x="2063421" y="2020898"/>
                </a:lnTo>
                <a:close/>
              </a:path>
              <a:path w="2112645" h="2078989">
                <a:moveTo>
                  <a:pt x="2084831" y="1999488"/>
                </a:moveTo>
                <a:lnTo>
                  <a:pt x="2063421" y="2020898"/>
                </a:lnTo>
                <a:lnTo>
                  <a:pt x="2072640" y="2029968"/>
                </a:lnTo>
                <a:lnTo>
                  <a:pt x="2063496" y="2039112"/>
                </a:lnTo>
                <a:lnTo>
                  <a:pt x="2098548" y="2039112"/>
                </a:lnTo>
                <a:lnTo>
                  <a:pt x="2084831" y="1999488"/>
                </a:lnTo>
                <a:close/>
              </a:path>
              <a:path w="2112645" h="2078989">
                <a:moveTo>
                  <a:pt x="9144" y="0"/>
                </a:moveTo>
                <a:lnTo>
                  <a:pt x="0" y="9144"/>
                </a:lnTo>
                <a:lnTo>
                  <a:pt x="2054277" y="2030042"/>
                </a:lnTo>
                <a:lnTo>
                  <a:pt x="2063421" y="2020898"/>
                </a:lnTo>
                <a:lnTo>
                  <a:pt x="9144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1091183" y="3670300"/>
            <a:ext cx="2584704" cy="1658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4032503" y="4535932"/>
            <a:ext cx="2267712" cy="1542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080504" y="5240020"/>
            <a:ext cx="1990344" cy="1563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8990" y="1338580"/>
            <a:ext cx="8610600" cy="118618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283210" marR="244475" indent="-192405">
              <a:lnSpc>
                <a:spcPct val="100000"/>
              </a:lnSpc>
              <a:spcBef>
                <a:spcPts val="340"/>
              </a:spcBef>
              <a:buFont typeface="Verdana"/>
              <a:buChar char="•"/>
              <a:tabLst>
                <a:tab pos="283845" algn="l"/>
              </a:tabLst>
            </a:pP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Determina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el cumplimiento </a:t>
            </a: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las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metas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programadas para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el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período, 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respecto </a:t>
            </a: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las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metas cumplidas </a:t>
            </a: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y/o</a:t>
            </a:r>
            <a:r>
              <a:rPr sz="1600" b="1" spc="-15" dirty="0">
                <a:solidFill>
                  <a:srgbClr val="34ED0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ejecutadas.</a:t>
            </a:r>
            <a:endParaRPr sz="1600" dirty="0">
              <a:latin typeface="Verdana"/>
              <a:cs typeface="Verdana"/>
            </a:endParaRPr>
          </a:p>
          <a:p>
            <a:pPr marL="283210" indent="-192405">
              <a:lnSpc>
                <a:spcPct val="100000"/>
              </a:lnSpc>
              <a:buFont typeface="Verdana"/>
              <a:buChar char="•"/>
              <a:tabLst>
                <a:tab pos="283845" algn="l"/>
              </a:tabLst>
            </a:pP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Identifica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el avance </a:t>
            </a: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la </a:t>
            </a:r>
            <a:r>
              <a:rPr sz="1600" b="1" spc="-5" dirty="0">
                <a:solidFill>
                  <a:srgbClr val="34ED0F"/>
                </a:solidFill>
                <a:latin typeface="Verdana"/>
                <a:cs typeface="Verdana"/>
              </a:rPr>
              <a:t>ejecución presupuestaria </a:t>
            </a:r>
            <a:r>
              <a:rPr sz="1600" b="1" spc="5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34ED0F"/>
                </a:solidFill>
                <a:latin typeface="Verdana"/>
                <a:cs typeface="Verdana"/>
              </a:rPr>
              <a:t>gastos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0802" y="31050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845"/>
                </a:lnTo>
                <a:lnTo>
                  <a:pt x="2413" y="298638"/>
                </a:lnTo>
                <a:lnTo>
                  <a:pt x="9024" y="310753"/>
                </a:lnTo>
                <a:lnTo>
                  <a:pt x="18885" y="318938"/>
                </a:lnTo>
                <a:lnTo>
                  <a:pt x="31050" y="321945"/>
                </a:lnTo>
                <a:lnTo>
                  <a:pt x="222313" y="321945"/>
                </a:lnTo>
                <a:lnTo>
                  <a:pt x="253365" y="283845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08900" y="29382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3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20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20" y="62293"/>
                </a:lnTo>
                <a:lnTo>
                  <a:pt x="2743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468" y="36384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845"/>
                </a:lnTo>
                <a:lnTo>
                  <a:pt x="2413" y="298638"/>
                </a:lnTo>
                <a:lnTo>
                  <a:pt x="9024" y="310753"/>
                </a:lnTo>
                <a:lnTo>
                  <a:pt x="18886" y="318938"/>
                </a:lnTo>
                <a:lnTo>
                  <a:pt x="31051" y="321945"/>
                </a:lnTo>
                <a:lnTo>
                  <a:pt x="222313" y="321945"/>
                </a:lnTo>
                <a:lnTo>
                  <a:pt x="253365" y="283845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99756" y="34716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3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81468" y="41718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844"/>
                </a:lnTo>
                <a:lnTo>
                  <a:pt x="2413" y="298638"/>
                </a:lnTo>
                <a:lnTo>
                  <a:pt x="9024" y="310753"/>
                </a:lnTo>
                <a:lnTo>
                  <a:pt x="18886" y="318938"/>
                </a:lnTo>
                <a:lnTo>
                  <a:pt x="31051" y="321944"/>
                </a:lnTo>
                <a:lnTo>
                  <a:pt x="222313" y="321944"/>
                </a:lnTo>
                <a:lnTo>
                  <a:pt x="253365" y="283844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99756" y="40050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2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621027" y="3218689"/>
            <a:ext cx="7390765" cy="17895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Ejecución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Presupuestaria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Ingresos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/ Monto de Ingresos</a:t>
            </a:r>
            <a:r>
              <a:rPr sz="16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Estimados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Cantidad Meta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Presup. Obtenida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X1 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/ 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Cantidad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Meta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Presup. Formulada</a:t>
            </a:r>
            <a:r>
              <a:rPr sz="1600" b="1" spc="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X1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0480" marR="5080">
              <a:lnSpc>
                <a:spcPct val="218800"/>
              </a:lnSpc>
              <a:spcBef>
                <a:spcPts val="240"/>
              </a:spcBef>
              <a:tabLst>
                <a:tab pos="6842759" algn="l"/>
              </a:tabLst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Cantidad Meta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Presup. Obtenida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X1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/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Cantidad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Meta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Presup. Programada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X1 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Compromisos Efectuados 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PIA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/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Egresos</a:t>
            </a:r>
            <a:r>
              <a:rPr sz="1600" b="1" spc="3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Previstos</a:t>
            </a:r>
            <a:r>
              <a:rPr sz="16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FFC000"/>
                </a:solidFill>
                <a:latin typeface="Arial"/>
                <a:cs typeface="Arial"/>
              </a:rPr>
              <a:t>PIA	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(C.G)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1468" y="47052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844"/>
                </a:lnTo>
                <a:lnTo>
                  <a:pt x="2413" y="298638"/>
                </a:lnTo>
                <a:lnTo>
                  <a:pt x="9024" y="310753"/>
                </a:lnTo>
                <a:lnTo>
                  <a:pt x="18886" y="318938"/>
                </a:lnTo>
                <a:lnTo>
                  <a:pt x="31051" y="321944"/>
                </a:lnTo>
                <a:lnTo>
                  <a:pt x="222313" y="321944"/>
                </a:lnTo>
                <a:lnTo>
                  <a:pt x="253365" y="283844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099756" y="45384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2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081468" y="53148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654"/>
                </a:lnTo>
                <a:lnTo>
                  <a:pt x="2413" y="298448"/>
                </a:lnTo>
                <a:lnTo>
                  <a:pt x="9024" y="310562"/>
                </a:lnTo>
                <a:lnTo>
                  <a:pt x="18886" y="318748"/>
                </a:lnTo>
                <a:lnTo>
                  <a:pt x="31051" y="321754"/>
                </a:lnTo>
                <a:lnTo>
                  <a:pt x="222313" y="321754"/>
                </a:lnTo>
                <a:lnTo>
                  <a:pt x="253365" y="283654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099756" y="51480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2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1639316" y="5398009"/>
            <a:ext cx="667385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Compromisos Efectuados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PIA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/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Egresos Previstos</a:t>
            </a:r>
            <a:r>
              <a:rPr sz="16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FFC000"/>
                </a:solidFill>
                <a:latin typeface="Arial"/>
                <a:cs typeface="Arial"/>
              </a:rPr>
              <a:t>PIA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51595" y="5398009"/>
            <a:ext cx="53594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FFC000"/>
                </a:solidFill>
                <a:latin typeface="Arial"/>
                <a:cs typeface="Arial"/>
              </a:rPr>
              <a:t>(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1468" y="58482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654"/>
                </a:lnTo>
                <a:lnTo>
                  <a:pt x="2413" y="298448"/>
                </a:lnTo>
                <a:lnTo>
                  <a:pt x="9024" y="310562"/>
                </a:lnTo>
                <a:lnTo>
                  <a:pt x="18886" y="318748"/>
                </a:lnTo>
                <a:lnTo>
                  <a:pt x="31051" y="321754"/>
                </a:lnTo>
                <a:lnTo>
                  <a:pt x="222313" y="321754"/>
                </a:lnTo>
                <a:lnTo>
                  <a:pt x="253365" y="283654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099756" y="56814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5">
                <a:moveTo>
                  <a:pt x="30861" y="248983"/>
                </a:moveTo>
                <a:lnTo>
                  <a:pt x="0" y="393572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5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081468" y="6381686"/>
            <a:ext cx="254000" cy="321945"/>
          </a:xfrm>
          <a:custGeom>
            <a:avLst/>
            <a:gdLst/>
            <a:ahLst/>
            <a:cxnLst/>
            <a:rect l="l" t="t" r="r" b="b"/>
            <a:pathLst>
              <a:path w="254000" h="321945">
                <a:moveTo>
                  <a:pt x="253555" y="38100"/>
                </a:moveTo>
                <a:lnTo>
                  <a:pt x="251141" y="23306"/>
                </a:lnTo>
                <a:lnTo>
                  <a:pt x="244530" y="11191"/>
                </a:lnTo>
                <a:lnTo>
                  <a:pt x="234669" y="3006"/>
                </a:lnTo>
                <a:lnTo>
                  <a:pt x="222503" y="0"/>
                </a:lnTo>
                <a:lnTo>
                  <a:pt x="31241" y="0"/>
                </a:lnTo>
                <a:lnTo>
                  <a:pt x="190" y="38100"/>
                </a:lnTo>
                <a:lnTo>
                  <a:pt x="0" y="283654"/>
                </a:lnTo>
                <a:lnTo>
                  <a:pt x="2413" y="298448"/>
                </a:lnTo>
                <a:lnTo>
                  <a:pt x="9024" y="310562"/>
                </a:lnTo>
                <a:lnTo>
                  <a:pt x="18886" y="318748"/>
                </a:lnTo>
                <a:lnTo>
                  <a:pt x="31051" y="321754"/>
                </a:lnTo>
                <a:lnTo>
                  <a:pt x="222313" y="321754"/>
                </a:lnTo>
                <a:lnTo>
                  <a:pt x="253365" y="283654"/>
                </a:lnTo>
                <a:lnTo>
                  <a:pt x="253555" y="38100"/>
                </a:lnTo>
                <a:close/>
              </a:path>
            </a:pathLst>
          </a:custGeom>
          <a:ln w="747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099756" y="6214808"/>
            <a:ext cx="274320" cy="534035"/>
          </a:xfrm>
          <a:custGeom>
            <a:avLst/>
            <a:gdLst/>
            <a:ahLst/>
            <a:cxnLst/>
            <a:rect l="l" t="t" r="r" b="b"/>
            <a:pathLst>
              <a:path w="274319" h="534034">
                <a:moveTo>
                  <a:pt x="30861" y="248983"/>
                </a:moveTo>
                <a:lnTo>
                  <a:pt x="0" y="393572"/>
                </a:lnTo>
                <a:lnTo>
                  <a:pt x="105918" y="533971"/>
                </a:lnTo>
                <a:lnTo>
                  <a:pt x="154547" y="397763"/>
                </a:lnTo>
                <a:lnTo>
                  <a:pt x="86487" y="397763"/>
                </a:lnTo>
                <a:lnTo>
                  <a:pt x="30861" y="248983"/>
                </a:lnTo>
                <a:close/>
              </a:path>
              <a:path w="274319" h="534034">
                <a:moveTo>
                  <a:pt x="274319" y="0"/>
                </a:moveTo>
                <a:lnTo>
                  <a:pt x="86487" y="397763"/>
                </a:lnTo>
                <a:lnTo>
                  <a:pt x="154547" y="397763"/>
                </a:lnTo>
                <a:lnTo>
                  <a:pt x="274319" y="62293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1639316" y="5855209"/>
            <a:ext cx="671512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Compromisos Efectuados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PIM / 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Egresos Previstos</a:t>
            </a:r>
            <a:r>
              <a:rPr sz="1600" b="1" spc="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PIM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03411" y="5855209"/>
            <a:ext cx="5238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FFC000"/>
                </a:solidFill>
                <a:latin typeface="Arial"/>
                <a:cs typeface="Arial"/>
              </a:rPr>
              <a:t>(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39316" y="6464809"/>
            <a:ext cx="671512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Compromisos Efectuados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PIM / Monto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Egresos Previstos</a:t>
            </a:r>
            <a:r>
              <a:rPr sz="1600" b="1" spc="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PIM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03411" y="6464809"/>
            <a:ext cx="53594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F2F2F2"/>
                </a:solidFill>
                <a:latin typeface="Arial"/>
                <a:cs typeface="Arial"/>
              </a:rPr>
              <a:t>(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G)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99744" y="1071880"/>
            <a:ext cx="3343910" cy="0"/>
          </a:xfrm>
          <a:custGeom>
            <a:avLst/>
            <a:gdLst/>
            <a:ahLst/>
            <a:cxnLst/>
            <a:rect l="l" t="t" r="r" b="b"/>
            <a:pathLst>
              <a:path w="3343910">
                <a:moveTo>
                  <a:pt x="0" y="0"/>
                </a:moveTo>
                <a:lnTo>
                  <a:pt x="3343655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016508" y="6070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10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99744" y="590550"/>
            <a:ext cx="3343910" cy="0"/>
          </a:xfrm>
          <a:custGeom>
            <a:avLst/>
            <a:gdLst/>
            <a:ahLst/>
            <a:cxnLst/>
            <a:rect l="l" t="t" r="r" b="b"/>
            <a:pathLst>
              <a:path w="3343910">
                <a:moveTo>
                  <a:pt x="0" y="0"/>
                </a:moveTo>
                <a:lnTo>
                  <a:pt x="3343655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326635" y="6070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33527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45462" y="1036955"/>
            <a:ext cx="3252470" cy="0"/>
          </a:xfrm>
          <a:custGeom>
            <a:avLst/>
            <a:gdLst/>
            <a:ahLst/>
            <a:cxnLst/>
            <a:rect l="l" t="t" r="r" b="b"/>
            <a:pathLst>
              <a:path w="3252470">
                <a:moveTo>
                  <a:pt x="0" y="0"/>
                </a:moveTo>
                <a:lnTo>
                  <a:pt x="3252217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051559" y="631190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400050"/>
                </a:lnTo>
              </a:path>
            </a:pathLst>
          </a:custGeom>
          <a:ln w="12193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045462" y="625475"/>
            <a:ext cx="3252470" cy="0"/>
          </a:xfrm>
          <a:custGeom>
            <a:avLst/>
            <a:gdLst/>
            <a:ahLst/>
            <a:cxnLst/>
            <a:rect l="l" t="t" r="r" b="b"/>
            <a:pathLst>
              <a:path w="3252470">
                <a:moveTo>
                  <a:pt x="0" y="0"/>
                </a:moveTo>
                <a:lnTo>
                  <a:pt x="3252217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291584" y="631444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0"/>
                </a:moveTo>
                <a:lnTo>
                  <a:pt x="0" y="399287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975360" y="1047750"/>
            <a:ext cx="3340735" cy="0"/>
          </a:xfrm>
          <a:custGeom>
            <a:avLst/>
            <a:gdLst/>
            <a:ahLst/>
            <a:cxnLst/>
            <a:rect l="l" t="t" r="r" b="b"/>
            <a:pathLst>
              <a:path w="3340735">
                <a:moveTo>
                  <a:pt x="0" y="0"/>
                </a:moveTo>
                <a:lnTo>
                  <a:pt x="3340607" y="0"/>
                </a:lnTo>
              </a:path>
            </a:pathLst>
          </a:custGeom>
          <a:ln w="3302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992124" y="582930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09"/>
                </a:lnTo>
              </a:path>
            </a:pathLst>
          </a:custGeom>
          <a:ln w="33528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975360" y="565784"/>
            <a:ext cx="3340735" cy="0"/>
          </a:xfrm>
          <a:custGeom>
            <a:avLst/>
            <a:gdLst/>
            <a:ahLst/>
            <a:cxnLst/>
            <a:rect l="l" t="t" r="r" b="b"/>
            <a:pathLst>
              <a:path w="3340735">
                <a:moveTo>
                  <a:pt x="0" y="0"/>
                </a:moveTo>
                <a:lnTo>
                  <a:pt x="3340607" y="0"/>
                </a:lnTo>
              </a:path>
            </a:pathLst>
          </a:custGeom>
          <a:ln w="3429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299203" y="582676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5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021080" y="1012189"/>
            <a:ext cx="3249295" cy="0"/>
          </a:xfrm>
          <a:custGeom>
            <a:avLst/>
            <a:gdLst/>
            <a:ahLst/>
            <a:cxnLst/>
            <a:rect l="l" t="t" r="r" b="b"/>
            <a:pathLst>
              <a:path w="3249295">
                <a:moveTo>
                  <a:pt x="0" y="0"/>
                </a:moveTo>
                <a:lnTo>
                  <a:pt x="3249168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025652" y="604519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1319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021080" y="599440"/>
            <a:ext cx="3249295" cy="0"/>
          </a:xfrm>
          <a:custGeom>
            <a:avLst/>
            <a:gdLst/>
            <a:ahLst/>
            <a:cxnLst/>
            <a:rect l="l" t="t" r="r" b="b"/>
            <a:pathLst>
              <a:path w="3249295">
                <a:moveTo>
                  <a:pt x="0" y="0"/>
                </a:moveTo>
                <a:lnTo>
                  <a:pt x="3249168" y="0"/>
                </a:lnTo>
              </a:path>
            </a:pathLst>
          </a:custGeom>
          <a:ln w="1016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265676" y="604012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9144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057655" y="595630"/>
            <a:ext cx="3214370" cy="414857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4508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Indicador de</a:t>
            </a:r>
            <a:r>
              <a:rPr sz="2400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Eficacia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3962400" cy="109855"/>
          </a:xfrm>
          <a:custGeom>
            <a:avLst/>
            <a:gdLst/>
            <a:ahLst/>
            <a:cxnLst/>
            <a:rect l="l" t="t" r="r" b="b"/>
            <a:pathLst>
              <a:path w="3962400" h="109855">
                <a:moveTo>
                  <a:pt x="0" y="109727"/>
                </a:moveTo>
                <a:lnTo>
                  <a:pt x="3962400" y="109727"/>
                </a:lnTo>
                <a:lnTo>
                  <a:pt x="396240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39624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20571" y="3463797"/>
            <a:ext cx="7620000" cy="2202815"/>
          </a:xfrm>
          <a:custGeom>
            <a:avLst/>
            <a:gdLst/>
            <a:ahLst/>
            <a:cxnLst/>
            <a:rect l="l" t="t" r="r" b="b"/>
            <a:pathLst>
              <a:path w="7620000" h="2202815">
                <a:moveTo>
                  <a:pt x="4111942" y="0"/>
                </a:moveTo>
                <a:lnTo>
                  <a:pt x="3526726" y="318325"/>
                </a:lnTo>
                <a:lnTo>
                  <a:pt x="2456688" y="682180"/>
                </a:lnTo>
                <a:lnTo>
                  <a:pt x="1461135" y="907351"/>
                </a:lnTo>
                <a:lnTo>
                  <a:pt x="503872" y="998219"/>
                </a:lnTo>
                <a:lnTo>
                  <a:pt x="0" y="1091564"/>
                </a:lnTo>
                <a:lnTo>
                  <a:pt x="446341" y="1249679"/>
                </a:lnTo>
                <a:lnTo>
                  <a:pt x="894968" y="1359789"/>
                </a:lnTo>
                <a:lnTo>
                  <a:pt x="1285874" y="1431607"/>
                </a:lnTo>
                <a:lnTo>
                  <a:pt x="1537906" y="1546478"/>
                </a:lnTo>
                <a:lnTo>
                  <a:pt x="1890521" y="1749933"/>
                </a:lnTo>
                <a:lnTo>
                  <a:pt x="2202370" y="2020443"/>
                </a:lnTo>
                <a:lnTo>
                  <a:pt x="2533459" y="2159127"/>
                </a:lnTo>
                <a:lnTo>
                  <a:pt x="2749295" y="2202370"/>
                </a:lnTo>
                <a:lnTo>
                  <a:pt x="3332416" y="1795462"/>
                </a:lnTo>
                <a:lnTo>
                  <a:pt x="3917632" y="1546478"/>
                </a:lnTo>
                <a:lnTo>
                  <a:pt x="4404741" y="1383601"/>
                </a:lnTo>
                <a:lnTo>
                  <a:pt x="5181981" y="1091564"/>
                </a:lnTo>
                <a:lnTo>
                  <a:pt x="6782181" y="612838"/>
                </a:lnTo>
                <a:lnTo>
                  <a:pt x="7170801" y="567309"/>
                </a:lnTo>
                <a:lnTo>
                  <a:pt x="7400314" y="567309"/>
                </a:lnTo>
                <a:lnTo>
                  <a:pt x="6859406" y="454913"/>
                </a:lnTo>
                <a:lnTo>
                  <a:pt x="6120003" y="454913"/>
                </a:lnTo>
                <a:lnTo>
                  <a:pt x="5239511" y="318325"/>
                </a:lnTo>
                <a:lnTo>
                  <a:pt x="4596574" y="114871"/>
                </a:lnTo>
                <a:lnTo>
                  <a:pt x="4111942" y="0"/>
                </a:lnTo>
                <a:close/>
              </a:path>
              <a:path w="7620000" h="2202815">
                <a:moveTo>
                  <a:pt x="7400314" y="567309"/>
                </a:moveTo>
                <a:lnTo>
                  <a:pt x="7170801" y="567309"/>
                </a:lnTo>
                <a:lnTo>
                  <a:pt x="7619428" y="612838"/>
                </a:lnTo>
                <a:lnTo>
                  <a:pt x="7400314" y="567309"/>
                </a:lnTo>
                <a:close/>
              </a:path>
              <a:path w="7620000" h="2202815">
                <a:moveTo>
                  <a:pt x="6743890" y="430911"/>
                </a:moveTo>
                <a:lnTo>
                  <a:pt x="6120003" y="454913"/>
                </a:lnTo>
                <a:lnTo>
                  <a:pt x="6859406" y="454913"/>
                </a:lnTo>
                <a:lnTo>
                  <a:pt x="6743890" y="430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0571" y="3463797"/>
            <a:ext cx="7620000" cy="2202815"/>
          </a:xfrm>
          <a:custGeom>
            <a:avLst/>
            <a:gdLst/>
            <a:ahLst/>
            <a:cxnLst/>
            <a:rect l="l" t="t" r="r" b="b"/>
            <a:pathLst>
              <a:path w="7620000" h="2202815">
                <a:moveTo>
                  <a:pt x="503872" y="998219"/>
                </a:moveTo>
                <a:lnTo>
                  <a:pt x="0" y="1091564"/>
                </a:lnTo>
                <a:lnTo>
                  <a:pt x="446341" y="1249679"/>
                </a:lnTo>
                <a:lnTo>
                  <a:pt x="894968" y="1359789"/>
                </a:lnTo>
                <a:lnTo>
                  <a:pt x="1285874" y="1431607"/>
                </a:lnTo>
                <a:lnTo>
                  <a:pt x="1537906" y="1546478"/>
                </a:lnTo>
                <a:lnTo>
                  <a:pt x="1890521" y="1749933"/>
                </a:lnTo>
                <a:lnTo>
                  <a:pt x="2202370" y="2020443"/>
                </a:lnTo>
                <a:lnTo>
                  <a:pt x="2533459" y="2159127"/>
                </a:lnTo>
                <a:lnTo>
                  <a:pt x="2749295" y="2202370"/>
                </a:lnTo>
                <a:lnTo>
                  <a:pt x="3042094" y="1998916"/>
                </a:lnTo>
                <a:lnTo>
                  <a:pt x="3332416" y="1795462"/>
                </a:lnTo>
                <a:lnTo>
                  <a:pt x="3917632" y="1546478"/>
                </a:lnTo>
                <a:lnTo>
                  <a:pt x="4404741" y="1383601"/>
                </a:lnTo>
                <a:lnTo>
                  <a:pt x="5181981" y="1091564"/>
                </a:lnTo>
                <a:lnTo>
                  <a:pt x="6393560" y="727710"/>
                </a:lnTo>
                <a:lnTo>
                  <a:pt x="6782181" y="612838"/>
                </a:lnTo>
                <a:lnTo>
                  <a:pt x="7170801" y="567309"/>
                </a:lnTo>
                <a:lnTo>
                  <a:pt x="7619428" y="612838"/>
                </a:lnTo>
                <a:lnTo>
                  <a:pt x="6743890" y="430911"/>
                </a:lnTo>
                <a:lnTo>
                  <a:pt x="6120003" y="454913"/>
                </a:lnTo>
                <a:lnTo>
                  <a:pt x="5239511" y="318325"/>
                </a:lnTo>
                <a:lnTo>
                  <a:pt x="4596574" y="114871"/>
                </a:lnTo>
                <a:lnTo>
                  <a:pt x="4111942" y="0"/>
                </a:lnTo>
                <a:lnTo>
                  <a:pt x="3526726" y="318325"/>
                </a:lnTo>
                <a:lnTo>
                  <a:pt x="2456688" y="682180"/>
                </a:lnTo>
                <a:lnTo>
                  <a:pt x="1461135" y="907351"/>
                </a:lnTo>
                <a:lnTo>
                  <a:pt x="503872" y="998219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503807" y="3281870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3996880" y="0"/>
                </a:moveTo>
                <a:lnTo>
                  <a:pt x="3800094" y="181927"/>
                </a:lnTo>
                <a:lnTo>
                  <a:pt x="3507485" y="318325"/>
                </a:lnTo>
                <a:lnTo>
                  <a:pt x="3020377" y="476440"/>
                </a:lnTo>
                <a:lnTo>
                  <a:pt x="2377440" y="706183"/>
                </a:lnTo>
                <a:lnTo>
                  <a:pt x="1693735" y="885825"/>
                </a:lnTo>
                <a:lnTo>
                  <a:pt x="1247584" y="955166"/>
                </a:lnTo>
                <a:lnTo>
                  <a:pt x="681418" y="998219"/>
                </a:lnTo>
                <a:lnTo>
                  <a:pt x="0" y="998219"/>
                </a:lnTo>
                <a:lnTo>
                  <a:pt x="700468" y="1338071"/>
                </a:lnTo>
                <a:lnTo>
                  <a:pt x="1206817" y="1431607"/>
                </a:lnTo>
                <a:lnTo>
                  <a:pt x="1616964" y="1541716"/>
                </a:lnTo>
                <a:lnTo>
                  <a:pt x="2104072" y="1862327"/>
                </a:lnTo>
                <a:lnTo>
                  <a:pt x="2475928" y="2135314"/>
                </a:lnTo>
                <a:lnTo>
                  <a:pt x="2650997" y="2022728"/>
                </a:lnTo>
                <a:lnTo>
                  <a:pt x="3272408" y="1792985"/>
                </a:lnTo>
                <a:lnTo>
                  <a:pt x="3857625" y="1589531"/>
                </a:lnTo>
                <a:lnTo>
                  <a:pt x="4423791" y="1316545"/>
                </a:lnTo>
                <a:lnTo>
                  <a:pt x="6021705" y="909637"/>
                </a:lnTo>
                <a:lnTo>
                  <a:pt x="6431851" y="725424"/>
                </a:lnTo>
                <a:lnTo>
                  <a:pt x="6782181" y="612838"/>
                </a:lnTo>
                <a:lnTo>
                  <a:pt x="7038488" y="476440"/>
                </a:lnTo>
                <a:lnTo>
                  <a:pt x="6218301" y="476440"/>
                </a:lnTo>
                <a:lnTo>
                  <a:pt x="5534596" y="406907"/>
                </a:lnTo>
                <a:lnTo>
                  <a:pt x="4850892" y="227456"/>
                </a:lnTo>
                <a:lnTo>
                  <a:pt x="4404741" y="158114"/>
                </a:lnTo>
                <a:lnTo>
                  <a:pt x="3996880" y="0"/>
                </a:lnTo>
                <a:close/>
              </a:path>
              <a:path w="7250430" h="2135504">
                <a:moveTo>
                  <a:pt x="7250049" y="363854"/>
                </a:moveTo>
                <a:lnTo>
                  <a:pt x="6803707" y="406907"/>
                </a:lnTo>
                <a:lnTo>
                  <a:pt x="6218301" y="476440"/>
                </a:lnTo>
                <a:lnTo>
                  <a:pt x="7038488" y="476440"/>
                </a:lnTo>
                <a:lnTo>
                  <a:pt x="7250049" y="363854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03807" y="3281870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0" y="998219"/>
                </a:moveTo>
                <a:lnTo>
                  <a:pt x="681418" y="998219"/>
                </a:lnTo>
                <a:lnTo>
                  <a:pt x="1247584" y="955166"/>
                </a:lnTo>
                <a:lnTo>
                  <a:pt x="1693735" y="885825"/>
                </a:lnTo>
                <a:lnTo>
                  <a:pt x="2377440" y="706183"/>
                </a:lnTo>
                <a:lnTo>
                  <a:pt x="3020377" y="476440"/>
                </a:lnTo>
                <a:lnTo>
                  <a:pt x="3507485" y="318325"/>
                </a:lnTo>
                <a:lnTo>
                  <a:pt x="3800094" y="181927"/>
                </a:lnTo>
                <a:lnTo>
                  <a:pt x="3996880" y="0"/>
                </a:lnTo>
                <a:lnTo>
                  <a:pt x="4404741" y="158114"/>
                </a:lnTo>
                <a:lnTo>
                  <a:pt x="4850892" y="227456"/>
                </a:lnTo>
                <a:lnTo>
                  <a:pt x="5534596" y="406907"/>
                </a:lnTo>
                <a:lnTo>
                  <a:pt x="6218301" y="476440"/>
                </a:lnTo>
                <a:lnTo>
                  <a:pt x="6803707" y="406907"/>
                </a:lnTo>
                <a:lnTo>
                  <a:pt x="7250049" y="363854"/>
                </a:lnTo>
                <a:lnTo>
                  <a:pt x="6782181" y="612838"/>
                </a:lnTo>
                <a:lnTo>
                  <a:pt x="6431851" y="725424"/>
                </a:lnTo>
                <a:lnTo>
                  <a:pt x="6021705" y="909637"/>
                </a:lnTo>
                <a:lnTo>
                  <a:pt x="5124450" y="1134617"/>
                </a:lnTo>
                <a:lnTo>
                  <a:pt x="4423791" y="1316545"/>
                </a:lnTo>
                <a:lnTo>
                  <a:pt x="3857625" y="1589531"/>
                </a:lnTo>
                <a:lnTo>
                  <a:pt x="3272408" y="1792985"/>
                </a:lnTo>
                <a:lnTo>
                  <a:pt x="2650997" y="2022728"/>
                </a:lnTo>
                <a:lnTo>
                  <a:pt x="2475928" y="2135314"/>
                </a:lnTo>
                <a:lnTo>
                  <a:pt x="2104072" y="1862327"/>
                </a:lnTo>
                <a:lnTo>
                  <a:pt x="1616964" y="1541716"/>
                </a:lnTo>
                <a:lnTo>
                  <a:pt x="1206817" y="1431607"/>
                </a:lnTo>
                <a:lnTo>
                  <a:pt x="700468" y="1338071"/>
                </a:lnTo>
                <a:lnTo>
                  <a:pt x="0" y="998219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42288" y="3099942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3994404" y="0"/>
                </a:moveTo>
                <a:lnTo>
                  <a:pt x="3800094" y="181927"/>
                </a:lnTo>
                <a:lnTo>
                  <a:pt x="3509772" y="320802"/>
                </a:lnTo>
                <a:lnTo>
                  <a:pt x="3022663" y="478726"/>
                </a:lnTo>
                <a:lnTo>
                  <a:pt x="2379726" y="703897"/>
                </a:lnTo>
                <a:lnTo>
                  <a:pt x="1693735" y="888111"/>
                </a:lnTo>
                <a:lnTo>
                  <a:pt x="1245108" y="952690"/>
                </a:lnTo>
                <a:lnTo>
                  <a:pt x="683704" y="998220"/>
                </a:lnTo>
                <a:lnTo>
                  <a:pt x="0" y="998220"/>
                </a:lnTo>
                <a:lnTo>
                  <a:pt x="700468" y="1340548"/>
                </a:lnTo>
                <a:lnTo>
                  <a:pt x="1209103" y="1429131"/>
                </a:lnTo>
                <a:lnTo>
                  <a:pt x="1616964" y="1544002"/>
                </a:lnTo>
                <a:lnTo>
                  <a:pt x="2106358" y="1864804"/>
                </a:lnTo>
                <a:lnTo>
                  <a:pt x="2475738" y="2135314"/>
                </a:lnTo>
                <a:lnTo>
                  <a:pt x="2650807" y="2025205"/>
                </a:lnTo>
                <a:lnTo>
                  <a:pt x="3274695" y="1795462"/>
                </a:lnTo>
                <a:lnTo>
                  <a:pt x="3860101" y="1589532"/>
                </a:lnTo>
                <a:lnTo>
                  <a:pt x="4426267" y="1316545"/>
                </a:lnTo>
                <a:lnTo>
                  <a:pt x="6023991" y="907351"/>
                </a:lnTo>
                <a:lnTo>
                  <a:pt x="6431851" y="727710"/>
                </a:lnTo>
                <a:lnTo>
                  <a:pt x="6781990" y="612838"/>
                </a:lnTo>
                <a:lnTo>
                  <a:pt x="7034002" y="478726"/>
                </a:lnTo>
                <a:lnTo>
                  <a:pt x="6218301" y="478726"/>
                </a:lnTo>
                <a:lnTo>
                  <a:pt x="5534596" y="409384"/>
                </a:lnTo>
                <a:lnTo>
                  <a:pt x="4853178" y="227457"/>
                </a:lnTo>
                <a:lnTo>
                  <a:pt x="4404550" y="160401"/>
                </a:lnTo>
                <a:lnTo>
                  <a:pt x="3994404" y="0"/>
                </a:lnTo>
                <a:close/>
              </a:path>
              <a:path w="7250430" h="2135504">
                <a:moveTo>
                  <a:pt x="7249858" y="363855"/>
                </a:moveTo>
                <a:lnTo>
                  <a:pt x="6801231" y="409384"/>
                </a:lnTo>
                <a:lnTo>
                  <a:pt x="6218301" y="478726"/>
                </a:lnTo>
                <a:lnTo>
                  <a:pt x="7034002" y="478726"/>
                </a:lnTo>
                <a:lnTo>
                  <a:pt x="7249858" y="363855"/>
                </a:lnTo>
                <a:close/>
              </a:path>
            </a:pathLst>
          </a:custGeom>
          <a:solidFill>
            <a:srgbClr val="027B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542288" y="3099942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0" y="998220"/>
                </a:moveTo>
                <a:lnTo>
                  <a:pt x="683704" y="998220"/>
                </a:lnTo>
                <a:lnTo>
                  <a:pt x="1245108" y="952690"/>
                </a:lnTo>
                <a:lnTo>
                  <a:pt x="1693735" y="888111"/>
                </a:lnTo>
                <a:lnTo>
                  <a:pt x="2379726" y="703897"/>
                </a:lnTo>
                <a:lnTo>
                  <a:pt x="3022663" y="478726"/>
                </a:lnTo>
                <a:lnTo>
                  <a:pt x="3509772" y="320802"/>
                </a:lnTo>
                <a:lnTo>
                  <a:pt x="3800094" y="181927"/>
                </a:lnTo>
                <a:lnTo>
                  <a:pt x="3994404" y="0"/>
                </a:lnTo>
                <a:lnTo>
                  <a:pt x="4404550" y="160401"/>
                </a:lnTo>
                <a:lnTo>
                  <a:pt x="4853178" y="227457"/>
                </a:lnTo>
                <a:lnTo>
                  <a:pt x="5534596" y="409384"/>
                </a:lnTo>
                <a:lnTo>
                  <a:pt x="6218301" y="478726"/>
                </a:lnTo>
                <a:lnTo>
                  <a:pt x="6801231" y="409384"/>
                </a:lnTo>
                <a:lnTo>
                  <a:pt x="7249858" y="363855"/>
                </a:lnTo>
                <a:lnTo>
                  <a:pt x="6781990" y="612838"/>
                </a:lnTo>
                <a:lnTo>
                  <a:pt x="6431851" y="727710"/>
                </a:lnTo>
                <a:lnTo>
                  <a:pt x="6023991" y="907351"/>
                </a:lnTo>
                <a:lnTo>
                  <a:pt x="5126736" y="1137094"/>
                </a:lnTo>
                <a:lnTo>
                  <a:pt x="4426267" y="1316545"/>
                </a:lnTo>
                <a:lnTo>
                  <a:pt x="3860101" y="1589532"/>
                </a:lnTo>
                <a:lnTo>
                  <a:pt x="3274695" y="1795462"/>
                </a:lnTo>
                <a:lnTo>
                  <a:pt x="2650807" y="2025205"/>
                </a:lnTo>
                <a:lnTo>
                  <a:pt x="2475738" y="2135314"/>
                </a:lnTo>
                <a:lnTo>
                  <a:pt x="2106358" y="1864804"/>
                </a:lnTo>
                <a:lnTo>
                  <a:pt x="1616964" y="1544002"/>
                </a:lnTo>
                <a:lnTo>
                  <a:pt x="1209103" y="1429131"/>
                </a:lnTo>
                <a:lnTo>
                  <a:pt x="700468" y="1340548"/>
                </a:lnTo>
                <a:lnTo>
                  <a:pt x="0" y="99822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405508" y="2915729"/>
            <a:ext cx="7617459" cy="2209800"/>
          </a:xfrm>
          <a:custGeom>
            <a:avLst/>
            <a:gdLst/>
            <a:ahLst/>
            <a:cxnLst/>
            <a:rect l="l" t="t" r="r" b="b"/>
            <a:pathLst>
              <a:path w="7617459" h="2209800">
                <a:moveTo>
                  <a:pt x="4109466" y="0"/>
                </a:moveTo>
                <a:lnTo>
                  <a:pt x="3526536" y="320611"/>
                </a:lnTo>
                <a:lnTo>
                  <a:pt x="2454211" y="684466"/>
                </a:lnTo>
                <a:lnTo>
                  <a:pt x="1458658" y="911923"/>
                </a:lnTo>
                <a:lnTo>
                  <a:pt x="503682" y="1002982"/>
                </a:lnTo>
                <a:lnTo>
                  <a:pt x="0" y="1091565"/>
                </a:lnTo>
                <a:lnTo>
                  <a:pt x="443865" y="1251966"/>
                </a:lnTo>
                <a:lnTo>
                  <a:pt x="894778" y="1364361"/>
                </a:lnTo>
                <a:lnTo>
                  <a:pt x="1283398" y="1433893"/>
                </a:lnTo>
                <a:lnTo>
                  <a:pt x="1535430" y="1546288"/>
                </a:lnTo>
                <a:lnTo>
                  <a:pt x="1888045" y="1749742"/>
                </a:lnTo>
                <a:lnTo>
                  <a:pt x="2199893" y="2025015"/>
                </a:lnTo>
                <a:lnTo>
                  <a:pt x="2530982" y="2159127"/>
                </a:lnTo>
                <a:lnTo>
                  <a:pt x="2746819" y="2209419"/>
                </a:lnTo>
                <a:lnTo>
                  <a:pt x="3332226" y="1797748"/>
                </a:lnTo>
                <a:lnTo>
                  <a:pt x="3915155" y="1546288"/>
                </a:lnTo>
                <a:lnTo>
                  <a:pt x="4402264" y="1385887"/>
                </a:lnTo>
                <a:lnTo>
                  <a:pt x="5179504" y="1091565"/>
                </a:lnTo>
                <a:lnTo>
                  <a:pt x="6391084" y="729996"/>
                </a:lnTo>
                <a:lnTo>
                  <a:pt x="6782181" y="617601"/>
                </a:lnTo>
                <a:lnTo>
                  <a:pt x="7168324" y="569595"/>
                </a:lnTo>
                <a:lnTo>
                  <a:pt x="7385869" y="569595"/>
                </a:lnTo>
                <a:lnTo>
                  <a:pt x="6855847" y="459486"/>
                </a:lnTo>
                <a:lnTo>
                  <a:pt x="6117526" y="459486"/>
                </a:lnTo>
                <a:lnTo>
                  <a:pt x="5239512" y="320611"/>
                </a:lnTo>
                <a:lnTo>
                  <a:pt x="4596574" y="114871"/>
                </a:lnTo>
                <a:lnTo>
                  <a:pt x="4109466" y="0"/>
                </a:lnTo>
                <a:close/>
              </a:path>
              <a:path w="7617459" h="2209800">
                <a:moveTo>
                  <a:pt x="7385869" y="569595"/>
                </a:moveTo>
                <a:lnTo>
                  <a:pt x="7168324" y="569595"/>
                </a:lnTo>
                <a:lnTo>
                  <a:pt x="7616952" y="617601"/>
                </a:lnTo>
                <a:lnTo>
                  <a:pt x="7385869" y="569595"/>
                </a:lnTo>
                <a:close/>
              </a:path>
              <a:path w="7617459" h="2209800">
                <a:moveTo>
                  <a:pt x="6741223" y="435673"/>
                </a:moveTo>
                <a:lnTo>
                  <a:pt x="6117526" y="459486"/>
                </a:lnTo>
                <a:lnTo>
                  <a:pt x="6855847" y="459486"/>
                </a:lnTo>
                <a:lnTo>
                  <a:pt x="6741223" y="435673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405508" y="2915729"/>
            <a:ext cx="7617459" cy="2209800"/>
          </a:xfrm>
          <a:custGeom>
            <a:avLst/>
            <a:gdLst/>
            <a:ahLst/>
            <a:cxnLst/>
            <a:rect l="l" t="t" r="r" b="b"/>
            <a:pathLst>
              <a:path w="7617459" h="2209800">
                <a:moveTo>
                  <a:pt x="503682" y="1002982"/>
                </a:moveTo>
                <a:lnTo>
                  <a:pt x="0" y="1091565"/>
                </a:lnTo>
                <a:lnTo>
                  <a:pt x="443865" y="1251966"/>
                </a:lnTo>
                <a:lnTo>
                  <a:pt x="894778" y="1364361"/>
                </a:lnTo>
                <a:lnTo>
                  <a:pt x="1283398" y="1433893"/>
                </a:lnTo>
                <a:lnTo>
                  <a:pt x="1535430" y="1546288"/>
                </a:lnTo>
                <a:lnTo>
                  <a:pt x="1888045" y="1749742"/>
                </a:lnTo>
                <a:lnTo>
                  <a:pt x="2199893" y="2025015"/>
                </a:lnTo>
                <a:lnTo>
                  <a:pt x="2530982" y="2159127"/>
                </a:lnTo>
                <a:lnTo>
                  <a:pt x="2746819" y="2209419"/>
                </a:lnTo>
                <a:lnTo>
                  <a:pt x="3039617" y="2003488"/>
                </a:lnTo>
                <a:lnTo>
                  <a:pt x="3332226" y="1797748"/>
                </a:lnTo>
                <a:lnTo>
                  <a:pt x="3915155" y="1546288"/>
                </a:lnTo>
                <a:lnTo>
                  <a:pt x="4402264" y="1385887"/>
                </a:lnTo>
                <a:lnTo>
                  <a:pt x="5179504" y="1091565"/>
                </a:lnTo>
                <a:lnTo>
                  <a:pt x="6391084" y="729996"/>
                </a:lnTo>
                <a:lnTo>
                  <a:pt x="6782181" y="617601"/>
                </a:lnTo>
                <a:lnTo>
                  <a:pt x="7168324" y="569595"/>
                </a:lnTo>
                <a:lnTo>
                  <a:pt x="7616952" y="617601"/>
                </a:lnTo>
                <a:lnTo>
                  <a:pt x="6741223" y="435673"/>
                </a:lnTo>
                <a:lnTo>
                  <a:pt x="6117526" y="459486"/>
                </a:lnTo>
                <a:lnTo>
                  <a:pt x="5239512" y="320611"/>
                </a:lnTo>
                <a:lnTo>
                  <a:pt x="4596574" y="114871"/>
                </a:lnTo>
                <a:lnTo>
                  <a:pt x="4109466" y="0"/>
                </a:lnTo>
                <a:lnTo>
                  <a:pt x="3526536" y="320611"/>
                </a:lnTo>
                <a:lnTo>
                  <a:pt x="2454211" y="684466"/>
                </a:lnTo>
                <a:lnTo>
                  <a:pt x="1458658" y="911923"/>
                </a:lnTo>
                <a:lnTo>
                  <a:pt x="503682" y="1002982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465516" y="2760091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3994404" y="0"/>
                </a:moveTo>
                <a:lnTo>
                  <a:pt x="3800094" y="179450"/>
                </a:lnTo>
                <a:lnTo>
                  <a:pt x="3507295" y="316039"/>
                </a:lnTo>
                <a:lnTo>
                  <a:pt x="3020377" y="476250"/>
                </a:lnTo>
                <a:lnTo>
                  <a:pt x="2377440" y="703707"/>
                </a:lnTo>
                <a:lnTo>
                  <a:pt x="1693735" y="885634"/>
                </a:lnTo>
                <a:lnTo>
                  <a:pt x="1245108" y="952690"/>
                </a:lnTo>
                <a:lnTo>
                  <a:pt x="678941" y="998220"/>
                </a:lnTo>
                <a:lnTo>
                  <a:pt x="0" y="998220"/>
                </a:lnTo>
                <a:lnTo>
                  <a:pt x="700468" y="1338072"/>
                </a:lnTo>
                <a:lnTo>
                  <a:pt x="1206627" y="1431417"/>
                </a:lnTo>
                <a:lnTo>
                  <a:pt x="1614487" y="1541526"/>
                </a:lnTo>
                <a:lnTo>
                  <a:pt x="2106358" y="1859851"/>
                </a:lnTo>
                <a:lnTo>
                  <a:pt x="2475738" y="2135314"/>
                </a:lnTo>
                <a:lnTo>
                  <a:pt x="2650807" y="2020252"/>
                </a:lnTo>
                <a:lnTo>
                  <a:pt x="3860101" y="1589532"/>
                </a:lnTo>
                <a:lnTo>
                  <a:pt x="4421314" y="1316545"/>
                </a:lnTo>
                <a:lnTo>
                  <a:pt x="5121973" y="1134618"/>
                </a:lnTo>
                <a:lnTo>
                  <a:pt x="6023991" y="909637"/>
                </a:lnTo>
                <a:lnTo>
                  <a:pt x="6431851" y="725233"/>
                </a:lnTo>
                <a:lnTo>
                  <a:pt x="6781990" y="615124"/>
                </a:lnTo>
                <a:lnTo>
                  <a:pt x="7035767" y="476250"/>
                </a:lnTo>
                <a:lnTo>
                  <a:pt x="6218301" y="476250"/>
                </a:lnTo>
                <a:lnTo>
                  <a:pt x="5532120" y="411670"/>
                </a:lnTo>
                <a:lnTo>
                  <a:pt x="4853178" y="224980"/>
                </a:lnTo>
                <a:lnTo>
                  <a:pt x="4404550" y="155638"/>
                </a:lnTo>
                <a:lnTo>
                  <a:pt x="3994404" y="0"/>
                </a:lnTo>
                <a:close/>
              </a:path>
              <a:path w="7250430" h="2135504">
                <a:moveTo>
                  <a:pt x="7249858" y="359092"/>
                </a:moveTo>
                <a:lnTo>
                  <a:pt x="6218301" y="476250"/>
                </a:lnTo>
                <a:lnTo>
                  <a:pt x="7035767" y="476250"/>
                </a:lnTo>
                <a:lnTo>
                  <a:pt x="7249858" y="359092"/>
                </a:lnTo>
                <a:close/>
              </a:path>
            </a:pathLst>
          </a:custGeom>
          <a:solidFill>
            <a:srgbClr val="027B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65516" y="2760091"/>
            <a:ext cx="7250430" cy="2135505"/>
          </a:xfrm>
          <a:custGeom>
            <a:avLst/>
            <a:gdLst/>
            <a:ahLst/>
            <a:cxnLst/>
            <a:rect l="l" t="t" r="r" b="b"/>
            <a:pathLst>
              <a:path w="7250430" h="2135504">
                <a:moveTo>
                  <a:pt x="0" y="998220"/>
                </a:moveTo>
                <a:lnTo>
                  <a:pt x="678941" y="998220"/>
                </a:lnTo>
                <a:lnTo>
                  <a:pt x="1245108" y="952690"/>
                </a:lnTo>
                <a:lnTo>
                  <a:pt x="1693735" y="885634"/>
                </a:lnTo>
                <a:lnTo>
                  <a:pt x="2377440" y="703707"/>
                </a:lnTo>
                <a:lnTo>
                  <a:pt x="3020377" y="476250"/>
                </a:lnTo>
                <a:lnTo>
                  <a:pt x="3507295" y="316039"/>
                </a:lnTo>
                <a:lnTo>
                  <a:pt x="3800094" y="179450"/>
                </a:lnTo>
                <a:lnTo>
                  <a:pt x="3994404" y="0"/>
                </a:lnTo>
                <a:lnTo>
                  <a:pt x="4404550" y="155638"/>
                </a:lnTo>
                <a:lnTo>
                  <a:pt x="4853178" y="224980"/>
                </a:lnTo>
                <a:lnTo>
                  <a:pt x="5532120" y="411670"/>
                </a:lnTo>
                <a:lnTo>
                  <a:pt x="6218301" y="476250"/>
                </a:lnTo>
                <a:lnTo>
                  <a:pt x="6801231" y="411670"/>
                </a:lnTo>
                <a:lnTo>
                  <a:pt x="7249858" y="359092"/>
                </a:lnTo>
                <a:lnTo>
                  <a:pt x="6781990" y="615124"/>
                </a:lnTo>
                <a:lnTo>
                  <a:pt x="6431851" y="725233"/>
                </a:lnTo>
                <a:lnTo>
                  <a:pt x="6023991" y="909637"/>
                </a:lnTo>
                <a:lnTo>
                  <a:pt x="5121973" y="1134618"/>
                </a:lnTo>
                <a:lnTo>
                  <a:pt x="4421314" y="1316545"/>
                </a:lnTo>
                <a:lnTo>
                  <a:pt x="3860101" y="1589532"/>
                </a:lnTo>
                <a:lnTo>
                  <a:pt x="3274695" y="1795272"/>
                </a:lnTo>
                <a:lnTo>
                  <a:pt x="2650807" y="2020252"/>
                </a:lnTo>
                <a:lnTo>
                  <a:pt x="2475738" y="2135314"/>
                </a:lnTo>
                <a:lnTo>
                  <a:pt x="2106358" y="1859851"/>
                </a:lnTo>
                <a:lnTo>
                  <a:pt x="1614487" y="1541526"/>
                </a:lnTo>
                <a:lnTo>
                  <a:pt x="1206627" y="1431417"/>
                </a:lnTo>
                <a:lnTo>
                  <a:pt x="700468" y="1338072"/>
                </a:lnTo>
                <a:lnTo>
                  <a:pt x="0" y="99822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580578" y="2487104"/>
            <a:ext cx="7617459" cy="2202815"/>
          </a:xfrm>
          <a:custGeom>
            <a:avLst/>
            <a:gdLst/>
            <a:ahLst/>
            <a:cxnLst/>
            <a:rect l="l" t="t" r="r" b="b"/>
            <a:pathLst>
              <a:path w="7617459" h="2202815">
                <a:moveTo>
                  <a:pt x="4109656" y="0"/>
                </a:moveTo>
                <a:lnTo>
                  <a:pt x="3526726" y="318516"/>
                </a:lnTo>
                <a:lnTo>
                  <a:pt x="2456688" y="684657"/>
                </a:lnTo>
                <a:lnTo>
                  <a:pt x="1458658" y="907351"/>
                </a:lnTo>
                <a:lnTo>
                  <a:pt x="503872" y="998220"/>
                </a:lnTo>
                <a:lnTo>
                  <a:pt x="0" y="1091565"/>
                </a:lnTo>
                <a:lnTo>
                  <a:pt x="443865" y="1251966"/>
                </a:lnTo>
                <a:lnTo>
                  <a:pt x="894969" y="1362075"/>
                </a:lnTo>
                <a:lnTo>
                  <a:pt x="1283589" y="1431607"/>
                </a:lnTo>
                <a:lnTo>
                  <a:pt x="1537906" y="1544002"/>
                </a:lnTo>
                <a:lnTo>
                  <a:pt x="1890522" y="1749933"/>
                </a:lnTo>
                <a:lnTo>
                  <a:pt x="2199894" y="2017966"/>
                </a:lnTo>
                <a:lnTo>
                  <a:pt x="2533459" y="2156841"/>
                </a:lnTo>
                <a:lnTo>
                  <a:pt x="2747010" y="2202370"/>
                </a:lnTo>
                <a:lnTo>
                  <a:pt x="3332226" y="1792986"/>
                </a:lnTo>
                <a:lnTo>
                  <a:pt x="3915346" y="1544002"/>
                </a:lnTo>
                <a:lnTo>
                  <a:pt x="4402264" y="1386078"/>
                </a:lnTo>
                <a:lnTo>
                  <a:pt x="5179504" y="1091565"/>
                </a:lnTo>
                <a:lnTo>
                  <a:pt x="6782181" y="612838"/>
                </a:lnTo>
                <a:lnTo>
                  <a:pt x="7168324" y="567309"/>
                </a:lnTo>
                <a:lnTo>
                  <a:pt x="7400557" y="567309"/>
                </a:lnTo>
                <a:lnTo>
                  <a:pt x="6854591" y="452437"/>
                </a:lnTo>
                <a:lnTo>
                  <a:pt x="6117526" y="452437"/>
                </a:lnTo>
                <a:lnTo>
                  <a:pt x="5239512" y="318516"/>
                </a:lnTo>
                <a:lnTo>
                  <a:pt x="4596574" y="115062"/>
                </a:lnTo>
                <a:lnTo>
                  <a:pt x="4109656" y="0"/>
                </a:lnTo>
                <a:close/>
              </a:path>
              <a:path w="7617459" h="2202815">
                <a:moveTo>
                  <a:pt x="7400557" y="567309"/>
                </a:moveTo>
                <a:lnTo>
                  <a:pt x="7168324" y="567309"/>
                </a:lnTo>
                <a:lnTo>
                  <a:pt x="7616952" y="612838"/>
                </a:lnTo>
                <a:lnTo>
                  <a:pt x="7400557" y="567309"/>
                </a:lnTo>
                <a:close/>
              </a:path>
              <a:path w="7617459" h="2202815">
                <a:moveTo>
                  <a:pt x="6741413" y="428625"/>
                </a:moveTo>
                <a:lnTo>
                  <a:pt x="6117526" y="452437"/>
                </a:lnTo>
                <a:lnTo>
                  <a:pt x="6854591" y="452437"/>
                </a:lnTo>
                <a:lnTo>
                  <a:pt x="6741413" y="428625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580578" y="2487104"/>
            <a:ext cx="7617459" cy="2202815"/>
          </a:xfrm>
          <a:custGeom>
            <a:avLst/>
            <a:gdLst/>
            <a:ahLst/>
            <a:cxnLst/>
            <a:rect l="l" t="t" r="r" b="b"/>
            <a:pathLst>
              <a:path w="7617459" h="2202815">
                <a:moveTo>
                  <a:pt x="503872" y="998220"/>
                </a:moveTo>
                <a:lnTo>
                  <a:pt x="0" y="1091565"/>
                </a:lnTo>
                <a:lnTo>
                  <a:pt x="443865" y="1251966"/>
                </a:lnTo>
                <a:lnTo>
                  <a:pt x="894969" y="1362075"/>
                </a:lnTo>
                <a:lnTo>
                  <a:pt x="1283589" y="1431607"/>
                </a:lnTo>
                <a:lnTo>
                  <a:pt x="1537906" y="1544002"/>
                </a:lnTo>
                <a:lnTo>
                  <a:pt x="1890522" y="1749933"/>
                </a:lnTo>
                <a:lnTo>
                  <a:pt x="2199894" y="2017966"/>
                </a:lnTo>
                <a:lnTo>
                  <a:pt x="2533459" y="2156841"/>
                </a:lnTo>
                <a:lnTo>
                  <a:pt x="2747010" y="2202370"/>
                </a:lnTo>
                <a:lnTo>
                  <a:pt x="3039618" y="1998916"/>
                </a:lnTo>
                <a:lnTo>
                  <a:pt x="3332226" y="1792986"/>
                </a:lnTo>
                <a:lnTo>
                  <a:pt x="3915346" y="1544002"/>
                </a:lnTo>
                <a:lnTo>
                  <a:pt x="4402264" y="1386078"/>
                </a:lnTo>
                <a:lnTo>
                  <a:pt x="5179504" y="1091565"/>
                </a:lnTo>
                <a:lnTo>
                  <a:pt x="6391084" y="727710"/>
                </a:lnTo>
                <a:lnTo>
                  <a:pt x="6782181" y="612838"/>
                </a:lnTo>
                <a:lnTo>
                  <a:pt x="7168324" y="567309"/>
                </a:lnTo>
                <a:lnTo>
                  <a:pt x="7616952" y="612838"/>
                </a:lnTo>
                <a:lnTo>
                  <a:pt x="6741413" y="428625"/>
                </a:lnTo>
                <a:lnTo>
                  <a:pt x="6117526" y="452437"/>
                </a:lnTo>
                <a:lnTo>
                  <a:pt x="5239512" y="318516"/>
                </a:lnTo>
                <a:lnTo>
                  <a:pt x="4596574" y="115062"/>
                </a:lnTo>
                <a:lnTo>
                  <a:pt x="4109656" y="0"/>
                </a:lnTo>
                <a:lnTo>
                  <a:pt x="3526726" y="318516"/>
                </a:lnTo>
                <a:lnTo>
                  <a:pt x="2456688" y="684657"/>
                </a:lnTo>
                <a:lnTo>
                  <a:pt x="1458658" y="907351"/>
                </a:lnTo>
                <a:lnTo>
                  <a:pt x="503872" y="99822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700593" y="2353182"/>
            <a:ext cx="7250430" cy="2132965"/>
          </a:xfrm>
          <a:custGeom>
            <a:avLst/>
            <a:gdLst/>
            <a:ahLst/>
            <a:cxnLst/>
            <a:rect l="l" t="t" r="r" b="b"/>
            <a:pathLst>
              <a:path w="7250430" h="2132965">
                <a:moveTo>
                  <a:pt x="3991927" y="0"/>
                </a:moveTo>
                <a:lnTo>
                  <a:pt x="3800094" y="179450"/>
                </a:lnTo>
                <a:lnTo>
                  <a:pt x="3507295" y="313563"/>
                </a:lnTo>
                <a:lnTo>
                  <a:pt x="3017901" y="471487"/>
                </a:lnTo>
                <a:lnTo>
                  <a:pt x="2374963" y="701230"/>
                </a:lnTo>
                <a:lnTo>
                  <a:pt x="1696021" y="883157"/>
                </a:lnTo>
                <a:lnTo>
                  <a:pt x="1245108" y="952690"/>
                </a:lnTo>
                <a:lnTo>
                  <a:pt x="678942" y="998219"/>
                </a:lnTo>
                <a:lnTo>
                  <a:pt x="0" y="998219"/>
                </a:lnTo>
                <a:lnTo>
                  <a:pt x="700468" y="1335595"/>
                </a:lnTo>
                <a:lnTo>
                  <a:pt x="1204341" y="1428940"/>
                </a:lnTo>
                <a:lnTo>
                  <a:pt x="1614487" y="1541526"/>
                </a:lnTo>
                <a:lnTo>
                  <a:pt x="2103882" y="1859851"/>
                </a:lnTo>
                <a:lnTo>
                  <a:pt x="2473452" y="2132837"/>
                </a:lnTo>
                <a:lnTo>
                  <a:pt x="2648521" y="2017966"/>
                </a:lnTo>
                <a:lnTo>
                  <a:pt x="3272218" y="1792795"/>
                </a:lnTo>
                <a:lnTo>
                  <a:pt x="3857625" y="1589341"/>
                </a:lnTo>
                <a:lnTo>
                  <a:pt x="4421505" y="1316545"/>
                </a:lnTo>
                <a:lnTo>
                  <a:pt x="5121973" y="1132141"/>
                </a:lnTo>
                <a:lnTo>
                  <a:pt x="6021514" y="907161"/>
                </a:lnTo>
                <a:lnTo>
                  <a:pt x="6431851" y="722947"/>
                </a:lnTo>
                <a:lnTo>
                  <a:pt x="6782181" y="610362"/>
                </a:lnTo>
                <a:lnTo>
                  <a:pt x="7040662" y="471487"/>
                </a:lnTo>
                <a:lnTo>
                  <a:pt x="6215824" y="471487"/>
                </a:lnTo>
                <a:lnTo>
                  <a:pt x="5529834" y="406907"/>
                </a:lnTo>
                <a:lnTo>
                  <a:pt x="4850892" y="222503"/>
                </a:lnTo>
                <a:lnTo>
                  <a:pt x="4402264" y="155447"/>
                </a:lnTo>
                <a:lnTo>
                  <a:pt x="3991927" y="0"/>
                </a:lnTo>
                <a:close/>
              </a:path>
              <a:path w="7250430" h="2132965">
                <a:moveTo>
                  <a:pt x="7249858" y="359092"/>
                </a:moveTo>
                <a:lnTo>
                  <a:pt x="6215824" y="471487"/>
                </a:lnTo>
                <a:lnTo>
                  <a:pt x="7040662" y="471487"/>
                </a:lnTo>
                <a:lnTo>
                  <a:pt x="7249858" y="359092"/>
                </a:lnTo>
                <a:close/>
              </a:path>
            </a:pathLst>
          </a:custGeom>
          <a:solidFill>
            <a:srgbClr val="027B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700593" y="2353182"/>
            <a:ext cx="7250430" cy="2132965"/>
          </a:xfrm>
          <a:custGeom>
            <a:avLst/>
            <a:gdLst/>
            <a:ahLst/>
            <a:cxnLst/>
            <a:rect l="l" t="t" r="r" b="b"/>
            <a:pathLst>
              <a:path w="7250430" h="2132965">
                <a:moveTo>
                  <a:pt x="0" y="998219"/>
                </a:moveTo>
                <a:lnTo>
                  <a:pt x="678942" y="998219"/>
                </a:lnTo>
                <a:lnTo>
                  <a:pt x="1245108" y="952690"/>
                </a:lnTo>
                <a:lnTo>
                  <a:pt x="1696021" y="883157"/>
                </a:lnTo>
                <a:lnTo>
                  <a:pt x="2374963" y="701230"/>
                </a:lnTo>
                <a:lnTo>
                  <a:pt x="3017901" y="471487"/>
                </a:lnTo>
                <a:lnTo>
                  <a:pt x="3507295" y="313563"/>
                </a:lnTo>
                <a:lnTo>
                  <a:pt x="3800094" y="179450"/>
                </a:lnTo>
                <a:lnTo>
                  <a:pt x="3991927" y="0"/>
                </a:lnTo>
                <a:lnTo>
                  <a:pt x="4402264" y="155447"/>
                </a:lnTo>
                <a:lnTo>
                  <a:pt x="4850892" y="222503"/>
                </a:lnTo>
                <a:lnTo>
                  <a:pt x="5529834" y="406907"/>
                </a:lnTo>
                <a:lnTo>
                  <a:pt x="6215824" y="471487"/>
                </a:lnTo>
                <a:lnTo>
                  <a:pt x="6801231" y="406907"/>
                </a:lnTo>
                <a:lnTo>
                  <a:pt x="7249858" y="359092"/>
                </a:lnTo>
                <a:lnTo>
                  <a:pt x="6782181" y="610362"/>
                </a:lnTo>
                <a:lnTo>
                  <a:pt x="6431851" y="722947"/>
                </a:lnTo>
                <a:lnTo>
                  <a:pt x="6021514" y="907161"/>
                </a:lnTo>
                <a:lnTo>
                  <a:pt x="5121973" y="1132141"/>
                </a:lnTo>
                <a:lnTo>
                  <a:pt x="4421505" y="1316545"/>
                </a:lnTo>
                <a:lnTo>
                  <a:pt x="3857625" y="1589341"/>
                </a:lnTo>
                <a:lnTo>
                  <a:pt x="3272218" y="1792795"/>
                </a:lnTo>
                <a:lnTo>
                  <a:pt x="2648521" y="2017966"/>
                </a:lnTo>
                <a:lnTo>
                  <a:pt x="2473452" y="2132837"/>
                </a:lnTo>
                <a:lnTo>
                  <a:pt x="2103882" y="1859851"/>
                </a:lnTo>
                <a:lnTo>
                  <a:pt x="1614487" y="1541526"/>
                </a:lnTo>
                <a:lnTo>
                  <a:pt x="1204341" y="1428940"/>
                </a:lnTo>
                <a:lnTo>
                  <a:pt x="700468" y="1335595"/>
                </a:lnTo>
                <a:lnTo>
                  <a:pt x="0" y="998219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430333" y="3234054"/>
            <a:ext cx="1329055" cy="916940"/>
          </a:xfrm>
          <a:custGeom>
            <a:avLst/>
            <a:gdLst/>
            <a:ahLst/>
            <a:cxnLst/>
            <a:rect l="l" t="t" r="r" b="b"/>
            <a:pathLst>
              <a:path w="1329054" h="916939">
                <a:moveTo>
                  <a:pt x="1271681" y="430911"/>
                </a:moveTo>
                <a:lnTo>
                  <a:pt x="1067562" y="430911"/>
                </a:lnTo>
                <a:lnTo>
                  <a:pt x="1134617" y="478726"/>
                </a:lnTo>
                <a:lnTo>
                  <a:pt x="1153858" y="531304"/>
                </a:lnTo>
                <a:lnTo>
                  <a:pt x="1141856" y="603123"/>
                </a:lnTo>
                <a:lnTo>
                  <a:pt x="1105852" y="639127"/>
                </a:lnTo>
                <a:lnTo>
                  <a:pt x="1033843" y="672655"/>
                </a:lnTo>
                <a:lnTo>
                  <a:pt x="724471" y="708469"/>
                </a:lnTo>
                <a:lnTo>
                  <a:pt x="472630" y="710946"/>
                </a:lnTo>
                <a:lnTo>
                  <a:pt x="825245" y="916876"/>
                </a:lnTo>
                <a:lnTo>
                  <a:pt x="880300" y="849820"/>
                </a:lnTo>
                <a:lnTo>
                  <a:pt x="978788" y="801814"/>
                </a:lnTo>
                <a:lnTo>
                  <a:pt x="1038796" y="766000"/>
                </a:lnTo>
                <a:lnTo>
                  <a:pt x="1302742" y="766000"/>
                </a:lnTo>
                <a:lnTo>
                  <a:pt x="1328927" y="749236"/>
                </a:lnTo>
                <a:lnTo>
                  <a:pt x="1225867" y="679894"/>
                </a:lnTo>
                <a:lnTo>
                  <a:pt x="1254632" y="641604"/>
                </a:lnTo>
                <a:lnTo>
                  <a:pt x="1276159" y="598360"/>
                </a:lnTo>
                <a:lnTo>
                  <a:pt x="1283398" y="524256"/>
                </a:lnTo>
                <a:lnTo>
                  <a:pt x="1276159" y="445198"/>
                </a:lnTo>
                <a:lnTo>
                  <a:pt x="1271681" y="430911"/>
                </a:lnTo>
                <a:close/>
              </a:path>
              <a:path w="1329054" h="916939">
                <a:moveTo>
                  <a:pt x="1302742" y="766000"/>
                </a:moveTo>
                <a:lnTo>
                  <a:pt x="1038796" y="766000"/>
                </a:lnTo>
                <a:lnTo>
                  <a:pt x="1134617" y="873633"/>
                </a:lnTo>
                <a:lnTo>
                  <a:pt x="1302742" y="766000"/>
                </a:lnTo>
                <a:close/>
              </a:path>
              <a:path w="1329054" h="916939">
                <a:moveTo>
                  <a:pt x="199072" y="24003"/>
                </a:moveTo>
                <a:lnTo>
                  <a:pt x="7048" y="88582"/>
                </a:lnTo>
                <a:lnTo>
                  <a:pt x="117538" y="172402"/>
                </a:lnTo>
                <a:lnTo>
                  <a:pt x="86296" y="210693"/>
                </a:lnTo>
                <a:lnTo>
                  <a:pt x="52768" y="251269"/>
                </a:lnTo>
                <a:lnTo>
                  <a:pt x="21526" y="311086"/>
                </a:lnTo>
                <a:lnTo>
                  <a:pt x="0" y="375856"/>
                </a:lnTo>
                <a:lnTo>
                  <a:pt x="98" y="430911"/>
                </a:lnTo>
                <a:lnTo>
                  <a:pt x="2286" y="485965"/>
                </a:lnTo>
                <a:lnTo>
                  <a:pt x="33527" y="553021"/>
                </a:lnTo>
                <a:lnTo>
                  <a:pt x="88773" y="598360"/>
                </a:lnTo>
                <a:lnTo>
                  <a:pt x="172592" y="631888"/>
                </a:lnTo>
                <a:lnTo>
                  <a:pt x="261365" y="631888"/>
                </a:lnTo>
                <a:lnTo>
                  <a:pt x="374141" y="610362"/>
                </a:lnTo>
                <a:lnTo>
                  <a:pt x="772477" y="507492"/>
                </a:lnTo>
                <a:lnTo>
                  <a:pt x="962025" y="445198"/>
                </a:lnTo>
                <a:lnTo>
                  <a:pt x="1015497" y="437959"/>
                </a:lnTo>
                <a:lnTo>
                  <a:pt x="211074" y="437959"/>
                </a:lnTo>
                <a:lnTo>
                  <a:pt x="160591" y="399669"/>
                </a:lnTo>
                <a:lnTo>
                  <a:pt x="122300" y="361378"/>
                </a:lnTo>
                <a:lnTo>
                  <a:pt x="110299" y="306324"/>
                </a:lnTo>
                <a:lnTo>
                  <a:pt x="127063" y="256032"/>
                </a:lnTo>
                <a:lnTo>
                  <a:pt x="167830" y="212979"/>
                </a:lnTo>
                <a:lnTo>
                  <a:pt x="242315" y="179450"/>
                </a:lnTo>
                <a:lnTo>
                  <a:pt x="350138" y="141160"/>
                </a:lnTo>
                <a:lnTo>
                  <a:pt x="506158" y="126873"/>
                </a:lnTo>
                <a:lnTo>
                  <a:pt x="611624" y="126873"/>
                </a:lnTo>
                <a:lnTo>
                  <a:pt x="553950" y="93345"/>
                </a:lnTo>
                <a:lnTo>
                  <a:pt x="297370" y="93345"/>
                </a:lnTo>
                <a:lnTo>
                  <a:pt x="199072" y="24003"/>
                </a:lnTo>
                <a:close/>
              </a:path>
              <a:path w="1329054" h="916939">
                <a:moveTo>
                  <a:pt x="1081849" y="275272"/>
                </a:moveTo>
                <a:lnTo>
                  <a:pt x="935545" y="275272"/>
                </a:lnTo>
                <a:lnTo>
                  <a:pt x="854011" y="299275"/>
                </a:lnTo>
                <a:lnTo>
                  <a:pt x="733996" y="330327"/>
                </a:lnTo>
                <a:lnTo>
                  <a:pt x="549401" y="373380"/>
                </a:lnTo>
                <a:lnTo>
                  <a:pt x="424624" y="404431"/>
                </a:lnTo>
                <a:lnTo>
                  <a:pt x="283082" y="430911"/>
                </a:lnTo>
                <a:lnTo>
                  <a:pt x="211074" y="437959"/>
                </a:lnTo>
                <a:lnTo>
                  <a:pt x="1015497" y="437959"/>
                </a:lnTo>
                <a:lnTo>
                  <a:pt x="1067562" y="430911"/>
                </a:lnTo>
                <a:lnTo>
                  <a:pt x="1271681" y="430911"/>
                </a:lnTo>
                <a:lnTo>
                  <a:pt x="1252156" y="368617"/>
                </a:lnTo>
                <a:lnTo>
                  <a:pt x="1209103" y="320802"/>
                </a:lnTo>
                <a:lnTo>
                  <a:pt x="1153858" y="292036"/>
                </a:lnTo>
                <a:lnTo>
                  <a:pt x="1081849" y="275272"/>
                </a:lnTo>
                <a:close/>
              </a:path>
              <a:path w="1329054" h="916939">
                <a:moveTo>
                  <a:pt x="611624" y="126873"/>
                </a:moveTo>
                <a:lnTo>
                  <a:pt x="506158" y="126873"/>
                </a:lnTo>
                <a:lnTo>
                  <a:pt x="640461" y="143637"/>
                </a:lnTo>
                <a:lnTo>
                  <a:pt x="611624" y="126873"/>
                </a:lnTo>
                <a:close/>
              </a:path>
              <a:path w="1329054" h="916939">
                <a:moveTo>
                  <a:pt x="393382" y="0"/>
                </a:moveTo>
                <a:lnTo>
                  <a:pt x="366902" y="81343"/>
                </a:lnTo>
                <a:lnTo>
                  <a:pt x="297370" y="93345"/>
                </a:lnTo>
                <a:lnTo>
                  <a:pt x="553950" y="93345"/>
                </a:lnTo>
                <a:lnTo>
                  <a:pt x="393382" y="0"/>
                </a:lnTo>
                <a:close/>
              </a:path>
            </a:pathLst>
          </a:custGeom>
          <a:solidFill>
            <a:srgbClr val="0026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430333" y="3234054"/>
            <a:ext cx="1329055" cy="916940"/>
          </a:xfrm>
          <a:custGeom>
            <a:avLst/>
            <a:gdLst/>
            <a:ahLst/>
            <a:cxnLst/>
            <a:rect l="l" t="t" r="r" b="b"/>
            <a:pathLst>
              <a:path w="1329054" h="916939">
                <a:moveTo>
                  <a:pt x="393382" y="0"/>
                </a:moveTo>
                <a:lnTo>
                  <a:pt x="640461" y="143637"/>
                </a:lnTo>
                <a:lnTo>
                  <a:pt x="506158" y="126873"/>
                </a:lnTo>
                <a:lnTo>
                  <a:pt x="350138" y="141160"/>
                </a:lnTo>
                <a:lnTo>
                  <a:pt x="242315" y="179450"/>
                </a:lnTo>
                <a:lnTo>
                  <a:pt x="167830" y="212979"/>
                </a:lnTo>
                <a:lnTo>
                  <a:pt x="127063" y="256032"/>
                </a:lnTo>
                <a:lnTo>
                  <a:pt x="110299" y="306324"/>
                </a:lnTo>
                <a:lnTo>
                  <a:pt x="122300" y="361378"/>
                </a:lnTo>
                <a:lnTo>
                  <a:pt x="160591" y="399669"/>
                </a:lnTo>
                <a:lnTo>
                  <a:pt x="211074" y="437959"/>
                </a:lnTo>
                <a:lnTo>
                  <a:pt x="283082" y="430911"/>
                </a:lnTo>
                <a:lnTo>
                  <a:pt x="424624" y="404431"/>
                </a:lnTo>
                <a:lnTo>
                  <a:pt x="549401" y="373380"/>
                </a:lnTo>
                <a:lnTo>
                  <a:pt x="733996" y="330327"/>
                </a:lnTo>
                <a:lnTo>
                  <a:pt x="854011" y="299275"/>
                </a:lnTo>
                <a:lnTo>
                  <a:pt x="935545" y="275272"/>
                </a:lnTo>
                <a:lnTo>
                  <a:pt x="1017079" y="275272"/>
                </a:lnTo>
                <a:lnTo>
                  <a:pt x="1081849" y="275272"/>
                </a:lnTo>
                <a:lnTo>
                  <a:pt x="1153858" y="292036"/>
                </a:lnTo>
                <a:lnTo>
                  <a:pt x="1209103" y="320802"/>
                </a:lnTo>
                <a:lnTo>
                  <a:pt x="1252156" y="368617"/>
                </a:lnTo>
                <a:lnTo>
                  <a:pt x="1276159" y="445198"/>
                </a:lnTo>
                <a:lnTo>
                  <a:pt x="1283398" y="524256"/>
                </a:lnTo>
                <a:lnTo>
                  <a:pt x="1276159" y="598360"/>
                </a:lnTo>
                <a:lnTo>
                  <a:pt x="1254632" y="641604"/>
                </a:lnTo>
                <a:lnTo>
                  <a:pt x="1225867" y="679894"/>
                </a:lnTo>
                <a:lnTo>
                  <a:pt x="1328927" y="749236"/>
                </a:lnTo>
                <a:lnTo>
                  <a:pt x="1134617" y="873633"/>
                </a:lnTo>
                <a:lnTo>
                  <a:pt x="1038796" y="766000"/>
                </a:lnTo>
                <a:lnTo>
                  <a:pt x="978788" y="801814"/>
                </a:lnTo>
                <a:lnTo>
                  <a:pt x="880300" y="849820"/>
                </a:lnTo>
                <a:lnTo>
                  <a:pt x="825245" y="916876"/>
                </a:lnTo>
                <a:lnTo>
                  <a:pt x="472630" y="710946"/>
                </a:lnTo>
                <a:lnTo>
                  <a:pt x="724471" y="708469"/>
                </a:lnTo>
                <a:lnTo>
                  <a:pt x="914018" y="686943"/>
                </a:lnTo>
                <a:lnTo>
                  <a:pt x="1033843" y="672655"/>
                </a:lnTo>
                <a:lnTo>
                  <a:pt x="1105852" y="639127"/>
                </a:lnTo>
                <a:lnTo>
                  <a:pt x="1141856" y="603123"/>
                </a:lnTo>
                <a:lnTo>
                  <a:pt x="1153858" y="531304"/>
                </a:lnTo>
                <a:lnTo>
                  <a:pt x="1134617" y="478726"/>
                </a:lnTo>
                <a:lnTo>
                  <a:pt x="1067562" y="430911"/>
                </a:lnTo>
                <a:lnTo>
                  <a:pt x="962025" y="445198"/>
                </a:lnTo>
                <a:lnTo>
                  <a:pt x="772477" y="507492"/>
                </a:lnTo>
                <a:lnTo>
                  <a:pt x="585406" y="555307"/>
                </a:lnTo>
                <a:lnTo>
                  <a:pt x="374141" y="610362"/>
                </a:lnTo>
                <a:lnTo>
                  <a:pt x="261365" y="631888"/>
                </a:lnTo>
                <a:lnTo>
                  <a:pt x="172592" y="631888"/>
                </a:lnTo>
                <a:lnTo>
                  <a:pt x="88773" y="598360"/>
                </a:lnTo>
                <a:lnTo>
                  <a:pt x="33527" y="553021"/>
                </a:lnTo>
                <a:lnTo>
                  <a:pt x="2286" y="485965"/>
                </a:lnTo>
                <a:lnTo>
                  <a:pt x="0" y="428434"/>
                </a:lnTo>
                <a:lnTo>
                  <a:pt x="0" y="375856"/>
                </a:lnTo>
                <a:lnTo>
                  <a:pt x="21526" y="311086"/>
                </a:lnTo>
                <a:lnTo>
                  <a:pt x="52768" y="251269"/>
                </a:lnTo>
                <a:lnTo>
                  <a:pt x="86296" y="210693"/>
                </a:lnTo>
                <a:lnTo>
                  <a:pt x="117538" y="172402"/>
                </a:lnTo>
                <a:lnTo>
                  <a:pt x="7048" y="88582"/>
                </a:lnTo>
                <a:lnTo>
                  <a:pt x="199072" y="24003"/>
                </a:lnTo>
                <a:lnTo>
                  <a:pt x="297370" y="93345"/>
                </a:lnTo>
                <a:lnTo>
                  <a:pt x="366902" y="81343"/>
                </a:lnTo>
                <a:lnTo>
                  <a:pt x="393382" y="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538978" y="2558923"/>
            <a:ext cx="1329690" cy="916940"/>
          </a:xfrm>
          <a:custGeom>
            <a:avLst/>
            <a:gdLst/>
            <a:ahLst/>
            <a:cxnLst/>
            <a:rect l="l" t="t" r="r" b="b"/>
            <a:pathLst>
              <a:path w="1329690" h="916939">
                <a:moveTo>
                  <a:pt x="1270379" y="428625"/>
                </a:moveTo>
                <a:lnTo>
                  <a:pt x="1070038" y="428625"/>
                </a:lnTo>
                <a:lnTo>
                  <a:pt x="1134808" y="478726"/>
                </a:lnTo>
                <a:lnTo>
                  <a:pt x="1154049" y="533971"/>
                </a:lnTo>
                <a:lnTo>
                  <a:pt x="1142047" y="603313"/>
                </a:lnTo>
                <a:lnTo>
                  <a:pt x="1108519" y="639127"/>
                </a:lnTo>
                <a:lnTo>
                  <a:pt x="1034033" y="675131"/>
                </a:lnTo>
                <a:lnTo>
                  <a:pt x="914019" y="691896"/>
                </a:lnTo>
                <a:lnTo>
                  <a:pt x="726948" y="708660"/>
                </a:lnTo>
                <a:lnTo>
                  <a:pt x="475107" y="710946"/>
                </a:lnTo>
                <a:lnTo>
                  <a:pt x="825246" y="916876"/>
                </a:lnTo>
                <a:lnTo>
                  <a:pt x="880491" y="854582"/>
                </a:lnTo>
                <a:lnTo>
                  <a:pt x="1041273" y="768476"/>
                </a:lnTo>
                <a:lnTo>
                  <a:pt x="1299110" y="768476"/>
                </a:lnTo>
                <a:lnTo>
                  <a:pt x="1329118" y="749236"/>
                </a:lnTo>
                <a:lnTo>
                  <a:pt x="1228344" y="679894"/>
                </a:lnTo>
                <a:lnTo>
                  <a:pt x="1254823" y="644080"/>
                </a:lnTo>
                <a:lnTo>
                  <a:pt x="1276350" y="596074"/>
                </a:lnTo>
                <a:lnTo>
                  <a:pt x="1283589" y="526732"/>
                </a:lnTo>
                <a:lnTo>
                  <a:pt x="1276350" y="447675"/>
                </a:lnTo>
                <a:lnTo>
                  <a:pt x="1270379" y="428625"/>
                </a:lnTo>
                <a:close/>
              </a:path>
              <a:path w="1329690" h="916939">
                <a:moveTo>
                  <a:pt x="1299110" y="768476"/>
                </a:moveTo>
                <a:lnTo>
                  <a:pt x="1041273" y="768476"/>
                </a:lnTo>
                <a:lnTo>
                  <a:pt x="1134808" y="873823"/>
                </a:lnTo>
                <a:lnTo>
                  <a:pt x="1299110" y="768476"/>
                </a:lnTo>
                <a:close/>
              </a:path>
              <a:path w="1329690" h="916939">
                <a:moveTo>
                  <a:pt x="201549" y="21526"/>
                </a:moveTo>
                <a:lnTo>
                  <a:pt x="7238" y="91059"/>
                </a:lnTo>
                <a:lnTo>
                  <a:pt x="117538" y="172402"/>
                </a:lnTo>
                <a:lnTo>
                  <a:pt x="86487" y="210692"/>
                </a:lnTo>
                <a:lnTo>
                  <a:pt x="52768" y="253746"/>
                </a:lnTo>
                <a:lnTo>
                  <a:pt x="21717" y="308800"/>
                </a:lnTo>
                <a:lnTo>
                  <a:pt x="0" y="378332"/>
                </a:lnTo>
                <a:lnTo>
                  <a:pt x="0" y="426148"/>
                </a:lnTo>
                <a:lnTo>
                  <a:pt x="4952" y="488441"/>
                </a:lnTo>
                <a:lnTo>
                  <a:pt x="33718" y="550544"/>
                </a:lnTo>
                <a:lnTo>
                  <a:pt x="91249" y="596074"/>
                </a:lnTo>
                <a:lnTo>
                  <a:pt x="172783" y="632078"/>
                </a:lnTo>
                <a:lnTo>
                  <a:pt x="261556" y="632078"/>
                </a:lnTo>
                <a:lnTo>
                  <a:pt x="376809" y="615314"/>
                </a:lnTo>
                <a:lnTo>
                  <a:pt x="585406" y="553021"/>
                </a:lnTo>
                <a:lnTo>
                  <a:pt x="774954" y="505205"/>
                </a:lnTo>
                <a:lnTo>
                  <a:pt x="964501" y="447675"/>
                </a:lnTo>
                <a:lnTo>
                  <a:pt x="1030989" y="435673"/>
                </a:lnTo>
                <a:lnTo>
                  <a:pt x="213550" y="435673"/>
                </a:lnTo>
                <a:lnTo>
                  <a:pt x="160782" y="397382"/>
                </a:lnTo>
                <a:lnTo>
                  <a:pt x="124777" y="363854"/>
                </a:lnTo>
                <a:lnTo>
                  <a:pt x="110489" y="304038"/>
                </a:lnTo>
                <a:lnTo>
                  <a:pt x="129539" y="256222"/>
                </a:lnTo>
                <a:lnTo>
                  <a:pt x="170307" y="215455"/>
                </a:lnTo>
                <a:lnTo>
                  <a:pt x="247078" y="177164"/>
                </a:lnTo>
                <a:lnTo>
                  <a:pt x="350329" y="138874"/>
                </a:lnTo>
                <a:lnTo>
                  <a:pt x="508635" y="129349"/>
                </a:lnTo>
                <a:lnTo>
                  <a:pt x="619673" y="129349"/>
                </a:lnTo>
                <a:lnTo>
                  <a:pt x="556738" y="93344"/>
                </a:lnTo>
                <a:lnTo>
                  <a:pt x="300037" y="93344"/>
                </a:lnTo>
                <a:lnTo>
                  <a:pt x="201549" y="21526"/>
                </a:lnTo>
                <a:close/>
              </a:path>
              <a:path w="1329690" h="916939">
                <a:moveTo>
                  <a:pt x="1084516" y="272986"/>
                </a:moveTo>
                <a:lnTo>
                  <a:pt x="935736" y="272986"/>
                </a:lnTo>
                <a:lnTo>
                  <a:pt x="736663" y="332803"/>
                </a:lnTo>
                <a:lnTo>
                  <a:pt x="551878" y="373570"/>
                </a:lnTo>
                <a:lnTo>
                  <a:pt x="429577" y="404622"/>
                </a:lnTo>
                <a:lnTo>
                  <a:pt x="283083" y="428625"/>
                </a:lnTo>
                <a:lnTo>
                  <a:pt x="213550" y="435673"/>
                </a:lnTo>
                <a:lnTo>
                  <a:pt x="1030989" y="435673"/>
                </a:lnTo>
                <a:lnTo>
                  <a:pt x="1070038" y="428625"/>
                </a:lnTo>
                <a:lnTo>
                  <a:pt x="1270379" y="428625"/>
                </a:lnTo>
                <a:lnTo>
                  <a:pt x="1252347" y="371093"/>
                </a:lnTo>
                <a:lnTo>
                  <a:pt x="1209103" y="323278"/>
                </a:lnTo>
                <a:lnTo>
                  <a:pt x="1154049" y="294513"/>
                </a:lnTo>
                <a:lnTo>
                  <a:pt x="1084516" y="272986"/>
                </a:lnTo>
                <a:close/>
              </a:path>
              <a:path w="1329690" h="916939">
                <a:moveTo>
                  <a:pt x="619673" y="129349"/>
                </a:moveTo>
                <a:lnTo>
                  <a:pt x="508635" y="129349"/>
                </a:lnTo>
                <a:lnTo>
                  <a:pt x="640651" y="141350"/>
                </a:lnTo>
                <a:lnTo>
                  <a:pt x="619673" y="129349"/>
                </a:lnTo>
                <a:close/>
              </a:path>
              <a:path w="1329690" h="916939">
                <a:moveTo>
                  <a:pt x="393573" y="0"/>
                </a:moveTo>
                <a:lnTo>
                  <a:pt x="369570" y="83819"/>
                </a:lnTo>
                <a:lnTo>
                  <a:pt x="300037" y="93344"/>
                </a:lnTo>
                <a:lnTo>
                  <a:pt x="556738" y="93344"/>
                </a:lnTo>
                <a:lnTo>
                  <a:pt x="393573" y="0"/>
                </a:lnTo>
                <a:close/>
              </a:path>
            </a:pathLst>
          </a:custGeom>
          <a:solidFill>
            <a:srgbClr val="0026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538978" y="2558923"/>
            <a:ext cx="1329690" cy="916940"/>
          </a:xfrm>
          <a:custGeom>
            <a:avLst/>
            <a:gdLst/>
            <a:ahLst/>
            <a:cxnLst/>
            <a:rect l="l" t="t" r="r" b="b"/>
            <a:pathLst>
              <a:path w="1329690" h="916939">
                <a:moveTo>
                  <a:pt x="393573" y="0"/>
                </a:moveTo>
                <a:lnTo>
                  <a:pt x="640651" y="141350"/>
                </a:lnTo>
                <a:lnTo>
                  <a:pt x="508635" y="129349"/>
                </a:lnTo>
                <a:lnTo>
                  <a:pt x="350329" y="138874"/>
                </a:lnTo>
                <a:lnTo>
                  <a:pt x="247078" y="177164"/>
                </a:lnTo>
                <a:lnTo>
                  <a:pt x="170307" y="215455"/>
                </a:lnTo>
                <a:lnTo>
                  <a:pt x="129539" y="256222"/>
                </a:lnTo>
                <a:lnTo>
                  <a:pt x="110489" y="304038"/>
                </a:lnTo>
                <a:lnTo>
                  <a:pt x="124777" y="363854"/>
                </a:lnTo>
                <a:lnTo>
                  <a:pt x="160782" y="397382"/>
                </a:lnTo>
                <a:lnTo>
                  <a:pt x="213550" y="435673"/>
                </a:lnTo>
                <a:lnTo>
                  <a:pt x="283083" y="428625"/>
                </a:lnTo>
                <a:lnTo>
                  <a:pt x="429577" y="404622"/>
                </a:lnTo>
                <a:lnTo>
                  <a:pt x="551878" y="373570"/>
                </a:lnTo>
                <a:lnTo>
                  <a:pt x="736663" y="332803"/>
                </a:lnTo>
                <a:lnTo>
                  <a:pt x="856488" y="296989"/>
                </a:lnTo>
                <a:lnTo>
                  <a:pt x="935736" y="272986"/>
                </a:lnTo>
                <a:lnTo>
                  <a:pt x="1019746" y="272986"/>
                </a:lnTo>
                <a:lnTo>
                  <a:pt x="1084516" y="272986"/>
                </a:lnTo>
                <a:lnTo>
                  <a:pt x="1154049" y="294513"/>
                </a:lnTo>
                <a:lnTo>
                  <a:pt x="1209103" y="323278"/>
                </a:lnTo>
                <a:lnTo>
                  <a:pt x="1252347" y="371093"/>
                </a:lnTo>
                <a:lnTo>
                  <a:pt x="1276350" y="447675"/>
                </a:lnTo>
                <a:lnTo>
                  <a:pt x="1283589" y="526732"/>
                </a:lnTo>
                <a:lnTo>
                  <a:pt x="1276350" y="596074"/>
                </a:lnTo>
                <a:lnTo>
                  <a:pt x="1254823" y="644080"/>
                </a:lnTo>
                <a:lnTo>
                  <a:pt x="1228344" y="679894"/>
                </a:lnTo>
                <a:lnTo>
                  <a:pt x="1329118" y="749236"/>
                </a:lnTo>
                <a:lnTo>
                  <a:pt x="1134808" y="873823"/>
                </a:lnTo>
                <a:lnTo>
                  <a:pt x="1041273" y="768476"/>
                </a:lnTo>
                <a:lnTo>
                  <a:pt x="978789" y="802004"/>
                </a:lnTo>
                <a:lnTo>
                  <a:pt x="880491" y="854582"/>
                </a:lnTo>
                <a:lnTo>
                  <a:pt x="825246" y="916876"/>
                </a:lnTo>
                <a:lnTo>
                  <a:pt x="475107" y="710946"/>
                </a:lnTo>
                <a:lnTo>
                  <a:pt x="726948" y="708660"/>
                </a:lnTo>
                <a:lnTo>
                  <a:pt x="914019" y="691896"/>
                </a:lnTo>
                <a:lnTo>
                  <a:pt x="1034033" y="675131"/>
                </a:lnTo>
                <a:lnTo>
                  <a:pt x="1108519" y="639127"/>
                </a:lnTo>
                <a:lnTo>
                  <a:pt x="1142047" y="603313"/>
                </a:lnTo>
                <a:lnTo>
                  <a:pt x="1154049" y="533971"/>
                </a:lnTo>
                <a:lnTo>
                  <a:pt x="1134808" y="478726"/>
                </a:lnTo>
                <a:lnTo>
                  <a:pt x="1070038" y="428625"/>
                </a:lnTo>
                <a:lnTo>
                  <a:pt x="964501" y="447675"/>
                </a:lnTo>
                <a:lnTo>
                  <a:pt x="774954" y="505205"/>
                </a:lnTo>
                <a:lnTo>
                  <a:pt x="585406" y="553021"/>
                </a:lnTo>
                <a:lnTo>
                  <a:pt x="376809" y="615314"/>
                </a:lnTo>
                <a:lnTo>
                  <a:pt x="261556" y="632078"/>
                </a:lnTo>
                <a:lnTo>
                  <a:pt x="172783" y="632078"/>
                </a:lnTo>
                <a:lnTo>
                  <a:pt x="91249" y="596074"/>
                </a:lnTo>
                <a:lnTo>
                  <a:pt x="33718" y="550544"/>
                </a:lnTo>
                <a:lnTo>
                  <a:pt x="4952" y="488441"/>
                </a:lnTo>
                <a:lnTo>
                  <a:pt x="0" y="426148"/>
                </a:lnTo>
                <a:lnTo>
                  <a:pt x="0" y="378332"/>
                </a:lnTo>
                <a:lnTo>
                  <a:pt x="21717" y="308800"/>
                </a:lnTo>
                <a:lnTo>
                  <a:pt x="52768" y="253746"/>
                </a:lnTo>
                <a:lnTo>
                  <a:pt x="86487" y="210692"/>
                </a:lnTo>
                <a:lnTo>
                  <a:pt x="117538" y="172402"/>
                </a:lnTo>
                <a:lnTo>
                  <a:pt x="7238" y="91059"/>
                </a:lnTo>
                <a:lnTo>
                  <a:pt x="201549" y="21526"/>
                </a:lnTo>
                <a:lnTo>
                  <a:pt x="300037" y="93344"/>
                </a:lnTo>
                <a:lnTo>
                  <a:pt x="369570" y="83819"/>
                </a:lnTo>
                <a:lnTo>
                  <a:pt x="393573" y="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039552" y="2824670"/>
            <a:ext cx="2394585" cy="979169"/>
          </a:xfrm>
          <a:custGeom>
            <a:avLst/>
            <a:gdLst/>
            <a:ahLst/>
            <a:cxnLst/>
            <a:rect l="l" t="t" r="r" b="b"/>
            <a:pathLst>
              <a:path w="2394585" h="979170">
                <a:moveTo>
                  <a:pt x="561403" y="0"/>
                </a:moveTo>
                <a:lnTo>
                  <a:pt x="0" y="229742"/>
                </a:lnTo>
                <a:lnTo>
                  <a:pt x="1830514" y="979169"/>
                </a:lnTo>
                <a:lnTo>
                  <a:pt x="2394394" y="775525"/>
                </a:lnTo>
                <a:lnTo>
                  <a:pt x="561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039552" y="2824670"/>
            <a:ext cx="2394585" cy="979169"/>
          </a:xfrm>
          <a:custGeom>
            <a:avLst/>
            <a:gdLst/>
            <a:ahLst/>
            <a:cxnLst/>
            <a:rect l="l" t="t" r="r" b="b"/>
            <a:pathLst>
              <a:path w="2394585" h="979170">
                <a:moveTo>
                  <a:pt x="0" y="229742"/>
                </a:moveTo>
                <a:lnTo>
                  <a:pt x="1830514" y="979169"/>
                </a:lnTo>
                <a:lnTo>
                  <a:pt x="2394394" y="775525"/>
                </a:lnTo>
                <a:lnTo>
                  <a:pt x="561403" y="0"/>
                </a:lnTo>
                <a:lnTo>
                  <a:pt x="0" y="229742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886830" y="3578669"/>
            <a:ext cx="585470" cy="1087120"/>
          </a:xfrm>
          <a:custGeom>
            <a:avLst/>
            <a:gdLst/>
            <a:ahLst/>
            <a:cxnLst/>
            <a:rect l="l" t="t" r="r" b="b"/>
            <a:pathLst>
              <a:path w="585470" h="1087120">
                <a:moveTo>
                  <a:pt x="566166" y="0"/>
                </a:moveTo>
                <a:lnTo>
                  <a:pt x="0" y="225170"/>
                </a:lnTo>
                <a:lnTo>
                  <a:pt x="0" y="1086802"/>
                </a:lnTo>
                <a:lnTo>
                  <a:pt x="585406" y="861821"/>
                </a:lnTo>
                <a:lnTo>
                  <a:pt x="5661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886830" y="3578669"/>
            <a:ext cx="585470" cy="1087120"/>
          </a:xfrm>
          <a:custGeom>
            <a:avLst/>
            <a:gdLst/>
            <a:ahLst/>
            <a:cxnLst/>
            <a:rect l="l" t="t" r="r" b="b"/>
            <a:pathLst>
              <a:path w="585470" h="1087120">
                <a:moveTo>
                  <a:pt x="0" y="225170"/>
                </a:moveTo>
                <a:lnTo>
                  <a:pt x="566166" y="0"/>
                </a:lnTo>
                <a:lnTo>
                  <a:pt x="585406" y="861821"/>
                </a:lnTo>
                <a:lnTo>
                  <a:pt x="0" y="1086802"/>
                </a:lnTo>
                <a:lnTo>
                  <a:pt x="0" y="225170"/>
                </a:lnTo>
                <a:close/>
              </a:path>
            </a:pathLst>
          </a:custGeom>
          <a:ln w="19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94232" y="1248410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3301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110996" y="783590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10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94232" y="767080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3301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4792979" y="783844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5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139952" y="1213485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2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146047" y="805180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589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139952" y="800734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2" y="0"/>
                </a:lnTo>
              </a:path>
            </a:pathLst>
          </a:custGeom>
          <a:ln w="88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757928" y="805180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069847" y="1222375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3683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086611" y="759459"/>
            <a:ext cx="0" cy="444500"/>
          </a:xfrm>
          <a:custGeom>
            <a:avLst/>
            <a:gdLst/>
            <a:ahLst/>
            <a:cxnLst/>
            <a:rect l="l" t="t" r="r" b="b"/>
            <a:pathLst>
              <a:path h="444500">
                <a:moveTo>
                  <a:pt x="0" y="0"/>
                </a:moveTo>
                <a:lnTo>
                  <a:pt x="0" y="444500"/>
                </a:lnTo>
              </a:path>
            </a:pathLst>
          </a:custGeom>
          <a:ln w="33528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069847" y="741044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2" y="0"/>
                </a:lnTo>
              </a:path>
            </a:pathLst>
          </a:custGeom>
          <a:ln w="3682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767071" y="759459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4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36575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115567" y="1189355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2" y="0"/>
                </a:lnTo>
              </a:path>
            </a:pathLst>
          </a:custGeom>
          <a:ln w="1142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121663" y="781050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589"/>
                </a:lnTo>
              </a:path>
            </a:pathLst>
          </a:custGeom>
          <a:ln w="12191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1115567" y="774700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2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733544" y="780795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12191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1152144" y="770255"/>
            <a:ext cx="3586479" cy="416781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4699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370"/>
              </a:spcBef>
            </a:pP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Indicador de</a:t>
            </a:r>
            <a:r>
              <a:rPr sz="2400" spc="-4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Eficiencia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307591" y="2338323"/>
            <a:ext cx="8141334" cy="4170045"/>
          </a:xfrm>
          <a:custGeom>
            <a:avLst/>
            <a:gdLst/>
            <a:ahLst/>
            <a:cxnLst/>
            <a:rect l="l" t="t" r="r" b="b"/>
            <a:pathLst>
              <a:path w="8141334" h="4170045">
                <a:moveTo>
                  <a:pt x="0" y="4169664"/>
                </a:moveTo>
                <a:lnTo>
                  <a:pt x="8141208" y="4169664"/>
                </a:lnTo>
                <a:lnTo>
                  <a:pt x="8141208" y="0"/>
                </a:lnTo>
                <a:lnTo>
                  <a:pt x="0" y="0"/>
                </a:lnTo>
                <a:lnTo>
                  <a:pt x="0" y="416966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307591" y="2338323"/>
            <a:ext cx="8141334" cy="4170045"/>
          </a:xfrm>
          <a:custGeom>
            <a:avLst/>
            <a:gdLst/>
            <a:ahLst/>
            <a:cxnLst/>
            <a:rect l="l" t="t" r="r" b="b"/>
            <a:pathLst>
              <a:path w="8141334" h="4170045">
                <a:moveTo>
                  <a:pt x="0" y="0"/>
                </a:moveTo>
                <a:lnTo>
                  <a:pt x="0" y="4169664"/>
                </a:lnTo>
                <a:lnTo>
                  <a:pt x="8141208" y="4169664"/>
                </a:lnTo>
                <a:lnTo>
                  <a:pt x="8141208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/>
          <p:nvPr/>
        </p:nvSpPr>
        <p:spPr>
          <a:xfrm>
            <a:off x="1392427" y="2371345"/>
            <a:ext cx="7964805" cy="37862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En </a:t>
            </a:r>
            <a:r>
              <a:rPr sz="1600" b="1" spc="-5" dirty="0">
                <a:solidFill>
                  <a:srgbClr val="FFC000"/>
                </a:solidFill>
                <a:latin typeface="Verdana"/>
                <a:cs typeface="Verdana"/>
              </a:rPr>
              <a:t>el Presupuesto Institucional </a:t>
            </a: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Apertura</a:t>
            </a: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Verdana"/>
                <a:cs typeface="Verdana"/>
              </a:rPr>
              <a:t>(PIA)</a:t>
            </a:r>
            <a:endParaRPr sz="16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2380"/>
              </a:lnSpc>
              <a:tabLst>
                <a:tab pos="393065" algn="l"/>
                <a:tab pos="333057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Monto del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PIA</a:t>
            </a:r>
            <a:r>
              <a:rPr sz="1800" b="1" spc="3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para</a:t>
            </a:r>
            <a:r>
              <a:rPr sz="1800" b="1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formulada</a:t>
            </a:r>
            <a:r>
              <a:rPr sz="1800" b="1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X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393065">
              <a:lnSpc>
                <a:spcPts val="2140"/>
              </a:lnSpc>
              <a:tabLst>
                <a:tab pos="984250" algn="l"/>
                <a:tab pos="5172710" algn="l"/>
              </a:tabLst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=	</a:t>
            </a:r>
            <a:r>
              <a:rPr sz="1800" b="1" u="dbl" spc="-5" dirty="0">
                <a:solidFill>
                  <a:srgbClr val="FFC000"/>
                </a:solidFill>
                <a:uFill>
                  <a:solidFill>
                    <a:srgbClr val="FF3399"/>
                  </a:solidFill>
                </a:uFill>
                <a:latin typeface="Verdana"/>
                <a:cs typeface="Verdana"/>
              </a:rPr>
              <a:t>A	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81965">
              <a:lnSpc>
                <a:spcPct val="100000"/>
              </a:lnSpc>
              <a:spcBef>
                <a:spcPts val="645"/>
              </a:spcBef>
            </a:pP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Cantidad 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presupuestaria formulada</a:t>
            </a:r>
            <a:r>
              <a:rPr sz="1800" b="1" spc="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X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393065" marR="1303020" indent="-381000">
              <a:lnSpc>
                <a:spcPts val="2160"/>
              </a:lnSpc>
              <a:tabLst>
                <a:tab pos="393065" algn="l"/>
                <a:tab pos="2352675" algn="l"/>
                <a:tab pos="2940685" algn="l"/>
              </a:tabLst>
            </a:pPr>
            <a:r>
              <a:rPr sz="2000" spc="-5" dirty="0">
                <a:solidFill>
                  <a:srgbClr val="FFC000"/>
                </a:solidFill>
                <a:latin typeface="Arial"/>
                <a:cs typeface="Arial"/>
              </a:rPr>
              <a:t>3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Monto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Ejecución Presupuestaria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 formulada</a:t>
            </a:r>
            <a:r>
              <a:rPr sz="1800" b="1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X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=	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B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81965">
              <a:lnSpc>
                <a:spcPct val="100000"/>
              </a:lnSpc>
              <a:spcBef>
                <a:spcPts val="580"/>
              </a:spcBef>
            </a:pP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Cantidad 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presupuestaria</a:t>
            </a:r>
            <a:r>
              <a:rPr sz="1800" b="1" spc="5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obtenida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21590">
              <a:lnSpc>
                <a:spcPct val="100000"/>
              </a:lnSpc>
            </a:pP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A-B </a:t>
            </a:r>
            <a:r>
              <a:rPr sz="2200" b="1" spc="5" dirty="0">
                <a:solidFill>
                  <a:srgbClr val="FFC000"/>
                </a:solidFill>
                <a:latin typeface="Verdana"/>
                <a:cs typeface="Verdana"/>
              </a:rPr>
              <a:t>= 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Ef </a:t>
            </a: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(nivel 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eficiencia </a:t>
            </a:r>
            <a:r>
              <a:rPr sz="2200" b="1" dirty="0">
                <a:solidFill>
                  <a:srgbClr val="FFC000"/>
                </a:solidFill>
                <a:latin typeface="Verdana"/>
                <a:cs typeface="Verdana"/>
              </a:rPr>
              <a:t>de Meta </a:t>
            </a: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Formulada</a:t>
            </a:r>
            <a:r>
              <a:rPr sz="2200" b="1" spc="-1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Verdana"/>
                <a:cs typeface="Verdana"/>
              </a:rPr>
              <a:t>X)</a:t>
            </a:r>
            <a:endParaRPr sz="22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62015" y="736133"/>
            <a:ext cx="4352290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5"/>
              </a:lnSpc>
            </a:pP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Relaciona dos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variables: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los</a:t>
            </a:r>
            <a:r>
              <a:rPr sz="1600" b="1" spc="-3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recursos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600" b="1" i="1" dirty="0">
                <a:solidFill>
                  <a:srgbClr val="DCDCDC"/>
                </a:solidFill>
                <a:latin typeface="Arial"/>
                <a:cs typeface="Arial"/>
              </a:rPr>
              <a:t>financieros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y las</a:t>
            </a:r>
            <a:r>
              <a:rPr sz="1600" b="1" spc="-70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DCDCDC"/>
                </a:solidFill>
                <a:latin typeface="Arial"/>
                <a:cs typeface="Arial"/>
              </a:rPr>
              <a:t>metas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Muestra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optimización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los insumos 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logrados a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través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Gestión</a:t>
            </a:r>
            <a:r>
              <a:rPr sz="1600" b="1" i="1" spc="-1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Presupuestal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70576" y="1844548"/>
            <a:ext cx="4547870" cy="24765"/>
          </a:xfrm>
          <a:custGeom>
            <a:avLst/>
            <a:gdLst/>
            <a:ahLst/>
            <a:cxnLst/>
            <a:rect l="l" t="t" r="r" b="b"/>
            <a:pathLst>
              <a:path w="4547870" h="24764">
                <a:moveTo>
                  <a:pt x="0" y="24384"/>
                </a:moveTo>
                <a:lnTo>
                  <a:pt x="4547616" y="24384"/>
                </a:lnTo>
                <a:lnTo>
                  <a:pt x="454761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346191" y="652780"/>
            <a:ext cx="4572000" cy="1191895"/>
          </a:xfrm>
          <a:custGeom>
            <a:avLst/>
            <a:gdLst/>
            <a:ahLst/>
            <a:cxnLst/>
            <a:rect l="l" t="t" r="r" b="b"/>
            <a:pathLst>
              <a:path w="4572000" h="1191895">
                <a:moveTo>
                  <a:pt x="0" y="1191768"/>
                </a:moveTo>
                <a:lnTo>
                  <a:pt x="4572000" y="1191768"/>
                </a:lnTo>
                <a:lnTo>
                  <a:pt x="4572000" y="0"/>
                </a:lnTo>
                <a:lnTo>
                  <a:pt x="0" y="0"/>
                </a:lnTo>
                <a:lnTo>
                  <a:pt x="0" y="11917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5424932" y="679704"/>
            <a:ext cx="4377690" cy="11271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704215">
              <a:lnSpc>
                <a:spcPct val="101299"/>
              </a:lnSpc>
              <a:spcBef>
                <a:spcPts val="80"/>
              </a:spcBef>
            </a:pP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Relaciona dos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variables: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los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recursos  </a:t>
            </a:r>
            <a:r>
              <a:rPr sz="1600" b="1" i="1" dirty="0">
                <a:solidFill>
                  <a:srgbClr val="CC0000"/>
                </a:solidFill>
                <a:latin typeface="Arial"/>
                <a:cs typeface="Arial"/>
              </a:rPr>
              <a:t>financieros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y las</a:t>
            </a:r>
            <a:r>
              <a:rPr sz="1600" b="1" spc="-7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C0000"/>
                </a:solidFill>
                <a:latin typeface="Arial"/>
                <a:cs typeface="Arial"/>
              </a:rPr>
              <a:t>metas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Muestra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optimización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los insumos 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logrados a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través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Gestión</a:t>
            </a:r>
            <a:r>
              <a:rPr sz="1600" b="1" i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Presupuestal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789176" y="4715764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6000" y="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764792" y="4691379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6000" y="0"/>
                </a:lnTo>
              </a:path>
            </a:pathLst>
          </a:custGeom>
          <a:ln w="1219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3962400" cy="109855"/>
          </a:xfrm>
          <a:custGeom>
            <a:avLst/>
            <a:gdLst/>
            <a:ahLst/>
            <a:cxnLst/>
            <a:rect l="l" t="t" r="r" b="b"/>
            <a:pathLst>
              <a:path w="3962400" h="109855">
                <a:moveTo>
                  <a:pt x="0" y="109727"/>
                </a:moveTo>
                <a:lnTo>
                  <a:pt x="3962400" y="109727"/>
                </a:lnTo>
                <a:lnTo>
                  <a:pt x="396240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39624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99744" y="1071880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1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16508" y="6070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10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99744" y="590550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3715511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96967" y="6070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36575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45462" y="1036955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3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51559" y="631190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400050"/>
                </a:lnTo>
              </a:path>
            </a:pathLst>
          </a:custGeom>
          <a:ln w="12193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045462" y="625475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073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663440" y="631444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0"/>
                </a:moveTo>
                <a:lnTo>
                  <a:pt x="0" y="399287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975360" y="1047750"/>
            <a:ext cx="3712845" cy="0"/>
          </a:xfrm>
          <a:custGeom>
            <a:avLst/>
            <a:gdLst/>
            <a:ahLst/>
            <a:cxnLst/>
            <a:rect l="l" t="t" r="r" b="b"/>
            <a:pathLst>
              <a:path w="3712845">
                <a:moveTo>
                  <a:pt x="0" y="0"/>
                </a:moveTo>
                <a:lnTo>
                  <a:pt x="3712464" y="0"/>
                </a:lnTo>
              </a:path>
            </a:pathLst>
          </a:custGeom>
          <a:ln w="3302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92124" y="582930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09"/>
                </a:lnTo>
              </a:path>
            </a:pathLst>
          </a:custGeom>
          <a:ln w="33528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75360" y="565784"/>
            <a:ext cx="3712845" cy="0"/>
          </a:xfrm>
          <a:custGeom>
            <a:avLst/>
            <a:gdLst/>
            <a:ahLst/>
            <a:cxnLst/>
            <a:rect l="l" t="t" r="r" b="b"/>
            <a:pathLst>
              <a:path w="3712845">
                <a:moveTo>
                  <a:pt x="0" y="0"/>
                </a:moveTo>
                <a:lnTo>
                  <a:pt x="3712464" y="0"/>
                </a:lnTo>
              </a:path>
            </a:pathLst>
          </a:custGeom>
          <a:ln w="3429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671059" y="582676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5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021080" y="1012189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4">
                <a:moveTo>
                  <a:pt x="0" y="0"/>
                </a:moveTo>
                <a:lnTo>
                  <a:pt x="3621024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025652" y="604519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1319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021080" y="599440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4">
                <a:moveTo>
                  <a:pt x="0" y="0"/>
                </a:moveTo>
                <a:lnTo>
                  <a:pt x="3621024" y="0"/>
                </a:lnTo>
              </a:path>
            </a:pathLst>
          </a:custGeom>
          <a:ln w="1016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637532" y="604012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57655" y="595630"/>
            <a:ext cx="3586479" cy="414857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4508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Indicador de</a:t>
            </a:r>
            <a:r>
              <a:rPr sz="2400" spc="-4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Eficiencia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07591" y="2176779"/>
            <a:ext cx="8141334" cy="3770629"/>
          </a:xfrm>
          <a:custGeom>
            <a:avLst/>
            <a:gdLst/>
            <a:ahLst/>
            <a:cxnLst/>
            <a:rect l="l" t="t" r="r" b="b"/>
            <a:pathLst>
              <a:path w="8141334" h="3770629">
                <a:moveTo>
                  <a:pt x="0" y="3770376"/>
                </a:moveTo>
                <a:lnTo>
                  <a:pt x="8141208" y="3770376"/>
                </a:lnTo>
                <a:lnTo>
                  <a:pt x="8141208" y="0"/>
                </a:lnTo>
                <a:lnTo>
                  <a:pt x="0" y="0"/>
                </a:lnTo>
                <a:lnTo>
                  <a:pt x="0" y="377037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307591" y="2176779"/>
            <a:ext cx="8141334" cy="3770629"/>
          </a:xfrm>
          <a:custGeom>
            <a:avLst/>
            <a:gdLst/>
            <a:ahLst/>
            <a:cxnLst/>
            <a:rect l="l" t="t" r="r" b="b"/>
            <a:pathLst>
              <a:path w="8141334" h="3770629">
                <a:moveTo>
                  <a:pt x="0" y="0"/>
                </a:moveTo>
                <a:lnTo>
                  <a:pt x="0" y="3770376"/>
                </a:lnTo>
                <a:lnTo>
                  <a:pt x="8141208" y="3770376"/>
                </a:lnTo>
                <a:lnTo>
                  <a:pt x="8141208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5462015" y="736133"/>
            <a:ext cx="4352290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5"/>
              </a:lnSpc>
            </a:pP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Relaciona dos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variables: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los</a:t>
            </a:r>
            <a:r>
              <a:rPr sz="1600" b="1" spc="-3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recursos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600" b="1" i="1" dirty="0">
                <a:solidFill>
                  <a:srgbClr val="DCDCDC"/>
                </a:solidFill>
                <a:latin typeface="Arial"/>
                <a:cs typeface="Arial"/>
              </a:rPr>
              <a:t>financieros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y las</a:t>
            </a:r>
            <a:r>
              <a:rPr sz="1600" b="1" spc="-70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DCDCDC"/>
                </a:solidFill>
                <a:latin typeface="Arial"/>
                <a:cs typeface="Arial"/>
              </a:rPr>
              <a:t>metas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Muestra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optimización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los insumos 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logrados a </a:t>
            </a:r>
            <a:r>
              <a:rPr sz="1600" b="1" spc="-5" dirty="0">
                <a:solidFill>
                  <a:srgbClr val="DCDCDC"/>
                </a:solidFill>
                <a:latin typeface="Arial"/>
                <a:cs typeface="Arial"/>
              </a:rPr>
              <a:t>través </a:t>
            </a:r>
            <a:r>
              <a:rPr sz="1600" b="1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Gestión</a:t>
            </a:r>
            <a:r>
              <a:rPr sz="1600" b="1" i="1" spc="-1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DCDCDC"/>
                </a:solidFill>
                <a:latin typeface="Arial"/>
                <a:cs typeface="Arial"/>
              </a:rPr>
              <a:t>Presupuestal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70576" y="1844548"/>
            <a:ext cx="4547870" cy="24765"/>
          </a:xfrm>
          <a:custGeom>
            <a:avLst/>
            <a:gdLst/>
            <a:ahLst/>
            <a:cxnLst/>
            <a:rect l="l" t="t" r="r" b="b"/>
            <a:pathLst>
              <a:path w="4547870" h="24764">
                <a:moveTo>
                  <a:pt x="0" y="24384"/>
                </a:moveTo>
                <a:lnTo>
                  <a:pt x="4547616" y="24384"/>
                </a:lnTo>
                <a:lnTo>
                  <a:pt x="4547616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346191" y="652780"/>
            <a:ext cx="4572000" cy="1191895"/>
          </a:xfrm>
          <a:custGeom>
            <a:avLst/>
            <a:gdLst/>
            <a:ahLst/>
            <a:cxnLst/>
            <a:rect l="l" t="t" r="r" b="b"/>
            <a:pathLst>
              <a:path w="4572000" h="1191895">
                <a:moveTo>
                  <a:pt x="0" y="1191768"/>
                </a:moveTo>
                <a:lnTo>
                  <a:pt x="4572000" y="1191768"/>
                </a:lnTo>
                <a:lnTo>
                  <a:pt x="4572000" y="0"/>
                </a:lnTo>
                <a:lnTo>
                  <a:pt x="0" y="0"/>
                </a:lnTo>
                <a:lnTo>
                  <a:pt x="0" y="119176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1307592" y="679705"/>
            <a:ext cx="8790556" cy="493955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044950" marR="704215">
              <a:lnSpc>
                <a:spcPct val="101299"/>
              </a:lnSpc>
              <a:spcBef>
                <a:spcPts val="80"/>
              </a:spcBef>
            </a:pP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Relaciona dos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variables: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los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recursos  </a:t>
            </a:r>
            <a:r>
              <a:rPr sz="1600" b="1" i="1" dirty="0">
                <a:solidFill>
                  <a:srgbClr val="CC0000"/>
                </a:solidFill>
                <a:latin typeface="Arial"/>
                <a:cs typeface="Arial"/>
              </a:rPr>
              <a:t>financieros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y las</a:t>
            </a:r>
            <a:r>
              <a:rPr sz="1600" b="1" spc="-7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C0000"/>
                </a:solidFill>
                <a:latin typeface="Arial"/>
                <a:cs typeface="Arial"/>
              </a:rPr>
              <a:t>metas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4044950" marR="508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Muestra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optimización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los insumos 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logrados a </a:t>
            </a:r>
            <a:r>
              <a:rPr sz="1600" b="1" spc="-5" dirty="0">
                <a:solidFill>
                  <a:srgbClr val="F9FC00"/>
                </a:solidFill>
                <a:latin typeface="Arial"/>
                <a:cs typeface="Arial"/>
              </a:rPr>
              <a:t>través </a:t>
            </a:r>
            <a:r>
              <a:rPr sz="1600" b="1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Gestión</a:t>
            </a:r>
            <a:r>
              <a:rPr sz="1600" b="1" i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CC0000"/>
                </a:solidFill>
                <a:latin typeface="Arial"/>
                <a:cs typeface="Arial"/>
              </a:rPr>
              <a:t>Presupuestal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600" b="1" i="1" spc="5" dirty="0">
                <a:solidFill>
                  <a:srgbClr val="FFC000"/>
                </a:solidFill>
                <a:latin typeface="Verdana"/>
                <a:cs typeface="Verdana"/>
              </a:rPr>
              <a:t>En </a:t>
            </a:r>
            <a:r>
              <a:rPr sz="1600" b="1" i="1" spc="-5" dirty="0">
                <a:solidFill>
                  <a:srgbClr val="FFC000"/>
                </a:solidFill>
                <a:latin typeface="Verdana"/>
                <a:cs typeface="Verdana"/>
              </a:rPr>
              <a:t>el Presupuesto Institucional</a:t>
            </a:r>
            <a:r>
              <a:rPr sz="1600" b="1" i="1" spc="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600" b="1" i="1" spc="-5" dirty="0">
                <a:solidFill>
                  <a:srgbClr val="FFC000"/>
                </a:solidFill>
                <a:latin typeface="Verdana"/>
                <a:cs typeface="Verdana"/>
              </a:rPr>
              <a:t>Modificado(PIM)</a:t>
            </a:r>
            <a:endParaRPr sz="1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2700">
              <a:lnSpc>
                <a:spcPts val="2380"/>
              </a:lnSpc>
              <a:spcBef>
                <a:spcPts val="440"/>
              </a:spcBef>
              <a:tabLst>
                <a:tab pos="393065" algn="l"/>
                <a:tab pos="3367404" algn="l"/>
              </a:tabLst>
            </a:pPr>
            <a:r>
              <a:rPr sz="2000" spc="-5" dirty="0">
                <a:solidFill>
                  <a:srgbClr val="FFC000"/>
                </a:solidFill>
                <a:latin typeface="Arial"/>
                <a:cs typeface="Arial"/>
              </a:rPr>
              <a:t>3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Monto del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PIM</a:t>
            </a:r>
            <a:r>
              <a:rPr sz="1800" b="1" spc="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para</a:t>
            </a:r>
            <a:r>
              <a:rPr sz="1800" b="1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	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programada</a:t>
            </a:r>
            <a:r>
              <a:rPr sz="1800" b="1" spc="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X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393065">
              <a:lnSpc>
                <a:spcPts val="2140"/>
              </a:lnSpc>
              <a:tabLst>
                <a:tab pos="984250" algn="l"/>
                <a:tab pos="5096510" algn="l"/>
              </a:tabLst>
            </a:pPr>
            <a:r>
              <a:rPr sz="1800" b="1" strike="dblStrike" spc="-5" dirty="0">
                <a:solidFill>
                  <a:srgbClr val="FFC000"/>
                </a:solidFill>
                <a:latin typeface="Verdana"/>
                <a:cs typeface="Verdana"/>
              </a:rPr>
              <a:t>=	A	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81965">
              <a:lnSpc>
                <a:spcPct val="100000"/>
              </a:lnSpc>
              <a:spcBef>
                <a:spcPts val="650"/>
              </a:spcBef>
            </a:pP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Cantidad 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presupuestaria programada</a:t>
            </a:r>
            <a:r>
              <a:rPr sz="1800" b="1" spc="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X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5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393065" marR="1748155" indent="-381000">
              <a:lnSpc>
                <a:spcPts val="2160"/>
              </a:lnSpc>
              <a:spcBef>
                <a:spcPts val="5"/>
              </a:spcBef>
              <a:tabLst>
                <a:tab pos="393065" algn="l"/>
                <a:tab pos="2368550" algn="l"/>
                <a:tab pos="2956560" algn="l"/>
              </a:tabLst>
            </a:pPr>
            <a:r>
              <a:rPr sz="2000" spc="-5" dirty="0">
                <a:solidFill>
                  <a:srgbClr val="FFC000"/>
                </a:solidFill>
                <a:latin typeface="Arial"/>
                <a:cs typeface="Arial"/>
              </a:rPr>
              <a:t>3	</a:t>
            </a:r>
            <a:r>
              <a:rPr sz="1800" b="1" strike="sngStrike" spc="-5" dirty="0">
                <a:solidFill>
                  <a:srgbClr val="FFC000"/>
                </a:solidFill>
                <a:latin typeface="Verdana"/>
                <a:cs typeface="Verdana"/>
              </a:rPr>
              <a:t>Monto </a:t>
            </a:r>
            <a:r>
              <a:rPr sz="1800" b="1" strike="sngStrike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strike="sngStrike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trike="sngStrike" spc="-5" dirty="0">
                <a:solidFill>
                  <a:srgbClr val="FFC000"/>
                </a:solidFill>
                <a:latin typeface="Verdana"/>
                <a:cs typeface="Verdana"/>
              </a:rPr>
              <a:t>Ejecución Presupuestaria </a:t>
            </a:r>
            <a:r>
              <a:rPr sz="1800" b="1" strike="sngStrike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strike="sngStrike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trike="sngStrike" spc="-5" dirty="0">
                <a:solidFill>
                  <a:srgbClr val="FFC000"/>
                </a:solidFill>
                <a:latin typeface="Verdana"/>
                <a:cs typeface="Verdana"/>
              </a:rPr>
              <a:t>met</a:t>
            </a:r>
            <a:r>
              <a:rPr sz="1800" b="1" strike="noStrike" spc="-5" dirty="0">
                <a:solidFill>
                  <a:srgbClr val="FFC000"/>
                </a:solidFill>
                <a:latin typeface="Verdana"/>
                <a:cs typeface="Verdana"/>
              </a:rPr>
              <a:t>a  programada</a:t>
            </a:r>
            <a:r>
              <a:rPr sz="1800" b="1" strike="noStrike" spc="1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trike="noStrike" dirty="0">
                <a:solidFill>
                  <a:srgbClr val="FFC000"/>
                </a:solidFill>
                <a:latin typeface="Verdana"/>
                <a:cs typeface="Verdana"/>
              </a:rPr>
              <a:t>X	</a:t>
            </a:r>
            <a:r>
              <a:rPr sz="1800" b="1" strike="noStrike" spc="-5" dirty="0">
                <a:solidFill>
                  <a:srgbClr val="FFC000"/>
                </a:solidFill>
                <a:latin typeface="Verdana"/>
                <a:cs typeface="Verdana"/>
              </a:rPr>
              <a:t>=	</a:t>
            </a:r>
            <a:r>
              <a:rPr sz="1800" b="1" strike="noStrike" dirty="0">
                <a:solidFill>
                  <a:srgbClr val="FFC000"/>
                </a:solidFill>
                <a:latin typeface="Verdana"/>
                <a:cs typeface="Verdana"/>
              </a:rPr>
              <a:t>B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481965">
              <a:lnSpc>
                <a:spcPct val="100000"/>
              </a:lnSpc>
              <a:spcBef>
                <a:spcPts val="575"/>
              </a:spcBef>
            </a:pP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Cantidad de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presupuestaria</a:t>
            </a:r>
            <a:r>
              <a:rPr sz="1800" b="1" spc="4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obtenida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637540">
              <a:lnSpc>
                <a:spcPct val="100000"/>
              </a:lnSpc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A-B =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Ef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(nivel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eficiencia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Meta Programada</a:t>
            </a:r>
            <a:r>
              <a:rPr sz="1800" b="1" spc="12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Verdana"/>
                <a:cs typeface="Verdana"/>
              </a:rPr>
              <a:t>X)</a:t>
            </a:r>
            <a:endParaRPr sz="18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89176" y="4106164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6000" y="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52159" y="1643379"/>
            <a:ext cx="186055" cy="109855"/>
          </a:xfrm>
          <a:custGeom>
            <a:avLst/>
            <a:gdLst/>
            <a:ahLst/>
            <a:cxnLst/>
            <a:rect l="l" t="t" r="r" b="b"/>
            <a:pathLst>
              <a:path w="186054" h="109855">
                <a:moveTo>
                  <a:pt x="0" y="109727"/>
                </a:moveTo>
                <a:lnTo>
                  <a:pt x="185927" y="109727"/>
                </a:lnTo>
                <a:lnTo>
                  <a:pt x="185927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852159" y="1643379"/>
            <a:ext cx="561340" cy="0"/>
          </a:xfrm>
          <a:custGeom>
            <a:avLst/>
            <a:gdLst/>
            <a:ahLst/>
            <a:cxnLst/>
            <a:rect l="l" t="t" r="r" b="b"/>
            <a:pathLst>
              <a:path w="561339">
                <a:moveTo>
                  <a:pt x="0" y="0"/>
                </a:moveTo>
                <a:lnTo>
                  <a:pt x="560831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5053965" cy="0"/>
          </a:xfrm>
          <a:custGeom>
            <a:avLst/>
            <a:gdLst/>
            <a:ahLst/>
            <a:cxnLst/>
            <a:rect l="l" t="t" r="r" b="b"/>
            <a:pathLst>
              <a:path w="5053965">
                <a:moveTo>
                  <a:pt x="0" y="0"/>
                </a:moveTo>
                <a:lnTo>
                  <a:pt x="5053584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83336" y="1615947"/>
            <a:ext cx="5069205" cy="2447925"/>
          </a:xfrm>
          <a:custGeom>
            <a:avLst/>
            <a:gdLst/>
            <a:ahLst/>
            <a:cxnLst/>
            <a:rect l="l" t="t" r="r" b="b"/>
            <a:pathLst>
              <a:path w="5069205" h="2447925">
                <a:moveTo>
                  <a:pt x="0" y="2447543"/>
                </a:moveTo>
                <a:lnTo>
                  <a:pt x="5068824" y="2447543"/>
                </a:lnTo>
                <a:lnTo>
                  <a:pt x="5068824" y="0"/>
                </a:lnTo>
                <a:lnTo>
                  <a:pt x="0" y="0"/>
                </a:lnTo>
                <a:lnTo>
                  <a:pt x="0" y="244754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71219" y="1642873"/>
            <a:ext cx="4894580" cy="23710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2540" algn="ctr">
              <a:lnSpc>
                <a:spcPct val="99800"/>
              </a:lnSpc>
              <a:spcBef>
                <a:spcPts val="110"/>
              </a:spcBef>
            </a:pP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Determina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el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logro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los  objetivos institucionales  establecidos para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el </a:t>
            </a:r>
            <a:r>
              <a:rPr sz="2200" b="1" spc="5" dirty="0">
                <a:solidFill>
                  <a:srgbClr val="FFFF00"/>
                </a:solidFill>
                <a:latin typeface="Verdana"/>
                <a:cs typeface="Verdana"/>
              </a:rPr>
              <a:t>año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fiscal, 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teniendo </a:t>
            </a:r>
            <a:r>
              <a:rPr sz="2200" b="1" spc="-10" dirty="0">
                <a:solidFill>
                  <a:srgbClr val="FFFF00"/>
                </a:solidFill>
                <a:latin typeface="Verdana"/>
                <a:cs typeface="Verdana"/>
              </a:rPr>
              <a:t>en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cuenta el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grado</a:t>
            </a:r>
            <a:r>
              <a:rPr sz="2200" b="1" spc="-14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de 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cumplimiento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2200" b="1" spc="-10" dirty="0">
                <a:solidFill>
                  <a:srgbClr val="FFFF00"/>
                </a:solidFill>
                <a:latin typeface="Verdana"/>
                <a:cs typeface="Verdana"/>
              </a:rPr>
              <a:t>las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metas  presupuestarias </a:t>
            </a:r>
            <a:r>
              <a:rPr sz="2200" b="1" spc="-10" dirty="0">
                <a:solidFill>
                  <a:srgbClr val="FFFF00"/>
                </a:solidFill>
                <a:latin typeface="Verdana"/>
                <a:cs typeface="Verdana"/>
              </a:rPr>
              <a:t>formuladas 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para </a:t>
            </a:r>
            <a:r>
              <a:rPr sz="2200" b="1" dirty="0">
                <a:solidFill>
                  <a:srgbClr val="FFFF00"/>
                </a:solidFill>
                <a:latin typeface="Verdana"/>
                <a:cs typeface="Verdana"/>
              </a:rPr>
              <a:t>el</a:t>
            </a:r>
            <a:r>
              <a:rPr sz="2200" b="1" spc="-4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FFFF00"/>
                </a:solidFill>
                <a:latin typeface="Verdana"/>
                <a:cs typeface="Verdana"/>
              </a:rPr>
              <a:t>período.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7283" y="4721351"/>
            <a:ext cx="529590" cy="59753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indent="109220">
              <a:lnSpc>
                <a:spcPts val="2110"/>
              </a:lnSpc>
              <a:spcBef>
                <a:spcPts val="405"/>
              </a:spcBef>
            </a:pPr>
            <a:r>
              <a:rPr sz="2000" b="1" spc="-5" dirty="0">
                <a:latin typeface="Century Gothic"/>
                <a:cs typeface="Century Gothic"/>
              </a:rPr>
              <a:t>B  </a:t>
            </a:r>
            <a:r>
              <a:rPr sz="2000" b="1" spc="5" dirty="0">
                <a:latin typeface="Century Gothic"/>
                <a:cs typeface="Century Gothic"/>
              </a:rPr>
              <a:t>24</a:t>
            </a:r>
            <a:r>
              <a:rPr sz="2000" b="1" spc="-10" dirty="0"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3732" y="4187951"/>
            <a:ext cx="74295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entury Gothic"/>
                <a:cs typeface="Century Gothic"/>
              </a:rPr>
              <a:t>A  </a:t>
            </a:r>
            <a:r>
              <a:rPr sz="2000" b="1" spc="5" dirty="0">
                <a:latin typeface="Century Gothic"/>
                <a:cs typeface="Century Gothic"/>
              </a:rPr>
              <a:t>4</a:t>
            </a:r>
            <a:r>
              <a:rPr sz="2000" b="1" spc="-15" dirty="0">
                <a:latin typeface="Century Gothic"/>
                <a:cs typeface="Century Gothic"/>
              </a:rPr>
              <a:t>0</a:t>
            </a:r>
            <a:r>
              <a:rPr sz="2000" b="1" spc="10" dirty="0">
                <a:latin typeface="Century Gothic"/>
                <a:cs typeface="Century Gothic"/>
              </a:rPr>
              <a:t>.</a:t>
            </a:r>
            <a:r>
              <a:rPr sz="2000" b="1" spc="5" dirty="0">
                <a:latin typeface="Century Gothic"/>
                <a:cs typeface="Century Gothic"/>
              </a:rPr>
              <a:t>2</a:t>
            </a:r>
            <a:r>
              <a:rPr sz="2000" b="1" spc="-10" dirty="0"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52144" y="1148080"/>
            <a:ext cx="4249420" cy="0"/>
          </a:xfrm>
          <a:custGeom>
            <a:avLst/>
            <a:gdLst/>
            <a:ahLst/>
            <a:cxnLst/>
            <a:rect l="l" t="t" r="r" b="b"/>
            <a:pathLst>
              <a:path w="4249420">
                <a:moveTo>
                  <a:pt x="0" y="0"/>
                </a:moveTo>
                <a:lnTo>
                  <a:pt x="4248911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168908" y="6832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10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52144" y="666750"/>
            <a:ext cx="4249420" cy="0"/>
          </a:xfrm>
          <a:custGeom>
            <a:avLst/>
            <a:gdLst/>
            <a:ahLst/>
            <a:cxnLst/>
            <a:rect l="l" t="t" r="r" b="b"/>
            <a:pathLst>
              <a:path w="4249420">
                <a:moveTo>
                  <a:pt x="0" y="0"/>
                </a:moveTo>
                <a:lnTo>
                  <a:pt x="4248911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382767" y="683259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36575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197862" y="1113155"/>
            <a:ext cx="4157979" cy="0"/>
          </a:xfrm>
          <a:custGeom>
            <a:avLst/>
            <a:gdLst/>
            <a:ahLst/>
            <a:cxnLst/>
            <a:rect l="l" t="t" r="r" b="b"/>
            <a:pathLst>
              <a:path w="4157979">
                <a:moveTo>
                  <a:pt x="0" y="0"/>
                </a:moveTo>
                <a:lnTo>
                  <a:pt x="4157473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203959" y="707390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400050"/>
                </a:lnTo>
              </a:path>
            </a:pathLst>
          </a:custGeom>
          <a:ln w="12193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197862" y="701675"/>
            <a:ext cx="4157979" cy="0"/>
          </a:xfrm>
          <a:custGeom>
            <a:avLst/>
            <a:gdLst/>
            <a:ahLst/>
            <a:cxnLst/>
            <a:rect l="l" t="t" r="r" b="b"/>
            <a:pathLst>
              <a:path w="4157979">
                <a:moveTo>
                  <a:pt x="0" y="0"/>
                </a:moveTo>
                <a:lnTo>
                  <a:pt x="4157473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349240" y="707644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0"/>
                </a:moveTo>
                <a:lnTo>
                  <a:pt x="0" y="399288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127760" y="1123950"/>
            <a:ext cx="4246245" cy="0"/>
          </a:xfrm>
          <a:custGeom>
            <a:avLst/>
            <a:gdLst/>
            <a:ahLst/>
            <a:cxnLst/>
            <a:rect l="l" t="t" r="r" b="b"/>
            <a:pathLst>
              <a:path w="4246245">
                <a:moveTo>
                  <a:pt x="0" y="0"/>
                </a:moveTo>
                <a:lnTo>
                  <a:pt x="4245864" y="0"/>
                </a:lnTo>
              </a:path>
            </a:pathLst>
          </a:custGeom>
          <a:ln w="3301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144524" y="659130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310"/>
                </a:lnTo>
              </a:path>
            </a:pathLst>
          </a:custGeom>
          <a:ln w="33528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127760" y="641984"/>
            <a:ext cx="4246245" cy="0"/>
          </a:xfrm>
          <a:custGeom>
            <a:avLst/>
            <a:gdLst/>
            <a:ahLst/>
            <a:cxnLst/>
            <a:rect l="l" t="t" r="r" b="b"/>
            <a:pathLst>
              <a:path w="4246245">
                <a:moveTo>
                  <a:pt x="0" y="0"/>
                </a:moveTo>
                <a:lnTo>
                  <a:pt x="4245864" y="0"/>
                </a:lnTo>
              </a:path>
            </a:pathLst>
          </a:custGeom>
          <a:ln w="3429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356859" y="658876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173480" y="1088389"/>
            <a:ext cx="4154804" cy="0"/>
          </a:xfrm>
          <a:custGeom>
            <a:avLst/>
            <a:gdLst/>
            <a:ahLst/>
            <a:cxnLst/>
            <a:rect l="l" t="t" r="r" b="b"/>
            <a:pathLst>
              <a:path w="4154804">
                <a:moveTo>
                  <a:pt x="0" y="0"/>
                </a:moveTo>
                <a:lnTo>
                  <a:pt x="4154424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78052" y="680719"/>
            <a:ext cx="0" cy="401320"/>
          </a:xfrm>
          <a:custGeom>
            <a:avLst/>
            <a:gdLst/>
            <a:ahLst/>
            <a:cxnLst/>
            <a:rect l="l" t="t" r="r" b="b"/>
            <a:pathLst>
              <a:path h="401319">
                <a:moveTo>
                  <a:pt x="0" y="0"/>
                </a:moveTo>
                <a:lnTo>
                  <a:pt x="0" y="401319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173480" y="675640"/>
            <a:ext cx="4154804" cy="0"/>
          </a:xfrm>
          <a:custGeom>
            <a:avLst/>
            <a:gdLst/>
            <a:ahLst/>
            <a:cxnLst/>
            <a:rect l="l" t="t" r="r" b="b"/>
            <a:pathLst>
              <a:path w="4154804">
                <a:moveTo>
                  <a:pt x="0" y="0"/>
                </a:moveTo>
                <a:lnTo>
                  <a:pt x="4154424" y="0"/>
                </a:lnTo>
              </a:path>
            </a:pathLst>
          </a:custGeom>
          <a:ln w="1016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323332" y="680212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0"/>
                </a:moveTo>
                <a:lnTo>
                  <a:pt x="0" y="402336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210055" y="671830"/>
            <a:ext cx="4119879" cy="414857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4508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355"/>
              </a:spcBef>
            </a:pP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Indicador de</a:t>
            </a:r>
            <a:r>
              <a:rPr sz="2400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C000"/>
                </a:solidFill>
                <a:latin typeface="Arial"/>
                <a:cs typeface="Arial"/>
              </a:rPr>
              <a:t>Desempeño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28816" y="1271842"/>
            <a:ext cx="2819400" cy="520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contrastación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de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los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resultados (Componentes  y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metas</a:t>
            </a:r>
            <a:r>
              <a:rPr sz="1800" b="1" spc="-4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cumplidas)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alcanzados respeto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al 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logro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los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objetivos  institucionales  determinados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por el  pliego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para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el </a:t>
            </a:r>
            <a:r>
              <a:rPr sz="1800" b="1" spc="5" dirty="0">
                <a:solidFill>
                  <a:srgbClr val="DCDCDC"/>
                </a:solidFill>
                <a:latin typeface="Arial"/>
                <a:cs typeface="Arial"/>
              </a:rPr>
              <a:t>año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fiscal, 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constituye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el insumo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para 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los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posteriores análisis 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de la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Evaluación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del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Plan  Institucional desarrollado 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para el</a:t>
            </a:r>
            <a:r>
              <a:rPr sz="1800" b="1" spc="-2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período.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R="78105">
              <a:lnSpc>
                <a:spcPct val="100400"/>
              </a:lnSpc>
            </a:pP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Oficinas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de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Presupuesto 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proponen </a:t>
            </a:r>
            <a:r>
              <a:rPr sz="1800" b="1" spc="-10" dirty="0">
                <a:solidFill>
                  <a:srgbClr val="DCDCDC"/>
                </a:solidFill>
                <a:latin typeface="Arial"/>
                <a:cs typeface="Arial"/>
              </a:rPr>
              <a:t>la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metodología  </a:t>
            </a:r>
            <a:r>
              <a:rPr sz="1800" b="1" dirty="0">
                <a:solidFill>
                  <a:srgbClr val="DCDCDC"/>
                </a:solidFill>
                <a:latin typeface="Arial"/>
                <a:cs typeface="Arial"/>
              </a:rPr>
              <a:t>para </a:t>
            </a:r>
            <a:r>
              <a:rPr sz="1800" b="1" spc="-5" dirty="0">
                <a:solidFill>
                  <a:srgbClr val="DCDCDC"/>
                </a:solidFill>
                <a:latin typeface="Arial"/>
                <a:cs typeface="Arial"/>
              </a:rPr>
              <a:t>construir dicho  indicador.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37376" y="1210563"/>
            <a:ext cx="3048000" cy="5313045"/>
          </a:xfrm>
          <a:custGeom>
            <a:avLst/>
            <a:gdLst/>
            <a:ahLst/>
            <a:cxnLst/>
            <a:rect l="l" t="t" r="r" b="b"/>
            <a:pathLst>
              <a:path w="3048000" h="5313045">
                <a:moveTo>
                  <a:pt x="0" y="5312664"/>
                </a:moveTo>
                <a:lnTo>
                  <a:pt x="3048000" y="5312664"/>
                </a:lnTo>
                <a:lnTo>
                  <a:pt x="3048000" y="0"/>
                </a:lnTo>
                <a:lnTo>
                  <a:pt x="0" y="0"/>
                </a:lnTo>
                <a:lnTo>
                  <a:pt x="0" y="531266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12991" y="1186180"/>
            <a:ext cx="3048000" cy="5313045"/>
          </a:xfrm>
          <a:custGeom>
            <a:avLst/>
            <a:gdLst/>
            <a:ahLst/>
            <a:cxnLst/>
            <a:rect l="l" t="t" r="r" b="b"/>
            <a:pathLst>
              <a:path w="3048000" h="5313045">
                <a:moveTo>
                  <a:pt x="0" y="5312664"/>
                </a:moveTo>
                <a:lnTo>
                  <a:pt x="3048000" y="5312664"/>
                </a:lnTo>
                <a:lnTo>
                  <a:pt x="3048000" y="0"/>
                </a:lnTo>
                <a:lnTo>
                  <a:pt x="0" y="0"/>
                </a:lnTo>
                <a:lnTo>
                  <a:pt x="0" y="531266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6491732" y="1213103"/>
            <a:ext cx="2844800" cy="3594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La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contrastación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los 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resultados (Componentes  y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metas cumplidas) 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alcanzados respeto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al 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logro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los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objetivos  institucionales  determinados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por el  pliego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para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el 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año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fiscal, 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constituye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el insumo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para 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los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posteriores análisis 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de la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Evaluación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del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Plan  Institucional desarrollado 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para el</a:t>
            </a:r>
            <a:r>
              <a:rPr sz="18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período.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91732" y="5334000"/>
            <a:ext cx="2759075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Oficinas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Presupuesto 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proponen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la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metodología 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para 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construir dicho  indicador.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16736" y="4169790"/>
            <a:ext cx="3572255" cy="2121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1371600" cy="109855"/>
          </a:xfrm>
          <a:custGeom>
            <a:avLst/>
            <a:gdLst/>
            <a:ahLst/>
            <a:cxnLst/>
            <a:rect l="l" t="t" r="r" b="b"/>
            <a:pathLst>
              <a:path w="1371600" h="109855">
                <a:moveTo>
                  <a:pt x="0" y="109727"/>
                </a:moveTo>
                <a:lnTo>
                  <a:pt x="1371600" y="109727"/>
                </a:lnTo>
                <a:lnTo>
                  <a:pt x="137160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494776" y="1643379"/>
            <a:ext cx="847725" cy="0"/>
          </a:xfrm>
          <a:custGeom>
            <a:avLst/>
            <a:gdLst/>
            <a:ahLst/>
            <a:cxnLst/>
            <a:rect l="l" t="t" r="r" b="b"/>
            <a:pathLst>
              <a:path w="847725">
                <a:moveTo>
                  <a:pt x="0" y="0"/>
                </a:moveTo>
                <a:lnTo>
                  <a:pt x="847344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1643379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879335" y="6520180"/>
            <a:ext cx="2429510" cy="0"/>
          </a:xfrm>
          <a:custGeom>
            <a:avLst/>
            <a:gdLst/>
            <a:ahLst/>
            <a:cxnLst/>
            <a:rect l="l" t="t" r="r" b="b"/>
            <a:pathLst>
              <a:path w="2429509">
                <a:moveTo>
                  <a:pt x="0" y="0"/>
                </a:moveTo>
                <a:lnTo>
                  <a:pt x="242925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3791" y="6520180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718048" y="2323084"/>
            <a:ext cx="185927" cy="192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574792" y="2621788"/>
            <a:ext cx="210311" cy="246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437632" y="2984500"/>
            <a:ext cx="204215" cy="246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94376" y="3338068"/>
            <a:ext cx="210311" cy="2529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456176" y="3767835"/>
            <a:ext cx="1359535" cy="1710055"/>
          </a:xfrm>
          <a:custGeom>
            <a:avLst/>
            <a:gdLst/>
            <a:ahLst/>
            <a:cxnLst/>
            <a:rect l="l" t="t" r="r" b="b"/>
            <a:pathLst>
              <a:path w="1359535" h="1710054">
                <a:moveTo>
                  <a:pt x="1359408" y="0"/>
                </a:moveTo>
                <a:lnTo>
                  <a:pt x="0" y="0"/>
                </a:lnTo>
                <a:lnTo>
                  <a:pt x="207263" y="1709927"/>
                </a:lnTo>
                <a:lnTo>
                  <a:pt x="1152144" y="1709927"/>
                </a:lnTo>
                <a:lnTo>
                  <a:pt x="1359408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431791" y="3743452"/>
            <a:ext cx="1359535" cy="1710055"/>
          </a:xfrm>
          <a:custGeom>
            <a:avLst/>
            <a:gdLst/>
            <a:ahLst/>
            <a:cxnLst/>
            <a:rect l="l" t="t" r="r" b="b"/>
            <a:pathLst>
              <a:path w="1359535" h="1710054">
                <a:moveTo>
                  <a:pt x="1359408" y="0"/>
                </a:moveTo>
                <a:lnTo>
                  <a:pt x="0" y="0"/>
                </a:lnTo>
                <a:lnTo>
                  <a:pt x="207263" y="1709928"/>
                </a:lnTo>
                <a:lnTo>
                  <a:pt x="1149096" y="1709928"/>
                </a:lnTo>
                <a:lnTo>
                  <a:pt x="1359408" y="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431791" y="3743452"/>
            <a:ext cx="1359535" cy="1710055"/>
          </a:xfrm>
          <a:custGeom>
            <a:avLst/>
            <a:gdLst/>
            <a:ahLst/>
            <a:cxnLst/>
            <a:rect l="l" t="t" r="r" b="b"/>
            <a:pathLst>
              <a:path w="1359535" h="1710054">
                <a:moveTo>
                  <a:pt x="207263" y="1709928"/>
                </a:moveTo>
                <a:lnTo>
                  <a:pt x="1149096" y="1709928"/>
                </a:lnTo>
                <a:lnTo>
                  <a:pt x="1359408" y="0"/>
                </a:lnTo>
                <a:lnTo>
                  <a:pt x="0" y="0"/>
                </a:lnTo>
                <a:lnTo>
                  <a:pt x="207263" y="1709928"/>
                </a:lnTo>
              </a:path>
            </a:pathLst>
          </a:custGeom>
          <a:ln w="121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1427" y="374904"/>
            <a:ext cx="862584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spc="-5" dirty="0">
                <a:solidFill>
                  <a:srgbClr val="FFC000"/>
                </a:solidFill>
                <a:latin typeface="Arial"/>
                <a:cs typeface="Arial"/>
              </a:rPr>
              <a:t>ENUMERACION </a:t>
            </a:r>
            <a:r>
              <a:rPr sz="2600" spc="-10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600" spc="-5" dirty="0">
                <a:solidFill>
                  <a:srgbClr val="FFC000"/>
                </a:solidFill>
                <a:latin typeface="Arial"/>
                <a:cs typeface="Arial"/>
              </a:rPr>
              <a:t>LOS PROBLEMAS</a:t>
            </a:r>
            <a:r>
              <a:rPr sz="2600" spc="3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Arial"/>
                <a:cs typeface="Arial"/>
              </a:rPr>
              <a:t>PRESENTADAS</a:t>
            </a:r>
            <a:endParaRPr sz="2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36319" y="777748"/>
            <a:ext cx="8604885" cy="0"/>
          </a:xfrm>
          <a:custGeom>
            <a:avLst/>
            <a:gdLst/>
            <a:ahLst/>
            <a:cxnLst/>
            <a:rect l="l" t="t" r="r" b="b"/>
            <a:pathLst>
              <a:path w="8604885">
                <a:moveTo>
                  <a:pt x="0" y="0"/>
                </a:moveTo>
                <a:lnTo>
                  <a:pt x="8604504" y="0"/>
                </a:lnTo>
              </a:path>
            </a:pathLst>
          </a:custGeom>
          <a:ln w="304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024127" y="765555"/>
            <a:ext cx="8604885" cy="0"/>
          </a:xfrm>
          <a:custGeom>
            <a:avLst/>
            <a:gdLst/>
            <a:ahLst/>
            <a:cxnLst/>
            <a:rect l="l" t="t" r="r" b="b"/>
            <a:pathLst>
              <a:path w="8604885">
                <a:moveTo>
                  <a:pt x="0" y="0"/>
                </a:moveTo>
                <a:lnTo>
                  <a:pt x="8604504" y="0"/>
                </a:lnTo>
              </a:path>
            </a:pathLst>
          </a:custGeom>
          <a:ln w="304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190231" y="2682748"/>
            <a:ext cx="1225296" cy="19293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96695" y="3313684"/>
            <a:ext cx="2292096" cy="2002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284238" y="3626675"/>
            <a:ext cx="2254673" cy="1698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74191" y="2252979"/>
            <a:ext cx="3072765" cy="881380"/>
          </a:xfrm>
          <a:custGeom>
            <a:avLst/>
            <a:gdLst/>
            <a:ahLst/>
            <a:cxnLst/>
            <a:rect l="l" t="t" r="r" b="b"/>
            <a:pathLst>
              <a:path w="3072765" h="881380">
                <a:moveTo>
                  <a:pt x="0" y="880872"/>
                </a:moveTo>
                <a:lnTo>
                  <a:pt x="3072384" y="880872"/>
                </a:lnTo>
                <a:lnTo>
                  <a:pt x="3072384" y="0"/>
                </a:lnTo>
                <a:lnTo>
                  <a:pt x="0" y="0"/>
                </a:lnTo>
                <a:lnTo>
                  <a:pt x="0" y="88087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852932" y="2270761"/>
            <a:ext cx="2117725" cy="6883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97700"/>
              </a:lnSpc>
              <a:spcBef>
                <a:spcPts val="150"/>
              </a:spcBef>
              <a:tabLst>
                <a:tab pos="1569720" algn="l"/>
              </a:tabLst>
            </a:pP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Coeficiente </a:t>
            </a:r>
            <a:r>
              <a:rPr sz="1600" b="1" spc="-10" dirty="0">
                <a:solidFill>
                  <a:srgbClr val="FFFF00"/>
                </a:solidFill>
                <a:latin typeface="Book Antiqua"/>
                <a:cs typeface="Book Antiqua"/>
              </a:rPr>
              <a:t>de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eficacia 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debe</a:t>
            </a:r>
            <a:r>
              <a:rPr sz="1600" b="1" spc="15" dirty="0">
                <a:solidFill>
                  <a:srgbClr val="FFFF00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tender</a:t>
            </a:r>
            <a:r>
              <a:rPr sz="1600" b="1" spc="-15" dirty="0">
                <a:solidFill>
                  <a:srgbClr val="FFFF00"/>
                </a:solidFill>
                <a:latin typeface="Book Antiqua"/>
                <a:cs typeface="Book Antiqu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a	</a:t>
            </a:r>
            <a:r>
              <a:rPr sz="2800" b="1" dirty="0">
                <a:solidFill>
                  <a:srgbClr val="FFFF00"/>
                </a:solidFill>
                <a:latin typeface="Book Antiqua"/>
                <a:cs typeface="Book Antiqua"/>
              </a:rPr>
              <a:t>1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71216" y="1121752"/>
            <a:ext cx="5532120" cy="892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5"/>
              </a:lnSpc>
              <a:tabLst>
                <a:tab pos="1237615" algn="l"/>
                <a:tab pos="1697355" algn="l"/>
                <a:tab pos="3176270" algn="l"/>
                <a:tab pos="3691890" algn="l"/>
                <a:tab pos="4716780" algn="l"/>
                <a:tab pos="5177155" algn="l"/>
              </a:tabLst>
            </a:pP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on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d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t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DCDCDC"/>
                </a:solidFill>
                <a:latin typeface="Arial"/>
                <a:cs typeface="Arial"/>
              </a:rPr>
              <a:t>r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m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i</a:t>
            </a:r>
            <a:r>
              <a:rPr sz="2000" b="1" spc="20" dirty="0">
                <a:solidFill>
                  <a:srgbClr val="DCDCDC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l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ca</a:t>
            </a:r>
            <a:r>
              <a:rPr sz="2000" b="1" spc="20" dirty="0">
                <a:solidFill>
                  <a:srgbClr val="DCDCDC"/>
                </a:solidFill>
                <a:latin typeface="Arial"/>
                <a:cs typeface="Arial"/>
              </a:rPr>
              <a:t>u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sa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d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l</a:t>
            </a:r>
            <a:r>
              <a:rPr sz="2000" b="1" spc="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536700" algn="l"/>
                <a:tab pos="3094990" algn="l"/>
                <a:tab pos="3530600" algn="l"/>
                <a:tab pos="3881754" algn="l"/>
              </a:tabLst>
            </a:pPr>
            <a:r>
              <a:rPr sz="2000" b="1" spc="10" dirty="0">
                <a:solidFill>
                  <a:srgbClr val="DCDCDC"/>
                </a:solidFill>
                <a:latin typeface="Arial"/>
                <a:cs typeface="Arial"/>
              </a:rPr>
              <a:t>v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DCDCDC"/>
                </a:solidFill>
                <a:latin typeface="Arial"/>
                <a:cs typeface="Arial"/>
              </a:rPr>
              <a:t>r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ac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on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ob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spc="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DCDCDC"/>
                </a:solidFill>
                <a:latin typeface="Arial"/>
                <a:cs typeface="Arial"/>
              </a:rPr>
              <a:t>r</a:t>
            </a:r>
            <a:r>
              <a:rPr sz="2000" b="1" spc="10" dirty="0">
                <a:solidFill>
                  <a:srgbClr val="DCDCDC"/>
                </a:solidFill>
                <a:latin typeface="Arial"/>
                <a:cs typeface="Arial"/>
              </a:rPr>
              <a:t>v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u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p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limi</a:t>
            </a:r>
            <a:r>
              <a:rPr sz="2000" b="1" spc="-10" dirty="0">
                <a:solidFill>
                  <a:srgbClr val="DCDCDC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DCDCDC"/>
                </a:solidFill>
                <a:latin typeface="Arial"/>
                <a:cs typeface="Arial"/>
              </a:rPr>
              <a:t>nt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o  de los objetivos y</a:t>
            </a:r>
            <a:r>
              <a:rPr sz="2000" b="1" spc="-35" dirty="0">
                <a:solidFill>
                  <a:srgbClr val="DCDCDC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DCDCDC"/>
                </a:solidFill>
                <a:latin typeface="Arial"/>
                <a:cs typeface="Arial"/>
              </a:rPr>
              <a:t>metas.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79776" y="1058163"/>
            <a:ext cx="5715000" cy="1009015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13970" rIns="0" bIns="0" rtlCol="0">
            <a:spAutoFit/>
          </a:bodyPr>
          <a:lstStyle/>
          <a:p>
            <a:pPr marL="66675" marR="108585" algn="just">
              <a:lnSpc>
                <a:spcPct val="100000"/>
              </a:lnSpc>
              <a:spcBef>
                <a:spcPts val="110"/>
              </a:spcBef>
            </a:pP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Consiste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en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determinar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las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causas de </a:t>
            </a:r>
            <a:r>
              <a:rPr sz="2000" b="1" dirty="0">
                <a:solidFill>
                  <a:srgbClr val="F9FC00"/>
                </a:solidFill>
                <a:latin typeface="Arial"/>
                <a:cs typeface="Arial"/>
              </a:rPr>
              <a:t>las 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variaciones observadas </a:t>
            </a:r>
            <a:r>
              <a:rPr sz="2000" b="1" spc="-10" dirty="0">
                <a:solidFill>
                  <a:srgbClr val="F9FC00"/>
                </a:solidFill>
                <a:latin typeface="Arial"/>
                <a:cs typeface="Arial"/>
              </a:rPr>
              <a:t>en el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cumplimiento  de los objetivos y</a:t>
            </a:r>
            <a:r>
              <a:rPr sz="2000" b="1" spc="-3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9FC00"/>
                </a:solidFill>
                <a:latin typeface="Arial"/>
                <a:cs typeface="Arial"/>
              </a:rPr>
              <a:t>metas.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74992" y="4919979"/>
            <a:ext cx="2286000" cy="124714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95250">
              <a:lnSpc>
                <a:spcPct val="100000"/>
              </a:lnSpc>
              <a:spcBef>
                <a:spcPts val="245"/>
              </a:spcBef>
            </a:pP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Coeficiente </a:t>
            </a:r>
            <a:r>
              <a:rPr sz="1600" b="1" spc="-10" dirty="0">
                <a:solidFill>
                  <a:srgbClr val="FFFF00"/>
                </a:solidFill>
                <a:latin typeface="Book Antiqua"/>
                <a:cs typeface="Book Antiqua"/>
              </a:rPr>
              <a:t>de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eficacia 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debe</a:t>
            </a:r>
            <a:endParaRPr sz="1600" dirty="0">
              <a:latin typeface="Book Antiqua"/>
              <a:cs typeface="Book Antiqua"/>
            </a:endParaRPr>
          </a:p>
          <a:p>
            <a:pPr marL="90805">
              <a:lnSpc>
                <a:spcPts val="3290"/>
              </a:lnSpc>
              <a:tabLst>
                <a:tab pos="1148715" algn="l"/>
              </a:tabLst>
            </a:pP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tender</a:t>
            </a:r>
            <a:r>
              <a:rPr sz="1600" b="1" spc="-20" dirty="0">
                <a:solidFill>
                  <a:srgbClr val="FFFF00"/>
                </a:solidFill>
                <a:latin typeface="Book Antiqua"/>
                <a:cs typeface="Book Antiqu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a	</a:t>
            </a:r>
            <a:r>
              <a:rPr sz="2800" b="1" dirty="0">
                <a:solidFill>
                  <a:srgbClr val="FFFF00"/>
                </a:solidFill>
                <a:latin typeface="Book Antiqua"/>
                <a:cs typeface="Book Antiqua"/>
              </a:rPr>
              <a:t>0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79192" y="5657596"/>
            <a:ext cx="4200525" cy="1548765"/>
          </a:xfrm>
          <a:custGeom>
            <a:avLst/>
            <a:gdLst/>
            <a:ahLst/>
            <a:cxnLst/>
            <a:rect l="l" t="t" r="r" b="b"/>
            <a:pathLst>
              <a:path w="4200525" h="1548765">
                <a:moveTo>
                  <a:pt x="0" y="1548383"/>
                </a:moveTo>
                <a:lnTo>
                  <a:pt x="4200144" y="1548383"/>
                </a:lnTo>
                <a:lnTo>
                  <a:pt x="4200144" y="0"/>
                </a:lnTo>
                <a:lnTo>
                  <a:pt x="0" y="0"/>
                </a:lnTo>
                <a:lnTo>
                  <a:pt x="0" y="154838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2757932" y="5672329"/>
            <a:ext cx="2828925" cy="10052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306070">
              <a:lnSpc>
                <a:spcPct val="101299"/>
              </a:lnSpc>
              <a:spcBef>
                <a:spcPts val="80"/>
              </a:spcBef>
            </a:pP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Coeficiente </a:t>
            </a:r>
            <a:r>
              <a:rPr sz="1600" b="1" spc="-10" dirty="0">
                <a:solidFill>
                  <a:srgbClr val="FFFF00"/>
                </a:solidFill>
                <a:latin typeface="Book Antiqua"/>
                <a:cs typeface="Book Antiqua"/>
              </a:rPr>
              <a:t>de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desempeño: 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su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análisis </a:t>
            </a:r>
            <a:r>
              <a:rPr sz="1600" b="1" spc="-10" dirty="0">
                <a:solidFill>
                  <a:srgbClr val="FFFF00"/>
                </a:solidFill>
                <a:latin typeface="Book Antiqua"/>
                <a:cs typeface="Book Antiqua"/>
              </a:rPr>
              <a:t>debe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conducir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 a</a:t>
            </a:r>
            <a:endParaRPr sz="1600" dirty="0">
              <a:latin typeface="Book Antiqua"/>
              <a:cs typeface="Book Antiqua"/>
            </a:endParaRPr>
          </a:p>
          <a:p>
            <a:pPr marL="12700" marR="5080">
              <a:lnSpc>
                <a:spcPct val="100000"/>
              </a:lnSpc>
            </a:pP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explicar y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conducir los valores  </a:t>
            </a:r>
            <a:r>
              <a:rPr sz="1600" b="1" dirty="0">
                <a:solidFill>
                  <a:srgbClr val="FFFF00"/>
                </a:solidFill>
                <a:latin typeface="Book Antiqua"/>
                <a:cs typeface="Book Antiqua"/>
              </a:rPr>
              <a:t>que </a:t>
            </a:r>
            <a:r>
              <a:rPr sz="1600" b="1" spc="-10" dirty="0">
                <a:solidFill>
                  <a:srgbClr val="FFFF00"/>
                </a:solidFill>
                <a:latin typeface="Book Antiqua"/>
                <a:cs typeface="Book Antiqua"/>
              </a:rPr>
              <a:t>se</a:t>
            </a:r>
            <a:r>
              <a:rPr sz="1600" b="1" spc="-15" dirty="0">
                <a:solidFill>
                  <a:srgbClr val="FFFF00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Book Antiqua"/>
                <a:cs typeface="Book Antiqua"/>
              </a:rPr>
              <a:t>muestran</a:t>
            </a:r>
            <a:endParaRPr sz="160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1727" y="1686051"/>
            <a:ext cx="1030605" cy="18415"/>
          </a:xfrm>
          <a:custGeom>
            <a:avLst/>
            <a:gdLst/>
            <a:ahLst/>
            <a:cxnLst/>
            <a:rect l="l" t="t" r="r" b="b"/>
            <a:pathLst>
              <a:path w="1030605" h="18414">
                <a:moveTo>
                  <a:pt x="0" y="18288"/>
                </a:moveTo>
                <a:lnTo>
                  <a:pt x="1030223" y="18288"/>
                </a:lnTo>
                <a:lnTo>
                  <a:pt x="1030223" y="0"/>
                </a:lnTo>
                <a:lnTo>
                  <a:pt x="0" y="0"/>
                </a:lnTo>
                <a:lnTo>
                  <a:pt x="0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65632" y="1679955"/>
            <a:ext cx="1030605" cy="18415"/>
          </a:xfrm>
          <a:custGeom>
            <a:avLst/>
            <a:gdLst/>
            <a:ahLst/>
            <a:cxnLst/>
            <a:rect l="l" t="t" r="r" b="b"/>
            <a:pathLst>
              <a:path w="1030605" h="18414">
                <a:moveTo>
                  <a:pt x="0" y="18288"/>
                </a:moveTo>
                <a:lnTo>
                  <a:pt x="1030224" y="18288"/>
                </a:lnTo>
                <a:lnTo>
                  <a:pt x="1030224" y="0"/>
                </a:lnTo>
                <a:lnTo>
                  <a:pt x="0" y="0"/>
                </a:lnTo>
                <a:lnTo>
                  <a:pt x="0" y="18288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27339"/>
              </p:ext>
            </p:extLst>
          </p:nvPr>
        </p:nvGraphicFramePr>
        <p:xfrm>
          <a:off x="768096" y="347979"/>
          <a:ext cx="9143999" cy="6857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33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04">
                <a:tc gridSpan="2">
                  <a:txBody>
                    <a:bodyPr/>
                    <a:lstStyle/>
                    <a:p>
                      <a:pPr marL="5207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28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DETERMINACION DE MEDIDAS</a:t>
                      </a:r>
                      <a:r>
                        <a:rPr sz="28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CORRECTIVAS</a:t>
                      </a:r>
                      <a:endParaRPr sz="28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3300"/>
                      </a:solidFill>
                      <a:prstDash val="solid"/>
                    </a:lnL>
                    <a:lnR w="12700">
                      <a:solidFill>
                        <a:srgbClr val="FF3300"/>
                      </a:solidFill>
                      <a:prstDash val="solid"/>
                    </a:lnR>
                    <a:lnT w="12700">
                      <a:solidFill>
                        <a:srgbClr val="FF3300"/>
                      </a:solidFill>
                      <a:prstDash val="solid"/>
                    </a:lnT>
                    <a:lnB w="12700">
                      <a:solidFill>
                        <a:srgbClr val="FF33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3300"/>
                      </a:solidFill>
                      <a:prstDash val="solid"/>
                    </a:lnL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3300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8128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OBJETIVO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R="2152015" algn="r">
                        <a:lnSpc>
                          <a:spcPct val="100000"/>
                        </a:lnSpc>
                        <a:spcBef>
                          <a:spcPts val="625"/>
                        </a:spcBef>
                        <a:tabLst>
                          <a:tab pos="386715" algn="l"/>
                          <a:tab pos="4529455" algn="l"/>
                        </a:tabLst>
                      </a:pPr>
                      <a:r>
                        <a:rPr sz="2200" spc="5" dirty="0">
                          <a:solidFill>
                            <a:srgbClr val="FB0027"/>
                          </a:solidFill>
                          <a:latin typeface="Arial"/>
                          <a:cs typeface="Arial"/>
                        </a:rPr>
                        <a:t>æ	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Proponer</a:t>
                      </a:r>
                      <a:r>
                        <a:rPr sz="2200" b="1" spc="2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soluciones</a:t>
                      </a:r>
                      <a:r>
                        <a:rPr sz="2200" b="1" spc="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técnicas	necesarias</a:t>
                      </a:r>
                      <a:r>
                        <a:rPr sz="2200" b="1" spc="-4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como: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R="2181225" algn="r">
                        <a:lnSpc>
                          <a:spcPct val="100000"/>
                        </a:lnSpc>
                        <a:spcBef>
                          <a:spcPts val="670"/>
                        </a:spcBef>
                        <a:tabLst>
                          <a:tab pos="234315" algn="l"/>
                        </a:tabLst>
                      </a:pP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.	definición de </a:t>
                      </a:r>
                      <a:r>
                        <a:rPr sz="2200" b="1" spc="-1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nuevas 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Actividades </a:t>
                      </a: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200" b="1" spc="3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Proyectos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636905">
                        <a:lnSpc>
                          <a:spcPct val="100000"/>
                        </a:lnSpc>
                        <a:spcBef>
                          <a:spcPts val="650"/>
                        </a:spcBef>
                        <a:tabLst>
                          <a:tab pos="871219" algn="l"/>
                        </a:tabLst>
                      </a:pP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.	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perfeccionamiento </a:t>
                      </a: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200" b="1" spc="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programación</a:t>
                      </a:r>
                      <a:r>
                        <a:rPr sz="2200" b="1" spc="3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presupuestal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636905">
                        <a:lnSpc>
                          <a:spcPct val="100000"/>
                        </a:lnSpc>
                        <a:spcBef>
                          <a:spcPts val="670"/>
                        </a:spcBef>
                        <a:tabLst>
                          <a:tab pos="871219" algn="l"/>
                        </a:tabLst>
                      </a:pP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.	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selección </a:t>
                      </a:r>
                      <a:r>
                        <a:rPr sz="2200" b="1" spc="-1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y/o </a:t>
                      </a:r>
                      <a:r>
                        <a:rPr sz="2200" b="1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determinación de metas</a:t>
                      </a:r>
                      <a:r>
                        <a:rPr sz="2200" b="1" spc="60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00FF00"/>
                          </a:solidFill>
                          <a:latin typeface="Arial"/>
                          <a:cs typeface="Arial"/>
                        </a:rPr>
                        <a:t>presupuestarias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650"/>
                        </a:spcBef>
                        <a:tabLst>
                          <a:tab pos="478155" algn="l"/>
                        </a:tabLst>
                      </a:pPr>
                      <a:r>
                        <a:rPr sz="2200" spc="5" dirty="0">
                          <a:solidFill>
                            <a:srgbClr val="FB0027"/>
                          </a:solidFill>
                          <a:latin typeface="Arial"/>
                          <a:cs typeface="Arial"/>
                        </a:rPr>
                        <a:t>æ	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Para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evitar 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superar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inconvenientes </a:t>
                      </a:r>
                      <a:r>
                        <a:rPr sz="2200" b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y/o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deficiencias</a:t>
                      </a:r>
                      <a:r>
                        <a:rPr sz="2200" b="1" spc="7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observada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5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11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u="heavy" dirty="0">
                          <a:solidFill>
                            <a:srgbClr val="00FF00"/>
                          </a:solidFill>
                          <a:uFill>
                            <a:solidFill>
                              <a:srgbClr val="00FF00"/>
                            </a:solidFill>
                          </a:uFill>
                          <a:latin typeface="Arial"/>
                          <a:cs typeface="Arial"/>
                        </a:rPr>
                        <a:t>PROCESO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295"/>
                        </a:spcBef>
                        <a:tabLst>
                          <a:tab pos="478155" algn="l"/>
                        </a:tabLst>
                      </a:pPr>
                      <a:r>
                        <a:rPr sz="2200" dirty="0">
                          <a:solidFill>
                            <a:srgbClr val="336699"/>
                          </a:solidFill>
                          <a:latin typeface="Arial"/>
                          <a:cs typeface="Arial"/>
                        </a:rPr>
                        <a:t>å	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Formulación a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nivel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Categoría 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Presupuestaria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478155" marR="78740" indent="-387350">
                        <a:lnSpc>
                          <a:spcPct val="100000"/>
                        </a:lnSpc>
                        <a:spcBef>
                          <a:spcPts val="1320"/>
                        </a:spcBef>
                        <a:tabLst>
                          <a:tab pos="478155" algn="l"/>
                          <a:tab pos="2139950" algn="l"/>
                          <a:tab pos="2553970" algn="l"/>
                          <a:tab pos="3838575" algn="l"/>
                          <a:tab pos="6055995" algn="l"/>
                          <a:tab pos="6388100" algn="l"/>
                          <a:tab pos="7662545" algn="l"/>
                          <a:tab pos="8342630" algn="l"/>
                        </a:tabLst>
                      </a:pPr>
                      <a:r>
                        <a:rPr sz="2200" dirty="0">
                          <a:solidFill>
                            <a:srgbClr val="336699"/>
                          </a:solidFill>
                          <a:latin typeface="Arial"/>
                          <a:cs typeface="Arial"/>
                        </a:rPr>
                        <a:t>å	</a:t>
                      </a:r>
                      <a:r>
                        <a:rPr sz="22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ons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	</a:t>
                      </a:r>
                      <a:r>
                        <a:rPr sz="2200" b="1" i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spec</a:t>
                      </a:r>
                      <a:r>
                        <a:rPr sz="2200" b="1" i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	</a:t>
                      </a:r>
                      <a:r>
                        <a:rPr sz="2200" b="1" i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esupues</a:t>
                      </a:r>
                      <a:r>
                        <a:rPr sz="2200" b="1" i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i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	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y	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ac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qu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ha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  incido en 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ejecución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(falta de liquidez,fenómenos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naturales..)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478155" marR="77470" indent="-387350">
                        <a:lnSpc>
                          <a:spcPct val="100000"/>
                        </a:lnSpc>
                        <a:tabLst>
                          <a:tab pos="478155" algn="l"/>
                          <a:tab pos="1831339" algn="l"/>
                          <a:tab pos="2437765" algn="l"/>
                          <a:tab pos="2952750" algn="l"/>
                          <a:tab pos="4724400" algn="l"/>
                          <a:tab pos="5330825" algn="l"/>
                          <a:tab pos="5842635" algn="l"/>
                          <a:tab pos="7519670" algn="l"/>
                        </a:tabLst>
                      </a:pPr>
                      <a:r>
                        <a:rPr sz="2200" dirty="0">
                          <a:solidFill>
                            <a:srgbClr val="336699"/>
                          </a:solidFill>
                          <a:latin typeface="Arial"/>
                          <a:cs typeface="Arial"/>
                        </a:rPr>
                        <a:t>å	</a:t>
                      </a:r>
                      <a:r>
                        <a:rPr sz="2200" b="1" spc="-6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200" b="1" spc="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á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2200" b="1" spc="-2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nenc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	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	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	</a:t>
                      </a:r>
                      <a:r>
                        <a:rPr sz="2200" b="1" i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200" b="1" i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200" b="1" i="1" spc="-3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200" b="1" i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ra	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Func</a:t>
                      </a:r>
                      <a:r>
                        <a:rPr sz="2200" b="1" i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ona</a:t>
                      </a:r>
                      <a:r>
                        <a:rPr sz="2200" b="1" i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  </a:t>
                      </a:r>
                      <a:r>
                        <a:rPr sz="2200" b="1" i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Programática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22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tabLst>
                          <a:tab pos="478155" algn="l"/>
                        </a:tabLst>
                      </a:pPr>
                      <a:r>
                        <a:rPr sz="2200" dirty="0">
                          <a:solidFill>
                            <a:srgbClr val="336699"/>
                          </a:solidFill>
                          <a:latin typeface="Arial"/>
                          <a:cs typeface="Arial"/>
                        </a:rPr>
                        <a:t>å	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Comentario 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crítica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las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metas presupuestarias</a:t>
                      </a:r>
                      <a:r>
                        <a:rPr sz="2200" b="1" spc="-3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utilizadas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780913" y="3441193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dirty="0">
                <a:solidFill>
                  <a:srgbClr val="F9FC00"/>
                </a:solidFill>
                <a:latin typeface="Arial"/>
                <a:cs typeface="Arial"/>
              </a:rPr>
              <a:t>s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05458" y="4539932"/>
            <a:ext cx="2283332" cy="2107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891528" y="2337942"/>
            <a:ext cx="247650" cy="112395"/>
          </a:xfrm>
          <a:custGeom>
            <a:avLst/>
            <a:gdLst/>
            <a:ahLst/>
            <a:cxnLst/>
            <a:rect l="l" t="t" r="r" b="b"/>
            <a:pathLst>
              <a:path w="247650" h="112394">
                <a:moveTo>
                  <a:pt x="15430" y="0"/>
                </a:moveTo>
                <a:lnTo>
                  <a:pt x="0" y="1524"/>
                </a:lnTo>
                <a:lnTo>
                  <a:pt x="233172" y="93345"/>
                </a:lnTo>
                <a:lnTo>
                  <a:pt x="233172" y="112014"/>
                </a:lnTo>
                <a:lnTo>
                  <a:pt x="247078" y="107823"/>
                </a:lnTo>
                <a:lnTo>
                  <a:pt x="247078" y="87630"/>
                </a:lnTo>
                <a:lnTo>
                  <a:pt x="1543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899529" y="2247455"/>
            <a:ext cx="225425" cy="175260"/>
          </a:xfrm>
          <a:custGeom>
            <a:avLst/>
            <a:gdLst/>
            <a:ahLst/>
            <a:cxnLst/>
            <a:rect l="l" t="t" r="r" b="b"/>
            <a:pathLst>
              <a:path w="225425" h="175260">
                <a:moveTo>
                  <a:pt x="187832" y="0"/>
                </a:moveTo>
                <a:lnTo>
                  <a:pt x="0" y="20193"/>
                </a:lnTo>
                <a:lnTo>
                  <a:pt x="225171" y="77533"/>
                </a:lnTo>
                <a:lnTo>
                  <a:pt x="225171" y="175260"/>
                </a:lnTo>
              </a:path>
            </a:pathLst>
          </a:custGeom>
          <a:ln w="4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891528" y="2316416"/>
            <a:ext cx="823594" cy="213995"/>
          </a:xfrm>
          <a:custGeom>
            <a:avLst/>
            <a:gdLst/>
            <a:ahLst/>
            <a:cxnLst/>
            <a:rect l="l" t="t" r="r" b="b"/>
            <a:pathLst>
              <a:path w="823595" h="213994">
                <a:moveTo>
                  <a:pt x="192595" y="0"/>
                </a:moveTo>
                <a:lnTo>
                  <a:pt x="0" y="23050"/>
                </a:lnTo>
                <a:lnTo>
                  <a:pt x="0" y="45910"/>
                </a:lnTo>
                <a:lnTo>
                  <a:pt x="233172" y="133540"/>
                </a:lnTo>
                <a:lnTo>
                  <a:pt x="553593" y="133540"/>
                </a:lnTo>
                <a:lnTo>
                  <a:pt x="823531" y="213931"/>
                </a:lnTo>
                <a:lnTo>
                  <a:pt x="819340" y="179641"/>
                </a:lnTo>
                <a:lnTo>
                  <a:pt x="192595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710868" y="2496057"/>
            <a:ext cx="986790" cy="114935"/>
          </a:xfrm>
          <a:custGeom>
            <a:avLst/>
            <a:gdLst/>
            <a:ahLst/>
            <a:cxnLst/>
            <a:rect l="l" t="t" r="r" b="b"/>
            <a:pathLst>
              <a:path w="986790" h="114935">
                <a:moveTo>
                  <a:pt x="824981" y="41528"/>
                </a:moveTo>
                <a:lnTo>
                  <a:pt x="697611" y="41528"/>
                </a:lnTo>
                <a:lnTo>
                  <a:pt x="986218" y="114871"/>
                </a:lnTo>
                <a:lnTo>
                  <a:pt x="986218" y="83248"/>
                </a:lnTo>
                <a:lnTo>
                  <a:pt x="824981" y="41528"/>
                </a:lnTo>
                <a:close/>
              </a:path>
              <a:path w="986790" h="114935">
                <a:moveTo>
                  <a:pt x="0" y="0"/>
                </a:moveTo>
                <a:lnTo>
                  <a:pt x="4191" y="34289"/>
                </a:lnTo>
                <a:lnTo>
                  <a:pt x="204216" y="104775"/>
                </a:lnTo>
                <a:lnTo>
                  <a:pt x="485094" y="68770"/>
                </a:lnTo>
                <a:lnTo>
                  <a:pt x="208978" y="68770"/>
                </a:lnTo>
                <a:lnTo>
                  <a:pt x="0" y="0"/>
                </a:lnTo>
                <a:close/>
              </a:path>
              <a:path w="986790" h="114935">
                <a:moveTo>
                  <a:pt x="697611" y="8572"/>
                </a:moveTo>
                <a:lnTo>
                  <a:pt x="208978" y="68770"/>
                </a:lnTo>
                <a:lnTo>
                  <a:pt x="485094" y="68770"/>
                </a:lnTo>
                <a:lnTo>
                  <a:pt x="697611" y="41528"/>
                </a:lnTo>
                <a:lnTo>
                  <a:pt x="824981" y="41528"/>
                </a:lnTo>
                <a:lnTo>
                  <a:pt x="697611" y="8572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125586" y="2352420"/>
            <a:ext cx="1792605" cy="605155"/>
          </a:xfrm>
          <a:custGeom>
            <a:avLst/>
            <a:gdLst/>
            <a:ahLst/>
            <a:cxnLst/>
            <a:rect l="l" t="t" r="r" b="b"/>
            <a:pathLst>
              <a:path w="1792604" h="605155">
                <a:moveTo>
                  <a:pt x="0" y="305752"/>
                </a:moveTo>
                <a:lnTo>
                  <a:pt x="762" y="354711"/>
                </a:lnTo>
                <a:lnTo>
                  <a:pt x="377190" y="504063"/>
                </a:lnTo>
                <a:lnTo>
                  <a:pt x="549592" y="560069"/>
                </a:lnTo>
                <a:lnTo>
                  <a:pt x="708850" y="604646"/>
                </a:lnTo>
                <a:lnTo>
                  <a:pt x="762571" y="600265"/>
                </a:lnTo>
                <a:lnTo>
                  <a:pt x="849912" y="600265"/>
                </a:lnTo>
                <a:lnTo>
                  <a:pt x="896683" y="591692"/>
                </a:lnTo>
                <a:lnTo>
                  <a:pt x="969835" y="565784"/>
                </a:lnTo>
                <a:lnTo>
                  <a:pt x="970383" y="560069"/>
                </a:lnTo>
                <a:lnTo>
                  <a:pt x="812863" y="560069"/>
                </a:lnTo>
                <a:lnTo>
                  <a:pt x="667321" y="539876"/>
                </a:lnTo>
                <a:lnTo>
                  <a:pt x="588454" y="519874"/>
                </a:lnTo>
                <a:lnTo>
                  <a:pt x="526732" y="493966"/>
                </a:lnTo>
                <a:lnTo>
                  <a:pt x="224409" y="383476"/>
                </a:lnTo>
                <a:lnTo>
                  <a:pt x="443117" y="327278"/>
                </a:lnTo>
                <a:lnTo>
                  <a:pt x="74676" y="327278"/>
                </a:lnTo>
                <a:lnTo>
                  <a:pt x="0" y="305752"/>
                </a:lnTo>
                <a:close/>
              </a:path>
              <a:path w="1792604" h="605155">
                <a:moveTo>
                  <a:pt x="849912" y="600265"/>
                </a:moveTo>
                <a:lnTo>
                  <a:pt x="762571" y="600265"/>
                </a:lnTo>
                <a:lnTo>
                  <a:pt x="826008" y="604646"/>
                </a:lnTo>
                <a:lnTo>
                  <a:pt x="849912" y="600265"/>
                </a:lnTo>
                <a:close/>
              </a:path>
              <a:path w="1792604" h="605155">
                <a:moveTo>
                  <a:pt x="974788" y="514159"/>
                </a:moveTo>
                <a:lnTo>
                  <a:pt x="889254" y="544258"/>
                </a:lnTo>
                <a:lnTo>
                  <a:pt x="812863" y="560069"/>
                </a:lnTo>
                <a:lnTo>
                  <a:pt x="970383" y="560069"/>
                </a:lnTo>
                <a:lnTo>
                  <a:pt x="974788" y="514159"/>
                </a:lnTo>
                <a:close/>
              </a:path>
              <a:path w="1792604" h="605155">
                <a:moveTo>
                  <a:pt x="1069086" y="63055"/>
                </a:moveTo>
                <a:lnTo>
                  <a:pt x="991743" y="78866"/>
                </a:lnTo>
                <a:lnTo>
                  <a:pt x="1069086" y="110489"/>
                </a:lnTo>
                <a:lnTo>
                  <a:pt x="74676" y="327278"/>
                </a:lnTo>
                <a:lnTo>
                  <a:pt x="443117" y="327278"/>
                </a:lnTo>
                <a:lnTo>
                  <a:pt x="1331294" y="99059"/>
                </a:lnTo>
                <a:lnTo>
                  <a:pt x="1151191" y="99059"/>
                </a:lnTo>
                <a:lnTo>
                  <a:pt x="1069086" y="63055"/>
                </a:lnTo>
                <a:close/>
              </a:path>
              <a:path w="1792604" h="605155">
                <a:moveTo>
                  <a:pt x="1618488" y="5714"/>
                </a:moveTo>
                <a:lnTo>
                  <a:pt x="1151191" y="99059"/>
                </a:lnTo>
                <a:lnTo>
                  <a:pt x="1331294" y="99059"/>
                </a:lnTo>
                <a:lnTo>
                  <a:pt x="1621917" y="24383"/>
                </a:lnTo>
                <a:lnTo>
                  <a:pt x="1773840" y="24383"/>
                </a:lnTo>
                <a:lnTo>
                  <a:pt x="1783222" y="21526"/>
                </a:lnTo>
                <a:lnTo>
                  <a:pt x="1717738" y="21526"/>
                </a:lnTo>
                <a:lnTo>
                  <a:pt x="1618488" y="5714"/>
                </a:lnTo>
                <a:close/>
              </a:path>
              <a:path w="1792604" h="605155">
                <a:moveTo>
                  <a:pt x="1773840" y="24383"/>
                </a:moveTo>
                <a:lnTo>
                  <a:pt x="1621917" y="24383"/>
                </a:lnTo>
                <a:lnTo>
                  <a:pt x="1717738" y="38671"/>
                </a:lnTo>
                <a:lnTo>
                  <a:pt x="1755076" y="30099"/>
                </a:lnTo>
                <a:lnTo>
                  <a:pt x="1773840" y="24383"/>
                </a:lnTo>
                <a:close/>
              </a:path>
              <a:path w="1792604" h="605155">
                <a:moveTo>
                  <a:pt x="1792605" y="0"/>
                </a:moveTo>
                <a:lnTo>
                  <a:pt x="1769745" y="12763"/>
                </a:lnTo>
                <a:lnTo>
                  <a:pt x="1717738" y="21526"/>
                </a:lnTo>
                <a:lnTo>
                  <a:pt x="1783222" y="21526"/>
                </a:lnTo>
                <a:lnTo>
                  <a:pt x="1792605" y="18668"/>
                </a:lnTo>
                <a:lnTo>
                  <a:pt x="1792605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715059" y="2378138"/>
            <a:ext cx="1485265" cy="201295"/>
          </a:xfrm>
          <a:custGeom>
            <a:avLst/>
            <a:gdLst/>
            <a:ahLst/>
            <a:cxnLst/>
            <a:rect l="l" t="t" r="r" b="b"/>
            <a:pathLst>
              <a:path w="1485265" h="201294">
                <a:moveTo>
                  <a:pt x="1304808" y="126491"/>
                </a:moveTo>
                <a:lnTo>
                  <a:pt x="693420" y="126491"/>
                </a:lnTo>
                <a:lnTo>
                  <a:pt x="982027" y="201168"/>
                </a:lnTo>
                <a:lnTo>
                  <a:pt x="1304808" y="126491"/>
                </a:lnTo>
                <a:close/>
              </a:path>
              <a:path w="1485265" h="201294">
                <a:moveTo>
                  <a:pt x="1067371" y="0"/>
                </a:moveTo>
                <a:lnTo>
                  <a:pt x="0" y="117919"/>
                </a:lnTo>
                <a:lnTo>
                  <a:pt x="204787" y="186689"/>
                </a:lnTo>
                <a:lnTo>
                  <a:pt x="693420" y="126491"/>
                </a:lnTo>
                <a:lnTo>
                  <a:pt x="1304808" y="126491"/>
                </a:lnTo>
                <a:lnTo>
                  <a:pt x="1485137" y="84772"/>
                </a:lnTo>
                <a:lnTo>
                  <a:pt x="1431519" y="66103"/>
                </a:lnTo>
                <a:lnTo>
                  <a:pt x="1230820" y="66103"/>
                </a:lnTo>
                <a:lnTo>
                  <a:pt x="1067371" y="0"/>
                </a:lnTo>
                <a:close/>
              </a:path>
              <a:path w="1485265" h="201294">
                <a:moveTo>
                  <a:pt x="1369695" y="44576"/>
                </a:moveTo>
                <a:lnTo>
                  <a:pt x="1230820" y="66103"/>
                </a:lnTo>
                <a:lnTo>
                  <a:pt x="1431519" y="66103"/>
                </a:lnTo>
                <a:lnTo>
                  <a:pt x="1369695" y="44576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161335" y="2290508"/>
            <a:ext cx="753745" cy="185420"/>
          </a:xfrm>
          <a:custGeom>
            <a:avLst/>
            <a:gdLst/>
            <a:ahLst/>
            <a:cxnLst/>
            <a:rect l="l" t="t" r="r" b="b"/>
            <a:pathLst>
              <a:path w="753745" h="185419">
                <a:moveTo>
                  <a:pt x="529208" y="0"/>
                </a:moveTo>
                <a:lnTo>
                  <a:pt x="134874" y="37337"/>
                </a:lnTo>
                <a:lnTo>
                  <a:pt x="0" y="119252"/>
                </a:lnTo>
                <a:lnTo>
                  <a:pt x="110490" y="185356"/>
                </a:lnTo>
                <a:lnTo>
                  <a:pt x="581215" y="73342"/>
                </a:lnTo>
                <a:lnTo>
                  <a:pt x="731996" y="73342"/>
                </a:lnTo>
                <a:lnTo>
                  <a:pt x="753618" y="61912"/>
                </a:lnTo>
                <a:lnTo>
                  <a:pt x="529208" y="0"/>
                </a:lnTo>
                <a:close/>
              </a:path>
              <a:path w="753745" h="185419">
                <a:moveTo>
                  <a:pt x="731996" y="73342"/>
                </a:moveTo>
                <a:lnTo>
                  <a:pt x="581215" y="73342"/>
                </a:lnTo>
                <a:lnTo>
                  <a:pt x="710374" y="84772"/>
                </a:lnTo>
                <a:lnTo>
                  <a:pt x="731996" y="73342"/>
                </a:lnTo>
                <a:close/>
              </a:path>
            </a:pathLst>
          </a:custGeom>
          <a:solidFill>
            <a:srgbClr val="005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9009316" y="2369566"/>
            <a:ext cx="104775" cy="117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771001" y="2369566"/>
            <a:ext cx="191833" cy="106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126348" y="2539110"/>
            <a:ext cx="490220" cy="142240"/>
          </a:xfrm>
          <a:custGeom>
            <a:avLst/>
            <a:gdLst/>
            <a:ahLst/>
            <a:cxnLst/>
            <a:rect l="l" t="t" r="r" b="b"/>
            <a:pathLst>
              <a:path w="490220" h="142239">
                <a:moveTo>
                  <a:pt x="75628" y="12953"/>
                </a:moveTo>
                <a:lnTo>
                  <a:pt x="70675" y="21526"/>
                </a:lnTo>
                <a:lnTo>
                  <a:pt x="67436" y="27241"/>
                </a:lnTo>
                <a:lnTo>
                  <a:pt x="64960" y="34480"/>
                </a:lnTo>
                <a:lnTo>
                  <a:pt x="62674" y="38671"/>
                </a:lnTo>
                <a:lnTo>
                  <a:pt x="60198" y="43052"/>
                </a:lnTo>
                <a:lnTo>
                  <a:pt x="57721" y="44386"/>
                </a:lnTo>
                <a:lnTo>
                  <a:pt x="51244" y="57340"/>
                </a:lnTo>
                <a:lnTo>
                  <a:pt x="48768" y="65912"/>
                </a:lnTo>
                <a:lnTo>
                  <a:pt x="53721" y="78866"/>
                </a:lnTo>
                <a:lnTo>
                  <a:pt x="50482" y="90487"/>
                </a:lnTo>
                <a:lnTo>
                  <a:pt x="48768" y="99060"/>
                </a:lnTo>
                <a:lnTo>
                  <a:pt x="53721" y="116204"/>
                </a:lnTo>
                <a:lnTo>
                  <a:pt x="0" y="120586"/>
                </a:lnTo>
                <a:lnTo>
                  <a:pt x="73914" y="142112"/>
                </a:lnTo>
                <a:lnTo>
                  <a:pt x="377990" y="76009"/>
                </a:lnTo>
                <a:lnTo>
                  <a:pt x="182879" y="76009"/>
                </a:lnTo>
                <a:lnTo>
                  <a:pt x="180403" y="51625"/>
                </a:lnTo>
                <a:lnTo>
                  <a:pt x="163449" y="21526"/>
                </a:lnTo>
                <a:lnTo>
                  <a:pt x="161059" y="18668"/>
                </a:lnTo>
                <a:lnTo>
                  <a:pt x="95059" y="18668"/>
                </a:lnTo>
                <a:lnTo>
                  <a:pt x="91821" y="17144"/>
                </a:lnTo>
                <a:lnTo>
                  <a:pt x="89344" y="17144"/>
                </a:lnTo>
                <a:lnTo>
                  <a:pt x="88305" y="14287"/>
                </a:lnTo>
                <a:lnTo>
                  <a:pt x="82105" y="14287"/>
                </a:lnTo>
                <a:lnTo>
                  <a:pt x="75628" y="12953"/>
                </a:lnTo>
                <a:close/>
              </a:path>
              <a:path w="490220" h="142239">
                <a:moveTo>
                  <a:pt x="414718" y="30099"/>
                </a:moveTo>
                <a:lnTo>
                  <a:pt x="182879" y="76009"/>
                </a:lnTo>
                <a:lnTo>
                  <a:pt x="377990" y="76009"/>
                </a:lnTo>
                <a:lnTo>
                  <a:pt x="490156" y="51625"/>
                </a:lnTo>
                <a:lnTo>
                  <a:pt x="414718" y="30099"/>
                </a:lnTo>
                <a:close/>
              </a:path>
              <a:path w="490220" h="142239">
                <a:moveTo>
                  <a:pt x="135826" y="0"/>
                </a:moveTo>
                <a:lnTo>
                  <a:pt x="113919" y="4190"/>
                </a:lnTo>
                <a:lnTo>
                  <a:pt x="104012" y="12953"/>
                </a:lnTo>
                <a:lnTo>
                  <a:pt x="95059" y="18668"/>
                </a:lnTo>
                <a:lnTo>
                  <a:pt x="161059" y="18668"/>
                </a:lnTo>
                <a:lnTo>
                  <a:pt x="153733" y="9905"/>
                </a:lnTo>
                <a:lnTo>
                  <a:pt x="135826" y="0"/>
                </a:lnTo>
                <a:close/>
              </a:path>
              <a:path w="490220" h="142239">
                <a:moveTo>
                  <a:pt x="87820" y="12953"/>
                </a:moveTo>
                <a:lnTo>
                  <a:pt x="82105" y="14287"/>
                </a:lnTo>
                <a:lnTo>
                  <a:pt x="88305" y="14287"/>
                </a:lnTo>
                <a:lnTo>
                  <a:pt x="87820" y="12953"/>
                </a:lnTo>
                <a:close/>
              </a:path>
            </a:pathLst>
          </a:custGeom>
          <a:solidFill>
            <a:srgbClr val="005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070407" y="1608327"/>
            <a:ext cx="2647315" cy="890905"/>
          </a:xfrm>
          <a:custGeom>
            <a:avLst/>
            <a:gdLst/>
            <a:ahLst/>
            <a:cxnLst/>
            <a:rect l="l" t="t" r="r" b="b"/>
            <a:pathLst>
              <a:path w="2647315" h="890905">
                <a:moveTo>
                  <a:pt x="624268" y="0"/>
                </a:moveTo>
                <a:lnTo>
                  <a:pt x="19430" y="264413"/>
                </a:lnTo>
                <a:lnTo>
                  <a:pt x="6476" y="298894"/>
                </a:lnTo>
                <a:lnTo>
                  <a:pt x="0" y="344805"/>
                </a:lnTo>
                <a:lnTo>
                  <a:pt x="12953" y="723900"/>
                </a:lnTo>
                <a:lnTo>
                  <a:pt x="646176" y="890587"/>
                </a:lnTo>
                <a:lnTo>
                  <a:pt x="2627376" y="712470"/>
                </a:lnTo>
                <a:lnTo>
                  <a:pt x="2627376" y="390715"/>
                </a:lnTo>
                <a:lnTo>
                  <a:pt x="2640329" y="356235"/>
                </a:lnTo>
                <a:lnTo>
                  <a:pt x="2646997" y="333184"/>
                </a:lnTo>
                <a:lnTo>
                  <a:pt x="2614422" y="229933"/>
                </a:lnTo>
                <a:lnTo>
                  <a:pt x="62426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9123044" y="1262380"/>
            <a:ext cx="0" cy="748665"/>
          </a:xfrm>
          <a:custGeom>
            <a:avLst/>
            <a:gdLst/>
            <a:ahLst/>
            <a:cxnLst/>
            <a:rect l="l" t="t" r="r" b="b"/>
            <a:pathLst>
              <a:path h="748664">
                <a:moveTo>
                  <a:pt x="0" y="0"/>
                </a:moveTo>
                <a:lnTo>
                  <a:pt x="0" y="748093"/>
                </a:lnTo>
              </a:path>
            </a:pathLst>
          </a:custGeom>
          <a:ln w="64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715059" y="1805114"/>
            <a:ext cx="1985010" cy="691515"/>
          </a:xfrm>
          <a:custGeom>
            <a:avLst/>
            <a:gdLst/>
            <a:ahLst/>
            <a:cxnLst/>
            <a:rect l="l" t="t" r="r" b="b"/>
            <a:pathLst>
              <a:path w="1985009" h="691514">
                <a:moveTo>
                  <a:pt x="0" y="0"/>
                </a:moveTo>
                <a:lnTo>
                  <a:pt x="0" y="690943"/>
                </a:lnTo>
                <a:lnTo>
                  <a:pt x="1984438" y="514159"/>
                </a:lnTo>
                <a:lnTo>
                  <a:pt x="1984438" y="1695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723060" y="2159825"/>
            <a:ext cx="1886585" cy="145415"/>
          </a:xfrm>
          <a:custGeom>
            <a:avLst/>
            <a:gdLst/>
            <a:ahLst/>
            <a:cxnLst/>
            <a:rect l="l" t="t" r="r" b="b"/>
            <a:pathLst>
              <a:path w="1886584" h="145414">
                <a:moveTo>
                  <a:pt x="0" y="0"/>
                </a:moveTo>
                <a:lnTo>
                  <a:pt x="0" y="145161"/>
                </a:lnTo>
                <a:lnTo>
                  <a:pt x="1886140" y="81914"/>
                </a:lnTo>
                <a:lnTo>
                  <a:pt x="1886140" y="12953"/>
                </a:lnTo>
                <a:lnTo>
                  <a:pt x="0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084123" y="1826641"/>
            <a:ext cx="512445" cy="655320"/>
          </a:xfrm>
          <a:custGeom>
            <a:avLst/>
            <a:gdLst/>
            <a:ahLst/>
            <a:cxnLst/>
            <a:rect l="l" t="t" r="r" b="b"/>
            <a:pathLst>
              <a:path w="512445" h="655319">
                <a:moveTo>
                  <a:pt x="500824" y="0"/>
                </a:moveTo>
                <a:lnTo>
                  <a:pt x="0" y="182499"/>
                </a:lnTo>
                <a:lnTo>
                  <a:pt x="0" y="489775"/>
                </a:lnTo>
                <a:lnTo>
                  <a:pt x="512254" y="654938"/>
                </a:lnTo>
                <a:lnTo>
                  <a:pt x="5008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112507" y="2177160"/>
            <a:ext cx="478155" cy="144145"/>
          </a:xfrm>
          <a:custGeom>
            <a:avLst/>
            <a:gdLst/>
            <a:ahLst/>
            <a:cxnLst/>
            <a:rect l="l" t="t" r="r" b="b"/>
            <a:pathLst>
              <a:path w="478154" h="144144">
                <a:moveTo>
                  <a:pt x="0" y="0"/>
                </a:moveTo>
                <a:lnTo>
                  <a:pt x="0" y="68961"/>
                </a:lnTo>
                <a:lnTo>
                  <a:pt x="478155" y="143637"/>
                </a:lnTo>
                <a:lnTo>
                  <a:pt x="471677" y="5714"/>
                </a:lnTo>
                <a:lnTo>
                  <a:pt x="0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132891" y="1986089"/>
            <a:ext cx="11430" cy="352425"/>
          </a:xfrm>
          <a:custGeom>
            <a:avLst/>
            <a:gdLst/>
            <a:ahLst/>
            <a:cxnLst/>
            <a:rect l="l" t="t" r="r" b="b"/>
            <a:pathLst>
              <a:path w="11429" h="352425">
                <a:moveTo>
                  <a:pt x="4000" y="0"/>
                </a:moveTo>
                <a:lnTo>
                  <a:pt x="0" y="4381"/>
                </a:lnTo>
                <a:lnTo>
                  <a:pt x="0" y="188213"/>
                </a:lnTo>
                <a:lnTo>
                  <a:pt x="7429" y="188213"/>
                </a:lnTo>
                <a:lnTo>
                  <a:pt x="7429" y="350520"/>
                </a:lnTo>
                <a:lnTo>
                  <a:pt x="11429" y="351853"/>
                </a:lnTo>
                <a:lnTo>
                  <a:pt x="11429" y="185356"/>
                </a:lnTo>
                <a:lnTo>
                  <a:pt x="4000" y="185356"/>
                </a:lnTo>
                <a:lnTo>
                  <a:pt x="4000" y="0"/>
                </a:lnTo>
                <a:close/>
              </a:path>
              <a:path w="11429" h="352425">
                <a:moveTo>
                  <a:pt x="11429" y="183832"/>
                </a:moveTo>
                <a:lnTo>
                  <a:pt x="4000" y="185356"/>
                </a:lnTo>
                <a:lnTo>
                  <a:pt x="11429" y="185356"/>
                </a:lnTo>
                <a:lnTo>
                  <a:pt x="11429" y="183832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172706" y="1974659"/>
            <a:ext cx="0" cy="278765"/>
          </a:xfrm>
          <a:custGeom>
            <a:avLst/>
            <a:gdLst/>
            <a:ahLst/>
            <a:cxnLst/>
            <a:rect l="l" t="t" r="r" b="b"/>
            <a:pathLst>
              <a:path h="278764">
                <a:moveTo>
                  <a:pt x="0" y="0"/>
                </a:moveTo>
                <a:lnTo>
                  <a:pt x="0" y="278320"/>
                </a:lnTo>
              </a:path>
            </a:pathLst>
          </a:custGeom>
          <a:ln w="4952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212234" y="1964563"/>
            <a:ext cx="0" cy="288925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0"/>
                </a:moveTo>
                <a:lnTo>
                  <a:pt x="0" y="288417"/>
                </a:lnTo>
              </a:path>
            </a:pathLst>
          </a:custGeom>
          <a:ln w="4000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260526" y="1945894"/>
            <a:ext cx="0" cy="307340"/>
          </a:xfrm>
          <a:custGeom>
            <a:avLst/>
            <a:gdLst/>
            <a:ahLst/>
            <a:cxnLst/>
            <a:rect l="l" t="t" r="r" b="b"/>
            <a:pathLst>
              <a:path h="307339">
                <a:moveTo>
                  <a:pt x="0" y="0"/>
                </a:moveTo>
                <a:lnTo>
                  <a:pt x="0" y="307086"/>
                </a:lnTo>
              </a:path>
            </a:pathLst>
          </a:custGeom>
          <a:ln w="4952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329678" y="1921510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39"/>
                </a:lnTo>
              </a:path>
            </a:pathLst>
          </a:custGeom>
          <a:ln w="6476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402830" y="1894268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4">
                <a:moveTo>
                  <a:pt x="0" y="0"/>
                </a:moveTo>
                <a:lnTo>
                  <a:pt x="0" y="518350"/>
                </a:lnTo>
              </a:path>
            </a:pathLst>
          </a:custGeom>
          <a:ln w="6476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487411" y="1863979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166"/>
                </a:lnTo>
              </a:path>
            </a:pathLst>
          </a:custGeom>
          <a:ln w="6477">
            <a:solidFill>
              <a:srgbClr val="1F0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084123" y="1990470"/>
            <a:ext cx="56515" cy="346710"/>
          </a:xfrm>
          <a:custGeom>
            <a:avLst/>
            <a:gdLst/>
            <a:ahLst/>
            <a:cxnLst/>
            <a:rect l="l" t="t" r="r" b="b"/>
            <a:pathLst>
              <a:path w="56515" h="346710">
                <a:moveTo>
                  <a:pt x="48768" y="0"/>
                </a:moveTo>
                <a:lnTo>
                  <a:pt x="0" y="18668"/>
                </a:lnTo>
                <a:lnTo>
                  <a:pt x="0" y="325945"/>
                </a:lnTo>
                <a:lnTo>
                  <a:pt x="56197" y="346138"/>
                </a:lnTo>
                <a:lnTo>
                  <a:pt x="56197" y="183832"/>
                </a:lnTo>
                <a:lnTo>
                  <a:pt x="48768" y="183832"/>
                </a:lnTo>
                <a:lnTo>
                  <a:pt x="4876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162133" y="1984755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5">
                <a:moveTo>
                  <a:pt x="0" y="0"/>
                </a:moveTo>
                <a:lnTo>
                  <a:pt x="0" y="268224"/>
                </a:lnTo>
              </a:path>
            </a:pathLst>
          </a:custGeom>
          <a:ln w="16192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201661" y="1963229"/>
            <a:ext cx="0" cy="290195"/>
          </a:xfrm>
          <a:custGeom>
            <a:avLst/>
            <a:gdLst/>
            <a:ahLst/>
            <a:cxnLst/>
            <a:rect l="l" t="t" r="r" b="b"/>
            <a:pathLst>
              <a:path h="290194">
                <a:moveTo>
                  <a:pt x="0" y="0"/>
                </a:moveTo>
                <a:lnTo>
                  <a:pt x="0" y="289750"/>
                </a:lnTo>
              </a:path>
            </a:pathLst>
          </a:custGeom>
          <a:ln w="171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246715" y="194741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5562"/>
                </a:lnTo>
              </a:path>
            </a:pathLst>
          </a:custGeom>
          <a:ln w="22669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312152" y="1927225"/>
            <a:ext cx="0" cy="464184"/>
          </a:xfrm>
          <a:custGeom>
            <a:avLst/>
            <a:gdLst/>
            <a:ahLst/>
            <a:cxnLst/>
            <a:rect l="l" t="t" r="r" b="b"/>
            <a:pathLst>
              <a:path h="464185">
                <a:moveTo>
                  <a:pt x="0" y="0"/>
                </a:moveTo>
                <a:lnTo>
                  <a:pt x="0" y="463867"/>
                </a:lnTo>
              </a:path>
            </a:pathLst>
          </a:custGeom>
          <a:ln w="285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383684" y="1898459"/>
            <a:ext cx="0" cy="513080"/>
          </a:xfrm>
          <a:custGeom>
            <a:avLst/>
            <a:gdLst/>
            <a:ahLst/>
            <a:cxnLst/>
            <a:rect l="l" t="t" r="r" b="b"/>
            <a:pathLst>
              <a:path h="513080">
                <a:moveTo>
                  <a:pt x="0" y="0"/>
                </a:moveTo>
                <a:lnTo>
                  <a:pt x="0" y="512825"/>
                </a:lnTo>
              </a:path>
            </a:pathLst>
          </a:custGeom>
          <a:ln w="3181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466266" y="1869884"/>
            <a:ext cx="0" cy="563245"/>
          </a:xfrm>
          <a:custGeom>
            <a:avLst/>
            <a:gdLst/>
            <a:ahLst/>
            <a:cxnLst/>
            <a:rect l="l" t="t" r="r" b="b"/>
            <a:pathLst>
              <a:path h="563244">
                <a:moveTo>
                  <a:pt x="0" y="0"/>
                </a:moveTo>
                <a:lnTo>
                  <a:pt x="0" y="562927"/>
                </a:lnTo>
              </a:path>
            </a:pathLst>
          </a:custGeom>
          <a:ln w="3581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715059" y="1780730"/>
            <a:ext cx="118110" cy="718185"/>
          </a:xfrm>
          <a:custGeom>
            <a:avLst/>
            <a:gdLst/>
            <a:ahLst/>
            <a:cxnLst/>
            <a:rect l="l" t="t" r="r" b="b"/>
            <a:pathLst>
              <a:path w="118109" h="718185">
                <a:moveTo>
                  <a:pt x="117728" y="0"/>
                </a:moveTo>
                <a:lnTo>
                  <a:pt x="0" y="24384"/>
                </a:lnTo>
                <a:lnTo>
                  <a:pt x="0" y="718185"/>
                </a:lnTo>
                <a:lnTo>
                  <a:pt x="117728" y="705231"/>
                </a:lnTo>
                <a:lnTo>
                  <a:pt x="11772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771477" y="1815210"/>
            <a:ext cx="0" cy="587375"/>
          </a:xfrm>
          <a:custGeom>
            <a:avLst/>
            <a:gdLst/>
            <a:ahLst/>
            <a:cxnLst/>
            <a:rect l="l" t="t" r="r" b="b"/>
            <a:pathLst>
              <a:path h="587375">
                <a:moveTo>
                  <a:pt x="0" y="0"/>
                </a:moveTo>
                <a:lnTo>
                  <a:pt x="0" y="587311"/>
                </a:lnTo>
              </a:path>
            </a:pathLst>
          </a:custGeom>
          <a:ln w="1695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593835" y="1842452"/>
            <a:ext cx="81915" cy="583565"/>
          </a:xfrm>
          <a:custGeom>
            <a:avLst/>
            <a:gdLst/>
            <a:ahLst/>
            <a:cxnLst/>
            <a:rect l="l" t="t" r="r" b="b"/>
            <a:pathLst>
              <a:path w="81915" h="583564">
                <a:moveTo>
                  <a:pt x="81343" y="0"/>
                </a:moveTo>
                <a:lnTo>
                  <a:pt x="0" y="11620"/>
                </a:lnTo>
                <a:lnTo>
                  <a:pt x="0" y="583120"/>
                </a:lnTo>
                <a:lnTo>
                  <a:pt x="81343" y="565975"/>
                </a:lnTo>
                <a:lnTo>
                  <a:pt x="8134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466201" y="1836737"/>
            <a:ext cx="0" cy="600710"/>
          </a:xfrm>
          <a:custGeom>
            <a:avLst/>
            <a:gdLst/>
            <a:ahLst/>
            <a:cxnLst/>
            <a:rect l="l" t="t" r="r" b="b"/>
            <a:pathLst>
              <a:path h="600710">
                <a:moveTo>
                  <a:pt x="0" y="0"/>
                </a:moveTo>
                <a:lnTo>
                  <a:pt x="0" y="600265"/>
                </a:lnTo>
              </a:path>
            </a:pathLst>
          </a:custGeom>
          <a:ln w="8115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297894" y="1822450"/>
            <a:ext cx="0" cy="626745"/>
          </a:xfrm>
          <a:custGeom>
            <a:avLst/>
            <a:gdLst/>
            <a:ahLst/>
            <a:cxnLst/>
            <a:rect l="l" t="t" r="r" b="b"/>
            <a:pathLst>
              <a:path h="626744">
                <a:moveTo>
                  <a:pt x="0" y="0"/>
                </a:moveTo>
                <a:lnTo>
                  <a:pt x="0" y="626173"/>
                </a:lnTo>
              </a:path>
            </a:pathLst>
          </a:custGeom>
          <a:ln w="8134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129206" y="1810829"/>
            <a:ext cx="0" cy="654050"/>
          </a:xfrm>
          <a:custGeom>
            <a:avLst/>
            <a:gdLst/>
            <a:ahLst/>
            <a:cxnLst/>
            <a:rect l="l" t="t" r="r" b="b"/>
            <a:pathLst>
              <a:path h="654050">
                <a:moveTo>
                  <a:pt x="0" y="0"/>
                </a:moveTo>
                <a:lnTo>
                  <a:pt x="0" y="653605"/>
                </a:lnTo>
              </a:path>
            </a:pathLst>
          </a:custGeom>
          <a:ln w="82296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961756" y="1793684"/>
            <a:ext cx="0" cy="685165"/>
          </a:xfrm>
          <a:custGeom>
            <a:avLst/>
            <a:gdLst/>
            <a:ahLst/>
            <a:cxnLst/>
            <a:rect l="l" t="t" r="r" b="b"/>
            <a:pathLst>
              <a:path h="685164">
                <a:moveTo>
                  <a:pt x="0" y="0"/>
                </a:moveTo>
                <a:lnTo>
                  <a:pt x="0" y="685038"/>
                </a:lnTo>
              </a:path>
            </a:pathLst>
          </a:custGeom>
          <a:ln w="853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403937" y="1931606"/>
            <a:ext cx="0" cy="414020"/>
          </a:xfrm>
          <a:custGeom>
            <a:avLst/>
            <a:gdLst/>
            <a:ahLst/>
            <a:cxnLst/>
            <a:rect l="l" t="t" r="r" b="b"/>
            <a:pathLst>
              <a:path h="414019">
                <a:moveTo>
                  <a:pt x="0" y="0"/>
                </a:moveTo>
                <a:lnTo>
                  <a:pt x="0" y="413575"/>
                </a:lnTo>
              </a:path>
            </a:pathLst>
          </a:custGeom>
          <a:ln w="67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523094" y="1935797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4">
                <a:moveTo>
                  <a:pt x="0" y="0"/>
                </a:moveTo>
                <a:lnTo>
                  <a:pt x="0" y="399288"/>
                </a:lnTo>
              </a:path>
            </a:pathLst>
          </a:custGeom>
          <a:ln w="5524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9597008" y="1951608"/>
            <a:ext cx="102870" cy="376555"/>
          </a:xfrm>
          <a:custGeom>
            <a:avLst/>
            <a:gdLst/>
            <a:ahLst/>
            <a:cxnLst/>
            <a:rect l="l" t="t" r="r" b="b"/>
            <a:pathLst>
              <a:path w="102870" h="376555">
                <a:moveTo>
                  <a:pt x="0" y="0"/>
                </a:moveTo>
                <a:lnTo>
                  <a:pt x="0" y="376237"/>
                </a:lnTo>
                <a:lnTo>
                  <a:pt x="102489" y="367664"/>
                </a:lnTo>
                <a:lnTo>
                  <a:pt x="102489" y="4381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779954" y="1776348"/>
            <a:ext cx="547370" cy="673735"/>
          </a:xfrm>
          <a:custGeom>
            <a:avLst/>
            <a:gdLst/>
            <a:ahLst/>
            <a:cxnLst/>
            <a:rect l="l" t="t" r="r" b="b"/>
            <a:pathLst>
              <a:path w="547370" h="673735">
                <a:moveTo>
                  <a:pt x="182879" y="0"/>
                </a:moveTo>
                <a:lnTo>
                  <a:pt x="0" y="38862"/>
                </a:lnTo>
                <a:lnTo>
                  <a:pt x="0" y="626173"/>
                </a:lnTo>
                <a:lnTo>
                  <a:pt x="182879" y="673608"/>
                </a:lnTo>
                <a:lnTo>
                  <a:pt x="547115" y="626173"/>
                </a:lnTo>
                <a:lnTo>
                  <a:pt x="547115" y="46100"/>
                </a:lnTo>
                <a:lnTo>
                  <a:pt x="1828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8889301" y="1849691"/>
            <a:ext cx="0" cy="575945"/>
          </a:xfrm>
          <a:custGeom>
            <a:avLst/>
            <a:gdLst/>
            <a:ahLst/>
            <a:cxnLst/>
            <a:rect l="l" t="t" r="r" b="b"/>
            <a:pathLst>
              <a:path h="575944">
                <a:moveTo>
                  <a:pt x="0" y="0"/>
                </a:moveTo>
                <a:lnTo>
                  <a:pt x="0" y="575881"/>
                </a:lnTo>
              </a:path>
            </a:pathLst>
          </a:custGeom>
          <a:ln w="419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8786050" y="1888553"/>
            <a:ext cx="0" cy="514350"/>
          </a:xfrm>
          <a:custGeom>
            <a:avLst/>
            <a:gdLst/>
            <a:ahLst/>
            <a:cxnLst/>
            <a:rect l="l" t="t" r="r" b="b"/>
            <a:pathLst>
              <a:path h="514350">
                <a:moveTo>
                  <a:pt x="0" y="0"/>
                </a:moveTo>
                <a:lnTo>
                  <a:pt x="0" y="513969"/>
                </a:lnTo>
              </a:path>
            </a:pathLst>
          </a:custGeom>
          <a:ln w="1219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836056" y="1849691"/>
            <a:ext cx="0" cy="575945"/>
          </a:xfrm>
          <a:custGeom>
            <a:avLst/>
            <a:gdLst/>
            <a:ahLst/>
            <a:cxnLst/>
            <a:rect l="l" t="t" r="r" b="b"/>
            <a:pathLst>
              <a:path h="575944">
                <a:moveTo>
                  <a:pt x="0" y="0"/>
                </a:moveTo>
                <a:lnTo>
                  <a:pt x="0" y="575881"/>
                </a:lnTo>
              </a:path>
            </a:pathLst>
          </a:custGeom>
          <a:ln w="4762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963311" y="1865502"/>
            <a:ext cx="0" cy="584835"/>
          </a:xfrm>
          <a:custGeom>
            <a:avLst/>
            <a:gdLst/>
            <a:ahLst/>
            <a:cxnLst/>
            <a:rect l="l" t="t" r="r" b="b"/>
            <a:pathLst>
              <a:path h="584835">
                <a:moveTo>
                  <a:pt x="0" y="0"/>
                </a:moveTo>
                <a:lnTo>
                  <a:pt x="0" y="584454"/>
                </a:lnTo>
              </a:path>
            </a:pathLst>
          </a:custGeom>
          <a:ln w="3486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082468" y="1876932"/>
            <a:ext cx="0" cy="556260"/>
          </a:xfrm>
          <a:custGeom>
            <a:avLst/>
            <a:gdLst/>
            <a:ahLst/>
            <a:cxnLst/>
            <a:rect l="l" t="t" r="r" b="b"/>
            <a:pathLst>
              <a:path h="556260">
                <a:moveTo>
                  <a:pt x="0" y="0"/>
                </a:moveTo>
                <a:lnTo>
                  <a:pt x="0" y="555878"/>
                </a:lnTo>
              </a:path>
            </a:pathLst>
          </a:custGeom>
          <a:ln w="11429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9201054" y="1882648"/>
            <a:ext cx="0" cy="537210"/>
          </a:xfrm>
          <a:custGeom>
            <a:avLst/>
            <a:gdLst/>
            <a:ahLst/>
            <a:cxnLst/>
            <a:rect l="l" t="t" r="r" b="b"/>
            <a:pathLst>
              <a:path h="537210">
                <a:moveTo>
                  <a:pt x="0" y="0"/>
                </a:moveTo>
                <a:lnTo>
                  <a:pt x="0" y="537210"/>
                </a:lnTo>
              </a:path>
            </a:pathLst>
          </a:custGeom>
          <a:ln w="819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320974" y="1894268"/>
            <a:ext cx="0" cy="508634"/>
          </a:xfrm>
          <a:custGeom>
            <a:avLst/>
            <a:gdLst/>
            <a:ahLst/>
            <a:cxnLst/>
            <a:rect l="l" t="t" r="r" b="b"/>
            <a:pathLst>
              <a:path h="508635">
                <a:moveTo>
                  <a:pt x="0" y="0"/>
                </a:moveTo>
                <a:lnTo>
                  <a:pt x="0" y="508254"/>
                </a:lnTo>
              </a:path>
            </a:pathLst>
          </a:custGeom>
          <a:ln w="1219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9261252" y="1833879"/>
            <a:ext cx="0" cy="575945"/>
          </a:xfrm>
          <a:custGeom>
            <a:avLst/>
            <a:gdLst/>
            <a:ahLst/>
            <a:cxnLst/>
            <a:rect l="l" t="t" r="r" b="b"/>
            <a:pathLst>
              <a:path h="575944">
                <a:moveTo>
                  <a:pt x="0" y="0"/>
                </a:moveTo>
                <a:lnTo>
                  <a:pt x="0" y="575881"/>
                </a:lnTo>
              </a:path>
            </a:pathLst>
          </a:custGeom>
          <a:ln w="4762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9142094" y="1846833"/>
            <a:ext cx="0" cy="575945"/>
          </a:xfrm>
          <a:custGeom>
            <a:avLst/>
            <a:gdLst/>
            <a:ahLst/>
            <a:cxnLst/>
            <a:rect l="l" t="t" r="r" b="b"/>
            <a:pathLst>
              <a:path h="575944">
                <a:moveTo>
                  <a:pt x="0" y="0"/>
                </a:moveTo>
                <a:lnTo>
                  <a:pt x="0" y="575881"/>
                </a:lnTo>
              </a:path>
            </a:pathLst>
          </a:custGeom>
          <a:ln w="5715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9022651" y="185693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0"/>
                </a:moveTo>
                <a:lnTo>
                  <a:pt x="0" y="577215"/>
                </a:lnTo>
              </a:path>
            </a:pathLst>
          </a:custGeom>
          <a:ln w="4191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962834" y="1776348"/>
            <a:ext cx="364490" cy="123825"/>
          </a:xfrm>
          <a:custGeom>
            <a:avLst/>
            <a:gdLst/>
            <a:ahLst/>
            <a:cxnLst/>
            <a:rect l="l" t="t" r="r" b="b"/>
            <a:pathLst>
              <a:path w="364490" h="123825">
                <a:moveTo>
                  <a:pt x="0" y="0"/>
                </a:moveTo>
                <a:lnTo>
                  <a:pt x="0" y="92011"/>
                </a:lnTo>
                <a:lnTo>
                  <a:pt x="364235" y="123634"/>
                </a:lnTo>
                <a:lnTo>
                  <a:pt x="364235" y="46100"/>
                </a:lnTo>
                <a:lnTo>
                  <a:pt x="0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779954" y="1776348"/>
            <a:ext cx="182880" cy="118110"/>
          </a:xfrm>
          <a:custGeom>
            <a:avLst/>
            <a:gdLst/>
            <a:ahLst/>
            <a:cxnLst/>
            <a:rect l="l" t="t" r="r" b="b"/>
            <a:pathLst>
              <a:path w="182879" h="118110">
                <a:moveTo>
                  <a:pt x="182879" y="0"/>
                </a:moveTo>
                <a:lnTo>
                  <a:pt x="0" y="38862"/>
                </a:lnTo>
                <a:lnTo>
                  <a:pt x="0" y="117919"/>
                </a:lnTo>
                <a:lnTo>
                  <a:pt x="182879" y="92011"/>
                </a:lnTo>
                <a:lnTo>
                  <a:pt x="182879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790622" y="2105342"/>
            <a:ext cx="524510" cy="0"/>
          </a:xfrm>
          <a:custGeom>
            <a:avLst/>
            <a:gdLst/>
            <a:ahLst/>
            <a:cxnLst/>
            <a:rect l="l" t="t" r="r" b="b"/>
            <a:pathLst>
              <a:path w="524509">
                <a:moveTo>
                  <a:pt x="0" y="0"/>
                </a:moveTo>
                <a:lnTo>
                  <a:pt x="524256" y="0"/>
                </a:lnTo>
              </a:path>
            </a:pathLst>
          </a:custGeom>
          <a:ln w="14478">
            <a:solidFill>
              <a:srgbClr val="3F1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8041767" y="1505077"/>
            <a:ext cx="384810" cy="788670"/>
          </a:xfrm>
          <a:custGeom>
            <a:avLst/>
            <a:gdLst/>
            <a:ahLst/>
            <a:cxnLst/>
            <a:rect l="l" t="t" r="r" b="b"/>
            <a:pathLst>
              <a:path w="384809" h="788669">
                <a:moveTo>
                  <a:pt x="170187" y="762571"/>
                </a:moveTo>
                <a:lnTo>
                  <a:pt x="122872" y="762571"/>
                </a:lnTo>
                <a:lnTo>
                  <a:pt x="130873" y="771144"/>
                </a:lnTo>
                <a:lnTo>
                  <a:pt x="138302" y="786955"/>
                </a:lnTo>
                <a:lnTo>
                  <a:pt x="150494" y="788479"/>
                </a:lnTo>
                <a:lnTo>
                  <a:pt x="168401" y="765428"/>
                </a:lnTo>
                <a:lnTo>
                  <a:pt x="170187" y="762571"/>
                </a:lnTo>
                <a:close/>
              </a:path>
              <a:path w="384809" h="788669">
                <a:moveTo>
                  <a:pt x="314777" y="667702"/>
                </a:moveTo>
                <a:lnTo>
                  <a:pt x="64198" y="667702"/>
                </a:lnTo>
                <a:lnTo>
                  <a:pt x="98488" y="728090"/>
                </a:lnTo>
                <a:lnTo>
                  <a:pt x="100012" y="758189"/>
                </a:lnTo>
                <a:lnTo>
                  <a:pt x="108965" y="779716"/>
                </a:lnTo>
                <a:lnTo>
                  <a:pt x="122872" y="762571"/>
                </a:lnTo>
                <a:lnTo>
                  <a:pt x="170187" y="762571"/>
                </a:lnTo>
                <a:lnTo>
                  <a:pt x="184594" y="739521"/>
                </a:lnTo>
                <a:lnTo>
                  <a:pt x="217931" y="693610"/>
                </a:lnTo>
                <a:lnTo>
                  <a:pt x="239077" y="686371"/>
                </a:lnTo>
                <a:lnTo>
                  <a:pt x="306408" y="686371"/>
                </a:lnTo>
                <a:lnTo>
                  <a:pt x="307276" y="674941"/>
                </a:lnTo>
                <a:lnTo>
                  <a:pt x="314777" y="667702"/>
                </a:lnTo>
                <a:close/>
              </a:path>
              <a:path w="384809" h="788669">
                <a:moveTo>
                  <a:pt x="305091" y="703707"/>
                </a:moveTo>
                <a:lnTo>
                  <a:pt x="262699" y="703707"/>
                </a:lnTo>
                <a:lnTo>
                  <a:pt x="267461" y="705040"/>
                </a:lnTo>
                <a:lnTo>
                  <a:pt x="280606" y="717994"/>
                </a:lnTo>
                <a:lnTo>
                  <a:pt x="304990" y="705040"/>
                </a:lnTo>
                <a:lnTo>
                  <a:pt x="305091" y="703707"/>
                </a:lnTo>
                <a:close/>
              </a:path>
              <a:path w="384809" h="788669">
                <a:moveTo>
                  <a:pt x="306408" y="686371"/>
                </a:moveTo>
                <a:lnTo>
                  <a:pt x="239077" y="686371"/>
                </a:lnTo>
                <a:lnTo>
                  <a:pt x="252031" y="706564"/>
                </a:lnTo>
                <a:lnTo>
                  <a:pt x="262699" y="703707"/>
                </a:lnTo>
                <a:lnTo>
                  <a:pt x="305091" y="703707"/>
                </a:lnTo>
                <a:lnTo>
                  <a:pt x="306408" y="686371"/>
                </a:lnTo>
                <a:close/>
              </a:path>
              <a:path w="384809" h="788669">
                <a:moveTo>
                  <a:pt x="42290" y="5714"/>
                </a:moveTo>
                <a:lnTo>
                  <a:pt x="39052" y="27241"/>
                </a:lnTo>
                <a:lnTo>
                  <a:pt x="28575" y="44386"/>
                </a:lnTo>
                <a:lnTo>
                  <a:pt x="15430" y="50101"/>
                </a:lnTo>
                <a:lnTo>
                  <a:pt x="0" y="67437"/>
                </a:lnTo>
                <a:lnTo>
                  <a:pt x="3238" y="534162"/>
                </a:lnTo>
                <a:lnTo>
                  <a:pt x="17906" y="538543"/>
                </a:lnTo>
                <a:lnTo>
                  <a:pt x="39052" y="650557"/>
                </a:lnTo>
                <a:lnTo>
                  <a:pt x="46291" y="669226"/>
                </a:lnTo>
                <a:lnTo>
                  <a:pt x="64198" y="667702"/>
                </a:lnTo>
                <a:lnTo>
                  <a:pt x="314777" y="667702"/>
                </a:lnTo>
                <a:lnTo>
                  <a:pt x="343090" y="640461"/>
                </a:lnTo>
                <a:lnTo>
                  <a:pt x="353758" y="598741"/>
                </a:lnTo>
                <a:lnTo>
                  <a:pt x="373189" y="597408"/>
                </a:lnTo>
                <a:lnTo>
                  <a:pt x="384619" y="483870"/>
                </a:lnTo>
                <a:lnTo>
                  <a:pt x="379666" y="446532"/>
                </a:lnTo>
                <a:lnTo>
                  <a:pt x="382142" y="413575"/>
                </a:lnTo>
                <a:lnTo>
                  <a:pt x="382904" y="394906"/>
                </a:lnTo>
                <a:lnTo>
                  <a:pt x="378142" y="356044"/>
                </a:lnTo>
                <a:lnTo>
                  <a:pt x="368236" y="325945"/>
                </a:lnTo>
                <a:lnTo>
                  <a:pt x="361543" y="307276"/>
                </a:lnTo>
                <a:lnTo>
                  <a:pt x="343852" y="307276"/>
                </a:lnTo>
                <a:lnTo>
                  <a:pt x="352043" y="288607"/>
                </a:lnTo>
                <a:lnTo>
                  <a:pt x="356044" y="265557"/>
                </a:lnTo>
                <a:lnTo>
                  <a:pt x="350519" y="235458"/>
                </a:lnTo>
                <a:lnTo>
                  <a:pt x="342056" y="212407"/>
                </a:lnTo>
                <a:lnTo>
                  <a:pt x="308990" y="212407"/>
                </a:lnTo>
                <a:lnTo>
                  <a:pt x="299275" y="195262"/>
                </a:lnTo>
                <a:lnTo>
                  <a:pt x="300799" y="165163"/>
                </a:lnTo>
                <a:lnTo>
                  <a:pt x="289369" y="159258"/>
                </a:lnTo>
                <a:lnTo>
                  <a:pt x="287083" y="143637"/>
                </a:lnTo>
                <a:lnTo>
                  <a:pt x="292798" y="113347"/>
                </a:lnTo>
                <a:lnTo>
                  <a:pt x="285940" y="104775"/>
                </a:lnTo>
                <a:lnTo>
                  <a:pt x="249554" y="104775"/>
                </a:lnTo>
                <a:lnTo>
                  <a:pt x="244030" y="96202"/>
                </a:lnTo>
                <a:lnTo>
                  <a:pt x="240560" y="84582"/>
                </a:lnTo>
                <a:lnTo>
                  <a:pt x="205739" y="84582"/>
                </a:lnTo>
                <a:lnTo>
                  <a:pt x="190309" y="83248"/>
                </a:lnTo>
                <a:lnTo>
                  <a:pt x="195072" y="56007"/>
                </a:lnTo>
                <a:lnTo>
                  <a:pt x="191730" y="41528"/>
                </a:lnTo>
                <a:lnTo>
                  <a:pt x="93535" y="41528"/>
                </a:lnTo>
                <a:lnTo>
                  <a:pt x="83819" y="38671"/>
                </a:lnTo>
                <a:lnTo>
                  <a:pt x="78104" y="15811"/>
                </a:lnTo>
                <a:lnTo>
                  <a:pt x="74876" y="11430"/>
                </a:lnTo>
                <a:lnTo>
                  <a:pt x="56197" y="11430"/>
                </a:lnTo>
                <a:lnTo>
                  <a:pt x="42290" y="5714"/>
                </a:lnTo>
                <a:close/>
              </a:path>
              <a:path w="384809" h="788669">
                <a:moveTo>
                  <a:pt x="360997" y="305752"/>
                </a:moveTo>
                <a:lnTo>
                  <a:pt x="343852" y="307276"/>
                </a:lnTo>
                <a:lnTo>
                  <a:pt x="361543" y="307276"/>
                </a:lnTo>
                <a:lnTo>
                  <a:pt x="360997" y="305752"/>
                </a:lnTo>
                <a:close/>
              </a:path>
              <a:path w="384809" h="788669">
                <a:moveTo>
                  <a:pt x="330136" y="179450"/>
                </a:moveTo>
                <a:lnTo>
                  <a:pt x="322706" y="205359"/>
                </a:lnTo>
                <a:lnTo>
                  <a:pt x="308990" y="212407"/>
                </a:lnTo>
                <a:lnTo>
                  <a:pt x="342056" y="212407"/>
                </a:lnTo>
                <a:lnTo>
                  <a:pt x="341566" y="211074"/>
                </a:lnTo>
                <a:lnTo>
                  <a:pt x="339089" y="183832"/>
                </a:lnTo>
                <a:lnTo>
                  <a:pt x="330136" y="179450"/>
                </a:lnTo>
                <a:close/>
              </a:path>
              <a:path w="384809" h="788669">
                <a:moveTo>
                  <a:pt x="263461" y="88963"/>
                </a:moveTo>
                <a:lnTo>
                  <a:pt x="249554" y="104775"/>
                </a:lnTo>
                <a:lnTo>
                  <a:pt x="285940" y="104775"/>
                </a:lnTo>
                <a:lnTo>
                  <a:pt x="281368" y="99060"/>
                </a:lnTo>
                <a:lnTo>
                  <a:pt x="263461" y="88963"/>
                </a:lnTo>
                <a:close/>
              </a:path>
              <a:path w="384809" h="788669">
                <a:moveTo>
                  <a:pt x="220408" y="65912"/>
                </a:moveTo>
                <a:lnTo>
                  <a:pt x="205739" y="84582"/>
                </a:lnTo>
                <a:lnTo>
                  <a:pt x="240560" y="84582"/>
                </a:lnTo>
                <a:lnTo>
                  <a:pt x="235838" y="68770"/>
                </a:lnTo>
                <a:lnTo>
                  <a:pt x="220408" y="65912"/>
                </a:lnTo>
                <a:close/>
              </a:path>
              <a:path w="384809" h="788669">
                <a:moveTo>
                  <a:pt x="120396" y="0"/>
                </a:moveTo>
                <a:lnTo>
                  <a:pt x="106489" y="0"/>
                </a:lnTo>
                <a:lnTo>
                  <a:pt x="97535" y="18669"/>
                </a:lnTo>
                <a:lnTo>
                  <a:pt x="93535" y="41528"/>
                </a:lnTo>
                <a:lnTo>
                  <a:pt x="148018" y="41528"/>
                </a:lnTo>
                <a:lnTo>
                  <a:pt x="135826" y="38671"/>
                </a:lnTo>
                <a:lnTo>
                  <a:pt x="130111" y="14287"/>
                </a:lnTo>
                <a:lnTo>
                  <a:pt x="120396" y="0"/>
                </a:lnTo>
                <a:close/>
              </a:path>
              <a:path w="384809" h="788669">
                <a:moveTo>
                  <a:pt x="168401" y="14287"/>
                </a:moveTo>
                <a:lnTo>
                  <a:pt x="155257" y="24384"/>
                </a:lnTo>
                <a:lnTo>
                  <a:pt x="148018" y="41528"/>
                </a:lnTo>
                <a:lnTo>
                  <a:pt x="191730" y="41528"/>
                </a:lnTo>
                <a:lnTo>
                  <a:pt x="191071" y="38671"/>
                </a:lnTo>
                <a:lnTo>
                  <a:pt x="176402" y="35813"/>
                </a:lnTo>
                <a:lnTo>
                  <a:pt x="168401" y="14287"/>
                </a:lnTo>
                <a:close/>
              </a:path>
              <a:path w="384809" h="788669">
                <a:moveTo>
                  <a:pt x="67436" y="1333"/>
                </a:moveTo>
                <a:lnTo>
                  <a:pt x="56197" y="11430"/>
                </a:lnTo>
                <a:lnTo>
                  <a:pt x="74876" y="11430"/>
                </a:lnTo>
                <a:lnTo>
                  <a:pt x="67436" y="1333"/>
                </a:lnTo>
                <a:close/>
              </a:path>
            </a:pathLst>
          </a:custGeom>
          <a:solidFill>
            <a:srgbClr val="003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612570" y="1451927"/>
            <a:ext cx="527685" cy="864869"/>
          </a:xfrm>
          <a:custGeom>
            <a:avLst/>
            <a:gdLst/>
            <a:ahLst/>
            <a:cxnLst/>
            <a:rect l="l" t="t" r="r" b="b"/>
            <a:pathLst>
              <a:path w="527684" h="864869">
                <a:moveTo>
                  <a:pt x="300706" y="771144"/>
                </a:moveTo>
                <a:lnTo>
                  <a:pt x="138112" y="771144"/>
                </a:lnTo>
                <a:lnTo>
                  <a:pt x="149542" y="774001"/>
                </a:lnTo>
                <a:lnTo>
                  <a:pt x="152019" y="844486"/>
                </a:lnTo>
                <a:lnTo>
                  <a:pt x="203263" y="864488"/>
                </a:lnTo>
                <a:lnTo>
                  <a:pt x="220218" y="840105"/>
                </a:lnTo>
                <a:lnTo>
                  <a:pt x="260985" y="838581"/>
                </a:lnTo>
                <a:lnTo>
                  <a:pt x="286131" y="828675"/>
                </a:lnTo>
                <a:lnTo>
                  <a:pt x="300706" y="771144"/>
                </a:lnTo>
                <a:close/>
              </a:path>
              <a:path w="527684" h="864869">
                <a:moveTo>
                  <a:pt x="452062" y="786955"/>
                </a:moveTo>
                <a:lnTo>
                  <a:pt x="395097" y="786955"/>
                </a:lnTo>
                <a:lnTo>
                  <a:pt x="410527" y="795527"/>
                </a:lnTo>
                <a:lnTo>
                  <a:pt x="427672" y="815721"/>
                </a:lnTo>
                <a:lnTo>
                  <a:pt x="441388" y="817054"/>
                </a:lnTo>
                <a:lnTo>
                  <a:pt x="450342" y="799909"/>
                </a:lnTo>
                <a:lnTo>
                  <a:pt x="452062" y="786955"/>
                </a:lnTo>
                <a:close/>
              </a:path>
              <a:path w="527684" h="864869">
                <a:moveTo>
                  <a:pt x="502484" y="666369"/>
                </a:moveTo>
                <a:lnTo>
                  <a:pt x="39052" y="666369"/>
                </a:lnTo>
                <a:lnTo>
                  <a:pt x="31623" y="703707"/>
                </a:lnTo>
                <a:lnTo>
                  <a:pt x="41528" y="742378"/>
                </a:lnTo>
                <a:lnTo>
                  <a:pt x="60960" y="751141"/>
                </a:lnTo>
                <a:lnTo>
                  <a:pt x="95059" y="811339"/>
                </a:lnTo>
                <a:lnTo>
                  <a:pt x="107251" y="769810"/>
                </a:lnTo>
                <a:lnTo>
                  <a:pt x="301044" y="769810"/>
                </a:lnTo>
                <a:lnTo>
                  <a:pt x="311276" y="729424"/>
                </a:lnTo>
                <a:lnTo>
                  <a:pt x="445579" y="729424"/>
                </a:lnTo>
                <a:lnTo>
                  <a:pt x="445579" y="723709"/>
                </a:lnTo>
                <a:lnTo>
                  <a:pt x="466725" y="696468"/>
                </a:lnTo>
                <a:lnTo>
                  <a:pt x="493395" y="696468"/>
                </a:lnTo>
                <a:lnTo>
                  <a:pt x="507301" y="690752"/>
                </a:lnTo>
                <a:lnTo>
                  <a:pt x="502484" y="666369"/>
                </a:lnTo>
                <a:close/>
              </a:path>
              <a:path w="527684" h="864869">
                <a:moveTo>
                  <a:pt x="445579" y="729424"/>
                </a:moveTo>
                <a:lnTo>
                  <a:pt x="311276" y="729424"/>
                </a:lnTo>
                <a:lnTo>
                  <a:pt x="318706" y="755332"/>
                </a:lnTo>
                <a:lnTo>
                  <a:pt x="343090" y="804100"/>
                </a:lnTo>
                <a:lnTo>
                  <a:pt x="370713" y="799909"/>
                </a:lnTo>
                <a:lnTo>
                  <a:pt x="395097" y="786955"/>
                </a:lnTo>
                <a:lnTo>
                  <a:pt x="452062" y="786955"/>
                </a:lnTo>
                <a:lnTo>
                  <a:pt x="453580" y="775525"/>
                </a:lnTo>
                <a:lnTo>
                  <a:pt x="445579" y="753999"/>
                </a:lnTo>
                <a:lnTo>
                  <a:pt x="445579" y="729424"/>
                </a:lnTo>
                <a:close/>
              </a:path>
              <a:path w="527684" h="864869">
                <a:moveTo>
                  <a:pt x="301044" y="769810"/>
                </a:moveTo>
                <a:lnTo>
                  <a:pt x="107251" y="769810"/>
                </a:lnTo>
                <a:lnTo>
                  <a:pt x="125158" y="781240"/>
                </a:lnTo>
                <a:lnTo>
                  <a:pt x="135826" y="794194"/>
                </a:lnTo>
                <a:lnTo>
                  <a:pt x="138112" y="771144"/>
                </a:lnTo>
                <a:lnTo>
                  <a:pt x="300706" y="771144"/>
                </a:lnTo>
                <a:lnTo>
                  <a:pt x="301044" y="769810"/>
                </a:lnTo>
                <a:close/>
              </a:path>
              <a:path w="527684" h="864869">
                <a:moveTo>
                  <a:pt x="41528" y="284225"/>
                </a:moveTo>
                <a:lnTo>
                  <a:pt x="29337" y="298704"/>
                </a:lnTo>
                <a:lnTo>
                  <a:pt x="11430" y="374713"/>
                </a:lnTo>
                <a:lnTo>
                  <a:pt x="18669" y="417957"/>
                </a:lnTo>
                <a:lnTo>
                  <a:pt x="7239" y="436625"/>
                </a:lnTo>
                <a:lnTo>
                  <a:pt x="8191" y="468058"/>
                </a:lnTo>
                <a:lnTo>
                  <a:pt x="0" y="502538"/>
                </a:lnTo>
                <a:lnTo>
                  <a:pt x="9715" y="647700"/>
                </a:lnTo>
                <a:lnTo>
                  <a:pt x="9715" y="679323"/>
                </a:lnTo>
                <a:lnTo>
                  <a:pt x="25146" y="686371"/>
                </a:lnTo>
                <a:lnTo>
                  <a:pt x="39052" y="666369"/>
                </a:lnTo>
                <a:lnTo>
                  <a:pt x="502484" y="666369"/>
                </a:lnTo>
                <a:lnTo>
                  <a:pt x="495109" y="629031"/>
                </a:lnTo>
                <a:lnTo>
                  <a:pt x="468249" y="605980"/>
                </a:lnTo>
                <a:lnTo>
                  <a:pt x="491109" y="578738"/>
                </a:lnTo>
                <a:lnTo>
                  <a:pt x="493395" y="551497"/>
                </a:lnTo>
                <a:lnTo>
                  <a:pt x="503300" y="498348"/>
                </a:lnTo>
                <a:lnTo>
                  <a:pt x="523494" y="450913"/>
                </a:lnTo>
                <a:lnTo>
                  <a:pt x="521017" y="394906"/>
                </a:lnTo>
                <a:lnTo>
                  <a:pt x="527685" y="374713"/>
                </a:lnTo>
                <a:lnTo>
                  <a:pt x="507301" y="321563"/>
                </a:lnTo>
                <a:lnTo>
                  <a:pt x="514654" y="290131"/>
                </a:lnTo>
                <a:lnTo>
                  <a:pt x="52768" y="290131"/>
                </a:lnTo>
                <a:lnTo>
                  <a:pt x="41528" y="284225"/>
                </a:lnTo>
                <a:close/>
              </a:path>
              <a:path w="527684" h="864869">
                <a:moveTo>
                  <a:pt x="252031" y="51625"/>
                </a:moveTo>
                <a:lnTo>
                  <a:pt x="229171" y="53149"/>
                </a:lnTo>
                <a:lnTo>
                  <a:pt x="188595" y="77533"/>
                </a:lnTo>
                <a:lnTo>
                  <a:pt x="190309" y="106299"/>
                </a:lnTo>
                <a:lnTo>
                  <a:pt x="156972" y="123444"/>
                </a:lnTo>
                <a:lnTo>
                  <a:pt x="125158" y="155067"/>
                </a:lnTo>
                <a:lnTo>
                  <a:pt x="66675" y="173736"/>
                </a:lnTo>
                <a:lnTo>
                  <a:pt x="52768" y="180975"/>
                </a:lnTo>
                <a:lnTo>
                  <a:pt x="48768" y="206692"/>
                </a:lnTo>
                <a:lnTo>
                  <a:pt x="68199" y="218312"/>
                </a:lnTo>
                <a:lnTo>
                  <a:pt x="61722" y="241173"/>
                </a:lnTo>
                <a:lnTo>
                  <a:pt x="60960" y="264223"/>
                </a:lnTo>
                <a:lnTo>
                  <a:pt x="52768" y="290131"/>
                </a:lnTo>
                <a:lnTo>
                  <a:pt x="514654" y="290131"/>
                </a:lnTo>
                <a:lnTo>
                  <a:pt x="517017" y="280035"/>
                </a:lnTo>
                <a:lnTo>
                  <a:pt x="499110" y="215455"/>
                </a:lnTo>
                <a:lnTo>
                  <a:pt x="463126" y="99060"/>
                </a:lnTo>
                <a:lnTo>
                  <a:pt x="435673" y="99060"/>
                </a:lnTo>
                <a:lnTo>
                  <a:pt x="422495" y="68961"/>
                </a:lnTo>
                <a:lnTo>
                  <a:pt x="284607" y="68961"/>
                </a:lnTo>
                <a:lnTo>
                  <a:pt x="252031" y="51625"/>
                </a:lnTo>
                <a:close/>
              </a:path>
              <a:path w="527684" h="864869">
                <a:moveTo>
                  <a:pt x="461772" y="94678"/>
                </a:moveTo>
                <a:lnTo>
                  <a:pt x="435673" y="99060"/>
                </a:lnTo>
                <a:lnTo>
                  <a:pt x="463126" y="99060"/>
                </a:lnTo>
                <a:lnTo>
                  <a:pt x="461772" y="94678"/>
                </a:lnTo>
                <a:close/>
              </a:path>
              <a:path w="527684" h="864869">
                <a:moveTo>
                  <a:pt x="338137" y="0"/>
                </a:moveTo>
                <a:lnTo>
                  <a:pt x="324421" y="20002"/>
                </a:lnTo>
                <a:lnTo>
                  <a:pt x="313753" y="21526"/>
                </a:lnTo>
                <a:lnTo>
                  <a:pt x="286131" y="47244"/>
                </a:lnTo>
                <a:lnTo>
                  <a:pt x="284607" y="68961"/>
                </a:lnTo>
                <a:lnTo>
                  <a:pt x="422495" y="68961"/>
                </a:lnTo>
                <a:lnTo>
                  <a:pt x="404812" y="28575"/>
                </a:lnTo>
                <a:lnTo>
                  <a:pt x="388620" y="27241"/>
                </a:lnTo>
                <a:lnTo>
                  <a:pt x="338137" y="0"/>
                </a:lnTo>
                <a:close/>
              </a:path>
            </a:pathLst>
          </a:custGeom>
          <a:solidFill>
            <a:srgbClr val="00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84972" y="1953132"/>
            <a:ext cx="222885" cy="583565"/>
          </a:xfrm>
          <a:custGeom>
            <a:avLst/>
            <a:gdLst/>
            <a:ahLst/>
            <a:cxnLst/>
            <a:rect l="l" t="t" r="r" b="b"/>
            <a:pathLst>
              <a:path w="222884" h="583564">
                <a:moveTo>
                  <a:pt x="0" y="103441"/>
                </a:moveTo>
                <a:lnTo>
                  <a:pt x="68960" y="219646"/>
                </a:lnTo>
                <a:lnTo>
                  <a:pt x="95821" y="338899"/>
                </a:lnTo>
                <a:lnTo>
                  <a:pt x="101536" y="425005"/>
                </a:lnTo>
                <a:lnTo>
                  <a:pt x="100012" y="554354"/>
                </a:lnTo>
                <a:lnTo>
                  <a:pt x="104775" y="581596"/>
                </a:lnTo>
                <a:lnTo>
                  <a:pt x="121920" y="583120"/>
                </a:lnTo>
                <a:lnTo>
                  <a:pt x="131635" y="583120"/>
                </a:lnTo>
                <a:lnTo>
                  <a:pt x="130111" y="557212"/>
                </a:lnTo>
                <a:lnTo>
                  <a:pt x="126682" y="495490"/>
                </a:lnTo>
                <a:lnTo>
                  <a:pt x="128397" y="432244"/>
                </a:lnTo>
                <a:lnTo>
                  <a:pt x="121920" y="371855"/>
                </a:lnTo>
                <a:lnTo>
                  <a:pt x="126435" y="344614"/>
                </a:lnTo>
                <a:lnTo>
                  <a:pt x="112966" y="344614"/>
                </a:lnTo>
                <a:lnTo>
                  <a:pt x="98298" y="282892"/>
                </a:lnTo>
                <a:lnTo>
                  <a:pt x="72390" y="199643"/>
                </a:lnTo>
                <a:lnTo>
                  <a:pt x="10477" y="106299"/>
                </a:lnTo>
                <a:lnTo>
                  <a:pt x="0" y="103441"/>
                </a:lnTo>
                <a:close/>
              </a:path>
              <a:path w="222884" h="583564">
                <a:moveTo>
                  <a:pt x="86105" y="0"/>
                </a:moveTo>
                <a:lnTo>
                  <a:pt x="95821" y="122110"/>
                </a:lnTo>
                <a:lnTo>
                  <a:pt x="118681" y="268604"/>
                </a:lnTo>
                <a:lnTo>
                  <a:pt x="112966" y="344614"/>
                </a:lnTo>
                <a:lnTo>
                  <a:pt x="126435" y="344614"/>
                </a:lnTo>
                <a:lnTo>
                  <a:pt x="133350" y="302894"/>
                </a:lnTo>
                <a:lnTo>
                  <a:pt x="139412" y="288607"/>
                </a:lnTo>
                <a:lnTo>
                  <a:pt x="131635" y="288607"/>
                </a:lnTo>
                <a:lnTo>
                  <a:pt x="137274" y="256984"/>
                </a:lnTo>
                <a:lnTo>
                  <a:pt x="128397" y="256984"/>
                </a:lnTo>
                <a:lnTo>
                  <a:pt x="110490" y="185165"/>
                </a:lnTo>
                <a:lnTo>
                  <a:pt x="86105" y="0"/>
                </a:lnTo>
                <a:close/>
              </a:path>
              <a:path w="222884" h="583564">
                <a:moveTo>
                  <a:pt x="222694" y="136397"/>
                </a:moveTo>
                <a:lnTo>
                  <a:pt x="208025" y="136397"/>
                </a:lnTo>
                <a:lnTo>
                  <a:pt x="187832" y="176593"/>
                </a:lnTo>
                <a:lnTo>
                  <a:pt x="165734" y="216788"/>
                </a:lnTo>
                <a:lnTo>
                  <a:pt x="147066" y="248412"/>
                </a:lnTo>
                <a:lnTo>
                  <a:pt x="131635" y="288607"/>
                </a:lnTo>
                <a:lnTo>
                  <a:pt x="139412" y="288607"/>
                </a:lnTo>
                <a:lnTo>
                  <a:pt x="155257" y="251269"/>
                </a:lnTo>
                <a:lnTo>
                  <a:pt x="180403" y="215455"/>
                </a:lnTo>
                <a:lnTo>
                  <a:pt x="207263" y="162305"/>
                </a:lnTo>
                <a:lnTo>
                  <a:pt x="222694" y="136397"/>
                </a:lnTo>
                <a:close/>
              </a:path>
              <a:path w="222884" h="583564">
                <a:moveTo>
                  <a:pt x="185356" y="87629"/>
                </a:moveTo>
                <a:lnTo>
                  <a:pt x="173926" y="90487"/>
                </a:lnTo>
                <a:lnTo>
                  <a:pt x="136588" y="170878"/>
                </a:lnTo>
                <a:lnTo>
                  <a:pt x="128397" y="256984"/>
                </a:lnTo>
                <a:lnTo>
                  <a:pt x="137274" y="256984"/>
                </a:lnTo>
                <a:lnTo>
                  <a:pt x="141350" y="234124"/>
                </a:lnTo>
                <a:lnTo>
                  <a:pt x="143827" y="170878"/>
                </a:lnTo>
                <a:lnTo>
                  <a:pt x="162496" y="129158"/>
                </a:lnTo>
                <a:lnTo>
                  <a:pt x="185356" y="87629"/>
                </a:lnTo>
                <a:close/>
              </a:path>
            </a:pathLst>
          </a:custGeom>
          <a:solidFill>
            <a:srgbClr val="5F2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8111680" y="1974659"/>
            <a:ext cx="168910" cy="514350"/>
          </a:xfrm>
          <a:custGeom>
            <a:avLst/>
            <a:gdLst/>
            <a:ahLst/>
            <a:cxnLst/>
            <a:rect l="l" t="t" r="r" b="b"/>
            <a:pathLst>
              <a:path w="168909" h="514350">
                <a:moveTo>
                  <a:pt x="0" y="88963"/>
                </a:moveTo>
                <a:lnTo>
                  <a:pt x="39052" y="143637"/>
                </a:lnTo>
                <a:lnTo>
                  <a:pt x="48005" y="234124"/>
                </a:lnTo>
                <a:lnTo>
                  <a:pt x="36575" y="341756"/>
                </a:lnTo>
                <a:lnTo>
                  <a:pt x="35051" y="468249"/>
                </a:lnTo>
                <a:lnTo>
                  <a:pt x="40766" y="512635"/>
                </a:lnTo>
                <a:lnTo>
                  <a:pt x="65912" y="514159"/>
                </a:lnTo>
                <a:lnTo>
                  <a:pt x="61912" y="386333"/>
                </a:lnTo>
                <a:lnTo>
                  <a:pt x="66675" y="269938"/>
                </a:lnTo>
                <a:lnTo>
                  <a:pt x="81343" y="219646"/>
                </a:lnTo>
                <a:lnTo>
                  <a:pt x="90898" y="195262"/>
                </a:lnTo>
                <a:lnTo>
                  <a:pt x="71627" y="195262"/>
                </a:lnTo>
                <a:lnTo>
                  <a:pt x="74856" y="175260"/>
                </a:lnTo>
                <a:lnTo>
                  <a:pt x="60959" y="175260"/>
                </a:lnTo>
                <a:lnTo>
                  <a:pt x="50482" y="137922"/>
                </a:lnTo>
                <a:lnTo>
                  <a:pt x="14668" y="93344"/>
                </a:lnTo>
                <a:lnTo>
                  <a:pt x="0" y="88963"/>
                </a:lnTo>
                <a:close/>
              </a:path>
              <a:path w="168909" h="514350">
                <a:moveTo>
                  <a:pt x="142303" y="40195"/>
                </a:moveTo>
                <a:lnTo>
                  <a:pt x="71627" y="195262"/>
                </a:lnTo>
                <a:lnTo>
                  <a:pt x="90898" y="195262"/>
                </a:lnTo>
                <a:lnTo>
                  <a:pt x="117919" y="126301"/>
                </a:lnTo>
                <a:lnTo>
                  <a:pt x="125215" y="119252"/>
                </a:lnTo>
                <a:lnTo>
                  <a:pt x="112966" y="119252"/>
                </a:lnTo>
                <a:lnTo>
                  <a:pt x="150495" y="43052"/>
                </a:lnTo>
                <a:lnTo>
                  <a:pt x="142303" y="40195"/>
                </a:lnTo>
                <a:close/>
              </a:path>
              <a:path w="168909" h="514350">
                <a:moveTo>
                  <a:pt x="87820" y="0"/>
                </a:moveTo>
                <a:lnTo>
                  <a:pt x="71627" y="137922"/>
                </a:lnTo>
                <a:lnTo>
                  <a:pt x="60959" y="175260"/>
                </a:lnTo>
                <a:lnTo>
                  <a:pt x="74856" y="175260"/>
                </a:lnTo>
                <a:lnTo>
                  <a:pt x="81343" y="135064"/>
                </a:lnTo>
                <a:lnTo>
                  <a:pt x="93535" y="34480"/>
                </a:lnTo>
                <a:lnTo>
                  <a:pt x="87820" y="0"/>
                </a:lnTo>
                <a:close/>
              </a:path>
              <a:path w="168909" h="514350">
                <a:moveTo>
                  <a:pt x="152018" y="74675"/>
                </a:moveTo>
                <a:lnTo>
                  <a:pt x="112966" y="119252"/>
                </a:lnTo>
                <a:lnTo>
                  <a:pt x="125215" y="119252"/>
                </a:lnTo>
                <a:lnTo>
                  <a:pt x="168401" y="77533"/>
                </a:lnTo>
                <a:lnTo>
                  <a:pt x="152018" y="74675"/>
                </a:lnTo>
                <a:close/>
              </a:path>
            </a:pathLst>
          </a:custGeom>
          <a:solidFill>
            <a:srgbClr val="5F2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871219" y="451103"/>
            <a:ext cx="90773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FFC000"/>
                </a:solidFill>
                <a:latin typeface="Book Antiqua"/>
                <a:cs typeface="Book Antiqua"/>
              </a:rPr>
              <a:t>RESPONSABILIDADES </a:t>
            </a:r>
            <a:r>
              <a:rPr sz="2800" spc="10" dirty="0">
                <a:solidFill>
                  <a:srgbClr val="FFC000"/>
                </a:solidFill>
                <a:latin typeface="Book Antiqua"/>
                <a:cs typeface="Book Antiqua"/>
              </a:rPr>
              <a:t>DE </a:t>
            </a:r>
            <a:r>
              <a:rPr sz="2800" dirty="0">
                <a:solidFill>
                  <a:srgbClr val="FFC000"/>
                </a:solidFill>
                <a:latin typeface="Book Antiqua"/>
                <a:cs typeface="Book Antiqua"/>
              </a:rPr>
              <a:t>LOS INTEGRANTES</a:t>
            </a:r>
            <a:r>
              <a:rPr sz="2800" spc="-60" dirty="0">
                <a:solidFill>
                  <a:srgbClr val="FFC000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ook Antiqua"/>
                <a:cs typeface="Book Antiqua"/>
              </a:rPr>
              <a:t>DEL</a:t>
            </a:r>
            <a:endParaRPr sz="2800" dirty="0">
              <a:solidFill>
                <a:srgbClr val="FFC000"/>
              </a:solidFill>
              <a:latin typeface="Book Antiqua"/>
              <a:cs typeface="Book Antiqu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96111" y="887475"/>
            <a:ext cx="9022080" cy="0"/>
          </a:xfrm>
          <a:custGeom>
            <a:avLst/>
            <a:gdLst/>
            <a:ahLst/>
            <a:cxnLst/>
            <a:rect l="l" t="t" r="r" b="b"/>
            <a:pathLst>
              <a:path w="9022080">
                <a:moveTo>
                  <a:pt x="0" y="0"/>
                </a:moveTo>
                <a:lnTo>
                  <a:pt x="902208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883919" y="875283"/>
            <a:ext cx="9034780" cy="0"/>
          </a:xfrm>
          <a:custGeom>
            <a:avLst/>
            <a:gdLst/>
            <a:ahLst/>
            <a:cxnLst/>
            <a:rect l="l" t="t" r="r" b="b"/>
            <a:pathLst>
              <a:path w="9034780">
                <a:moveTo>
                  <a:pt x="0" y="0"/>
                </a:moveTo>
                <a:lnTo>
                  <a:pt x="9034272" y="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 txBox="1"/>
          <p:nvPr/>
        </p:nvSpPr>
        <p:spPr>
          <a:xfrm>
            <a:off x="1721611" y="880872"/>
            <a:ext cx="74669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Book Antiqua"/>
                <a:cs typeface="Book Antiqua"/>
              </a:rPr>
              <a:t>SISTEMA </a:t>
            </a:r>
            <a:r>
              <a:rPr sz="2800" b="1" spc="-5" dirty="0">
                <a:solidFill>
                  <a:srgbClr val="FFC000"/>
                </a:solidFill>
                <a:latin typeface="Book Antiqua"/>
                <a:cs typeface="Book Antiqua"/>
              </a:rPr>
              <a:t>DE </a:t>
            </a:r>
            <a:r>
              <a:rPr sz="2800" b="1" dirty="0">
                <a:solidFill>
                  <a:srgbClr val="FFC000"/>
                </a:solidFill>
                <a:latin typeface="Book Antiqua"/>
                <a:cs typeface="Book Antiqua"/>
              </a:rPr>
              <a:t>GESTION</a:t>
            </a:r>
            <a:r>
              <a:rPr sz="2800" b="1" spc="-45" dirty="0">
                <a:solidFill>
                  <a:srgbClr val="FFC000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Book Antiqua"/>
                <a:cs typeface="Book Antiqua"/>
              </a:rPr>
              <a:t>PRESUPUESTARIA</a:t>
            </a:r>
            <a:endParaRPr sz="2800" dirty="0">
              <a:solidFill>
                <a:srgbClr val="FFC000"/>
              </a:solidFill>
              <a:latin typeface="Book Antiqua"/>
              <a:cs typeface="Book Antiqu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658111" y="1317244"/>
            <a:ext cx="7528559" cy="0"/>
          </a:xfrm>
          <a:custGeom>
            <a:avLst/>
            <a:gdLst/>
            <a:ahLst/>
            <a:cxnLst/>
            <a:rect l="l" t="t" r="r" b="b"/>
            <a:pathLst>
              <a:path w="7528559">
                <a:moveTo>
                  <a:pt x="0" y="0"/>
                </a:moveTo>
                <a:lnTo>
                  <a:pt x="7528559" y="0"/>
                </a:lnTo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1645920" y="1305052"/>
            <a:ext cx="7528559" cy="0"/>
          </a:xfrm>
          <a:custGeom>
            <a:avLst/>
            <a:gdLst/>
            <a:ahLst/>
            <a:cxnLst/>
            <a:rect l="l" t="t" r="r" b="b"/>
            <a:pathLst>
              <a:path w="7528559">
                <a:moveTo>
                  <a:pt x="0" y="0"/>
                </a:moveTo>
                <a:lnTo>
                  <a:pt x="7528559" y="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4191" y="1845945"/>
            <a:ext cx="4127500" cy="0"/>
          </a:xfrm>
          <a:custGeom>
            <a:avLst/>
            <a:gdLst/>
            <a:ahLst/>
            <a:cxnLst/>
            <a:rect l="l" t="t" r="r" b="b"/>
            <a:pathLst>
              <a:path w="4127500">
                <a:moveTo>
                  <a:pt x="0" y="0"/>
                </a:moveTo>
                <a:lnTo>
                  <a:pt x="4126992" y="0"/>
                </a:lnTo>
              </a:path>
            </a:pathLst>
          </a:custGeom>
          <a:ln w="3428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89431" y="1503680"/>
            <a:ext cx="0" cy="325120"/>
          </a:xfrm>
          <a:custGeom>
            <a:avLst/>
            <a:gdLst/>
            <a:ahLst/>
            <a:cxnLst/>
            <a:rect l="l" t="t" r="r" b="b"/>
            <a:pathLst>
              <a:path h="325119">
                <a:moveTo>
                  <a:pt x="0" y="0"/>
                </a:moveTo>
                <a:lnTo>
                  <a:pt x="0" y="325120"/>
                </a:lnTo>
              </a:path>
            </a:pathLst>
          </a:custGeom>
          <a:ln w="3048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4191" y="1486535"/>
            <a:ext cx="4127500" cy="0"/>
          </a:xfrm>
          <a:custGeom>
            <a:avLst/>
            <a:gdLst/>
            <a:ahLst/>
            <a:cxnLst/>
            <a:rect l="l" t="t" r="r" b="b"/>
            <a:pathLst>
              <a:path w="4127500">
                <a:moveTo>
                  <a:pt x="0" y="0"/>
                </a:moveTo>
                <a:lnTo>
                  <a:pt x="4126992" y="0"/>
                </a:lnTo>
              </a:path>
            </a:pathLst>
          </a:custGeom>
          <a:ln w="3428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4884420" y="1503172"/>
            <a:ext cx="0" cy="326390"/>
          </a:xfrm>
          <a:custGeom>
            <a:avLst/>
            <a:gdLst/>
            <a:ahLst/>
            <a:cxnLst/>
            <a:rect l="l" t="t" r="r" b="b"/>
            <a:pathLst>
              <a:path h="326389">
                <a:moveTo>
                  <a:pt x="0" y="0"/>
                </a:moveTo>
                <a:lnTo>
                  <a:pt x="0" y="326136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816862" y="1811020"/>
            <a:ext cx="4038600" cy="0"/>
          </a:xfrm>
          <a:custGeom>
            <a:avLst/>
            <a:gdLst/>
            <a:ahLst/>
            <a:cxnLst/>
            <a:rect l="l" t="t" r="r" b="b"/>
            <a:pathLst>
              <a:path w="4038600">
                <a:moveTo>
                  <a:pt x="0" y="0"/>
                </a:moveTo>
                <a:lnTo>
                  <a:pt x="4038601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822959" y="1527810"/>
            <a:ext cx="0" cy="276860"/>
          </a:xfrm>
          <a:custGeom>
            <a:avLst/>
            <a:gdLst/>
            <a:ahLst/>
            <a:cxnLst/>
            <a:rect l="l" t="t" r="r" b="b"/>
            <a:pathLst>
              <a:path h="276860">
                <a:moveTo>
                  <a:pt x="0" y="0"/>
                </a:moveTo>
                <a:lnTo>
                  <a:pt x="0" y="276860"/>
                </a:lnTo>
              </a:path>
            </a:pathLst>
          </a:custGeom>
          <a:ln w="12193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816862" y="1521460"/>
            <a:ext cx="4038600" cy="0"/>
          </a:xfrm>
          <a:custGeom>
            <a:avLst/>
            <a:gdLst/>
            <a:ahLst/>
            <a:cxnLst/>
            <a:rect l="l" t="t" r="r" b="b"/>
            <a:pathLst>
              <a:path w="4038600">
                <a:moveTo>
                  <a:pt x="0" y="0"/>
                </a:moveTo>
                <a:lnTo>
                  <a:pt x="4038601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4849367" y="1527555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4">
                <a:moveTo>
                  <a:pt x="0" y="0"/>
                </a:moveTo>
                <a:lnTo>
                  <a:pt x="0" y="277368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4191" y="1820545"/>
            <a:ext cx="4102735" cy="0"/>
          </a:xfrm>
          <a:custGeom>
            <a:avLst/>
            <a:gdLst/>
            <a:ahLst/>
            <a:cxnLst/>
            <a:rect l="l" t="t" r="r" b="b"/>
            <a:pathLst>
              <a:path w="4102735">
                <a:moveTo>
                  <a:pt x="0" y="0"/>
                </a:moveTo>
                <a:lnTo>
                  <a:pt x="4102607" y="0"/>
                </a:lnTo>
              </a:path>
            </a:pathLst>
          </a:custGeom>
          <a:ln w="3682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240" y="1478280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6095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4191" y="1461769"/>
            <a:ext cx="4102735" cy="0"/>
          </a:xfrm>
          <a:custGeom>
            <a:avLst/>
            <a:gdLst/>
            <a:ahLst/>
            <a:cxnLst/>
            <a:rect l="l" t="t" r="r" b="b"/>
            <a:pathLst>
              <a:path w="4102735">
                <a:moveTo>
                  <a:pt x="0" y="0"/>
                </a:moveTo>
                <a:lnTo>
                  <a:pt x="4102608" y="0"/>
                </a:lnTo>
              </a:path>
            </a:pathLst>
          </a:custGeom>
          <a:ln w="3302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4860035" y="1478788"/>
            <a:ext cx="0" cy="323215"/>
          </a:xfrm>
          <a:custGeom>
            <a:avLst/>
            <a:gdLst/>
            <a:ahLst/>
            <a:cxnLst/>
            <a:rect l="l" t="t" r="r" b="b"/>
            <a:pathLst>
              <a:path h="323214">
                <a:moveTo>
                  <a:pt x="0" y="0"/>
                </a:moveTo>
                <a:lnTo>
                  <a:pt x="0" y="323088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92480" y="1786889"/>
            <a:ext cx="4038600" cy="0"/>
          </a:xfrm>
          <a:custGeom>
            <a:avLst/>
            <a:gdLst/>
            <a:ahLst/>
            <a:cxnLst/>
            <a:rect l="l" t="t" r="r" b="b"/>
            <a:pathLst>
              <a:path w="4038600">
                <a:moveTo>
                  <a:pt x="0" y="0"/>
                </a:moveTo>
                <a:lnTo>
                  <a:pt x="4038600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97051" y="1503680"/>
            <a:ext cx="0" cy="276860"/>
          </a:xfrm>
          <a:custGeom>
            <a:avLst/>
            <a:gdLst/>
            <a:ahLst/>
            <a:cxnLst/>
            <a:rect l="l" t="t" r="r" b="b"/>
            <a:pathLst>
              <a:path h="276860">
                <a:moveTo>
                  <a:pt x="0" y="0"/>
                </a:moveTo>
                <a:lnTo>
                  <a:pt x="0" y="276860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92480" y="1497330"/>
            <a:ext cx="4038600" cy="0"/>
          </a:xfrm>
          <a:custGeom>
            <a:avLst/>
            <a:gdLst/>
            <a:ahLst/>
            <a:cxnLst/>
            <a:rect l="l" t="t" r="r" b="b"/>
            <a:pathLst>
              <a:path w="4038600">
                <a:moveTo>
                  <a:pt x="0" y="0"/>
                </a:moveTo>
                <a:lnTo>
                  <a:pt x="4038600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824984" y="1503172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4">
                <a:moveTo>
                  <a:pt x="0" y="0"/>
                </a:moveTo>
                <a:lnTo>
                  <a:pt x="0" y="277367"/>
                </a:lnTo>
              </a:path>
            </a:pathLst>
          </a:custGeom>
          <a:ln w="12191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74191" y="2252979"/>
            <a:ext cx="6492240" cy="1292860"/>
          </a:xfrm>
          <a:custGeom>
            <a:avLst/>
            <a:gdLst/>
            <a:ahLst/>
            <a:cxnLst/>
            <a:rect l="l" t="t" r="r" b="b"/>
            <a:pathLst>
              <a:path w="6492240" h="1292860">
                <a:moveTo>
                  <a:pt x="0" y="1292352"/>
                </a:moveTo>
                <a:lnTo>
                  <a:pt x="6492240" y="1292352"/>
                </a:lnTo>
                <a:lnTo>
                  <a:pt x="6492240" y="0"/>
                </a:lnTo>
                <a:lnTo>
                  <a:pt x="0" y="0"/>
                </a:lnTo>
                <a:lnTo>
                  <a:pt x="0" y="129235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 txBox="1"/>
          <p:nvPr/>
        </p:nvSpPr>
        <p:spPr>
          <a:xfrm>
            <a:off x="852932" y="1551433"/>
            <a:ext cx="6210935" cy="15831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2819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Del Titular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del</a:t>
            </a:r>
            <a:r>
              <a:rPr sz="1600" b="1" spc="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Pliego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  <a:tabLst>
                <a:tab pos="3930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Presentación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oportuna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la</a:t>
            </a:r>
            <a:r>
              <a:rPr sz="1600" b="1" spc="-2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información.</a:t>
            </a:r>
            <a:endParaRPr sz="1600" dirty="0">
              <a:latin typeface="Verdana"/>
              <a:cs typeface="Verdana"/>
            </a:endParaRPr>
          </a:p>
          <a:p>
            <a:pPr marL="393700" marR="5080" indent="-381000">
              <a:lnSpc>
                <a:spcPts val="1920"/>
              </a:lnSpc>
              <a:spcBef>
                <a:spcPts val="600"/>
              </a:spcBef>
              <a:tabLst>
                <a:tab pos="3930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Asegurar la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confiabilidad,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seguridad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y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oportunidad 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los</a:t>
            </a:r>
            <a:r>
              <a:rPr sz="1600" b="1" spc="-1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procesos.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74191" y="4150359"/>
            <a:ext cx="4508500" cy="0"/>
          </a:xfrm>
          <a:custGeom>
            <a:avLst/>
            <a:gdLst/>
            <a:ahLst/>
            <a:cxnLst/>
            <a:rect l="l" t="t" r="r" b="b"/>
            <a:pathLst>
              <a:path w="4508500">
                <a:moveTo>
                  <a:pt x="0" y="0"/>
                </a:moveTo>
                <a:lnTo>
                  <a:pt x="4507992" y="0"/>
                </a:lnTo>
              </a:path>
            </a:pathLst>
          </a:custGeom>
          <a:ln w="3301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9431" y="3807459"/>
            <a:ext cx="0" cy="326390"/>
          </a:xfrm>
          <a:custGeom>
            <a:avLst/>
            <a:gdLst/>
            <a:ahLst/>
            <a:cxnLst/>
            <a:rect l="l" t="t" r="r" b="b"/>
            <a:pathLst>
              <a:path h="326389">
                <a:moveTo>
                  <a:pt x="0" y="0"/>
                </a:moveTo>
                <a:lnTo>
                  <a:pt x="0" y="326389"/>
                </a:lnTo>
              </a:path>
            </a:pathLst>
          </a:custGeom>
          <a:ln w="3047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74191" y="3790950"/>
            <a:ext cx="4508500" cy="0"/>
          </a:xfrm>
          <a:custGeom>
            <a:avLst/>
            <a:gdLst/>
            <a:ahLst/>
            <a:cxnLst/>
            <a:rect l="l" t="t" r="r" b="b"/>
            <a:pathLst>
              <a:path w="4508500">
                <a:moveTo>
                  <a:pt x="0" y="0"/>
                </a:moveTo>
                <a:lnTo>
                  <a:pt x="4507992" y="0"/>
                </a:lnTo>
              </a:path>
            </a:pathLst>
          </a:custGeom>
          <a:ln w="3302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5265420" y="3807459"/>
            <a:ext cx="0" cy="326390"/>
          </a:xfrm>
          <a:custGeom>
            <a:avLst/>
            <a:gdLst/>
            <a:ahLst/>
            <a:cxnLst/>
            <a:rect l="l" t="t" r="r" b="b"/>
            <a:pathLst>
              <a:path h="326389">
                <a:moveTo>
                  <a:pt x="0" y="0"/>
                </a:moveTo>
                <a:lnTo>
                  <a:pt x="0" y="326136"/>
                </a:lnTo>
              </a:path>
            </a:pathLst>
          </a:custGeom>
          <a:ln w="33528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16862" y="4115434"/>
            <a:ext cx="4419600" cy="0"/>
          </a:xfrm>
          <a:custGeom>
            <a:avLst/>
            <a:gdLst/>
            <a:ahLst/>
            <a:cxnLst/>
            <a:rect l="l" t="t" r="r" b="b"/>
            <a:pathLst>
              <a:path w="4419600">
                <a:moveTo>
                  <a:pt x="0" y="0"/>
                </a:moveTo>
                <a:lnTo>
                  <a:pt x="4419601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22959" y="3831590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8129"/>
                </a:lnTo>
              </a:path>
            </a:pathLst>
          </a:custGeom>
          <a:ln w="12193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16862" y="3825875"/>
            <a:ext cx="4419600" cy="0"/>
          </a:xfrm>
          <a:custGeom>
            <a:avLst/>
            <a:gdLst/>
            <a:ahLst/>
            <a:cxnLst/>
            <a:rect l="l" t="t" r="r" b="b"/>
            <a:pathLst>
              <a:path w="4419600">
                <a:moveTo>
                  <a:pt x="0" y="0"/>
                </a:moveTo>
                <a:lnTo>
                  <a:pt x="4419601" y="0"/>
                </a:lnTo>
              </a:path>
            </a:pathLst>
          </a:custGeom>
          <a:ln w="1142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5230367" y="3831844"/>
            <a:ext cx="0" cy="277495"/>
          </a:xfrm>
          <a:custGeom>
            <a:avLst/>
            <a:gdLst/>
            <a:ahLst/>
            <a:cxnLst/>
            <a:rect l="l" t="t" r="r" b="b"/>
            <a:pathLst>
              <a:path h="277495">
                <a:moveTo>
                  <a:pt x="0" y="0"/>
                </a:moveTo>
                <a:lnTo>
                  <a:pt x="0" y="277367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74191" y="4126229"/>
            <a:ext cx="4483735" cy="0"/>
          </a:xfrm>
          <a:custGeom>
            <a:avLst/>
            <a:gdLst/>
            <a:ahLst/>
            <a:cxnLst/>
            <a:rect l="l" t="t" r="r" b="b"/>
            <a:pathLst>
              <a:path w="4483735">
                <a:moveTo>
                  <a:pt x="0" y="0"/>
                </a:moveTo>
                <a:lnTo>
                  <a:pt x="4483608" y="0"/>
                </a:lnTo>
              </a:path>
            </a:pathLst>
          </a:custGeom>
          <a:ln w="3302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77240" y="3783329"/>
            <a:ext cx="0" cy="326390"/>
          </a:xfrm>
          <a:custGeom>
            <a:avLst/>
            <a:gdLst/>
            <a:ahLst/>
            <a:cxnLst/>
            <a:rect l="l" t="t" r="r" b="b"/>
            <a:pathLst>
              <a:path h="326389">
                <a:moveTo>
                  <a:pt x="0" y="0"/>
                </a:moveTo>
                <a:lnTo>
                  <a:pt x="0" y="326389"/>
                </a:lnTo>
              </a:path>
            </a:pathLst>
          </a:custGeom>
          <a:ln w="6095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4191" y="3766184"/>
            <a:ext cx="4483735" cy="0"/>
          </a:xfrm>
          <a:custGeom>
            <a:avLst/>
            <a:gdLst/>
            <a:ahLst/>
            <a:cxnLst/>
            <a:rect l="l" t="t" r="r" b="b"/>
            <a:pathLst>
              <a:path w="4483735">
                <a:moveTo>
                  <a:pt x="0" y="0"/>
                </a:moveTo>
                <a:lnTo>
                  <a:pt x="4483608" y="0"/>
                </a:lnTo>
              </a:path>
            </a:pathLst>
          </a:custGeom>
          <a:ln w="3428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5241035" y="3783076"/>
            <a:ext cx="0" cy="326390"/>
          </a:xfrm>
          <a:custGeom>
            <a:avLst/>
            <a:gdLst/>
            <a:ahLst/>
            <a:cxnLst/>
            <a:rect l="l" t="t" r="r" b="b"/>
            <a:pathLst>
              <a:path h="326389">
                <a:moveTo>
                  <a:pt x="0" y="0"/>
                </a:moveTo>
                <a:lnTo>
                  <a:pt x="0" y="326136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92480" y="4090670"/>
            <a:ext cx="4419600" cy="0"/>
          </a:xfrm>
          <a:custGeom>
            <a:avLst/>
            <a:gdLst/>
            <a:ahLst/>
            <a:cxnLst/>
            <a:rect l="l" t="t" r="r" b="b"/>
            <a:pathLst>
              <a:path w="4419600">
                <a:moveTo>
                  <a:pt x="0" y="0"/>
                </a:moveTo>
                <a:lnTo>
                  <a:pt x="4419600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97051" y="3804920"/>
            <a:ext cx="0" cy="279400"/>
          </a:xfrm>
          <a:custGeom>
            <a:avLst/>
            <a:gdLst/>
            <a:ahLst/>
            <a:cxnLst/>
            <a:rect l="l" t="t" r="r" b="b"/>
            <a:pathLst>
              <a:path h="279400">
                <a:moveTo>
                  <a:pt x="0" y="0"/>
                </a:moveTo>
                <a:lnTo>
                  <a:pt x="0" y="279400"/>
                </a:lnTo>
              </a:path>
            </a:pathLst>
          </a:custGeom>
          <a:ln w="9143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92480" y="3799840"/>
            <a:ext cx="4419600" cy="0"/>
          </a:xfrm>
          <a:custGeom>
            <a:avLst/>
            <a:gdLst/>
            <a:ahLst/>
            <a:cxnLst/>
            <a:rect l="l" t="t" r="r" b="b"/>
            <a:pathLst>
              <a:path w="4419600">
                <a:moveTo>
                  <a:pt x="0" y="0"/>
                </a:moveTo>
                <a:lnTo>
                  <a:pt x="4419600" y="0"/>
                </a:lnTo>
              </a:path>
            </a:pathLst>
          </a:custGeom>
          <a:ln w="1015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5205984" y="3804411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415"/>
                </a:lnTo>
              </a:path>
            </a:pathLst>
          </a:custGeom>
          <a:ln w="12191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288791" y="4538979"/>
            <a:ext cx="6629400" cy="2243455"/>
          </a:xfrm>
          <a:custGeom>
            <a:avLst/>
            <a:gdLst/>
            <a:ahLst/>
            <a:cxnLst/>
            <a:rect l="l" t="t" r="r" b="b"/>
            <a:pathLst>
              <a:path w="6629400" h="2243454">
                <a:moveTo>
                  <a:pt x="0" y="2243328"/>
                </a:moveTo>
                <a:lnTo>
                  <a:pt x="6629400" y="2243328"/>
                </a:lnTo>
                <a:lnTo>
                  <a:pt x="6629400" y="0"/>
                </a:lnTo>
                <a:lnTo>
                  <a:pt x="0" y="0"/>
                </a:lnTo>
                <a:lnTo>
                  <a:pt x="0" y="224332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 txBox="1"/>
          <p:nvPr/>
        </p:nvSpPr>
        <p:spPr>
          <a:xfrm>
            <a:off x="1602739" y="3855721"/>
            <a:ext cx="7280275" cy="2186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Oficina de</a:t>
            </a:r>
            <a:r>
              <a:rPr sz="16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Presupuesto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1777364">
              <a:lnSpc>
                <a:spcPct val="100000"/>
              </a:lnSpc>
              <a:spcBef>
                <a:spcPts val="1430"/>
              </a:spcBef>
              <a:tabLst>
                <a:tab pos="21583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Consolidación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 </a:t>
            </a:r>
            <a:r>
              <a:rPr sz="1600" b="1" spc="-10" dirty="0">
                <a:solidFill>
                  <a:srgbClr val="FFFF00"/>
                </a:solidFill>
                <a:latin typeface="Verdana"/>
                <a:cs typeface="Verdana"/>
              </a:rPr>
              <a:t>la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Evaluación</a:t>
            </a:r>
            <a:r>
              <a:rPr sz="1600" b="1" spc="1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Institucional.</a:t>
            </a:r>
            <a:endParaRPr sz="1600" dirty="0">
              <a:latin typeface="Verdana"/>
              <a:cs typeface="Verdana"/>
            </a:endParaRPr>
          </a:p>
          <a:p>
            <a:pPr marL="1777364">
              <a:lnSpc>
                <a:spcPct val="100000"/>
              </a:lnSpc>
              <a:spcBef>
                <a:spcPts val="335"/>
              </a:spcBef>
              <a:tabLst>
                <a:tab pos="21583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Elaboración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del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Informe final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</a:t>
            </a:r>
            <a:r>
              <a:rPr sz="1600" b="1" spc="-3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evaluación.</a:t>
            </a:r>
            <a:endParaRPr sz="1600" dirty="0">
              <a:latin typeface="Verdana"/>
              <a:cs typeface="Verdana"/>
            </a:endParaRPr>
          </a:p>
          <a:p>
            <a:pPr marL="2158365" marR="34290" indent="-381000">
              <a:lnSpc>
                <a:spcPts val="1920"/>
              </a:lnSpc>
              <a:spcBef>
                <a:spcPts val="600"/>
              </a:spcBef>
              <a:tabLst>
                <a:tab pos="21583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Dictar medidas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complementarias,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no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implica 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delegación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 responsabilidades.</a:t>
            </a:r>
            <a:endParaRPr sz="1600" dirty="0">
              <a:latin typeface="Verdana"/>
              <a:cs typeface="Verdana"/>
            </a:endParaRPr>
          </a:p>
          <a:p>
            <a:pPr marL="1777364">
              <a:lnSpc>
                <a:spcPct val="100000"/>
              </a:lnSpc>
              <a:spcBef>
                <a:spcPts val="335"/>
              </a:spcBef>
              <a:tabLst>
                <a:tab pos="2158365" algn="l"/>
              </a:tabLst>
            </a:pPr>
            <a:r>
              <a:rPr sz="1800" spc="-5" dirty="0">
                <a:solidFill>
                  <a:srgbClr val="336699"/>
                </a:solidFill>
                <a:latin typeface="Arial"/>
                <a:cs typeface="Arial"/>
              </a:rPr>
              <a:t>3	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Asesoría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y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apoyo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a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las Unidades</a:t>
            </a:r>
            <a:r>
              <a:rPr sz="1600" b="1" spc="-2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Ejecutoras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034528" y="6520180"/>
            <a:ext cx="1274445" cy="0"/>
          </a:xfrm>
          <a:custGeom>
            <a:avLst/>
            <a:gdLst/>
            <a:ahLst/>
            <a:cxnLst/>
            <a:rect l="l" t="t" r="r" b="b"/>
            <a:pathLst>
              <a:path w="1274445">
                <a:moveTo>
                  <a:pt x="0" y="0"/>
                </a:moveTo>
                <a:lnTo>
                  <a:pt x="1274063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99376" y="6520180"/>
            <a:ext cx="628015" cy="0"/>
          </a:xfrm>
          <a:custGeom>
            <a:avLst/>
            <a:gdLst/>
            <a:ahLst/>
            <a:cxnLst/>
            <a:rect l="l" t="t" r="r" b="b"/>
            <a:pathLst>
              <a:path w="628015">
                <a:moveTo>
                  <a:pt x="0" y="0"/>
                </a:moveTo>
                <a:lnTo>
                  <a:pt x="62788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3791" y="6520180"/>
            <a:ext cx="5733415" cy="0"/>
          </a:xfrm>
          <a:custGeom>
            <a:avLst/>
            <a:gdLst/>
            <a:ahLst/>
            <a:cxnLst/>
            <a:rect l="l" t="t" r="r" b="b"/>
            <a:pathLst>
              <a:path w="5733415">
                <a:moveTo>
                  <a:pt x="0" y="0"/>
                </a:moveTo>
                <a:lnTo>
                  <a:pt x="573328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858761" y="5429377"/>
            <a:ext cx="1406080" cy="1525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394763" y="4999609"/>
            <a:ext cx="585025" cy="899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970014" y="5856478"/>
            <a:ext cx="2316480" cy="598805"/>
          </a:xfrm>
          <a:custGeom>
            <a:avLst/>
            <a:gdLst/>
            <a:ahLst/>
            <a:cxnLst/>
            <a:rect l="l" t="t" r="r" b="b"/>
            <a:pathLst>
              <a:path w="2316479" h="598804">
                <a:moveTo>
                  <a:pt x="2315908" y="0"/>
                </a:moveTo>
                <a:lnTo>
                  <a:pt x="1179194" y="0"/>
                </a:lnTo>
                <a:lnTo>
                  <a:pt x="0" y="598360"/>
                </a:lnTo>
                <a:lnTo>
                  <a:pt x="1694497" y="598360"/>
                </a:lnTo>
                <a:lnTo>
                  <a:pt x="2315908" y="0"/>
                </a:lnTo>
                <a:close/>
              </a:path>
            </a:pathLst>
          </a:custGeom>
          <a:solidFill>
            <a:srgbClr val="5F2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970014" y="5856478"/>
            <a:ext cx="2316480" cy="598805"/>
          </a:xfrm>
          <a:custGeom>
            <a:avLst/>
            <a:gdLst/>
            <a:ahLst/>
            <a:cxnLst/>
            <a:rect l="l" t="t" r="r" b="b"/>
            <a:pathLst>
              <a:path w="2316479" h="598804">
                <a:moveTo>
                  <a:pt x="1179194" y="0"/>
                </a:moveTo>
                <a:lnTo>
                  <a:pt x="2315908" y="0"/>
                </a:lnTo>
                <a:lnTo>
                  <a:pt x="1694497" y="598360"/>
                </a:lnTo>
                <a:lnTo>
                  <a:pt x="0" y="598360"/>
                </a:lnTo>
                <a:lnTo>
                  <a:pt x="11791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968490" y="5557392"/>
            <a:ext cx="2744533" cy="1407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597152" y="1657350"/>
            <a:ext cx="7663180" cy="0"/>
          </a:xfrm>
          <a:custGeom>
            <a:avLst/>
            <a:gdLst/>
            <a:ahLst/>
            <a:cxnLst/>
            <a:rect l="l" t="t" r="r" b="b"/>
            <a:pathLst>
              <a:path w="7663180">
                <a:moveTo>
                  <a:pt x="0" y="0"/>
                </a:moveTo>
                <a:lnTo>
                  <a:pt x="7662672" y="0"/>
                </a:lnTo>
              </a:path>
            </a:pathLst>
          </a:custGeom>
          <a:ln w="3301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615439" y="640080"/>
            <a:ext cx="0" cy="1000760"/>
          </a:xfrm>
          <a:custGeom>
            <a:avLst/>
            <a:gdLst/>
            <a:ahLst/>
            <a:cxnLst/>
            <a:rect l="l" t="t" r="r" b="b"/>
            <a:pathLst>
              <a:path h="1000760">
                <a:moveTo>
                  <a:pt x="0" y="0"/>
                </a:moveTo>
                <a:lnTo>
                  <a:pt x="0" y="1000760"/>
                </a:lnTo>
              </a:path>
            </a:pathLst>
          </a:custGeom>
          <a:ln w="36575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597152" y="622300"/>
            <a:ext cx="7663180" cy="0"/>
          </a:xfrm>
          <a:custGeom>
            <a:avLst/>
            <a:gdLst/>
            <a:ahLst/>
            <a:cxnLst/>
            <a:rect l="l" t="t" r="r" b="b"/>
            <a:pathLst>
              <a:path w="7663180">
                <a:moveTo>
                  <a:pt x="0" y="0"/>
                </a:moveTo>
                <a:lnTo>
                  <a:pt x="7662672" y="0"/>
                </a:lnTo>
              </a:path>
            </a:pathLst>
          </a:custGeom>
          <a:ln w="3555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243059" y="640587"/>
            <a:ext cx="0" cy="1000125"/>
          </a:xfrm>
          <a:custGeom>
            <a:avLst/>
            <a:gdLst/>
            <a:ahLst/>
            <a:cxnLst/>
            <a:rect l="l" t="t" r="r" b="b"/>
            <a:pathLst>
              <a:path h="1000125">
                <a:moveTo>
                  <a:pt x="0" y="0"/>
                </a:moveTo>
                <a:lnTo>
                  <a:pt x="0" y="999743"/>
                </a:lnTo>
              </a:path>
            </a:pathLst>
          </a:custGeom>
          <a:ln w="33527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642872" y="1623694"/>
            <a:ext cx="7571740" cy="0"/>
          </a:xfrm>
          <a:custGeom>
            <a:avLst/>
            <a:gdLst/>
            <a:ahLst/>
            <a:cxnLst/>
            <a:rect l="l" t="t" r="r" b="b"/>
            <a:pathLst>
              <a:path w="7571740">
                <a:moveTo>
                  <a:pt x="0" y="0"/>
                </a:moveTo>
                <a:lnTo>
                  <a:pt x="7571232" y="0"/>
                </a:lnTo>
              </a:path>
            </a:pathLst>
          </a:custGeom>
          <a:ln w="8889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648967" y="661669"/>
            <a:ext cx="0" cy="957580"/>
          </a:xfrm>
          <a:custGeom>
            <a:avLst/>
            <a:gdLst/>
            <a:ahLst/>
            <a:cxnLst/>
            <a:rect l="l" t="t" r="r" b="b"/>
            <a:pathLst>
              <a:path h="957580">
                <a:moveTo>
                  <a:pt x="0" y="0"/>
                </a:moveTo>
                <a:lnTo>
                  <a:pt x="0" y="957579"/>
                </a:lnTo>
              </a:path>
            </a:pathLst>
          </a:custGeom>
          <a:ln w="12191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642872" y="655955"/>
            <a:ext cx="7571740" cy="0"/>
          </a:xfrm>
          <a:custGeom>
            <a:avLst/>
            <a:gdLst/>
            <a:ahLst/>
            <a:cxnLst/>
            <a:rect l="l" t="t" r="r" b="b"/>
            <a:pathLst>
              <a:path w="7571740">
                <a:moveTo>
                  <a:pt x="0" y="0"/>
                </a:moveTo>
                <a:lnTo>
                  <a:pt x="7571232" y="0"/>
                </a:lnTo>
              </a:path>
            </a:pathLst>
          </a:custGeom>
          <a:ln w="1143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9208007" y="661923"/>
            <a:ext cx="0" cy="957580"/>
          </a:xfrm>
          <a:custGeom>
            <a:avLst/>
            <a:gdLst/>
            <a:ahLst/>
            <a:cxnLst/>
            <a:rect l="l" t="t" r="r" b="b"/>
            <a:pathLst>
              <a:path h="957580">
                <a:moveTo>
                  <a:pt x="0" y="0"/>
                </a:moveTo>
                <a:lnTo>
                  <a:pt x="0" y="957072"/>
                </a:lnTo>
              </a:path>
            </a:pathLst>
          </a:custGeom>
          <a:ln w="1219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572767" y="1632585"/>
            <a:ext cx="7660005" cy="0"/>
          </a:xfrm>
          <a:custGeom>
            <a:avLst/>
            <a:gdLst/>
            <a:ahLst/>
            <a:cxnLst/>
            <a:rect l="l" t="t" r="r" b="b"/>
            <a:pathLst>
              <a:path w="7660005">
                <a:moveTo>
                  <a:pt x="0" y="0"/>
                </a:moveTo>
                <a:lnTo>
                  <a:pt x="7659624" y="0"/>
                </a:lnTo>
              </a:path>
            </a:pathLst>
          </a:custGeom>
          <a:ln w="3428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89532" y="613409"/>
            <a:ext cx="0" cy="1002030"/>
          </a:xfrm>
          <a:custGeom>
            <a:avLst/>
            <a:gdLst/>
            <a:ahLst/>
            <a:cxnLst/>
            <a:rect l="l" t="t" r="r" b="b"/>
            <a:pathLst>
              <a:path h="1002030">
                <a:moveTo>
                  <a:pt x="0" y="0"/>
                </a:moveTo>
                <a:lnTo>
                  <a:pt x="0" y="1002030"/>
                </a:lnTo>
              </a:path>
            </a:pathLst>
          </a:custGeom>
          <a:ln w="33528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72767" y="596265"/>
            <a:ext cx="7660005" cy="0"/>
          </a:xfrm>
          <a:custGeom>
            <a:avLst/>
            <a:gdLst/>
            <a:ahLst/>
            <a:cxnLst/>
            <a:rect l="l" t="t" r="r" b="b"/>
            <a:pathLst>
              <a:path w="7660005">
                <a:moveTo>
                  <a:pt x="0" y="0"/>
                </a:moveTo>
                <a:lnTo>
                  <a:pt x="7659624" y="0"/>
                </a:lnTo>
              </a:path>
            </a:pathLst>
          </a:custGeom>
          <a:ln w="34289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9215628" y="613155"/>
            <a:ext cx="0" cy="1003300"/>
          </a:xfrm>
          <a:custGeom>
            <a:avLst/>
            <a:gdLst/>
            <a:ahLst/>
            <a:cxnLst/>
            <a:rect l="l" t="t" r="r" b="b"/>
            <a:pathLst>
              <a:path h="1003300">
                <a:moveTo>
                  <a:pt x="0" y="0"/>
                </a:moveTo>
                <a:lnTo>
                  <a:pt x="0" y="1002792"/>
                </a:lnTo>
              </a:path>
            </a:pathLst>
          </a:custGeom>
          <a:ln w="33527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618488" y="1597660"/>
            <a:ext cx="7568565" cy="0"/>
          </a:xfrm>
          <a:custGeom>
            <a:avLst/>
            <a:gdLst/>
            <a:ahLst/>
            <a:cxnLst/>
            <a:rect l="l" t="t" r="r" b="b"/>
            <a:pathLst>
              <a:path w="7568565">
                <a:moveTo>
                  <a:pt x="0" y="0"/>
                </a:moveTo>
                <a:lnTo>
                  <a:pt x="7568184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624583" y="637540"/>
            <a:ext cx="0" cy="953769"/>
          </a:xfrm>
          <a:custGeom>
            <a:avLst/>
            <a:gdLst/>
            <a:ahLst/>
            <a:cxnLst/>
            <a:rect l="l" t="t" r="r" b="b"/>
            <a:pathLst>
              <a:path h="953769">
                <a:moveTo>
                  <a:pt x="0" y="0"/>
                </a:moveTo>
                <a:lnTo>
                  <a:pt x="0" y="953770"/>
                </a:lnTo>
              </a:path>
            </a:pathLst>
          </a:custGeom>
          <a:ln w="12192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618488" y="631190"/>
            <a:ext cx="7568565" cy="0"/>
          </a:xfrm>
          <a:custGeom>
            <a:avLst/>
            <a:gdLst/>
            <a:ahLst/>
            <a:cxnLst/>
            <a:rect l="l" t="t" r="r" b="b"/>
            <a:pathLst>
              <a:path w="7568565">
                <a:moveTo>
                  <a:pt x="0" y="0"/>
                </a:moveTo>
                <a:lnTo>
                  <a:pt x="7568184" y="0"/>
                </a:lnTo>
              </a:path>
            </a:pathLst>
          </a:custGeom>
          <a:ln w="12700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182100" y="637540"/>
            <a:ext cx="0" cy="954405"/>
          </a:xfrm>
          <a:custGeom>
            <a:avLst/>
            <a:gdLst/>
            <a:ahLst/>
            <a:cxnLst/>
            <a:rect l="l" t="t" r="r" b="b"/>
            <a:pathLst>
              <a:path h="954405">
                <a:moveTo>
                  <a:pt x="0" y="0"/>
                </a:moveTo>
                <a:lnTo>
                  <a:pt x="0" y="954023"/>
                </a:lnTo>
              </a:path>
            </a:pathLst>
          </a:custGeom>
          <a:ln w="9144">
            <a:solidFill>
              <a:srgbClr val="54FAF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655064" y="661669"/>
            <a:ext cx="7533640" cy="941705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6350" rIns="0" bIns="0" rtlCol="0">
            <a:spAutoFit/>
          </a:bodyPr>
          <a:lstStyle/>
          <a:p>
            <a:pPr marL="142875" marR="180340" indent="332105">
              <a:lnSpc>
                <a:spcPct val="100000"/>
              </a:lnSpc>
              <a:spcBef>
                <a:spcPts val="50"/>
              </a:spcBef>
            </a:pPr>
            <a:r>
              <a:rPr sz="3000" spc="-10" dirty="0">
                <a:solidFill>
                  <a:srgbClr val="FFC000"/>
                </a:solidFill>
                <a:latin typeface="Arial"/>
                <a:cs typeface="Arial"/>
              </a:rPr>
              <a:t>Características </a:t>
            </a:r>
            <a:r>
              <a:rPr sz="3000" spc="-5" dirty="0">
                <a:solidFill>
                  <a:srgbClr val="FFC000"/>
                </a:solidFill>
                <a:latin typeface="Arial"/>
                <a:cs typeface="Arial"/>
              </a:rPr>
              <a:t>del </a:t>
            </a:r>
            <a:r>
              <a:rPr sz="3000" spc="-10" dirty="0">
                <a:solidFill>
                  <a:srgbClr val="FFC000"/>
                </a:solidFill>
                <a:latin typeface="Arial"/>
                <a:cs typeface="Arial"/>
              </a:rPr>
              <a:t>tratamiento </a:t>
            </a:r>
            <a:r>
              <a:rPr sz="3000" spc="-5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3000" dirty="0">
                <a:solidFill>
                  <a:srgbClr val="FFC000"/>
                </a:solidFill>
                <a:latin typeface="Arial"/>
                <a:cs typeface="Arial"/>
              </a:rPr>
              <a:t>la  información </a:t>
            </a:r>
            <a:r>
              <a:rPr sz="3000" spc="-5" dirty="0">
                <a:solidFill>
                  <a:srgbClr val="FFC000"/>
                </a:solidFill>
                <a:latin typeface="Arial"/>
                <a:cs typeface="Arial"/>
              </a:rPr>
              <a:t>de Evaluación</a:t>
            </a:r>
            <a:r>
              <a:rPr sz="3000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C000"/>
                </a:solidFill>
                <a:latin typeface="Arial"/>
                <a:cs typeface="Arial"/>
              </a:rPr>
              <a:t>Institucional</a:t>
            </a:r>
            <a:endParaRPr sz="3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4127" y="1975611"/>
            <a:ext cx="5617845" cy="412115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 marR="1086485" algn="just">
              <a:lnSpc>
                <a:spcPct val="100000"/>
              </a:lnSpc>
              <a:spcBef>
                <a:spcPts val="340"/>
              </a:spcBef>
            </a:pP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.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Criterios</a:t>
            </a:r>
            <a:r>
              <a:rPr sz="2600" b="1" spc="-9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b="1" dirty="0">
                <a:solidFill>
                  <a:srgbClr val="FFC000"/>
                </a:solidFill>
                <a:latin typeface="Verdana"/>
                <a:cs typeface="Verdana"/>
              </a:rPr>
              <a:t>homogéneos, 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claros y</a:t>
            </a:r>
            <a:r>
              <a:rPr sz="2600" b="1" spc="-2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precisos.</a:t>
            </a:r>
            <a:endParaRPr sz="2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27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91440" marR="629285" algn="just">
              <a:lnSpc>
                <a:spcPct val="100000"/>
              </a:lnSpc>
            </a:pPr>
            <a:r>
              <a:rPr sz="2600" b="1" spc="-5" dirty="0" smtClean="0">
                <a:solidFill>
                  <a:srgbClr val="FFC000"/>
                </a:solidFill>
                <a:latin typeface="Verdana"/>
                <a:cs typeface="Verdana"/>
              </a:rPr>
              <a:t>.</a:t>
            </a:r>
            <a:r>
              <a:rPr sz="2600" b="1" spc="-5" dirty="0" smtClean="0">
                <a:solidFill>
                  <a:srgbClr val="FFC000"/>
                </a:solidFill>
                <a:latin typeface="Verdana"/>
                <a:cs typeface="Verdana"/>
              </a:rPr>
              <a:t>Descentralización</a:t>
            </a:r>
            <a:r>
              <a:rPr sz="2600" b="1" spc="-5" dirty="0" smtClean="0">
                <a:solidFill>
                  <a:srgbClr val="FFC000"/>
                </a:solidFill>
                <a:latin typeface="Verdana"/>
                <a:cs typeface="Verdana"/>
              </a:rPr>
              <a:t> 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Operativa y</a:t>
            </a:r>
            <a:r>
              <a:rPr sz="2600" b="1" spc="-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Centralización  Normativa.</a:t>
            </a:r>
            <a:endParaRPr sz="2600" dirty="0">
              <a:solidFill>
                <a:srgbClr val="FFC000"/>
              </a:solidFill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70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91440" marR="192405" algn="just">
              <a:lnSpc>
                <a:spcPct val="100000"/>
              </a:lnSpc>
            </a:pP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. Estrecha colaboración de  </a:t>
            </a:r>
            <a:r>
              <a:rPr sz="2600" b="1" spc="-10" dirty="0">
                <a:solidFill>
                  <a:srgbClr val="FFC000"/>
                </a:solidFill>
                <a:latin typeface="Verdana"/>
                <a:cs typeface="Verdana"/>
              </a:rPr>
              <a:t>todas las </a:t>
            </a:r>
            <a:r>
              <a:rPr sz="2600" b="1" spc="-5" dirty="0">
                <a:solidFill>
                  <a:srgbClr val="FFC000"/>
                </a:solidFill>
                <a:latin typeface="Verdana"/>
                <a:cs typeface="Verdana"/>
              </a:rPr>
              <a:t>dependencias de la  entidad.</a:t>
            </a:r>
            <a:endParaRPr sz="2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2932" y="6836664"/>
            <a:ext cx="23939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5" dirty="0">
                <a:solidFill>
                  <a:srgbClr val="00FF00"/>
                </a:solidFill>
                <a:latin typeface="Arial"/>
                <a:cs typeface="Arial"/>
              </a:rPr>
              <a:t>15</a:t>
            </a: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476488" y="6520180"/>
            <a:ext cx="832485" cy="0"/>
          </a:xfrm>
          <a:custGeom>
            <a:avLst/>
            <a:gdLst/>
            <a:ahLst/>
            <a:cxnLst/>
            <a:rect l="l" t="t" r="r" b="b"/>
            <a:pathLst>
              <a:path w="832484">
                <a:moveTo>
                  <a:pt x="0" y="0"/>
                </a:moveTo>
                <a:lnTo>
                  <a:pt x="832103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484375" y="3648964"/>
            <a:ext cx="6096000" cy="990600"/>
          </a:xfrm>
          <a:custGeom>
            <a:avLst/>
            <a:gdLst/>
            <a:ahLst/>
            <a:cxnLst/>
            <a:rect l="l" t="t" r="r" b="b"/>
            <a:pathLst>
              <a:path w="6096000" h="990600">
                <a:moveTo>
                  <a:pt x="3275746" y="989330"/>
                </a:moveTo>
                <a:lnTo>
                  <a:pt x="2820632" y="989330"/>
                </a:lnTo>
                <a:lnTo>
                  <a:pt x="2895948" y="990600"/>
                </a:lnTo>
                <a:lnTo>
                  <a:pt x="3200312" y="990600"/>
                </a:lnTo>
                <a:lnTo>
                  <a:pt x="3275746" y="989330"/>
                </a:lnTo>
                <a:close/>
              </a:path>
              <a:path w="6096000" h="990600">
                <a:moveTo>
                  <a:pt x="3350670" y="2539"/>
                </a:moveTo>
                <a:lnTo>
                  <a:pt x="2745818" y="2539"/>
                </a:lnTo>
                <a:lnTo>
                  <a:pt x="2671528" y="3810"/>
                </a:lnTo>
                <a:lnTo>
                  <a:pt x="2597784" y="6350"/>
                </a:lnTo>
                <a:lnTo>
                  <a:pt x="2524608" y="7619"/>
                </a:lnTo>
                <a:lnTo>
                  <a:pt x="2238022" y="17780"/>
                </a:lnTo>
                <a:lnTo>
                  <a:pt x="1895193" y="36830"/>
                </a:lnTo>
                <a:lnTo>
                  <a:pt x="1572032" y="62230"/>
                </a:lnTo>
                <a:lnTo>
                  <a:pt x="1214054" y="100330"/>
                </a:lnTo>
                <a:lnTo>
                  <a:pt x="1102714" y="115569"/>
                </a:lnTo>
                <a:lnTo>
                  <a:pt x="1048640" y="121919"/>
                </a:lnTo>
                <a:lnTo>
                  <a:pt x="995659" y="130810"/>
                </a:lnTo>
                <a:lnTo>
                  <a:pt x="893063" y="146050"/>
                </a:lnTo>
                <a:lnTo>
                  <a:pt x="843493" y="154939"/>
                </a:lnTo>
                <a:lnTo>
                  <a:pt x="795103" y="162560"/>
                </a:lnTo>
                <a:lnTo>
                  <a:pt x="747916" y="171450"/>
                </a:lnTo>
                <a:lnTo>
                  <a:pt x="613788" y="198120"/>
                </a:lnTo>
                <a:lnTo>
                  <a:pt x="571629" y="208279"/>
                </a:lnTo>
                <a:lnTo>
                  <a:pt x="530783" y="217170"/>
                </a:lnTo>
                <a:lnTo>
                  <a:pt x="491270" y="227329"/>
                </a:lnTo>
                <a:lnTo>
                  <a:pt x="453113" y="236220"/>
                </a:lnTo>
                <a:lnTo>
                  <a:pt x="416334" y="246379"/>
                </a:lnTo>
                <a:lnTo>
                  <a:pt x="380954" y="256539"/>
                </a:lnTo>
                <a:lnTo>
                  <a:pt x="346995" y="266700"/>
                </a:lnTo>
                <a:lnTo>
                  <a:pt x="314480" y="278129"/>
                </a:lnTo>
                <a:lnTo>
                  <a:pt x="283429" y="288289"/>
                </a:lnTo>
                <a:lnTo>
                  <a:pt x="253866" y="298450"/>
                </a:lnTo>
                <a:lnTo>
                  <a:pt x="225811" y="309879"/>
                </a:lnTo>
                <a:lnTo>
                  <a:pt x="199287" y="320039"/>
                </a:lnTo>
                <a:lnTo>
                  <a:pt x="150920" y="342900"/>
                </a:lnTo>
                <a:lnTo>
                  <a:pt x="108937" y="365760"/>
                </a:lnTo>
                <a:lnTo>
                  <a:pt x="73516" y="388620"/>
                </a:lnTo>
                <a:lnTo>
                  <a:pt x="33067" y="424179"/>
                </a:lnTo>
                <a:lnTo>
                  <a:pt x="8365" y="461010"/>
                </a:lnTo>
                <a:lnTo>
                  <a:pt x="0" y="497839"/>
                </a:lnTo>
                <a:lnTo>
                  <a:pt x="936" y="509270"/>
                </a:lnTo>
                <a:lnTo>
                  <a:pt x="14813" y="546100"/>
                </a:lnTo>
                <a:lnTo>
                  <a:pt x="44830" y="582929"/>
                </a:lnTo>
                <a:lnTo>
                  <a:pt x="90395" y="617220"/>
                </a:lnTo>
                <a:lnTo>
                  <a:pt x="129119" y="640079"/>
                </a:lnTo>
                <a:lnTo>
                  <a:pt x="174316" y="662939"/>
                </a:lnTo>
                <a:lnTo>
                  <a:pt x="225811" y="684530"/>
                </a:lnTo>
                <a:lnTo>
                  <a:pt x="253866" y="695960"/>
                </a:lnTo>
                <a:lnTo>
                  <a:pt x="283429" y="706119"/>
                </a:lnTo>
                <a:lnTo>
                  <a:pt x="314480" y="716280"/>
                </a:lnTo>
                <a:lnTo>
                  <a:pt x="346995" y="727710"/>
                </a:lnTo>
                <a:lnTo>
                  <a:pt x="380954" y="737869"/>
                </a:lnTo>
                <a:lnTo>
                  <a:pt x="416334" y="746760"/>
                </a:lnTo>
                <a:lnTo>
                  <a:pt x="453113" y="756919"/>
                </a:lnTo>
                <a:lnTo>
                  <a:pt x="530783" y="777239"/>
                </a:lnTo>
                <a:lnTo>
                  <a:pt x="571629" y="786130"/>
                </a:lnTo>
                <a:lnTo>
                  <a:pt x="701953" y="812800"/>
                </a:lnTo>
                <a:lnTo>
                  <a:pt x="843493" y="839469"/>
                </a:lnTo>
                <a:lnTo>
                  <a:pt x="943793" y="854710"/>
                </a:lnTo>
                <a:lnTo>
                  <a:pt x="995659" y="863600"/>
                </a:lnTo>
                <a:lnTo>
                  <a:pt x="1048640" y="871219"/>
                </a:lnTo>
                <a:lnTo>
                  <a:pt x="1102714" y="877569"/>
                </a:lnTo>
                <a:lnTo>
                  <a:pt x="1214054" y="892810"/>
                </a:lnTo>
                <a:lnTo>
                  <a:pt x="1510001" y="924560"/>
                </a:lnTo>
                <a:lnTo>
                  <a:pt x="1572032" y="929639"/>
                </a:lnTo>
                <a:lnTo>
                  <a:pt x="1634960" y="935989"/>
                </a:lnTo>
                <a:lnTo>
                  <a:pt x="1763415" y="946150"/>
                </a:lnTo>
                <a:lnTo>
                  <a:pt x="1828900" y="949960"/>
                </a:lnTo>
                <a:lnTo>
                  <a:pt x="1895193" y="955039"/>
                </a:lnTo>
                <a:lnTo>
                  <a:pt x="2238022" y="974089"/>
                </a:lnTo>
                <a:lnTo>
                  <a:pt x="2524608" y="984250"/>
                </a:lnTo>
                <a:lnTo>
                  <a:pt x="2597784" y="985519"/>
                </a:lnTo>
                <a:lnTo>
                  <a:pt x="2671528" y="988060"/>
                </a:lnTo>
                <a:lnTo>
                  <a:pt x="2745818" y="989330"/>
                </a:lnTo>
                <a:lnTo>
                  <a:pt x="3350670" y="989330"/>
                </a:lnTo>
                <a:lnTo>
                  <a:pt x="3425063" y="988060"/>
                </a:lnTo>
                <a:lnTo>
                  <a:pt x="3498902" y="985519"/>
                </a:lnTo>
                <a:lnTo>
                  <a:pt x="3572166" y="984250"/>
                </a:lnTo>
                <a:lnTo>
                  <a:pt x="3859036" y="974089"/>
                </a:lnTo>
                <a:lnTo>
                  <a:pt x="4202078" y="955039"/>
                </a:lnTo>
                <a:lnTo>
                  <a:pt x="4268398" y="949960"/>
                </a:lnTo>
                <a:lnTo>
                  <a:pt x="4333903" y="946150"/>
                </a:lnTo>
                <a:lnTo>
                  <a:pt x="4462385" y="935989"/>
                </a:lnTo>
                <a:lnTo>
                  <a:pt x="4525319" y="929639"/>
                </a:lnTo>
                <a:lnTo>
                  <a:pt x="4587352" y="924560"/>
                </a:lnTo>
                <a:lnTo>
                  <a:pt x="4883251" y="892810"/>
                </a:lnTo>
                <a:lnTo>
                  <a:pt x="4994548" y="877569"/>
                </a:lnTo>
                <a:lnTo>
                  <a:pt x="5048596" y="871219"/>
                </a:lnTo>
                <a:lnTo>
                  <a:pt x="5101548" y="863600"/>
                </a:lnTo>
                <a:lnTo>
                  <a:pt x="5153383" y="854710"/>
                </a:lnTo>
                <a:lnTo>
                  <a:pt x="5253613" y="839469"/>
                </a:lnTo>
                <a:lnTo>
                  <a:pt x="5395036" y="812800"/>
                </a:lnTo>
                <a:lnTo>
                  <a:pt x="5525230" y="786130"/>
                </a:lnTo>
                <a:lnTo>
                  <a:pt x="5566031" y="777239"/>
                </a:lnTo>
                <a:lnTo>
                  <a:pt x="5643609" y="756919"/>
                </a:lnTo>
                <a:lnTo>
                  <a:pt x="5680343" y="748030"/>
                </a:lnTo>
                <a:lnTo>
                  <a:pt x="5715676" y="737869"/>
                </a:lnTo>
                <a:lnTo>
                  <a:pt x="5749589" y="727710"/>
                </a:lnTo>
                <a:lnTo>
                  <a:pt x="5782059" y="716280"/>
                </a:lnTo>
                <a:lnTo>
                  <a:pt x="5813064" y="706119"/>
                </a:lnTo>
                <a:lnTo>
                  <a:pt x="5842584" y="695960"/>
                </a:lnTo>
                <a:lnTo>
                  <a:pt x="5870595" y="684530"/>
                </a:lnTo>
                <a:lnTo>
                  <a:pt x="5897077" y="674369"/>
                </a:lnTo>
                <a:lnTo>
                  <a:pt x="5922007" y="662939"/>
                </a:lnTo>
                <a:lnTo>
                  <a:pt x="5945364" y="651510"/>
                </a:lnTo>
                <a:lnTo>
                  <a:pt x="5967127" y="640079"/>
                </a:lnTo>
                <a:lnTo>
                  <a:pt x="5987273" y="629920"/>
                </a:lnTo>
                <a:lnTo>
                  <a:pt x="6022630" y="605789"/>
                </a:lnTo>
                <a:lnTo>
                  <a:pt x="6063000" y="570229"/>
                </a:lnTo>
                <a:lnTo>
                  <a:pt x="6087652" y="534670"/>
                </a:lnTo>
                <a:lnTo>
                  <a:pt x="6096000" y="497839"/>
                </a:lnTo>
                <a:lnTo>
                  <a:pt x="6095065" y="485139"/>
                </a:lnTo>
                <a:lnTo>
                  <a:pt x="6081218" y="448310"/>
                </a:lnTo>
                <a:lnTo>
                  <a:pt x="6051261" y="412750"/>
                </a:lnTo>
                <a:lnTo>
                  <a:pt x="6005782" y="377189"/>
                </a:lnTo>
                <a:lnTo>
                  <a:pt x="5967127" y="354329"/>
                </a:lnTo>
                <a:lnTo>
                  <a:pt x="5922007" y="331470"/>
                </a:lnTo>
                <a:lnTo>
                  <a:pt x="5870595" y="309879"/>
                </a:lnTo>
                <a:lnTo>
                  <a:pt x="5842584" y="298450"/>
                </a:lnTo>
                <a:lnTo>
                  <a:pt x="5813064" y="288289"/>
                </a:lnTo>
                <a:lnTo>
                  <a:pt x="5782059" y="278129"/>
                </a:lnTo>
                <a:lnTo>
                  <a:pt x="5749589" y="266700"/>
                </a:lnTo>
                <a:lnTo>
                  <a:pt x="5715676" y="256539"/>
                </a:lnTo>
                <a:lnTo>
                  <a:pt x="5680343" y="246379"/>
                </a:lnTo>
                <a:lnTo>
                  <a:pt x="5643609" y="236220"/>
                </a:lnTo>
                <a:lnTo>
                  <a:pt x="5605498" y="227329"/>
                </a:lnTo>
                <a:lnTo>
                  <a:pt x="5566031" y="217170"/>
                </a:lnTo>
                <a:lnTo>
                  <a:pt x="5525230" y="208279"/>
                </a:lnTo>
                <a:lnTo>
                  <a:pt x="5483115" y="198120"/>
                </a:lnTo>
                <a:lnTo>
                  <a:pt x="5349114" y="171450"/>
                </a:lnTo>
                <a:lnTo>
                  <a:pt x="5301966" y="162560"/>
                </a:lnTo>
                <a:lnTo>
                  <a:pt x="5253613" y="154939"/>
                </a:lnTo>
                <a:lnTo>
                  <a:pt x="5204078" y="146050"/>
                </a:lnTo>
                <a:lnTo>
                  <a:pt x="5101548" y="130810"/>
                </a:lnTo>
                <a:lnTo>
                  <a:pt x="5048596" y="121919"/>
                </a:lnTo>
                <a:lnTo>
                  <a:pt x="4994548" y="115569"/>
                </a:lnTo>
                <a:lnTo>
                  <a:pt x="4883251" y="100330"/>
                </a:lnTo>
                <a:lnTo>
                  <a:pt x="4525319" y="62230"/>
                </a:lnTo>
                <a:lnTo>
                  <a:pt x="4202078" y="36830"/>
                </a:lnTo>
                <a:lnTo>
                  <a:pt x="3859036" y="17780"/>
                </a:lnTo>
                <a:lnTo>
                  <a:pt x="3572166" y="7619"/>
                </a:lnTo>
                <a:lnTo>
                  <a:pt x="3498902" y="6350"/>
                </a:lnTo>
                <a:lnTo>
                  <a:pt x="3425063" y="3810"/>
                </a:lnTo>
                <a:lnTo>
                  <a:pt x="3350670" y="2539"/>
                </a:lnTo>
                <a:close/>
              </a:path>
              <a:path w="6096000" h="990600">
                <a:moveTo>
                  <a:pt x="3200312" y="1269"/>
                </a:moveTo>
                <a:lnTo>
                  <a:pt x="2895948" y="1269"/>
                </a:lnTo>
                <a:lnTo>
                  <a:pt x="2820632" y="2539"/>
                </a:lnTo>
                <a:lnTo>
                  <a:pt x="3275746" y="2539"/>
                </a:lnTo>
                <a:lnTo>
                  <a:pt x="3200312" y="1269"/>
                </a:lnTo>
                <a:close/>
              </a:path>
              <a:path w="6096000" h="990600">
                <a:moveTo>
                  <a:pt x="3048000" y="0"/>
                </a:moveTo>
                <a:lnTo>
                  <a:pt x="2971744" y="1269"/>
                </a:lnTo>
                <a:lnTo>
                  <a:pt x="3124389" y="1269"/>
                </a:lnTo>
                <a:lnTo>
                  <a:pt x="304800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459991" y="3624579"/>
            <a:ext cx="6096000" cy="990600"/>
          </a:xfrm>
          <a:custGeom>
            <a:avLst/>
            <a:gdLst/>
            <a:ahLst/>
            <a:cxnLst/>
            <a:rect l="l" t="t" r="r" b="b"/>
            <a:pathLst>
              <a:path w="6096000" h="990600">
                <a:moveTo>
                  <a:pt x="3275367" y="989330"/>
                </a:moveTo>
                <a:lnTo>
                  <a:pt x="2820632" y="989330"/>
                </a:lnTo>
                <a:lnTo>
                  <a:pt x="2895948" y="990600"/>
                </a:lnTo>
                <a:lnTo>
                  <a:pt x="3200051" y="990600"/>
                </a:lnTo>
                <a:lnTo>
                  <a:pt x="3275367" y="989330"/>
                </a:lnTo>
                <a:close/>
              </a:path>
              <a:path w="6096000" h="990600">
                <a:moveTo>
                  <a:pt x="3350181" y="2540"/>
                </a:moveTo>
                <a:lnTo>
                  <a:pt x="2745818" y="2540"/>
                </a:lnTo>
                <a:lnTo>
                  <a:pt x="2671528" y="3810"/>
                </a:lnTo>
                <a:lnTo>
                  <a:pt x="2597784" y="6350"/>
                </a:lnTo>
                <a:lnTo>
                  <a:pt x="2524608" y="7620"/>
                </a:lnTo>
                <a:lnTo>
                  <a:pt x="2238022" y="17780"/>
                </a:lnTo>
                <a:lnTo>
                  <a:pt x="1895193" y="36830"/>
                </a:lnTo>
                <a:lnTo>
                  <a:pt x="1572032" y="62230"/>
                </a:lnTo>
                <a:lnTo>
                  <a:pt x="1448888" y="74930"/>
                </a:lnTo>
                <a:lnTo>
                  <a:pt x="1388715" y="80010"/>
                </a:lnTo>
                <a:lnTo>
                  <a:pt x="1329504" y="86360"/>
                </a:lnTo>
                <a:lnTo>
                  <a:pt x="1271276" y="93980"/>
                </a:lnTo>
                <a:lnTo>
                  <a:pt x="1214054" y="100330"/>
                </a:lnTo>
                <a:lnTo>
                  <a:pt x="1157859" y="107950"/>
                </a:lnTo>
                <a:lnTo>
                  <a:pt x="1102714" y="114300"/>
                </a:lnTo>
                <a:lnTo>
                  <a:pt x="943793" y="137160"/>
                </a:lnTo>
                <a:lnTo>
                  <a:pt x="893063" y="146050"/>
                </a:lnTo>
                <a:lnTo>
                  <a:pt x="843493" y="153670"/>
                </a:lnTo>
                <a:lnTo>
                  <a:pt x="701953" y="180340"/>
                </a:lnTo>
                <a:lnTo>
                  <a:pt x="571629" y="207010"/>
                </a:lnTo>
                <a:lnTo>
                  <a:pt x="530783" y="217170"/>
                </a:lnTo>
                <a:lnTo>
                  <a:pt x="491270" y="226060"/>
                </a:lnTo>
                <a:lnTo>
                  <a:pt x="416334" y="246380"/>
                </a:lnTo>
                <a:lnTo>
                  <a:pt x="380954" y="255270"/>
                </a:lnTo>
                <a:lnTo>
                  <a:pt x="346995" y="266700"/>
                </a:lnTo>
                <a:lnTo>
                  <a:pt x="314480" y="276860"/>
                </a:lnTo>
                <a:lnTo>
                  <a:pt x="283429" y="287020"/>
                </a:lnTo>
                <a:lnTo>
                  <a:pt x="253866" y="297180"/>
                </a:lnTo>
                <a:lnTo>
                  <a:pt x="225811" y="308610"/>
                </a:lnTo>
                <a:lnTo>
                  <a:pt x="199287" y="318770"/>
                </a:lnTo>
                <a:lnTo>
                  <a:pt x="174316" y="330200"/>
                </a:lnTo>
                <a:lnTo>
                  <a:pt x="150920" y="341630"/>
                </a:lnTo>
                <a:lnTo>
                  <a:pt x="129119" y="351790"/>
                </a:lnTo>
                <a:lnTo>
                  <a:pt x="90395" y="374650"/>
                </a:lnTo>
                <a:lnTo>
                  <a:pt x="58320" y="398780"/>
                </a:lnTo>
                <a:lnTo>
                  <a:pt x="23054" y="433070"/>
                </a:lnTo>
                <a:lnTo>
                  <a:pt x="3732" y="469900"/>
                </a:lnTo>
                <a:lnTo>
                  <a:pt x="0" y="494030"/>
                </a:lnTo>
                <a:lnTo>
                  <a:pt x="936" y="506730"/>
                </a:lnTo>
                <a:lnTo>
                  <a:pt x="14813" y="543560"/>
                </a:lnTo>
                <a:lnTo>
                  <a:pt x="44830" y="579120"/>
                </a:lnTo>
                <a:lnTo>
                  <a:pt x="90395" y="614680"/>
                </a:lnTo>
                <a:lnTo>
                  <a:pt x="129119" y="637540"/>
                </a:lnTo>
                <a:lnTo>
                  <a:pt x="174316" y="660400"/>
                </a:lnTo>
                <a:lnTo>
                  <a:pt x="225811" y="681990"/>
                </a:lnTo>
                <a:lnTo>
                  <a:pt x="253866" y="693420"/>
                </a:lnTo>
                <a:lnTo>
                  <a:pt x="283429" y="703580"/>
                </a:lnTo>
                <a:lnTo>
                  <a:pt x="314480" y="713740"/>
                </a:lnTo>
                <a:lnTo>
                  <a:pt x="346995" y="725170"/>
                </a:lnTo>
                <a:lnTo>
                  <a:pt x="380954" y="735330"/>
                </a:lnTo>
                <a:lnTo>
                  <a:pt x="416334" y="745490"/>
                </a:lnTo>
                <a:lnTo>
                  <a:pt x="453113" y="755650"/>
                </a:lnTo>
                <a:lnTo>
                  <a:pt x="491270" y="764540"/>
                </a:lnTo>
                <a:lnTo>
                  <a:pt x="530783" y="774700"/>
                </a:lnTo>
                <a:lnTo>
                  <a:pt x="571629" y="783590"/>
                </a:lnTo>
                <a:lnTo>
                  <a:pt x="613788" y="793750"/>
                </a:lnTo>
                <a:lnTo>
                  <a:pt x="657236" y="802640"/>
                </a:lnTo>
                <a:lnTo>
                  <a:pt x="795103" y="829310"/>
                </a:lnTo>
                <a:lnTo>
                  <a:pt x="843493" y="836930"/>
                </a:lnTo>
                <a:lnTo>
                  <a:pt x="893063" y="845820"/>
                </a:lnTo>
                <a:lnTo>
                  <a:pt x="995659" y="861060"/>
                </a:lnTo>
                <a:lnTo>
                  <a:pt x="1048640" y="869950"/>
                </a:lnTo>
                <a:lnTo>
                  <a:pt x="1102714" y="876300"/>
                </a:lnTo>
                <a:lnTo>
                  <a:pt x="1214054" y="891540"/>
                </a:lnTo>
                <a:lnTo>
                  <a:pt x="1572032" y="929640"/>
                </a:lnTo>
                <a:lnTo>
                  <a:pt x="1895193" y="955040"/>
                </a:lnTo>
                <a:lnTo>
                  <a:pt x="2238022" y="974090"/>
                </a:lnTo>
                <a:lnTo>
                  <a:pt x="2524608" y="984250"/>
                </a:lnTo>
                <a:lnTo>
                  <a:pt x="2597784" y="985520"/>
                </a:lnTo>
                <a:lnTo>
                  <a:pt x="2671528" y="988060"/>
                </a:lnTo>
                <a:lnTo>
                  <a:pt x="2745818" y="989330"/>
                </a:lnTo>
                <a:lnTo>
                  <a:pt x="3350181" y="989330"/>
                </a:lnTo>
                <a:lnTo>
                  <a:pt x="3424471" y="988060"/>
                </a:lnTo>
                <a:lnTo>
                  <a:pt x="3498215" y="985520"/>
                </a:lnTo>
                <a:lnTo>
                  <a:pt x="3571391" y="984250"/>
                </a:lnTo>
                <a:lnTo>
                  <a:pt x="3857977" y="974090"/>
                </a:lnTo>
                <a:lnTo>
                  <a:pt x="4200806" y="955040"/>
                </a:lnTo>
                <a:lnTo>
                  <a:pt x="4523967" y="929640"/>
                </a:lnTo>
                <a:lnTo>
                  <a:pt x="4881945" y="891540"/>
                </a:lnTo>
                <a:lnTo>
                  <a:pt x="4993285" y="876300"/>
                </a:lnTo>
                <a:lnTo>
                  <a:pt x="5047359" y="869950"/>
                </a:lnTo>
                <a:lnTo>
                  <a:pt x="5100340" y="861060"/>
                </a:lnTo>
                <a:lnTo>
                  <a:pt x="5202936" y="845820"/>
                </a:lnTo>
                <a:lnTo>
                  <a:pt x="5252506" y="836930"/>
                </a:lnTo>
                <a:lnTo>
                  <a:pt x="5300896" y="829310"/>
                </a:lnTo>
                <a:lnTo>
                  <a:pt x="5438763" y="802640"/>
                </a:lnTo>
                <a:lnTo>
                  <a:pt x="5482211" y="793750"/>
                </a:lnTo>
                <a:lnTo>
                  <a:pt x="5524370" y="783590"/>
                </a:lnTo>
                <a:lnTo>
                  <a:pt x="5565216" y="774700"/>
                </a:lnTo>
                <a:lnTo>
                  <a:pt x="5604729" y="764540"/>
                </a:lnTo>
                <a:lnTo>
                  <a:pt x="5642886" y="755650"/>
                </a:lnTo>
                <a:lnTo>
                  <a:pt x="5679665" y="745490"/>
                </a:lnTo>
                <a:lnTo>
                  <a:pt x="5715045" y="735330"/>
                </a:lnTo>
                <a:lnTo>
                  <a:pt x="5749004" y="725170"/>
                </a:lnTo>
                <a:lnTo>
                  <a:pt x="5781519" y="713740"/>
                </a:lnTo>
                <a:lnTo>
                  <a:pt x="5812570" y="703580"/>
                </a:lnTo>
                <a:lnTo>
                  <a:pt x="5842133" y="693420"/>
                </a:lnTo>
                <a:lnTo>
                  <a:pt x="5870188" y="681990"/>
                </a:lnTo>
                <a:lnTo>
                  <a:pt x="5896712" y="671830"/>
                </a:lnTo>
                <a:lnTo>
                  <a:pt x="5945079" y="648970"/>
                </a:lnTo>
                <a:lnTo>
                  <a:pt x="5987062" y="626110"/>
                </a:lnTo>
                <a:lnTo>
                  <a:pt x="6022483" y="603250"/>
                </a:lnTo>
                <a:lnTo>
                  <a:pt x="6062932" y="567690"/>
                </a:lnTo>
                <a:lnTo>
                  <a:pt x="6087634" y="530860"/>
                </a:lnTo>
                <a:lnTo>
                  <a:pt x="6096000" y="494030"/>
                </a:lnTo>
                <a:lnTo>
                  <a:pt x="6095063" y="482600"/>
                </a:lnTo>
                <a:lnTo>
                  <a:pt x="6081186" y="445770"/>
                </a:lnTo>
                <a:lnTo>
                  <a:pt x="6051169" y="410210"/>
                </a:lnTo>
                <a:lnTo>
                  <a:pt x="6005604" y="374650"/>
                </a:lnTo>
                <a:lnTo>
                  <a:pt x="5966880" y="351790"/>
                </a:lnTo>
                <a:lnTo>
                  <a:pt x="5945079" y="341630"/>
                </a:lnTo>
                <a:lnTo>
                  <a:pt x="5921683" y="330200"/>
                </a:lnTo>
                <a:lnTo>
                  <a:pt x="5896712" y="318770"/>
                </a:lnTo>
                <a:lnTo>
                  <a:pt x="5870188" y="308610"/>
                </a:lnTo>
                <a:lnTo>
                  <a:pt x="5842133" y="297180"/>
                </a:lnTo>
                <a:lnTo>
                  <a:pt x="5812570" y="287020"/>
                </a:lnTo>
                <a:lnTo>
                  <a:pt x="5781519" y="276860"/>
                </a:lnTo>
                <a:lnTo>
                  <a:pt x="5749004" y="266700"/>
                </a:lnTo>
                <a:lnTo>
                  <a:pt x="5715045" y="255270"/>
                </a:lnTo>
                <a:lnTo>
                  <a:pt x="5679665" y="246380"/>
                </a:lnTo>
                <a:lnTo>
                  <a:pt x="5604729" y="226060"/>
                </a:lnTo>
                <a:lnTo>
                  <a:pt x="5565216" y="217170"/>
                </a:lnTo>
                <a:lnTo>
                  <a:pt x="5524370" y="207010"/>
                </a:lnTo>
                <a:lnTo>
                  <a:pt x="5394046" y="180340"/>
                </a:lnTo>
                <a:lnTo>
                  <a:pt x="5252506" y="153670"/>
                </a:lnTo>
                <a:lnTo>
                  <a:pt x="5202936" y="146050"/>
                </a:lnTo>
                <a:lnTo>
                  <a:pt x="5152206" y="137160"/>
                </a:lnTo>
                <a:lnTo>
                  <a:pt x="4993285" y="114300"/>
                </a:lnTo>
                <a:lnTo>
                  <a:pt x="4938140" y="107950"/>
                </a:lnTo>
                <a:lnTo>
                  <a:pt x="4881945" y="100330"/>
                </a:lnTo>
                <a:lnTo>
                  <a:pt x="4824723" y="93980"/>
                </a:lnTo>
                <a:lnTo>
                  <a:pt x="4766495" y="86360"/>
                </a:lnTo>
                <a:lnTo>
                  <a:pt x="4707284" y="80010"/>
                </a:lnTo>
                <a:lnTo>
                  <a:pt x="4647111" y="74930"/>
                </a:lnTo>
                <a:lnTo>
                  <a:pt x="4523967" y="62230"/>
                </a:lnTo>
                <a:lnTo>
                  <a:pt x="4200806" y="36830"/>
                </a:lnTo>
                <a:lnTo>
                  <a:pt x="3857977" y="17780"/>
                </a:lnTo>
                <a:lnTo>
                  <a:pt x="3571391" y="7620"/>
                </a:lnTo>
                <a:lnTo>
                  <a:pt x="3498215" y="6350"/>
                </a:lnTo>
                <a:lnTo>
                  <a:pt x="3424471" y="3810"/>
                </a:lnTo>
                <a:lnTo>
                  <a:pt x="3350181" y="2540"/>
                </a:lnTo>
                <a:close/>
              </a:path>
              <a:path w="6096000" h="990600">
                <a:moveTo>
                  <a:pt x="3200051" y="1270"/>
                </a:moveTo>
                <a:lnTo>
                  <a:pt x="2895948" y="1270"/>
                </a:lnTo>
                <a:lnTo>
                  <a:pt x="2820632" y="2540"/>
                </a:lnTo>
                <a:lnTo>
                  <a:pt x="3275367" y="2540"/>
                </a:lnTo>
                <a:lnTo>
                  <a:pt x="3200051" y="1270"/>
                </a:lnTo>
                <a:close/>
              </a:path>
              <a:path w="6096000" h="990600">
                <a:moveTo>
                  <a:pt x="3048000" y="0"/>
                </a:moveTo>
                <a:lnTo>
                  <a:pt x="2971744" y="1270"/>
                </a:lnTo>
                <a:lnTo>
                  <a:pt x="3124255" y="1270"/>
                </a:lnTo>
                <a:lnTo>
                  <a:pt x="304800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459991" y="3624579"/>
            <a:ext cx="6096000" cy="990600"/>
          </a:xfrm>
          <a:custGeom>
            <a:avLst/>
            <a:gdLst/>
            <a:ahLst/>
            <a:cxnLst/>
            <a:rect l="l" t="t" r="r" b="b"/>
            <a:pathLst>
              <a:path w="6096000" h="990600">
                <a:moveTo>
                  <a:pt x="3048000" y="0"/>
                </a:moveTo>
                <a:lnTo>
                  <a:pt x="2971744" y="152"/>
                </a:lnTo>
                <a:lnTo>
                  <a:pt x="2895948" y="608"/>
                </a:lnTo>
                <a:lnTo>
                  <a:pt x="2820632" y="1362"/>
                </a:lnTo>
                <a:lnTo>
                  <a:pt x="2745818" y="2413"/>
                </a:lnTo>
                <a:lnTo>
                  <a:pt x="2671528" y="3755"/>
                </a:lnTo>
                <a:lnTo>
                  <a:pt x="2597784" y="5386"/>
                </a:lnTo>
                <a:lnTo>
                  <a:pt x="2524608" y="7301"/>
                </a:lnTo>
                <a:lnTo>
                  <a:pt x="2452022" y="9497"/>
                </a:lnTo>
                <a:lnTo>
                  <a:pt x="2380048" y="11971"/>
                </a:lnTo>
                <a:lnTo>
                  <a:pt x="2308707" y="14719"/>
                </a:lnTo>
                <a:lnTo>
                  <a:pt x="2238022" y="17737"/>
                </a:lnTo>
                <a:lnTo>
                  <a:pt x="2168014" y="21022"/>
                </a:lnTo>
                <a:lnTo>
                  <a:pt x="2098705" y="24569"/>
                </a:lnTo>
                <a:lnTo>
                  <a:pt x="2030117" y="28376"/>
                </a:lnTo>
                <a:lnTo>
                  <a:pt x="1962273" y="32439"/>
                </a:lnTo>
                <a:lnTo>
                  <a:pt x="1895193" y="36754"/>
                </a:lnTo>
                <a:lnTo>
                  <a:pt x="1828900" y="41317"/>
                </a:lnTo>
                <a:lnTo>
                  <a:pt x="1763415" y="46125"/>
                </a:lnTo>
                <a:lnTo>
                  <a:pt x="1698761" y="51174"/>
                </a:lnTo>
                <a:lnTo>
                  <a:pt x="1634960" y="56461"/>
                </a:lnTo>
                <a:lnTo>
                  <a:pt x="1572032" y="61982"/>
                </a:lnTo>
                <a:lnTo>
                  <a:pt x="1510001" y="67733"/>
                </a:lnTo>
                <a:lnTo>
                  <a:pt x="1448888" y="73711"/>
                </a:lnTo>
                <a:lnTo>
                  <a:pt x="1388715" y="79912"/>
                </a:lnTo>
                <a:lnTo>
                  <a:pt x="1329504" y="86332"/>
                </a:lnTo>
                <a:lnTo>
                  <a:pt x="1271276" y="92968"/>
                </a:lnTo>
                <a:lnTo>
                  <a:pt x="1214054" y="99817"/>
                </a:lnTo>
                <a:lnTo>
                  <a:pt x="1157859" y="106874"/>
                </a:lnTo>
                <a:lnTo>
                  <a:pt x="1102714" y="114136"/>
                </a:lnTo>
                <a:lnTo>
                  <a:pt x="1048640" y="121599"/>
                </a:lnTo>
                <a:lnTo>
                  <a:pt x="995659" y="129260"/>
                </a:lnTo>
                <a:lnTo>
                  <a:pt x="943793" y="137115"/>
                </a:lnTo>
                <a:lnTo>
                  <a:pt x="893063" y="145161"/>
                </a:lnTo>
                <a:lnTo>
                  <a:pt x="843493" y="153393"/>
                </a:lnTo>
                <a:lnTo>
                  <a:pt x="795103" y="161808"/>
                </a:lnTo>
                <a:lnTo>
                  <a:pt x="747916" y="170404"/>
                </a:lnTo>
                <a:lnTo>
                  <a:pt x="701953" y="179175"/>
                </a:lnTo>
                <a:lnTo>
                  <a:pt x="657236" y="188118"/>
                </a:lnTo>
                <a:lnTo>
                  <a:pt x="613788" y="197230"/>
                </a:lnTo>
                <a:lnTo>
                  <a:pt x="571629" y="206507"/>
                </a:lnTo>
                <a:lnTo>
                  <a:pt x="530783" y="215946"/>
                </a:lnTo>
                <a:lnTo>
                  <a:pt x="491270" y="225542"/>
                </a:lnTo>
                <a:lnTo>
                  <a:pt x="453113" y="235293"/>
                </a:lnTo>
                <a:lnTo>
                  <a:pt x="380954" y="255242"/>
                </a:lnTo>
                <a:lnTo>
                  <a:pt x="314480" y="275765"/>
                </a:lnTo>
                <a:lnTo>
                  <a:pt x="253866" y="296832"/>
                </a:lnTo>
                <a:lnTo>
                  <a:pt x="199287" y="318414"/>
                </a:lnTo>
                <a:lnTo>
                  <a:pt x="150920" y="340482"/>
                </a:lnTo>
                <a:lnTo>
                  <a:pt x="108937" y="363008"/>
                </a:lnTo>
                <a:lnTo>
                  <a:pt x="73516" y="385962"/>
                </a:lnTo>
                <a:lnTo>
                  <a:pt x="33067" y="421132"/>
                </a:lnTo>
                <a:lnTo>
                  <a:pt x="8365" y="457102"/>
                </a:lnTo>
                <a:lnTo>
                  <a:pt x="0" y="493775"/>
                </a:lnTo>
                <a:lnTo>
                  <a:pt x="936" y="506208"/>
                </a:lnTo>
                <a:lnTo>
                  <a:pt x="14813" y="543043"/>
                </a:lnTo>
                <a:lnTo>
                  <a:pt x="44830" y="579107"/>
                </a:lnTo>
                <a:lnTo>
                  <a:pt x="90395" y="614304"/>
                </a:lnTo>
                <a:lnTo>
                  <a:pt x="129119" y="637240"/>
                </a:lnTo>
                <a:lnTo>
                  <a:pt x="174316" y="659719"/>
                </a:lnTo>
                <a:lnTo>
                  <a:pt x="225811" y="681714"/>
                </a:lnTo>
                <a:lnTo>
                  <a:pt x="283429" y="703194"/>
                </a:lnTo>
                <a:lnTo>
                  <a:pt x="346995" y="724133"/>
                </a:lnTo>
                <a:lnTo>
                  <a:pt x="416334" y="744502"/>
                </a:lnTo>
                <a:lnTo>
                  <a:pt x="453113" y="754463"/>
                </a:lnTo>
                <a:lnTo>
                  <a:pt x="491270" y="764271"/>
                </a:lnTo>
                <a:lnTo>
                  <a:pt x="530783" y="773922"/>
                </a:lnTo>
                <a:lnTo>
                  <a:pt x="571629" y="783413"/>
                </a:lnTo>
                <a:lnTo>
                  <a:pt x="613788" y="792740"/>
                </a:lnTo>
                <a:lnTo>
                  <a:pt x="657236" y="801899"/>
                </a:lnTo>
                <a:lnTo>
                  <a:pt x="701953" y="810887"/>
                </a:lnTo>
                <a:lnTo>
                  <a:pt x="747916" y="819701"/>
                </a:lnTo>
                <a:lnTo>
                  <a:pt x="795103" y="828336"/>
                </a:lnTo>
                <a:lnTo>
                  <a:pt x="843493" y="836789"/>
                </a:lnTo>
                <a:lnTo>
                  <a:pt x="893063" y="845057"/>
                </a:lnTo>
                <a:lnTo>
                  <a:pt x="943793" y="853137"/>
                </a:lnTo>
                <a:lnTo>
                  <a:pt x="995659" y="861023"/>
                </a:lnTo>
                <a:lnTo>
                  <a:pt x="1048640" y="868714"/>
                </a:lnTo>
                <a:lnTo>
                  <a:pt x="1102714" y="876205"/>
                </a:lnTo>
                <a:lnTo>
                  <a:pt x="1157859" y="883493"/>
                </a:lnTo>
                <a:lnTo>
                  <a:pt x="1214054" y="890574"/>
                </a:lnTo>
                <a:lnTo>
                  <a:pt x="1271276" y="897444"/>
                </a:lnTo>
                <a:lnTo>
                  <a:pt x="1329504" y="904101"/>
                </a:lnTo>
                <a:lnTo>
                  <a:pt x="1388715" y="910541"/>
                </a:lnTo>
                <a:lnTo>
                  <a:pt x="1448888" y="916759"/>
                </a:lnTo>
                <a:lnTo>
                  <a:pt x="1510001" y="922753"/>
                </a:lnTo>
                <a:lnTo>
                  <a:pt x="1572032" y="928519"/>
                </a:lnTo>
                <a:lnTo>
                  <a:pt x="1634960" y="934053"/>
                </a:lnTo>
                <a:lnTo>
                  <a:pt x="1698761" y="939352"/>
                </a:lnTo>
                <a:lnTo>
                  <a:pt x="1763415" y="944412"/>
                </a:lnTo>
                <a:lnTo>
                  <a:pt x="1828900" y="949230"/>
                </a:lnTo>
                <a:lnTo>
                  <a:pt x="1895193" y="953802"/>
                </a:lnTo>
                <a:lnTo>
                  <a:pt x="1962273" y="958124"/>
                </a:lnTo>
                <a:lnTo>
                  <a:pt x="2030117" y="962194"/>
                </a:lnTo>
                <a:lnTo>
                  <a:pt x="2098705" y="966006"/>
                </a:lnTo>
                <a:lnTo>
                  <a:pt x="2168014" y="969559"/>
                </a:lnTo>
                <a:lnTo>
                  <a:pt x="2238022" y="972848"/>
                </a:lnTo>
                <a:lnTo>
                  <a:pt x="2308707" y="975869"/>
                </a:lnTo>
                <a:lnTo>
                  <a:pt x="2380048" y="978620"/>
                </a:lnTo>
                <a:lnTo>
                  <a:pt x="2452022" y="981096"/>
                </a:lnTo>
                <a:lnTo>
                  <a:pt x="2524608" y="983294"/>
                </a:lnTo>
                <a:lnTo>
                  <a:pt x="2597784" y="985211"/>
                </a:lnTo>
                <a:lnTo>
                  <a:pt x="2671528" y="986843"/>
                </a:lnTo>
                <a:lnTo>
                  <a:pt x="2745818" y="988186"/>
                </a:lnTo>
                <a:lnTo>
                  <a:pt x="2820632" y="989236"/>
                </a:lnTo>
                <a:lnTo>
                  <a:pt x="2895948" y="989991"/>
                </a:lnTo>
                <a:lnTo>
                  <a:pt x="2971744" y="990447"/>
                </a:lnTo>
                <a:lnTo>
                  <a:pt x="3048000" y="990600"/>
                </a:lnTo>
                <a:lnTo>
                  <a:pt x="3124255" y="990447"/>
                </a:lnTo>
                <a:lnTo>
                  <a:pt x="3200051" y="989991"/>
                </a:lnTo>
                <a:lnTo>
                  <a:pt x="3275367" y="989236"/>
                </a:lnTo>
                <a:lnTo>
                  <a:pt x="3350181" y="988186"/>
                </a:lnTo>
                <a:lnTo>
                  <a:pt x="3424471" y="986843"/>
                </a:lnTo>
                <a:lnTo>
                  <a:pt x="3498215" y="985211"/>
                </a:lnTo>
                <a:lnTo>
                  <a:pt x="3571391" y="983294"/>
                </a:lnTo>
                <a:lnTo>
                  <a:pt x="3643977" y="981096"/>
                </a:lnTo>
                <a:lnTo>
                  <a:pt x="3715951" y="978620"/>
                </a:lnTo>
                <a:lnTo>
                  <a:pt x="3787292" y="975869"/>
                </a:lnTo>
                <a:lnTo>
                  <a:pt x="3857977" y="972848"/>
                </a:lnTo>
                <a:lnTo>
                  <a:pt x="3927985" y="969559"/>
                </a:lnTo>
                <a:lnTo>
                  <a:pt x="3997294" y="966006"/>
                </a:lnTo>
                <a:lnTo>
                  <a:pt x="4065882" y="962194"/>
                </a:lnTo>
                <a:lnTo>
                  <a:pt x="4133726" y="958124"/>
                </a:lnTo>
                <a:lnTo>
                  <a:pt x="4200806" y="953802"/>
                </a:lnTo>
                <a:lnTo>
                  <a:pt x="4267099" y="949230"/>
                </a:lnTo>
                <a:lnTo>
                  <a:pt x="4332584" y="944412"/>
                </a:lnTo>
                <a:lnTo>
                  <a:pt x="4397238" y="939352"/>
                </a:lnTo>
                <a:lnTo>
                  <a:pt x="4461039" y="934053"/>
                </a:lnTo>
                <a:lnTo>
                  <a:pt x="4523967" y="928519"/>
                </a:lnTo>
                <a:lnTo>
                  <a:pt x="4585998" y="922753"/>
                </a:lnTo>
                <a:lnTo>
                  <a:pt x="4647111" y="916759"/>
                </a:lnTo>
                <a:lnTo>
                  <a:pt x="4707284" y="910541"/>
                </a:lnTo>
                <a:lnTo>
                  <a:pt x="4766495" y="904101"/>
                </a:lnTo>
                <a:lnTo>
                  <a:pt x="4824723" y="897444"/>
                </a:lnTo>
                <a:lnTo>
                  <a:pt x="4881945" y="890574"/>
                </a:lnTo>
                <a:lnTo>
                  <a:pt x="4938140" y="883493"/>
                </a:lnTo>
                <a:lnTo>
                  <a:pt x="4993285" y="876205"/>
                </a:lnTo>
                <a:lnTo>
                  <a:pt x="5047359" y="868714"/>
                </a:lnTo>
                <a:lnTo>
                  <a:pt x="5100340" y="861023"/>
                </a:lnTo>
                <a:lnTo>
                  <a:pt x="5152206" y="853137"/>
                </a:lnTo>
                <a:lnTo>
                  <a:pt x="5202936" y="845057"/>
                </a:lnTo>
                <a:lnTo>
                  <a:pt x="5252506" y="836789"/>
                </a:lnTo>
                <a:lnTo>
                  <a:pt x="5300896" y="828336"/>
                </a:lnTo>
                <a:lnTo>
                  <a:pt x="5348083" y="819701"/>
                </a:lnTo>
                <a:lnTo>
                  <a:pt x="5394046" y="810887"/>
                </a:lnTo>
                <a:lnTo>
                  <a:pt x="5438763" y="801899"/>
                </a:lnTo>
                <a:lnTo>
                  <a:pt x="5482211" y="792740"/>
                </a:lnTo>
                <a:lnTo>
                  <a:pt x="5524370" y="783413"/>
                </a:lnTo>
                <a:lnTo>
                  <a:pt x="5565216" y="773922"/>
                </a:lnTo>
                <a:lnTo>
                  <a:pt x="5604729" y="764271"/>
                </a:lnTo>
                <a:lnTo>
                  <a:pt x="5642886" y="754463"/>
                </a:lnTo>
                <a:lnTo>
                  <a:pt x="5679665" y="744502"/>
                </a:lnTo>
                <a:lnTo>
                  <a:pt x="5749004" y="724133"/>
                </a:lnTo>
                <a:lnTo>
                  <a:pt x="5812570" y="703194"/>
                </a:lnTo>
                <a:lnTo>
                  <a:pt x="5870188" y="681714"/>
                </a:lnTo>
                <a:lnTo>
                  <a:pt x="5921683" y="659719"/>
                </a:lnTo>
                <a:lnTo>
                  <a:pt x="5966880" y="637240"/>
                </a:lnTo>
                <a:lnTo>
                  <a:pt x="6005604" y="614304"/>
                </a:lnTo>
                <a:lnTo>
                  <a:pt x="6037679" y="590940"/>
                </a:lnTo>
                <a:lnTo>
                  <a:pt x="6072945" y="555155"/>
                </a:lnTo>
                <a:lnTo>
                  <a:pt x="6092267" y="518566"/>
                </a:lnTo>
                <a:lnTo>
                  <a:pt x="6096000" y="493775"/>
                </a:lnTo>
                <a:lnTo>
                  <a:pt x="6095063" y="481479"/>
                </a:lnTo>
                <a:lnTo>
                  <a:pt x="6081186" y="445029"/>
                </a:lnTo>
                <a:lnTo>
                  <a:pt x="6051169" y="409315"/>
                </a:lnTo>
                <a:lnTo>
                  <a:pt x="6005604" y="374433"/>
                </a:lnTo>
                <a:lnTo>
                  <a:pt x="5966880" y="351690"/>
                </a:lnTo>
                <a:lnTo>
                  <a:pt x="5921683" y="329389"/>
                </a:lnTo>
                <a:lnTo>
                  <a:pt x="5870188" y="307560"/>
                </a:lnTo>
                <a:lnTo>
                  <a:pt x="5812570" y="286232"/>
                </a:lnTo>
                <a:lnTo>
                  <a:pt x="5749004" y="265434"/>
                </a:lnTo>
                <a:lnTo>
                  <a:pt x="5679665" y="245194"/>
                </a:lnTo>
                <a:lnTo>
                  <a:pt x="5604729" y="225542"/>
                </a:lnTo>
                <a:lnTo>
                  <a:pt x="5565216" y="215946"/>
                </a:lnTo>
                <a:lnTo>
                  <a:pt x="5524370" y="206507"/>
                </a:lnTo>
                <a:lnTo>
                  <a:pt x="5482211" y="197230"/>
                </a:lnTo>
                <a:lnTo>
                  <a:pt x="5438763" y="188118"/>
                </a:lnTo>
                <a:lnTo>
                  <a:pt x="5394046" y="179175"/>
                </a:lnTo>
                <a:lnTo>
                  <a:pt x="5348083" y="170404"/>
                </a:lnTo>
                <a:lnTo>
                  <a:pt x="5300896" y="161808"/>
                </a:lnTo>
                <a:lnTo>
                  <a:pt x="5252506" y="153393"/>
                </a:lnTo>
                <a:lnTo>
                  <a:pt x="5202936" y="145161"/>
                </a:lnTo>
                <a:lnTo>
                  <a:pt x="5152206" y="137115"/>
                </a:lnTo>
                <a:lnTo>
                  <a:pt x="5100340" y="129260"/>
                </a:lnTo>
                <a:lnTo>
                  <a:pt x="5047359" y="121599"/>
                </a:lnTo>
                <a:lnTo>
                  <a:pt x="4993285" y="114136"/>
                </a:lnTo>
                <a:lnTo>
                  <a:pt x="4938140" y="106874"/>
                </a:lnTo>
                <a:lnTo>
                  <a:pt x="4881945" y="99817"/>
                </a:lnTo>
                <a:lnTo>
                  <a:pt x="4824723" y="92968"/>
                </a:lnTo>
                <a:lnTo>
                  <a:pt x="4766495" y="86332"/>
                </a:lnTo>
                <a:lnTo>
                  <a:pt x="4707284" y="79912"/>
                </a:lnTo>
                <a:lnTo>
                  <a:pt x="4647111" y="73711"/>
                </a:lnTo>
                <a:lnTo>
                  <a:pt x="4585998" y="67733"/>
                </a:lnTo>
                <a:lnTo>
                  <a:pt x="4523967" y="61982"/>
                </a:lnTo>
                <a:lnTo>
                  <a:pt x="4461039" y="56461"/>
                </a:lnTo>
                <a:lnTo>
                  <a:pt x="4397238" y="51174"/>
                </a:lnTo>
                <a:lnTo>
                  <a:pt x="4332584" y="46125"/>
                </a:lnTo>
                <a:lnTo>
                  <a:pt x="4267099" y="41317"/>
                </a:lnTo>
                <a:lnTo>
                  <a:pt x="4200806" y="36754"/>
                </a:lnTo>
                <a:lnTo>
                  <a:pt x="4133726" y="32439"/>
                </a:lnTo>
                <a:lnTo>
                  <a:pt x="4065882" y="28376"/>
                </a:lnTo>
                <a:lnTo>
                  <a:pt x="3997294" y="24569"/>
                </a:lnTo>
                <a:lnTo>
                  <a:pt x="3927985" y="21022"/>
                </a:lnTo>
                <a:lnTo>
                  <a:pt x="3857977" y="17737"/>
                </a:lnTo>
                <a:lnTo>
                  <a:pt x="3787292" y="14719"/>
                </a:lnTo>
                <a:lnTo>
                  <a:pt x="3715951" y="11971"/>
                </a:lnTo>
                <a:lnTo>
                  <a:pt x="3643977" y="9497"/>
                </a:lnTo>
                <a:lnTo>
                  <a:pt x="3571391" y="7301"/>
                </a:lnTo>
                <a:lnTo>
                  <a:pt x="3498215" y="5386"/>
                </a:lnTo>
                <a:lnTo>
                  <a:pt x="3424471" y="3755"/>
                </a:lnTo>
                <a:lnTo>
                  <a:pt x="3350181" y="2413"/>
                </a:lnTo>
                <a:lnTo>
                  <a:pt x="3275367" y="1362"/>
                </a:lnTo>
                <a:lnTo>
                  <a:pt x="3200051" y="608"/>
                </a:lnTo>
                <a:lnTo>
                  <a:pt x="3124255" y="152"/>
                </a:lnTo>
                <a:lnTo>
                  <a:pt x="3048000" y="0"/>
                </a:lnTo>
              </a:path>
            </a:pathLst>
          </a:custGeom>
          <a:ln w="1219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82116" y="478535"/>
            <a:ext cx="85826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34ED0F"/>
                </a:solidFill>
                <a:latin typeface="Book Antiqua"/>
                <a:cs typeface="Book Antiqua"/>
              </a:rPr>
              <a:t>Esquema de presentación </a:t>
            </a:r>
            <a:r>
              <a:rPr sz="2000" dirty="0">
                <a:solidFill>
                  <a:srgbClr val="34ED0F"/>
                </a:solidFill>
                <a:latin typeface="Book Antiqua"/>
                <a:cs typeface="Book Antiqua"/>
              </a:rPr>
              <a:t>del </a:t>
            </a:r>
            <a:r>
              <a:rPr sz="2000" spc="-10" dirty="0">
                <a:solidFill>
                  <a:srgbClr val="34ED0F"/>
                </a:solidFill>
                <a:latin typeface="Book Antiqua"/>
                <a:cs typeface="Book Antiqua"/>
              </a:rPr>
              <a:t>Informe </a:t>
            </a:r>
            <a:r>
              <a:rPr sz="2000" spc="-5" dirty="0">
                <a:solidFill>
                  <a:srgbClr val="34ED0F"/>
                </a:solidFill>
                <a:latin typeface="Book Antiqua"/>
                <a:cs typeface="Book Antiqua"/>
              </a:rPr>
              <a:t>Final de la Evaluación</a:t>
            </a:r>
            <a:r>
              <a:rPr sz="2000" spc="160" dirty="0">
                <a:solidFill>
                  <a:srgbClr val="34ED0F"/>
                </a:solidFill>
                <a:latin typeface="Book Antiqua"/>
                <a:cs typeface="Book Antiqua"/>
              </a:rPr>
              <a:t> </a:t>
            </a:r>
            <a:r>
              <a:rPr sz="2000" spc="-5" dirty="0">
                <a:solidFill>
                  <a:srgbClr val="34ED0F"/>
                </a:solidFill>
                <a:latin typeface="Book Antiqua"/>
                <a:cs typeface="Book Antiqua"/>
              </a:rPr>
              <a:t>Institucional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03960" y="786891"/>
            <a:ext cx="8555990" cy="12700"/>
          </a:xfrm>
          <a:custGeom>
            <a:avLst/>
            <a:gdLst/>
            <a:ahLst/>
            <a:cxnLst/>
            <a:rect l="l" t="t" r="r" b="b"/>
            <a:pathLst>
              <a:path w="8555990" h="12700">
                <a:moveTo>
                  <a:pt x="0" y="12192"/>
                </a:moveTo>
                <a:lnTo>
                  <a:pt x="8555736" y="12192"/>
                </a:lnTo>
                <a:lnTo>
                  <a:pt x="8555736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194816" y="777748"/>
            <a:ext cx="8555990" cy="12700"/>
          </a:xfrm>
          <a:custGeom>
            <a:avLst/>
            <a:gdLst/>
            <a:ahLst/>
            <a:cxnLst/>
            <a:rect l="l" t="t" r="r" b="b"/>
            <a:pathLst>
              <a:path w="8555990" h="12700">
                <a:moveTo>
                  <a:pt x="0" y="12192"/>
                </a:moveTo>
                <a:lnTo>
                  <a:pt x="8555736" y="12192"/>
                </a:lnTo>
                <a:lnTo>
                  <a:pt x="8555736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34ED0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74191" y="1765300"/>
            <a:ext cx="8001000" cy="1795780"/>
          </a:xfrm>
          <a:custGeom>
            <a:avLst/>
            <a:gdLst/>
            <a:ahLst/>
            <a:cxnLst/>
            <a:rect l="l" t="t" r="r" b="b"/>
            <a:pathLst>
              <a:path w="8001000" h="1795779">
                <a:moveTo>
                  <a:pt x="0" y="1795272"/>
                </a:moveTo>
                <a:lnTo>
                  <a:pt x="8001000" y="1795272"/>
                </a:lnTo>
                <a:lnTo>
                  <a:pt x="8001000" y="0"/>
                </a:lnTo>
                <a:lnTo>
                  <a:pt x="0" y="0"/>
                </a:lnTo>
                <a:lnTo>
                  <a:pt x="0" y="179527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852932" y="897330"/>
            <a:ext cx="7540625" cy="3093796"/>
          </a:xfrm>
          <a:prstGeom prst="rect">
            <a:avLst/>
          </a:prstGeom>
        </p:spPr>
        <p:txBody>
          <a:bodyPr vert="horz" wrap="square" lIns="0" tIns="2470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2800" b="1" spc="-5" dirty="0">
                <a:solidFill>
                  <a:srgbClr val="FB0000"/>
                </a:solidFill>
                <a:latin typeface="Arial"/>
                <a:cs typeface="Arial"/>
              </a:rPr>
              <a:t>Evaluación </a:t>
            </a:r>
            <a:r>
              <a:rPr sz="2800" b="1" dirty="0">
                <a:solidFill>
                  <a:srgbClr val="FB0000"/>
                </a:solidFill>
                <a:latin typeface="Arial"/>
                <a:cs typeface="Arial"/>
              </a:rPr>
              <a:t>Semestral </a:t>
            </a:r>
            <a:r>
              <a:rPr sz="2800" b="1" spc="-20" dirty="0">
                <a:solidFill>
                  <a:srgbClr val="FB0000"/>
                </a:solidFill>
                <a:latin typeface="Arial"/>
                <a:cs typeface="Arial"/>
              </a:rPr>
              <a:t>y/o</a:t>
            </a:r>
            <a:r>
              <a:rPr sz="2800" b="1" spc="75" dirty="0">
                <a:solidFill>
                  <a:srgbClr val="FB000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B0000"/>
                </a:solidFill>
                <a:latin typeface="Arial"/>
                <a:cs typeface="Arial"/>
              </a:rPr>
              <a:t>Anual</a:t>
            </a:r>
            <a:endParaRPr sz="2800" dirty="0">
              <a:latin typeface="Arial"/>
              <a:cs typeface="Arial"/>
            </a:endParaRPr>
          </a:p>
          <a:p>
            <a:pPr marL="195580" marR="1685289" indent="-27940">
              <a:lnSpc>
                <a:spcPct val="100000"/>
              </a:lnSpc>
              <a:spcBef>
                <a:spcPts val="1850"/>
              </a:spcBef>
            </a:pPr>
            <a:r>
              <a:rPr sz="2800" spc="-5" dirty="0">
                <a:solidFill>
                  <a:srgbClr val="FFC000"/>
                </a:solidFill>
                <a:latin typeface="Verdana"/>
                <a:cs typeface="Verdana"/>
              </a:rPr>
              <a:t>Parte I:Revisión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la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Ejecución  Presupuestaria</a:t>
            </a:r>
          </a:p>
          <a:p>
            <a:pPr marL="195580" marR="5080" indent="-100965">
              <a:lnSpc>
                <a:spcPts val="3379"/>
              </a:lnSpc>
              <a:spcBef>
                <a:spcPts val="95"/>
              </a:spcBef>
              <a:tabLst>
                <a:tab pos="2298065" algn="l"/>
              </a:tabLst>
            </a:pP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Parte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Verdana"/>
                <a:cs typeface="Verdana"/>
              </a:rPr>
              <a:t>II:	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Análisis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del </a:t>
            </a:r>
            <a:r>
              <a:rPr sz="2800" spc="-5" dirty="0">
                <a:solidFill>
                  <a:srgbClr val="FFC000"/>
                </a:solidFill>
                <a:latin typeface="Verdana"/>
                <a:cs typeface="Verdana"/>
              </a:rPr>
              <a:t>Desempeño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la 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Gestión</a:t>
            </a:r>
          </a:p>
          <a:p>
            <a:pPr marL="94615">
              <a:lnSpc>
                <a:spcPts val="3250"/>
              </a:lnSpc>
              <a:tabLst>
                <a:tab pos="2298065" algn="l"/>
              </a:tabLst>
            </a:pP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Parte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spc="-5" dirty="0" smtClean="0">
                <a:solidFill>
                  <a:srgbClr val="FFC000"/>
                </a:solidFill>
                <a:latin typeface="Verdana"/>
                <a:cs typeface="Verdana"/>
              </a:rPr>
              <a:t>III:</a:t>
            </a:r>
            <a:r>
              <a:rPr sz="2800" dirty="0" smtClean="0">
                <a:solidFill>
                  <a:srgbClr val="FFC000"/>
                </a:solidFill>
                <a:latin typeface="Verdana"/>
                <a:cs typeface="Verdana"/>
              </a:rPr>
              <a:t>Enumeración</a:t>
            </a:r>
            <a:r>
              <a:rPr sz="2800" dirty="0" smtClean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800" spc="-3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problemas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35811" y="3928872"/>
            <a:ext cx="22136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pr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800" spc="-25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nt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dos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48511" y="4793096"/>
            <a:ext cx="1965960" cy="445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4200" baseline="1984" dirty="0">
                <a:solidFill>
                  <a:srgbClr val="FFFFFF"/>
                </a:solidFill>
                <a:latin typeface="Verdana"/>
                <a:cs typeface="Verdana"/>
              </a:rPr>
              <a:t>corr</a:t>
            </a:r>
            <a:r>
              <a:rPr sz="4200" spc="-10717" baseline="198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dirty="0">
                <a:latin typeface="Verdana"/>
                <a:cs typeface="Verdana"/>
              </a:rPr>
              <a:t>corr</a:t>
            </a:r>
            <a:r>
              <a:rPr sz="2800" spc="-95" dirty="0">
                <a:latin typeface="Verdana"/>
                <a:cs typeface="Verdana"/>
              </a:rPr>
              <a:t>e</a:t>
            </a:r>
            <a:r>
              <a:rPr sz="4200" baseline="198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200" spc="-3712" baseline="198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dirty="0">
                <a:latin typeface="Verdana"/>
                <a:cs typeface="Verdana"/>
              </a:rPr>
              <a:t>c</a:t>
            </a:r>
            <a:r>
              <a:rPr sz="2800" spc="-125" dirty="0">
                <a:latin typeface="Verdana"/>
                <a:cs typeface="Verdana"/>
              </a:rPr>
              <a:t>t</a:t>
            </a:r>
            <a:r>
              <a:rPr sz="4200" spc="-1012" baseline="198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75" dirty="0">
                <a:latin typeface="Verdana"/>
                <a:cs typeface="Verdana"/>
              </a:rPr>
              <a:t>i</a:t>
            </a:r>
            <a:r>
              <a:rPr sz="4200" spc="-2354" baseline="1984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800" spc="-105" dirty="0">
                <a:latin typeface="Verdana"/>
                <a:cs typeface="Verdana"/>
              </a:rPr>
              <a:t>v</a:t>
            </a:r>
            <a:r>
              <a:rPr sz="4200" spc="-2385" baseline="198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100" dirty="0">
                <a:latin typeface="Verdana"/>
                <a:cs typeface="Verdana"/>
              </a:rPr>
              <a:t>a</a:t>
            </a:r>
            <a:r>
              <a:rPr sz="4200" spc="-2054" baseline="198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dirty="0">
                <a:latin typeface="Verdana"/>
                <a:cs typeface="Verdana"/>
              </a:rPr>
              <a:t>s</a:t>
            </a:r>
          </a:p>
        </p:txBody>
      </p:sp>
      <p:sp>
        <p:nvSpPr>
          <p:cNvPr id="15" name="object 15"/>
          <p:cNvSpPr/>
          <p:nvPr/>
        </p:nvSpPr>
        <p:spPr>
          <a:xfrm>
            <a:off x="774191" y="4843779"/>
            <a:ext cx="8705215" cy="515620"/>
          </a:xfrm>
          <a:custGeom>
            <a:avLst/>
            <a:gdLst/>
            <a:ahLst/>
            <a:cxnLst/>
            <a:rect l="l" t="t" r="r" b="b"/>
            <a:pathLst>
              <a:path w="8705215" h="515620">
                <a:moveTo>
                  <a:pt x="0" y="515112"/>
                </a:moveTo>
                <a:lnTo>
                  <a:pt x="8705088" y="515112"/>
                </a:lnTo>
                <a:lnTo>
                  <a:pt x="8705088" y="0"/>
                </a:lnTo>
                <a:lnTo>
                  <a:pt x="0" y="0"/>
                </a:lnTo>
                <a:lnTo>
                  <a:pt x="0" y="51511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852932" y="4274515"/>
            <a:ext cx="6252845" cy="1043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745"/>
              </a:spcBef>
              <a:tabLst>
                <a:tab pos="2298065" algn="l"/>
              </a:tabLst>
            </a:pP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Parte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IV: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Definición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800" spc="-6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medidas</a:t>
            </a: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800" b="1" dirty="0">
                <a:solidFill>
                  <a:srgbClr val="00FF00"/>
                </a:solidFill>
                <a:latin typeface="Arial"/>
                <a:cs typeface="Arial"/>
              </a:rPr>
              <a:t>Plazos </a:t>
            </a:r>
            <a:r>
              <a:rPr sz="2800" b="1" spc="-5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2800" b="1" spc="1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FF00"/>
                </a:solidFill>
                <a:latin typeface="Arial"/>
                <a:cs typeface="Arial"/>
              </a:rPr>
              <a:t>presentación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4191" y="5529579"/>
            <a:ext cx="7702550" cy="1676400"/>
          </a:xfrm>
          <a:custGeom>
            <a:avLst/>
            <a:gdLst/>
            <a:ahLst/>
            <a:cxnLst/>
            <a:rect l="l" t="t" r="r" b="b"/>
            <a:pathLst>
              <a:path w="7702550" h="1676400">
                <a:moveTo>
                  <a:pt x="0" y="1676400"/>
                </a:moveTo>
                <a:lnTo>
                  <a:pt x="7702296" y="1676400"/>
                </a:lnTo>
                <a:lnTo>
                  <a:pt x="7702296" y="0"/>
                </a:lnTo>
                <a:lnTo>
                  <a:pt x="0" y="0"/>
                </a:lnTo>
                <a:lnTo>
                  <a:pt x="0" y="167640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852932" y="5559552"/>
            <a:ext cx="6929120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7975" marR="5080" indent="-295910">
              <a:lnSpc>
                <a:spcPct val="100000"/>
              </a:lnSpc>
              <a:spcBef>
                <a:spcPts val="105"/>
              </a:spcBef>
              <a:buClr>
                <a:srgbClr val="336699"/>
              </a:buClr>
              <a:buSzPct val="57142"/>
              <a:buChar char="-"/>
              <a:tabLst>
                <a:tab pos="307975" algn="l"/>
                <a:tab pos="308610" algn="l"/>
                <a:tab pos="2298065" algn="l"/>
              </a:tabLst>
            </a:pPr>
            <a:r>
              <a:rPr sz="2800" spc="-5" dirty="0">
                <a:solidFill>
                  <a:srgbClr val="FFC000"/>
                </a:solidFill>
                <a:latin typeface="Verdana"/>
                <a:cs typeface="Verdana"/>
              </a:rPr>
              <a:t>Semestral	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: 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dentro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los </a:t>
            </a:r>
            <a:r>
              <a:rPr sz="2800" spc="-15" dirty="0">
                <a:solidFill>
                  <a:srgbClr val="FFC000"/>
                </a:solidFill>
                <a:latin typeface="Verdana"/>
                <a:cs typeface="Verdana"/>
              </a:rPr>
              <a:t>20 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días</a:t>
            </a:r>
            <a:r>
              <a:rPr sz="2800" spc="-9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vencido</a:t>
            </a:r>
          </a:p>
          <a:p>
            <a:pPr marL="307975" marR="5080" indent="-295910">
              <a:lnSpc>
                <a:spcPct val="100000"/>
              </a:lnSpc>
              <a:buClr>
                <a:srgbClr val="336699"/>
              </a:buClr>
              <a:buChar char="-"/>
              <a:tabLst>
                <a:tab pos="308610" algn="l"/>
                <a:tab pos="2298065" algn="l"/>
              </a:tabLst>
            </a:pP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Anual	: 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dentro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800" spc="10" dirty="0">
                <a:solidFill>
                  <a:srgbClr val="FFC000"/>
                </a:solidFill>
                <a:latin typeface="Verdana"/>
                <a:cs typeface="Verdana"/>
              </a:rPr>
              <a:t>los </a:t>
            </a:r>
            <a:r>
              <a:rPr sz="2800" spc="-15" dirty="0">
                <a:solidFill>
                  <a:srgbClr val="FFC000"/>
                </a:solidFill>
                <a:latin typeface="Verdana"/>
                <a:cs typeface="Verdana"/>
              </a:rPr>
              <a:t>15 </a:t>
            </a:r>
            <a:r>
              <a:rPr sz="2800" spc="5" dirty="0">
                <a:solidFill>
                  <a:srgbClr val="FFC000"/>
                </a:solidFill>
                <a:latin typeface="Verdana"/>
                <a:cs typeface="Verdana"/>
              </a:rPr>
              <a:t>días</a:t>
            </a:r>
            <a:r>
              <a:rPr sz="2800" spc="-9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de 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vencido </a:t>
            </a:r>
            <a:r>
              <a:rPr sz="2800" spc="-10" dirty="0">
                <a:solidFill>
                  <a:srgbClr val="FFC000"/>
                </a:solidFill>
                <a:latin typeface="Verdana"/>
                <a:cs typeface="Verdana"/>
              </a:rPr>
              <a:t>el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ejercicio</a:t>
            </a:r>
            <a:r>
              <a:rPr sz="2800" spc="-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C000"/>
                </a:solidFill>
                <a:latin typeface="Verdana"/>
                <a:cs typeface="Verdana"/>
              </a:rPr>
              <a:t>presupuestario</a:t>
            </a:r>
          </a:p>
        </p:txBody>
      </p:sp>
      <p:sp>
        <p:nvSpPr>
          <p:cNvPr id="19" name="object 19"/>
          <p:cNvSpPr/>
          <p:nvPr/>
        </p:nvSpPr>
        <p:spPr>
          <a:xfrm>
            <a:off x="7531608" y="2856484"/>
            <a:ext cx="2389630" cy="3639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4541011" y="3974593"/>
            <a:ext cx="532638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Se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remite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a: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Comisión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Presupuesto </a:t>
            </a:r>
            <a:r>
              <a:rPr sz="1600" b="1" spc="-10" dirty="0">
                <a:solidFill>
                  <a:srgbClr val="FFC000"/>
                </a:solidFill>
                <a:latin typeface="Arial"/>
                <a:cs typeface="Arial"/>
              </a:rPr>
              <a:t>del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Congreso,</a:t>
            </a:r>
            <a:r>
              <a:rPr sz="1600" b="1" spc="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41011" y="4218433"/>
            <a:ext cx="334137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Contraloría General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y a </a:t>
            </a:r>
            <a:r>
              <a:rPr sz="1600" b="1" spc="5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1600" b="1" spc="-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C000"/>
                </a:solidFill>
                <a:latin typeface="Arial"/>
                <a:cs typeface="Arial"/>
              </a:rPr>
              <a:t>DNPP</a:t>
            </a:r>
            <a:endParaRPr sz="1600" dirty="0">
              <a:solidFill>
                <a:srgbClr val="FFC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86332" y="740664"/>
            <a:ext cx="62223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FFFF66"/>
                </a:solidFill>
              </a:rPr>
              <a:t>INTERRELACIONES ENTRE</a:t>
            </a:r>
            <a:r>
              <a:rPr sz="3000" spc="-25" dirty="0">
                <a:solidFill>
                  <a:srgbClr val="FFFF66"/>
                </a:solidFill>
              </a:rPr>
              <a:t> </a:t>
            </a:r>
            <a:r>
              <a:rPr sz="3000" dirty="0">
                <a:solidFill>
                  <a:srgbClr val="FFFF66"/>
                </a:solidFill>
              </a:rPr>
              <a:t>SISTEMAS</a:t>
            </a:r>
            <a:endParaRPr sz="3000" dirty="0"/>
          </a:p>
        </p:txBody>
      </p:sp>
      <p:sp>
        <p:nvSpPr>
          <p:cNvPr id="6" name="object 6"/>
          <p:cNvSpPr/>
          <p:nvPr/>
        </p:nvSpPr>
        <p:spPr>
          <a:xfrm>
            <a:off x="4407408" y="5529579"/>
            <a:ext cx="2383790" cy="1369060"/>
          </a:xfrm>
          <a:custGeom>
            <a:avLst/>
            <a:gdLst/>
            <a:ahLst/>
            <a:cxnLst/>
            <a:rect l="l" t="t" r="r" b="b"/>
            <a:pathLst>
              <a:path w="2383790" h="1369059">
                <a:moveTo>
                  <a:pt x="1255776" y="0"/>
                </a:moveTo>
                <a:lnTo>
                  <a:pt x="1133855" y="0"/>
                </a:lnTo>
                <a:lnTo>
                  <a:pt x="1069847" y="3048"/>
                </a:lnTo>
                <a:lnTo>
                  <a:pt x="1011936" y="9144"/>
                </a:lnTo>
                <a:lnTo>
                  <a:pt x="954024" y="12192"/>
                </a:lnTo>
                <a:lnTo>
                  <a:pt x="838200" y="30480"/>
                </a:lnTo>
                <a:lnTo>
                  <a:pt x="728471" y="54864"/>
                </a:lnTo>
                <a:lnTo>
                  <a:pt x="676655" y="67056"/>
                </a:lnTo>
                <a:lnTo>
                  <a:pt x="624839" y="82296"/>
                </a:lnTo>
                <a:lnTo>
                  <a:pt x="576071" y="97536"/>
                </a:lnTo>
                <a:lnTo>
                  <a:pt x="478536" y="134112"/>
                </a:lnTo>
                <a:lnTo>
                  <a:pt x="432815" y="155448"/>
                </a:lnTo>
                <a:lnTo>
                  <a:pt x="390143" y="176784"/>
                </a:lnTo>
                <a:lnTo>
                  <a:pt x="350519" y="201168"/>
                </a:lnTo>
                <a:lnTo>
                  <a:pt x="310895" y="222504"/>
                </a:lnTo>
                <a:lnTo>
                  <a:pt x="271271" y="249936"/>
                </a:lnTo>
                <a:lnTo>
                  <a:pt x="237743" y="277368"/>
                </a:lnTo>
                <a:lnTo>
                  <a:pt x="201167" y="301752"/>
                </a:lnTo>
                <a:lnTo>
                  <a:pt x="173736" y="329184"/>
                </a:lnTo>
                <a:lnTo>
                  <a:pt x="146303" y="359664"/>
                </a:lnTo>
                <a:lnTo>
                  <a:pt x="118871" y="387096"/>
                </a:lnTo>
                <a:lnTo>
                  <a:pt x="94487" y="417576"/>
                </a:lnTo>
                <a:lnTo>
                  <a:pt x="51815" y="481584"/>
                </a:lnTo>
                <a:lnTo>
                  <a:pt x="24383" y="548640"/>
                </a:lnTo>
                <a:lnTo>
                  <a:pt x="12191" y="579120"/>
                </a:lnTo>
                <a:lnTo>
                  <a:pt x="6095" y="615696"/>
                </a:lnTo>
                <a:lnTo>
                  <a:pt x="0" y="682752"/>
                </a:lnTo>
                <a:lnTo>
                  <a:pt x="6095" y="755904"/>
                </a:lnTo>
                <a:lnTo>
                  <a:pt x="36575" y="856488"/>
                </a:lnTo>
                <a:lnTo>
                  <a:pt x="94487" y="950976"/>
                </a:lnTo>
                <a:lnTo>
                  <a:pt x="118871" y="981457"/>
                </a:lnTo>
                <a:lnTo>
                  <a:pt x="146303" y="1011936"/>
                </a:lnTo>
                <a:lnTo>
                  <a:pt x="201167" y="1066800"/>
                </a:lnTo>
                <a:lnTo>
                  <a:pt x="237743" y="1094232"/>
                </a:lnTo>
                <a:lnTo>
                  <a:pt x="271271" y="1121664"/>
                </a:lnTo>
                <a:lnTo>
                  <a:pt x="310895" y="1143000"/>
                </a:lnTo>
                <a:lnTo>
                  <a:pt x="350519" y="1170432"/>
                </a:lnTo>
                <a:lnTo>
                  <a:pt x="390143" y="1191768"/>
                </a:lnTo>
                <a:lnTo>
                  <a:pt x="432815" y="1213104"/>
                </a:lnTo>
                <a:lnTo>
                  <a:pt x="478536" y="1234440"/>
                </a:lnTo>
                <a:lnTo>
                  <a:pt x="576071" y="1271016"/>
                </a:lnTo>
                <a:lnTo>
                  <a:pt x="624839" y="1286256"/>
                </a:lnTo>
                <a:lnTo>
                  <a:pt x="728471" y="1316736"/>
                </a:lnTo>
                <a:lnTo>
                  <a:pt x="838200" y="1341120"/>
                </a:lnTo>
                <a:lnTo>
                  <a:pt x="896112" y="1347216"/>
                </a:lnTo>
                <a:lnTo>
                  <a:pt x="954024" y="1356360"/>
                </a:lnTo>
                <a:lnTo>
                  <a:pt x="1011936" y="1362456"/>
                </a:lnTo>
                <a:lnTo>
                  <a:pt x="1133855" y="1368552"/>
                </a:lnTo>
                <a:lnTo>
                  <a:pt x="1255776" y="1368552"/>
                </a:lnTo>
                <a:lnTo>
                  <a:pt x="1374647" y="1362456"/>
                </a:lnTo>
                <a:lnTo>
                  <a:pt x="1429512" y="1356360"/>
                </a:lnTo>
                <a:lnTo>
                  <a:pt x="1490471" y="1347216"/>
                </a:lnTo>
                <a:lnTo>
                  <a:pt x="1545336" y="1341120"/>
                </a:lnTo>
                <a:lnTo>
                  <a:pt x="1603247" y="1328928"/>
                </a:lnTo>
                <a:lnTo>
                  <a:pt x="1655064" y="1316736"/>
                </a:lnTo>
                <a:lnTo>
                  <a:pt x="1709927" y="1301496"/>
                </a:lnTo>
                <a:lnTo>
                  <a:pt x="1761743" y="1286256"/>
                </a:lnTo>
                <a:lnTo>
                  <a:pt x="1807464" y="1271016"/>
                </a:lnTo>
                <a:lnTo>
                  <a:pt x="1859279" y="1252728"/>
                </a:lnTo>
                <a:lnTo>
                  <a:pt x="1905000" y="1234440"/>
                </a:lnTo>
                <a:lnTo>
                  <a:pt x="1950719" y="1213104"/>
                </a:lnTo>
                <a:lnTo>
                  <a:pt x="2036064" y="1170432"/>
                </a:lnTo>
                <a:lnTo>
                  <a:pt x="2075688" y="1143000"/>
                </a:lnTo>
                <a:lnTo>
                  <a:pt x="2112264" y="1121664"/>
                </a:lnTo>
                <a:lnTo>
                  <a:pt x="2148840" y="1094232"/>
                </a:lnTo>
                <a:lnTo>
                  <a:pt x="2182367" y="1066800"/>
                </a:lnTo>
                <a:lnTo>
                  <a:pt x="2209799" y="1039368"/>
                </a:lnTo>
                <a:lnTo>
                  <a:pt x="2240280" y="1011936"/>
                </a:lnTo>
                <a:lnTo>
                  <a:pt x="2267712" y="981457"/>
                </a:lnTo>
                <a:lnTo>
                  <a:pt x="2292095" y="950976"/>
                </a:lnTo>
                <a:lnTo>
                  <a:pt x="2310384" y="920496"/>
                </a:lnTo>
                <a:lnTo>
                  <a:pt x="2331719" y="890016"/>
                </a:lnTo>
                <a:lnTo>
                  <a:pt x="2362199" y="822960"/>
                </a:lnTo>
                <a:lnTo>
                  <a:pt x="2371343" y="789432"/>
                </a:lnTo>
                <a:lnTo>
                  <a:pt x="2377440" y="755904"/>
                </a:lnTo>
                <a:lnTo>
                  <a:pt x="2383536" y="719328"/>
                </a:lnTo>
                <a:lnTo>
                  <a:pt x="2383536" y="649224"/>
                </a:lnTo>
                <a:lnTo>
                  <a:pt x="2377440" y="615696"/>
                </a:lnTo>
                <a:lnTo>
                  <a:pt x="2371343" y="579120"/>
                </a:lnTo>
                <a:lnTo>
                  <a:pt x="2362199" y="548640"/>
                </a:lnTo>
                <a:lnTo>
                  <a:pt x="2331719" y="481584"/>
                </a:lnTo>
                <a:lnTo>
                  <a:pt x="2310384" y="448056"/>
                </a:lnTo>
                <a:lnTo>
                  <a:pt x="2292095" y="417576"/>
                </a:lnTo>
                <a:lnTo>
                  <a:pt x="2267712" y="387096"/>
                </a:lnTo>
                <a:lnTo>
                  <a:pt x="2182367" y="301752"/>
                </a:lnTo>
                <a:lnTo>
                  <a:pt x="2148840" y="277368"/>
                </a:lnTo>
                <a:lnTo>
                  <a:pt x="2075688" y="222504"/>
                </a:lnTo>
                <a:lnTo>
                  <a:pt x="2036064" y="201168"/>
                </a:lnTo>
                <a:lnTo>
                  <a:pt x="1993391" y="176784"/>
                </a:lnTo>
                <a:lnTo>
                  <a:pt x="1950719" y="155448"/>
                </a:lnTo>
                <a:lnTo>
                  <a:pt x="1905000" y="134112"/>
                </a:lnTo>
                <a:lnTo>
                  <a:pt x="1859279" y="115824"/>
                </a:lnTo>
                <a:lnTo>
                  <a:pt x="1807464" y="97536"/>
                </a:lnTo>
                <a:lnTo>
                  <a:pt x="1761743" y="82296"/>
                </a:lnTo>
                <a:lnTo>
                  <a:pt x="1709927" y="67056"/>
                </a:lnTo>
                <a:lnTo>
                  <a:pt x="1655064" y="54864"/>
                </a:lnTo>
                <a:lnTo>
                  <a:pt x="1603247" y="42672"/>
                </a:lnTo>
                <a:lnTo>
                  <a:pt x="1545336" y="30480"/>
                </a:lnTo>
                <a:lnTo>
                  <a:pt x="1490471" y="21336"/>
                </a:lnTo>
                <a:lnTo>
                  <a:pt x="1429512" y="12192"/>
                </a:lnTo>
                <a:lnTo>
                  <a:pt x="1374647" y="9144"/>
                </a:lnTo>
                <a:lnTo>
                  <a:pt x="1313688" y="3048"/>
                </a:lnTo>
                <a:lnTo>
                  <a:pt x="1255776" y="0"/>
                </a:lnTo>
                <a:close/>
              </a:path>
            </a:pathLst>
          </a:custGeom>
          <a:solidFill>
            <a:srgbClr val="8F5F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141467" y="6047232"/>
            <a:ext cx="9182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nt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l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6590" y="3625088"/>
            <a:ext cx="2395728" cy="83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54024" y="4456684"/>
            <a:ext cx="2343912" cy="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96696" y="4543044"/>
            <a:ext cx="2258567" cy="462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26590" y="3624579"/>
            <a:ext cx="2395855" cy="1381125"/>
          </a:xfrm>
          <a:custGeom>
            <a:avLst/>
            <a:gdLst/>
            <a:ahLst/>
            <a:cxnLst/>
            <a:rect l="l" t="t" r="r" b="b"/>
            <a:pathLst>
              <a:path w="2395854" h="1381125">
                <a:moveTo>
                  <a:pt x="1197865" y="0"/>
                </a:moveTo>
                <a:lnTo>
                  <a:pt x="1258825" y="0"/>
                </a:lnTo>
                <a:lnTo>
                  <a:pt x="1319785" y="3048"/>
                </a:lnTo>
                <a:lnTo>
                  <a:pt x="1380745" y="9144"/>
                </a:lnTo>
                <a:lnTo>
                  <a:pt x="1438657" y="15240"/>
                </a:lnTo>
                <a:lnTo>
                  <a:pt x="1496569" y="21336"/>
                </a:lnTo>
                <a:lnTo>
                  <a:pt x="1554481" y="30480"/>
                </a:lnTo>
                <a:lnTo>
                  <a:pt x="1609345" y="42672"/>
                </a:lnTo>
                <a:lnTo>
                  <a:pt x="1664209" y="54864"/>
                </a:lnTo>
                <a:lnTo>
                  <a:pt x="1716025" y="67056"/>
                </a:lnTo>
                <a:lnTo>
                  <a:pt x="1767841" y="85344"/>
                </a:lnTo>
                <a:lnTo>
                  <a:pt x="1816609" y="100584"/>
                </a:lnTo>
                <a:lnTo>
                  <a:pt x="1865377" y="118872"/>
                </a:lnTo>
                <a:lnTo>
                  <a:pt x="1914145" y="137160"/>
                </a:lnTo>
                <a:lnTo>
                  <a:pt x="1959865" y="158496"/>
                </a:lnTo>
                <a:lnTo>
                  <a:pt x="2002537" y="179832"/>
                </a:lnTo>
                <a:lnTo>
                  <a:pt x="2042161" y="204216"/>
                </a:lnTo>
                <a:lnTo>
                  <a:pt x="2084833" y="225552"/>
                </a:lnTo>
                <a:lnTo>
                  <a:pt x="2121409" y="252984"/>
                </a:lnTo>
                <a:lnTo>
                  <a:pt x="2157985" y="277368"/>
                </a:lnTo>
                <a:lnTo>
                  <a:pt x="2191513" y="304800"/>
                </a:lnTo>
                <a:lnTo>
                  <a:pt x="2221993" y="332232"/>
                </a:lnTo>
                <a:lnTo>
                  <a:pt x="2249425" y="362712"/>
                </a:lnTo>
                <a:lnTo>
                  <a:pt x="2276857" y="393192"/>
                </a:lnTo>
                <a:lnTo>
                  <a:pt x="2301241" y="423672"/>
                </a:lnTo>
                <a:lnTo>
                  <a:pt x="2340865" y="484632"/>
                </a:lnTo>
                <a:lnTo>
                  <a:pt x="2371345" y="551688"/>
                </a:lnTo>
                <a:lnTo>
                  <a:pt x="2389633" y="621792"/>
                </a:lnTo>
                <a:lnTo>
                  <a:pt x="2395729" y="691896"/>
                </a:lnTo>
                <a:lnTo>
                  <a:pt x="2392681" y="728472"/>
                </a:lnTo>
                <a:lnTo>
                  <a:pt x="2389633" y="762000"/>
                </a:lnTo>
                <a:lnTo>
                  <a:pt x="2380489" y="795528"/>
                </a:lnTo>
                <a:lnTo>
                  <a:pt x="2371345" y="829056"/>
                </a:lnTo>
                <a:lnTo>
                  <a:pt x="2340865" y="896112"/>
                </a:lnTo>
                <a:lnTo>
                  <a:pt x="2301241" y="960120"/>
                </a:lnTo>
                <a:lnTo>
                  <a:pt x="2249425" y="1018032"/>
                </a:lnTo>
                <a:lnTo>
                  <a:pt x="2221993" y="1048512"/>
                </a:lnTo>
                <a:lnTo>
                  <a:pt x="2191513" y="1075944"/>
                </a:lnTo>
                <a:lnTo>
                  <a:pt x="2157985" y="1103376"/>
                </a:lnTo>
                <a:lnTo>
                  <a:pt x="2121409" y="1127760"/>
                </a:lnTo>
                <a:lnTo>
                  <a:pt x="2084833" y="1155192"/>
                </a:lnTo>
                <a:lnTo>
                  <a:pt x="2042161" y="1176528"/>
                </a:lnTo>
                <a:lnTo>
                  <a:pt x="2002537" y="1200912"/>
                </a:lnTo>
                <a:lnTo>
                  <a:pt x="1959865" y="1222248"/>
                </a:lnTo>
                <a:lnTo>
                  <a:pt x="1914145" y="1243584"/>
                </a:lnTo>
                <a:lnTo>
                  <a:pt x="1865377" y="1261872"/>
                </a:lnTo>
                <a:lnTo>
                  <a:pt x="1816609" y="1280160"/>
                </a:lnTo>
                <a:lnTo>
                  <a:pt x="1767841" y="1295400"/>
                </a:lnTo>
                <a:lnTo>
                  <a:pt x="1716025" y="1313688"/>
                </a:lnTo>
                <a:lnTo>
                  <a:pt x="1664209" y="1325880"/>
                </a:lnTo>
                <a:lnTo>
                  <a:pt x="1609345" y="1338072"/>
                </a:lnTo>
                <a:lnTo>
                  <a:pt x="1554481" y="1350264"/>
                </a:lnTo>
                <a:lnTo>
                  <a:pt x="1496569" y="1359408"/>
                </a:lnTo>
                <a:lnTo>
                  <a:pt x="1438657" y="1365504"/>
                </a:lnTo>
                <a:lnTo>
                  <a:pt x="1380745" y="1371600"/>
                </a:lnTo>
                <a:lnTo>
                  <a:pt x="1319785" y="1377696"/>
                </a:lnTo>
                <a:lnTo>
                  <a:pt x="1258825" y="1380744"/>
                </a:lnTo>
                <a:lnTo>
                  <a:pt x="1197865" y="1380744"/>
                </a:lnTo>
                <a:lnTo>
                  <a:pt x="1136905" y="1380744"/>
                </a:lnTo>
                <a:lnTo>
                  <a:pt x="1075945" y="1377696"/>
                </a:lnTo>
                <a:lnTo>
                  <a:pt x="1014985" y="1371600"/>
                </a:lnTo>
                <a:lnTo>
                  <a:pt x="957073" y="1365504"/>
                </a:lnTo>
                <a:lnTo>
                  <a:pt x="899161" y="1359408"/>
                </a:lnTo>
                <a:lnTo>
                  <a:pt x="841249" y="1350264"/>
                </a:lnTo>
                <a:lnTo>
                  <a:pt x="786385" y="1338072"/>
                </a:lnTo>
                <a:lnTo>
                  <a:pt x="731521" y="1325880"/>
                </a:lnTo>
                <a:lnTo>
                  <a:pt x="679705" y="1313688"/>
                </a:lnTo>
                <a:lnTo>
                  <a:pt x="627889" y="1295400"/>
                </a:lnTo>
                <a:lnTo>
                  <a:pt x="579121" y="1280160"/>
                </a:lnTo>
                <a:lnTo>
                  <a:pt x="527305" y="1261872"/>
                </a:lnTo>
                <a:lnTo>
                  <a:pt x="481585" y="1243584"/>
                </a:lnTo>
                <a:lnTo>
                  <a:pt x="435865" y="1222248"/>
                </a:lnTo>
                <a:lnTo>
                  <a:pt x="393193" y="1200912"/>
                </a:lnTo>
                <a:lnTo>
                  <a:pt x="350521" y="1176528"/>
                </a:lnTo>
                <a:lnTo>
                  <a:pt x="313945" y="1155192"/>
                </a:lnTo>
                <a:lnTo>
                  <a:pt x="274321" y="1127760"/>
                </a:lnTo>
                <a:lnTo>
                  <a:pt x="237745" y="1103376"/>
                </a:lnTo>
                <a:lnTo>
                  <a:pt x="204217" y="1075944"/>
                </a:lnTo>
                <a:lnTo>
                  <a:pt x="173737" y="1048512"/>
                </a:lnTo>
                <a:lnTo>
                  <a:pt x="143257" y="1018032"/>
                </a:lnTo>
                <a:lnTo>
                  <a:pt x="118872" y="987552"/>
                </a:lnTo>
                <a:lnTo>
                  <a:pt x="94489" y="960120"/>
                </a:lnTo>
                <a:lnTo>
                  <a:pt x="73153" y="926592"/>
                </a:lnTo>
                <a:lnTo>
                  <a:pt x="36577" y="862584"/>
                </a:lnTo>
                <a:lnTo>
                  <a:pt x="15241" y="795528"/>
                </a:lnTo>
                <a:lnTo>
                  <a:pt x="6097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15241" y="585216"/>
                </a:lnTo>
                <a:lnTo>
                  <a:pt x="36577" y="518160"/>
                </a:lnTo>
                <a:lnTo>
                  <a:pt x="54865" y="484632"/>
                </a:lnTo>
                <a:lnTo>
                  <a:pt x="94489" y="423672"/>
                </a:lnTo>
                <a:lnTo>
                  <a:pt x="118872" y="393192"/>
                </a:lnTo>
                <a:lnTo>
                  <a:pt x="143257" y="362712"/>
                </a:lnTo>
                <a:lnTo>
                  <a:pt x="173737" y="332232"/>
                </a:lnTo>
                <a:lnTo>
                  <a:pt x="204217" y="304800"/>
                </a:lnTo>
                <a:lnTo>
                  <a:pt x="237745" y="277368"/>
                </a:lnTo>
                <a:lnTo>
                  <a:pt x="274321" y="252984"/>
                </a:lnTo>
                <a:lnTo>
                  <a:pt x="313945" y="225552"/>
                </a:lnTo>
                <a:lnTo>
                  <a:pt x="350521" y="204216"/>
                </a:lnTo>
                <a:lnTo>
                  <a:pt x="393193" y="179832"/>
                </a:lnTo>
                <a:lnTo>
                  <a:pt x="435865" y="158496"/>
                </a:lnTo>
                <a:lnTo>
                  <a:pt x="481585" y="137160"/>
                </a:lnTo>
                <a:lnTo>
                  <a:pt x="527305" y="118872"/>
                </a:lnTo>
                <a:lnTo>
                  <a:pt x="579121" y="100584"/>
                </a:lnTo>
                <a:lnTo>
                  <a:pt x="627889" y="85344"/>
                </a:lnTo>
                <a:lnTo>
                  <a:pt x="679705" y="67056"/>
                </a:lnTo>
                <a:lnTo>
                  <a:pt x="731521" y="54864"/>
                </a:lnTo>
                <a:lnTo>
                  <a:pt x="786385" y="42672"/>
                </a:lnTo>
                <a:lnTo>
                  <a:pt x="841249" y="30480"/>
                </a:lnTo>
                <a:lnTo>
                  <a:pt x="899161" y="21336"/>
                </a:lnTo>
                <a:lnTo>
                  <a:pt x="957073" y="15240"/>
                </a:lnTo>
                <a:lnTo>
                  <a:pt x="1014985" y="9144"/>
                </a:lnTo>
                <a:lnTo>
                  <a:pt x="1075945" y="3048"/>
                </a:lnTo>
                <a:lnTo>
                  <a:pt x="1136905" y="0"/>
                </a:lnTo>
                <a:lnTo>
                  <a:pt x="119786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566163" y="4148327"/>
            <a:ext cx="11220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Tesorería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07464" y="5072379"/>
            <a:ext cx="2392680" cy="138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349500" y="5443727"/>
            <a:ext cx="137350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Compras</a:t>
            </a:r>
            <a:r>
              <a:rPr sz="2000" b="1" spc="-85" dirty="0">
                <a:solidFill>
                  <a:srgbClr val="C7FDC7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y  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umini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t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258824" y="0"/>
                </a:moveTo>
                <a:lnTo>
                  <a:pt x="1133856" y="0"/>
                </a:lnTo>
                <a:lnTo>
                  <a:pt x="1072896" y="3048"/>
                </a:lnTo>
                <a:lnTo>
                  <a:pt x="896112" y="21336"/>
                </a:lnTo>
                <a:lnTo>
                  <a:pt x="841248" y="30480"/>
                </a:lnTo>
                <a:lnTo>
                  <a:pt x="783336" y="42672"/>
                </a:lnTo>
                <a:lnTo>
                  <a:pt x="731520" y="54864"/>
                </a:lnTo>
                <a:lnTo>
                  <a:pt x="676656" y="67056"/>
                </a:lnTo>
                <a:lnTo>
                  <a:pt x="624839" y="85344"/>
                </a:lnTo>
                <a:lnTo>
                  <a:pt x="576072" y="100584"/>
                </a:lnTo>
                <a:lnTo>
                  <a:pt x="527303" y="118872"/>
                </a:lnTo>
                <a:lnTo>
                  <a:pt x="481584" y="137160"/>
                </a:lnTo>
                <a:lnTo>
                  <a:pt x="435863" y="158496"/>
                </a:lnTo>
                <a:lnTo>
                  <a:pt x="393191" y="179832"/>
                </a:lnTo>
                <a:lnTo>
                  <a:pt x="350520" y="204216"/>
                </a:lnTo>
                <a:lnTo>
                  <a:pt x="310896" y="225552"/>
                </a:lnTo>
                <a:lnTo>
                  <a:pt x="274320" y="252984"/>
                </a:lnTo>
                <a:lnTo>
                  <a:pt x="237744" y="277368"/>
                </a:lnTo>
                <a:lnTo>
                  <a:pt x="204215" y="304800"/>
                </a:lnTo>
                <a:lnTo>
                  <a:pt x="173736" y="332232"/>
                </a:lnTo>
                <a:lnTo>
                  <a:pt x="143256" y="362712"/>
                </a:lnTo>
                <a:lnTo>
                  <a:pt x="118872" y="393192"/>
                </a:lnTo>
                <a:lnTo>
                  <a:pt x="91439" y="423672"/>
                </a:lnTo>
                <a:lnTo>
                  <a:pt x="51815" y="484632"/>
                </a:lnTo>
                <a:lnTo>
                  <a:pt x="12191" y="585216"/>
                </a:lnTo>
                <a:lnTo>
                  <a:pt x="6096" y="621792"/>
                </a:lnTo>
                <a:lnTo>
                  <a:pt x="0" y="655320"/>
                </a:lnTo>
                <a:lnTo>
                  <a:pt x="0" y="728472"/>
                </a:lnTo>
                <a:lnTo>
                  <a:pt x="12191" y="795528"/>
                </a:lnTo>
                <a:lnTo>
                  <a:pt x="36575" y="862584"/>
                </a:lnTo>
                <a:lnTo>
                  <a:pt x="70103" y="926592"/>
                </a:lnTo>
                <a:lnTo>
                  <a:pt x="91439" y="960120"/>
                </a:lnTo>
                <a:lnTo>
                  <a:pt x="118872" y="987552"/>
                </a:lnTo>
                <a:lnTo>
                  <a:pt x="143256" y="1018032"/>
                </a:lnTo>
                <a:lnTo>
                  <a:pt x="173736" y="1048512"/>
                </a:lnTo>
                <a:lnTo>
                  <a:pt x="204215" y="1075944"/>
                </a:lnTo>
                <a:lnTo>
                  <a:pt x="237744" y="1103376"/>
                </a:lnTo>
                <a:lnTo>
                  <a:pt x="274320" y="1127760"/>
                </a:lnTo>
                <a:lnTo>
                  <a:pt x="310896" y="1155192"/>
                </a:lnTo>
                <a:lnTo>
                  <a:pt x="350520" y="1176528"/>
                </a:lnTo>
                <a:lnTo>
                  <a:pt x="393191" y="1200912"/>
                </a:lnTo>
                <a:lnTo>
                  <a:pt x="435863" y="1222248"/>
                </a:lnTo>
                <a:lnTo>
                  <a:pt x="481584" y="1243584"/>
                </a:lnTo>
                <a:lnTo>
                  <a:pt x="527303" y="1261872"/>
                </a:lnTo>
                <a:lnTo>
                  <a:pt x="576072" y="1280160"/>
                </a:lnTo>
                <a:lnTo>
                  <a:pt x="624839" y="1295400"/>
                </a:lnTo>
                <a:lnTo>
                  <a:pt x="676656" y="1313688"/>
                </a:lnTo>
                <a:lnTo>
                  <a:pt x="731520" y="1325880"/>
                </a:lnTo>
                <a:lnTo>
                  <a:pt x="783336" y="1338072"/>
                </a:lnTo>
                <a:lnTo>
                  <a:pt x="841248" y="1350264"/>
                </a:lnTo>
                <a:lnTo>
                  <a:pt x="896112" y="1359408"/>
                </a:lnTo>
                <a:lnTo>
                  <a:pt x="1072896" y="1377696"/>
                </a:lnTo>
                <a:lnTo>
                  <a:pt x="1133856" y="1380744"/>
                </a:lnTo>
                <a:lnTo>
                  <a:pt x="1258824" y="1380744"/>
                </a:lnTo>
                <a:lnTo>
                  <a:pt x="1316736" y="1377696"/>
                </a:lnTo>
                <a:lnTo>
                  <a:pt x="1493520" y="1359408"/>
                </a:lnTo>
                <a:lnTo>
                  <a:pt x="1551432" y="1350264"/>
                </a:lnTo>
                <a:lnTo>
                  <a:pt x="1716024" y="1313688"/>
                </a:lnTo>
                <a:lnTo>
                  <a:pt x="1767839" y="1295400"/>
                </a:lnTo>
                <a:lnTo>
                  <a:pt x="1816608" y="1280160"/>
                </a:lnTo>
                <a:lnTo>
                  <a:pt x="1865376" y="1261872"/>
                </a:lnTo>
                <a:lnTo>
                  <a:pt x="1911096" y="1243584"/>
                </a:lnTo>
                <a:lnTo>
                  <a:pt x="2002536" y="1200912"/>
                </a:lnTo>
                <a:lnTo>
                  <a:pt x="2042160" y="1176528"/>
                </a:lnTo>
                <a:lnTo>
                  <a:pt x="2081784" y="1155192"/>
                </a:lnTo>
                <a:lnTo>
                  <a:pt x="2118360" y="1127760"/>
                </a:lnTo>
                <a:lnTo>
                  <a:pt x="2154936" y="1103376"/>
                </a:lnTo>
                <a:lnTo>
                  <a:pt x="2221991" y="1048512"/>
                </a:lnTo>
                <a:lnTo>
                  <a:pt x="2249424" y="1018032"/>
                </a:lnTo>
                <a:lnTo>
                  <a:pt x="2273808" y="987552"/>
                </a:lnTo>
                <a:lnTo>
                  <a:pt x="2301240" y="960120"/>
                </a:lnTo>
                <a:lnTo>
                  <a:pt x="2319528" y="926592"/>
                </a:lnTo>
                <a:lnTo>
                  <a:pt x="2340864" y="896112"/>
                </a:lnTo>
                <a:lnTo>
                  <a:pt x="2356104" y="862584"/>
                </a:lnTo>
                <a:lnTo>
                  <a:pt x="2380488" y="795528"/>
                </a:lnTo>
                <a:lnTo>
                  <a:pt x="2392680" y="728472"/>
                </a:lnTo>
                <a:lnTo>
                  <a:pt x="2392680" y="655320"/>
                </a:lnTo>
                <a:lnTo>
                  <a:pt x="2386584" y="621792"/>
                </a:lnTo>
                <a:lnTo>
                  <a:pt x="2380488" y="585216"/>
                </a:lnTo>
                <a:lnTo>
                  <a:pt x="2356104" y="518160"/>
                </a:lnTo>
                <a:lnTo>
                  <a:pt x="2340864" y="484632"/>
                </a:lnTo>
                <a:lnTo>
                  <a:pt x="2319528" y="454152"/>
                </a:lnTo>
                <a:lnTo>
                  <a:pt x="2301240" y="423672"/>
                </a:lnTo>
                <a:lnTo>
                  <a:pt x="2273808" y="393192"/>
                </a:lnTo>
                <a:lnTo>
                  <a:pt x="2249424" y="362712"/>
                </a:lnTo>
                <a:lnTo>
                  <a:pt x="2221991" y="332232"/>
                </a:lnTo>
                <a:lnTo>
                  <a:pt x="2154936" y="277368"/>
                </a:lnTo>
                <a:lnTo>
                  <a:pt x="2118360" y="252984"/>
                </a:lnTo>
                <a:lnTo>
                  <a:pt x="2081784" y="225552"/>
                </a:lnTo>
                <a:lnTo>
                  <a:pt x="2042160" y="204216"/>
                </a:lnTo>
                <a:lnTo>
                  <a:pt x="2002536" y="179832"/>
                </a:lnTo>
                <a:lnTo>
                  <a:pt x="1911096" y="137160"/>
                </a:lnTo>
                <a:lnTo>
                  <a:pt x="1865376" y="118872"/>
                </a:lnTo>
                <a:lnTo>
                  <a:pt x="1816608" y="100584"/>
                </a:lnTo>
                <a:lnTo>
                  <a:pt x="1767839" y="85344"/>
                </a:lnTo>
                <a:lnTo>
                  <a:pt x="1716024" y="67056"/>
                </a:lnTo>
                <a:lnTo>
                  <a:pt x="1551432" y="30480"/>
                </a:lnTo>
                <a:lnTo>
                  <a:pt x="1493520" y="21336"/>
                </a:lnTo>
                <a:lnTo>
                  <a:pt x="1316736" y="3048"/>
                </a:lnTo>
                <a:lnTo>
                  <a:pt x="1258824" y="0"/>
                </a:lnTo>
                <a:close/>
              </a:path>
            </a:pathLst>
          </a:custGeom>
          <a:solidFill>
            <a:srgbClr val="3A0A3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712464" y="1262380"/>
            <a:ext cx="2392680" cy="1381125"/>
          </a:xfrm>
          <a:custGeom>
            <a:avLst/>
            <a:gdLst/>
            <a:ahLst/>
            <a:cxnLst/>
            <a:rect l="l" t="t" r="r" b="b"/>
            <a:pathLst>
              <a:path w="2392679" h="1381125">
                <a:moveTo>
                  <a:pt x="1194815" y="0"/>
                </a:moveTo>
                <a:lnTo>
                  <a:pt x="1258824" y="0"/>
                </a:lnTo>
                <a:lnTo>
                  <a:pt x="1316736" y="3048"/>
                </a:lnTo>
                <a:lnTo>
                  <a:pt x="1377696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6" y="42672"/>
                </a:lnTo>
                <a:lnTo>
                  <a:pt x="1661160" y="54864"/>
                </a:lnTo>
                <a:lnTo>
                  <a:pt x="1716024" y="67056"/>
                </a:lnTo>
                <a:lnTo>
                  <a:pt x="1767839" y="85344"/>
                </a:lnTo>
                <a:lnTo>
                  <a:pt x="1816608" y="100584"/>
                </a:lnTo>
                <a:lnTo>
                  <a:pt x="1865376" y="118872"/>
                </a:lnTo>
                <a:lnTo>
                  <a:pt x="1911096" y="137160"/>
                </a:lnTo>
                <a:lnTo>
                  <a:pt x="1956815" y="158496"/>
                </a:lnTo>
                <a:lnTo>
                  <a:pt x="2002536" y="179832"/>
                </a:lnTo>
                <a:lnTo>
                  <a:pt x="2042160" y="204216"/>
                </a:lnTo>
                <a:lnTo>
                  <a:pt x="2081784" y="225552"/>
                </a:lnTo>
                <a:lnTo>
                  <a:pt x="2118360" y="252984"/>
                </a:lnTo>
                <a:lnTo>
                  <a:pt x="2154936" y="277368"/>
                </a:lnTo>
                <a:lnTo>
                  <a:pt x="2188464" y="304800"/>
                </a:lnTo>
                <a:lnTo>
                  <a:pt x="2221991" y="332232"/>
                </a:lnTo>
                <a:lnTo>
                  <a:pt x="2249424" y="362712"/>
                </a:lnTo>
                <a:lnTo>
                  <a:pt x="2273808" y="393192"/>
                </a:lnTo>
                <a:lnTo>
                  <a:pt x="2301240" y="423672"/>
                </a:lnTo>
                <a:lnTo>
                  <a:pt x="2319528" y="454152"/>
                </a:lnTo>
                <a:lnTo>
                  <a:pt x="2340864" y="484632"/>
                </a:lnTo>
                <a:lnTo>
                  <a:pt x="2356104" y="518160"/>
                </a:lnTo>
                <a:lnTo>
                  <a:pt x="2368296" y="551688"/>
                </a:lnTo>
                <a:lnTo>
                  <a:pt x="2380488" y="585216"/>
                </a:lnTo>
                <a:lnTo>
                  <a:pt x="2386584" y="621792"/>
                </a:lnTo>
                <a:lnTo>
                  <a:pt x="2392680" y="655320"/>
                </a:lnTo>
                <a:lnTo>
                  <a:pt x="2392680" y="691896"/>
                </a:lnTo>
                <a:lnTo>
                  <a:pt x="2392680" y="728472"/>
                </a:lnTo>
                <a:lnTo>
                  <a:pt x="2386584" y="762000"/>
                </a:lnTo>
                <a:lnTo>
                  <a:pt x="2368296" y="829056"/>
                </a:lnTo>
                <a:lnTo>
                  <a:pt x="2340864" y="896112"/>
                </a:lnTo>
                <a:lnTo>
                  <a:pt x="2319528" y="926592"/>
                </a:lnTo>
                <a:lnTo>
                  <a:pt x="2301240" y="960120"/>
                </a:lnTo>
                <a:lnTo>
                  <a:pt x="2273808" y="987552"/>
                </a:lnTo>
                <a:lnTo>
                  <a:pt x="2249424" y="1018032"/>
                </a:lnTo>
                <a:lnTo>
                  <a:pt x="2221991" y="1048512"/>
                </a:lnTo>
                <a:lnTo>
                  <a:pt x="2188464" y="1075944"/>
                </a:lnTo>
                <a:lnTo>
                  <a:pt x="2154936" y="1103376"/>
                </a:lnTo>
                <a:lnTo>
                  <a:pt x="2118360" y="1127760"/>
                </a:lnTo>
                <a:lnTo>
                  <a:pt x="2081784" y="1155192"/>
                </a:lnTo>
                <a:lnTo>
                  <a:pt x="2042160" y="1176528"/>
                </a:lnTo>
                <a:lnTo>
                  <a:pt x="2002536" y="1200912"/>
                </a:lnTo>
                <a:lnTo>
                  <a:pt x="1956815" y="1222248"/>
                </a:lnTo>
                <a:lnTo>
                  <a:pt x="1911096" y="1243584"/>
                </a:lnTo>
                <a:lnTo>
                  <a:pt x="1865376" y="1261872"/>
                </a:lnTo>
                <a:lnTo>
                  <a:pt x="1816608" y="1280160"/>
                </a:lnTo>
                <a:lnTo>
                  <a:pt x="1767839" y="1295400"/>
                </a:lnTo>
                <a:lnTo>
                  <a:pt x="1716024" y="1313688"/>
                </a:lnTo>
                <a:lnTo>
                  <a:pt x="1661160" y="1325880"/>
                </a:lnTo>
                <a:lnTo>
                  <a:pt x="1606296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6" y="1371600"/>
                </a:lnTo>
                <a:lnTo>
                  <a:pt x="1316736" y="1377696"/>
                </a:lnTo>
                <a:lnTo>
                  <a:pt x="1258824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6" y="1377696"/>
                </a:lnTo>
                <a:lnTo>
                  <a:pt x="1014984" y="1371600"/>
                </a:lnTo>
                <a:lnTo>
                  <a:pt x="957072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20" y="1325880"/>
                </a:lnTo>
                <a:lnTo>
                  <a:pt x="676656" y="1313688"/>
                </a:lnTo>
                <a:lnTo>
                  <a:pt x="624839" y="1295400"/>
                </a:lnTo>
                <a:lnTo>
                  <a:pt x="576072" y="1280160"/>
                </a:lnTo>
                <a:lnTo>
                  <a:pt x="527303" y="1261872"/>
                </a:lnTo>
                <a:lnTo>
                  <a:pt x="481584" y="1243584"/>
                </a:lnTo>
                <a:lnTo>
                  <a:pt x="435863" y="1222248"/>
                </a:lnTo>
                <a:lnTo>
                  <a:pt x="393191" y="1200912"/>
                </a:lnTo>
                <a:lnTo>
                  <a:pt x="350520" y="1176528"/>
                </a:lnTo>
                <a:lnTo>
                  <a:pt x="310896" y="1155192"/>
                </a:lnTo>
                <a:lnTo>
                  <a:pt x="274320" y="1127760"/>
                </a:lnTo>
                <a:lnTo>
                  <a:pt x="237744" y="1103376"/>
                </a:lnTo>
                <a:lnTo>
                  <a:pt x="204215" y="1075944"/>
                </a:lnTo>
                <a:lnTo>
                  <a:pt x="173736" y="1048512"/>
                </a:lnTo>
                <a:lnTo>
                  <a:pt x="143256" y="1018032"/>
                </a:lnTo>
                <a:lnTo>
                  <a:pt x="118872" y="987552"/>
                </a:lnTo>
                <a:lnTo>
                  <a:pt x="91439" y="960120"/>
                </a:lnTo>
                <a:lnTo>
                  <a:pt x="70103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4" y="829056"/>
                </a:lnTo>
                <a:lnTo>
                  <a:pt x="12191" y="795528"/>
                </a:lnTo>
                <a:lnTo>
                  <a:pt x="6096" y="762000"/>
                </a:lnTo>
                <a:lnTo>
                  <a:pt x="0" y="728472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4384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0103" y="454152"/>
                </a:lnTo>
                <a:lnTo>
                  <a:pt x="91439" y="423672"/>
                </a:lnTo>
                <a:lnTo>
                  <a:pt x="118872" y="393192"/>
                </a:lnTo>
                <a:lnTo>
                  <a:pt x="143256" y="362712"/>
                </a:lnTo>
                <a:lnTo>
                  <a:pt x="173736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4320" y="252984"/>
                </a:lnTo>
                <a:lnTo>
                  <a:pt x="310896" y="225552"/>
                </a:lnTo>
                <a:lnTo>
                  <a:pt x="350520" y="204216"/>
                </a:lnTo>
                <a:lnTo>
                  <a:pt x="393191" y="179832"/>
                </a:lnTo>
                <a:lnTo>
                  <a:pt x="435863" y="158496"/>
                </a:lnTo>
                <a:lnTo>
                  <a:pt x="481584" y="137160"/>
                </a:lnTo>
                <a:lnTo>
                  <a:pt x="527303" y="118872"/>
                </a:lnTo>
                <a:lnTo>
                  <a:pt x="576072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20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7072" y="15240"/>
                </a:lnTo>
                <a:lnTo>
                  <a:pt x="1014984" y="9144"/>
                </a:lnTo>
                <a:lnTo>
                  <a:pt x="1072896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4443476" y="1633727"/>
            <a:ext cx="9340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C</a:t>
            </a:r>
            <a:r>
              <a:rPr sz="2000" b="1" spc="5" dirty="0">
                <a:solidFill>
                  <a:srgbClr val="C7FDC7"/>
                </a:solidFill>
                <a:latin typeface="Century Gothic"/>
                <a:cs typeface="Century Gothic"/>
              </a:rPr>
              <a:t>r</a:t>
            </a:r>
            <a:r>
              <a:rPr sz="2000" b="1" spc="-15" dirty="0">
                <a:solidFill>
                  <a:srgbClr val="C7FDC7"/>
                </a:solidFill>
                <a:latin typeface="Century Gothic"/>
                <a:cs typeface="Century Gothic"/>
              </a:rPr>
              <a:t>é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d</a:t>
            </a:r>
            <a:r>
              <a:rPr sz="2000" b="1" spc="-5" dirty="0">
                <a:solidFill>
                  <a:srgbClr val="C7FDC7"/>
                </a:solidFill>
                <a:latin typeface="Century Gothic"/>
                <a:cs typeface="Century Gothic"/>
              </a:rPr>
              <a:t>it</a:t>
            </a: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o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3476" y="1938527"/>
            <a:ext cx="9309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C7FDC7"/>
                </a:solidFill>
                <a:latin typeface="Century Gothic"/>
                <a:cs typeface="Century Gothic"/>
              </a:rPr>
              <a:t>Público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6"/>
                </a:lnTo>
                <a:lnTo>
                  <a:pt x="957071" y="15239"/>
                </a:lnTo>
                <a:lnTo>
                  <a:pt x="899159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5"/>
                </a:lnTo>
                <a:lnTo>
                  <a:pt x="627887" y="82296"/>
                </a:lnTo>
                <a:lnTo>
                  <a:pt x="576071" y="100584"/>
                </a:lnTo>
                <a:lnTo>
                  <a:pt x="527303" y="115824"/>
                </a:lnTo>
                <a:lnTo>
                  <a:pt x="481583" y="137160"/>
                </a:lnTo>
                <a:lnTo>
                  <a:pt x="435863" y="155448"/>
                </a:lnTo>
                <a:lnTo>
                  <a:pt x="393191" y="179831"/>
                </a:lnTo>
                <a:lnTo>
                  <a:pt x="350519" y="201167"/>
                </a:lnTo>
                <a:lnTo>
                  <a:pt x="310895" y="225551"/>
                </a:lnTo>
                <a:lnTo>
                  <a:pt x="274319" y="249936"/>
                </a:lnTo>
                <a:lnTo>
                  <a:pt x="237743" y="277367"/>
                </a:lnTo>
                <a:lnTo>
                  <a:pt x="204215" y="304800"/>
                </a:lnTo>
                <a:lnTo>
                  <a:pt x="173735" y="332231"/>
                </a:lnTo>
                <a:lnTo>
                  <a:pt x="143255" y="362712"/>
                </a:lnTo>
                <a:lnTo>
                  <a:pt x="118871" y="390143"/>
                </a:lnTo>
                <a:lnTo>
                  <a:pt x="91439" y="420624"/>
                </a:lnTo>
                <a:lnTo>
                  <a:pt x="51815" y="484631"/>
                </a:lnTo>
                <a:lnTo>
                  <a:pt x="12191" y="585215"/>
                </a:lnTo>
                <a:lnTo>
                  <a:pt x="0" y="652272"/>
                </a:lnTo>
                <a:lnTo>
                  <a:pt x="0" y="725424"/>
                </a:lnTo>
                <a:lnTo>
                  <a:pt x="6095" y="758951"/>
                </a:lnTo>
                <a:lnTo>
                  <a:pt x="12191" y="795527"/>
                </a:lnTo>
                <a:lnTo>
                  <a:pt x="36575" y="862584"/>
                </a:lnTo>
                <a:lnTo>
                  <a:pt x="70103" y="926591"/>
                </a:lnTo>
                <a:lnTo>
                  <a:pt x="118871" y="987551"/>
                </a:lnTo>
                <a:lnTo>
                  <a:pt x="143255" y="1018031"/>
                </a:lnTo>
                <a:lnTo>
                  <a:pt x="173735" y="1048512"/>
                </a:lnTo>
                <a:lnTo>
                  <a:pt x="204215" y="1072896"/>
                </a:lnTo>
                <a:lnTo>
                  <a:pt x="237743" y="1100327"/>
                </a:lnTo>
                <a:lnTo>
                  <a:pt x="274319" y="1127760"/>
                </a:lnTo>
                <a:lnTo>
                  <a:pt x="310895" y="1152144"/>
                </a:lnTo>
                <a:lnTo>
                  <a:pt x="350519" y="1176527"/>
                </a:lnTo>
                <a:lnTo>
                  <a:pt x="393191" y="1200912"/>
                </a:lnTo>
                <a:lnTo>
                  <a:pt x="435863" y="1222247"/>
                </a:lnTo>
                <a:lnTo>
                  <a:pt x="481583" y="1243583"/>
                </a:lnTo>
                <a:lnTo>
                  <a:pt x="527303" y="1261871"/>
                </a:lnTo>
                <a:lnTo>
                  <a:pt x="576071" y="1280159"/>
                </a:lnTo>
                <a:lnTo>
                  <a:pt x="627887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9159" y="1359408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96567" y="1359408"/>
                </a:lnTo>
                <a:lnTo>
                  <a:pt x="1551431" y="1350264"/>
                </a:lnTo>
                <a:lnTo>
                  <a:pt x="1609343" y="1338071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767839" y="1295400"/>
                </a:lnTo>
                <a:lnTo>
                  <a:pt x="1816607" y="1280159"/>
                </a:lnTo>
                <a:lnTo>
                  <a:pt x="1914143" y="1243583"/>
                </a:lnTo>
                <a:lnTo>
                  <a:pt x="1956815" y="1222247"/>
                </a:lnTo>
                <a:lnTo>
                  <a:pt x="2002535" y="1200912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6"/>
                </a:lnTo>
                <a:lnTo>
                  <a:pt x="2221991" y="1048512"/>
                </a:lnTo>
                <a:lnTo>
                  <a:pt x="2249424" y="1018031"/>
                </a:lnTo>
                <a:lnTo>
                  <a:pt x="2273807" y="987551"/>
                </a:lnTo>
                <a:lnTo>
                  <a:pt x="2301239" y="957072"/>
                </a:lnTo>
                <a:lnTo>
                  <a:pt x="2319528" y="926591"/>
                </a:lnTo>
                <a:lnTo>
                  <a:pt x="2340863" y="896112"/>
                </a:lnTo>
                <a:lnTo>
                  <a:pt x="2356104" y="862584"/>
                </a:lnTo>
                <a:lnTo>
                  <a:pt x="2380487" y="795527"/>
                </a:lnTo>
                <a:lnTo>
                  <a:pt x="2386583" y="758951"/>
                </a:lnTo>
                <a:lnTo>
                  <a:pt x="2392679" y="725424"/>
                </a:lnTo>
                <a:lnTo>
                  <a:pt x="2392679" y="652272"/>
                </a:lnTo>
                <a:lnTo>
                  <a:pt x="2380487" y="585215"/>
                </a:lnTo>
                <a:lnTo>
                  <a:pt x="2356104" y="518160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301239" y="420624"/>
                </a:lnTo>
                <a:lnTo>
                  <a:pt x="2273807" y="390143"/>
                </a:lnTo>
                <a:lnTo>
                  <a:pt x="2249424" y="362712"/>
                </a:lnTo>
                <a:lnTo>
                  <a:pt x="2221991" y="332231"/>
                </a:lnTo>
                <a:lnTo>
                  <a:pt x="2154935" y="277367"/>
                </a:lnTo>
                <a:lnTo>
                  <a:pt x="2118359" y="249936"/>
                </a:lnTo>
                <a:lnTo>
                  <a:pt x="2081783" y="225551"/>
                </a:lnTo>
                <a:lnTo>
                  <a:pt x="2042159" y="201167"/>
                </a:lnTo>
                <a:lnTo>
                  <a:pt x="1956815" y="155448"/>
                </a:lnTo>
                <a:lnTo>
                  <a:pt x="1865376" y="115824"/>
                </a:lnTo>
                <a:lnTo>
                  <a:pt x="1816607" y="100584"/>
                </a:lnTo>
                <a:lnTo>
                  <a:pt x="1767839" y="82296"/>
                </a:lnTo>
                <a:lnTo>
                  <a:pt x="1716024" y="67055"/>
                </a:lnTo>
                <a:lnTo>
                  <a:pt x="1661159" y="54863"/>
                </a:lnTo>
                <a:lnTo>
                  <a:pt x="1609343" y="39624"/>
                </a:lnTo>
                <a:lnTo>
                  <a:pt x="1496567" y="21336"/>
                </a:lnTo>
                <a:lnTo>
                  <a:pt x="1438655" y="15239"/>
                </a:lnTo>
                <a:lnTo>
                  <a:pt x="1377695" y="6096"/>
                </a:lnTo>
                <a:lnTo>
                  <a:pt x="1258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293864" y="31582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7863" y="0"/>
                </a:moveTo>
                <a:lnTo>
                  <a:pt x="1258824" y="0"/>
                </a:lnTo>
                <a:lnTo>
                  <a:pt x="1319783" y="3048"/>
                </a:lnTo>
                <a:lnTo>
                  <a:pt x="1377695" y="6096"/>
                </a:lnTo>
                <a:lnTo>
                  <a:pt x="1438655" y="15239"/>
                </a:lnTo>
                <a:lnTo>
                  <a:pt x="1496567" y="21336"/>
                </a:lnTo>
                <a:lnTo>
                  <a:pt x="1551431" y="30479"/>
                </a:lnTo>
                <a:lnTo>
                  <a:pt x="1609343" y="39624"/>
                </a:lnTo>
                <a:lnTo>
                  <a:pt x="1661159" y="54863"/>
                </a:lnTo>
                <a:lnTo>
                  <a:pt x="1716024" y="67055"/>
                </a:lnTo>
                <a:lnTo>
                  <a:pt x="1767839" y="82296"/>
                </a:lnTo>
                <a:lnTo>
                  <a:pt x="1816607" y="100584"/>
                </a:lnTo>
                <a:lnTo>
                  <a:pt x="1865376" y="115824"/>
                </a:lnTo>
                <a:lnTo>
                  <a:pt x="1914143" y="137160"/>
                </a:lnTo>
                <a:lnTo>
                  <a:pt x="1956815" y="155448"/>
                </a:lnTo>
                <a:lnTo>
                  <a:pt x="2002535" y="179831"/>
                </a:lnTo>
                <a:lnTo>
                  <a:pt x="2042159" y="201167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7367"/>
                </a:lnTo>
                <a:lnTo>
                  <a:pt x="2188463" y="304800"/>
                </a:lnTo>
                <a:lnTo>
                  <a:pt x="2221991" y="332231"/>
                </a:lnTo>
                <a:lnTo>
                  <a:pt x="2249424" y="362712"/>
                </a:lnTo>
                <a:lnTo>
                  <a:pt x="2273807" y="390143"/>
                </a:lnTo>
                <a:lnTo>
                  <a:pt x="2301239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6104" y="518160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3"/>
                </a:lnTo>
                <a:lnTo>
                  <a:pt x="2392679" y="652272"/>
                </a:lnTo>
                <a:lnTo>
                  <a:pt x="2392679" y="688848"/>
                </a:lnTo>
                <a:lnTo>
                  <a:pt x="2392679" y="725424"/>
                </a:lnTo>
                <a:lnTo>
                  <a:pt x="2386583" y="758951"/>
                </a:lnTo>
                <a:lnTo>
                  <a:pt x="2380487" y="795527"/>
                </a:lnTo>
                <a:lnTo>
                  <a:pt x="2368295" y="829055"/>
                </a:lnTo>
                <a:lnTo>
                  <a:pt x="2356104" y="862584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301239" y="957072"/>
                </a:lnTo>
                <a:lnTo>
                  <a:pt x="2273807" y="987551"/>
                </a:lnTo>
                <a:lnTo>
                  <a:pt x="2249424" y="1018031"/>
                </a:lnTo>
                <a:lnTo>
                  <a:pt x="2221991" y="1048512"/>
                </a:lnTo>
                <a:lnTo>
                  <a:pt x="2188463" y="1072896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2002535" y="1200912"/>
                </a:lnTo>
                <a:lnTo>
                  <a:pt x="1956815" y="1222247"/>
                </a:lnTo>
                <a:lnTo>
                  <a:pt x="1914143" y="1243583"/>
                </a:lnTo>
                <a:lnTo>
                  <a:pt x="1865376" y="1261871"/>
                </a:lnTo>
                <a:lnTo>
                  <a:pt x="1816607" y="1280159"/>
                </a:lnTo>
                <a:lnTo>
                  <a:pt x="1767839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9343" y="1338071"/>
                </a:lnTo>
                <a:lnTo>
                  <a:pt x="1551431" y="1350264"/>
                </a:lnTo>
                <a:lnTo>
                  <a:pt x="1496567" y="1359408"/>
                </a:lnTo>
                <a:lnTo>
                  <a:pt x="1438655" y="1365503"/>
                </a:lnTo>
                <a:lnTo>
                  <a:pt x="1377695" y="1371600"/>
                </a:lnTo>
                <a:lnTo>
                  <a:pt x="1319783" y="1374647"/>
                </a:lnTo>
                <a:lnTo>
                  <a:pt x="1258824" y="1377695"/>
                </a:lnTo>
                <a:lnTo>
                  <a:pt x="1197863" y="1377695"/>
                </a:lnTo>
                <a:lnTo>
                  <a:pt x="1133855" y="1377695"/>
                </a:lnTo>
                <a:lnTo>
                  <a:pt x="1075943" y="1374647"/>
                </a:lnTo>
                <a:lnTo>
                  <a:pt x="1014983" y="1371600"/>
                </a:lnTo>
                <a:lnTo>
                  <a:pt x="957071" y="1365503"/>
                </a:lnTo>
                <a:lnTo>
                  <a:pt x="899159" y="1359408"/>
                </a:lnTo>
                <a:lnTo>
                  <a:pt x="841247" y="1350264"/>
                </a:lnTo>
                <a:lnTo>
                  <a:pt x="786383" y="1338071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7887" y="1295400"/>
                </a:lnTo>
                <a:lnTo>
                  <a:pt x="576071" y="1280159"/>
                </a:lnTo>
                <a:lnTo>
                  <a:pt x="527303" y="1261871"/>
                </a:lnTo>
                <a:lnTo>
                  <a:pt x="481583" y="1243583"/>
                </a:lnTo>
                <a:lnTo>
                  <a:pt x="435863" y="1222247"/>
                </a:lnTo>
                <a:lnTo>
                  <a:pt x="393191" y="1200912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4319" y="1127760"/>
                </a:lnTo>
                <a:lnTo>
                  <a:pt x="237743" y="1100327"/>
                </a:lnTo>
                <a:lnTo>
                  <a:pt x="204215" y="1072896"/>
                </a:lnTo>
                <a:lnTo>
                  <a:pt x="173735" y="1048512"/>
                </a:lnTo>
                <a:lnTo>
                  <a:pt x="143255" y="1018031"/>
                </a:lnTo>
                <a:lnTo>
                  <a:pt x="118871" y="987551"/>
                </a:lnTo>
                <a:lnTo>
                  <a:pt x="91439" y="957072"/>
                </a:lnTo>
                <a:lnTo>
                  <a:pt x="70103" y="926591"/>
                </a:lnTo>
                <a:lnTo>
                  <a:pt x="51815" y="896112"/>
                </a:lnTo>
                <a:lnTo>
                  <a:pt x="36575" y="862584"/>
                </a:lnTo>
                <a:lnTo>
                  <a:pt x="24383" y="829055"/>
                </a:lnTo>
                <a:lnTo>
                  <a:pt x="12191" y="795527"/>
                </a:lnTo>
                <a:lnTo>
                  <a:pt x="6095" y="758951"/>
                </a:lnTo>
                <a:lnTo>
                  <a:pt x="0" y="725424"/>
                </a:lnTo>
                <a:lnTo>
                  <a:pt x="0" y="688848"/>
                </a:lnTo>
                <a:lnTo>
                  <a:pt x="0" y="652272"/>
                </a:lnTo>
                <a:lnTo>
                  <a:pt x="6095" y="618743"/>
                </a:lnTo>
                <a:lnTo>
                  <a:pt x="12191" y="585215"/>
                </a:lnTo>
                <a:lnTo>
                  <a:pt x="24383" y="551688"/>
                </a:lnTo>
                <a:lnTo>
                  <a:pt x="36575" y="518160"/>
                </a:lnTo>
                <a:lnTo>
                  <a:pt x="51815" y="484631"/>
                </a:lnTo>
                <a:lnTo>
                  <a:pt x="70103" y="451103"/>
                </a:lnTo>
                <a:lnTo>
                  <a:pt x="91439" y="420624"/>
                </a:lnTo>
                <a:lnTo>
                  <a:pt x="118871" y="390143"/>
                </a:lnTo>
                <a:lnTo>
                  <a:pt x="143255" y="362712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7367"/>
                </a:lnTo>
                <a:lnTo>
                  <a:pt x="274319" y="249936"/>
                </a:lnTo>
                <a:lnTo>
                  <a:pt x="310895" y="225551"/>
                </a:lnTo>
                <a:lnTo>
                  <a:pt x="350519" y="201167"/>
                </a:lnTo>
                <a:lnTo>
                  <a:pt x="393191" y="179831"/>
                </a:lnTo>
                <a:lnTo>
                  <a:pt x="435863" y="155448"/>
                </a:lnTo>
                <a:lnTo>
                  <a:pt x="481583" y="137160"/>
                </a:lnTo>
                <a:lnTo>
                  <a:pt x="527303" y="115824"/>
                </a:lnTo>
                <a:lnTo>
                  <a:pt x="576071" y="100584"/>
                </a:lnTo>
                <a:lnTo>
                  <a:pt x="627887" y="82296"/>
                </a:lnTo>
                <a:lnTo>
                  <a:pt x="676655" y="67055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79"/>
                </a:lnTo>
                <a:lnTo>
                  <a:pt x="899159" y="21336"/>
                </a:lnTo>
                <a:lnTo>
                  <a:pt x="957071" y="15239"/>
                </a:lnTo>
                <a:lnTo>
                  <a:pt x="1014983" y="6096"/>
                </a:lnTo>
                <a:lnTo>
                  <a:pt x="1075943" y="3048"/>
                </a:lnTo>
                <a:lnTo>
                  <a:pt x="1133855" y="0"/>
                </a:lnTo>
                <a:lnTo>
                  <a:pt x="1197863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95616" y="3652011"/>
            <a:ext cx="1792605" cy="393700"/>
          </a:xfrm>
          <a:custGeom>
            <a:avLst/>
            <a:gdLst/>
            <a:ahLst/>
            <a:cxnLst/>
            <a:rect l="l" t="t" r="r" b="b"/>
            <a:pathLst>
              <a:path w="1792604" h="393700">
                <a:moveTo>
                  <a:pt x="0" y="393191"/>
                </a:moveTo>
                <a:lnTo>
                  <a:pt x="1792224" y="393191"/>
                </a:lnTo>
                <a:lnTo>
                  <a:pt x="1792224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7674356" y="3678935"/>
            <a:ext cx="16332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C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spc="-5" dirty="0">
                <a:latin typeface="Century Gothic"/>
                <a:cs typeface="Century Gothic"/>
              </a:rPr>
              <a:t>nt</a:t>
            </a:r>
            <a:r>
              <a:rPr sz="2000" b="1" spc="-10" dirty="0">
                <a:latin typeface="Century Gothic"/>
                <a:cs typeface="Century Gothic"/>
              </a:rPr>
              <a:t>ab</a:t>
            </a:r>
            <a:r>
              <a:rPr sz="2000" b="1" spc="-5" dirty="0">
                <a:latin typeface="Century Gothic"/>
                <a:cs typeface="Century Gothic"/>
              </a:rPr>
              <a:t>ilid</a:t>
            </a:r>
            <a:r>
              <a:rPr sz="2000" b="1" spc="-10" dirty="0">
                <a:latin typeface="Century Gothic"/>
                <a:cs typeface="Century Gothic"/>
              </a:rPr>
              <a:t>ad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90993" y="1474155"/>
            <a:ext cx="6900670" cy="49743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4248403" y="3794761"/>
            <a:ext cx="185674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I</a:t>
            </a:r>
            <a:r>
              <a:rPr sz="16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nt</a:t>
            </a: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1600" b="1" spc="-10" dirty="0">
                <a:solidFill>
                  <a:srgbClr val="FFFF00"/>
                </a:solidFill>
                <a:latin typeface="Century Gothic"/>
                <a:cs typeface="Century Gothic"/>
              </a:rPr>
              <a:t>rr</a:t>
            </a: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16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l</a:t>
            </a:r>
            <a:r>
              <a:rPr sz="1600" b="1" dirty="0">
                <a:solidFill>
                  <a:srgbClr val="FFFF00"/>
                </a:solidFill>
                <a:latin typeface="Century Gothic"/>
                <a:cs typeface="Century Gothic"/>
              </a:rPr>
              <a:t>a</a:t>
            </a: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c</a:t>
            </a:r>
            <a:r>
              <a:rPr sz="16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i</a:t>
            </a: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o</a:t>
            </a:r>
            <a:r>
              <a:rPr sz="16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n</a:t>
            </a:r>
            <a:r>
              <a:rPr sz="1600" b="1" spc="5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1600" b="1" dirty="0">
                <a:solidFill>
                  <a:srgbClr val="FFFF00"/>
                </a:solidFill>
                <a:latin typeface="Century Gothic"/>
                <a:cs typeface="Century Gothic"/>
              </a:rPr>
              <a:t>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753859" y="2008631"/>
            <a:ext cx="15068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5" dirty="0">
                <a:latin typeface="Century Gothic"/>
                <a:cs typeface="Century Gothic"/>
              </a:rPr>
              <a:t>P</a:t>
            </a:r>
            <a:r>
              <a:rPr sz="2000" b="1" spc="5" dirty="0">
                <a:latin typeface="Century Gothic"/>
                <a:cs typeface="Century Gothic"/>
              </a:rPr>
              <a:t>r</a:t>
            </a:r>
            <a:r>
              <a:rPr sz="2000" b="1" spc="-15" dirty="0">
                <a:latin typeface="Century Gothic"/>
                <a:cs typeface="Century Gothic"/>
              </a:rPr>
              <a:t>e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upu</a:t>
            </a:r>
            <a:r>
              <a:rPr sz="2000" b="1" spc="-15" dirty="0">
                <a:latin typeface="Century Gothic"/>
                <a:cs typeface="Century Gothic"/>
              </a:rPr>
              <a:t>e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t</a:t>
            </a:r>
            <a:r>
              <a:rPr sz="2000" b="1" spc="-10" dirty="0">
                <a:latin typeface="Century Gothic"/>
                <a:cs typeface="Century Gothic"/>
              </a:rPr>
              <a:t>o</a:t>
            </a:r>
            <a:endParaRPr sz="2000" b="1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77111" y="2025142"/>
            <a:ext cx="2389631" cy="1379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277111" y="2024379"/>
            <a:ext cx="2390140" cy="1381125"/>
          </a:xfrm>
          <a:custGeom>
            <a:avLst/>
            <a:gdLst/>
            <a:ahLst/>
            <a:cxnLst/>
            <a:rect l="l" t="t" r="r" b="b"/>
            <a:pathLst>
              <a:path w="2390140" h="1381125">
                <a:moveTo>
                  <a:pt x="1194815" y="0"/>
                </a:moveTo>
                <a:lnTo>
                  <a:pt x="1255776" y="0"/>
                </a:lnTo>
                <a:lnTo>
                  <a:pt x="1316736" y="3048"/>
                </a:lnTo>
                <a:lnTo>
                  <a:pt x="1377695" y="9144"/>
                </a:lnTo>
                <a:lnTo>
                  <a:pt x="1435608" y="15240"/>
                </a:lnTo>
                <a:lnTo>
                  <a:pt x="1493520" y="21336"/>
                </a:lnTo>
                <a:lnTo>
                  <a:pt x="1551432" y="30480"/>
                </a:lnTo>
                <a:lnTo>
                  <a:pt x="1606295" y="42672"/>
                </a:lnTo>
                <a:lnTo>
                  <a:pt x="1661160" y="54864"/>
                </a:lnTo>
                <a:lnTo>
                  <a:pt x="1712976" y="67056"/>
                </a:lnTo>
                <a:lnTo>
                  <a:pt x="1764792" y="85344"/>
                </a:lnTo>
                <a:lnTo>
                  <a:pt x="1813560" y="100584"/>
                </a:lnTo>
                <a:lnTo>
                  <a:pt x="1862327" y="118872"/>
                </a:lnTo>
                <a:lnTo>
                  <a:pt x="1911095" y="137160"/>
                </a:lnTo>
                <a:lnTo>
                  <a:pt x="1953768" y="158496"/>
                </a:lnTo>
                <a:lnTo>
                  <a:pt x="1999488" y="179832"/>
                </a:lnTo>
                <a:lnTo>
                  <a:pt x="2039112" y="201168"/>
                </a:lnTo>
                <a:lnTo>
                  <a:pt x="2078736" y="225552"/>
                </a:lnTo>
                <a:lnTo>
                  <a:pt x="2118360" y="249936"/>
                </a:lnTo>
                <a:lnTo>
                  <a:pt x="2151888" y="277368"/>
                </a:lnTo>
                <a:lnTo>
                  <a:pt x="2188464" y="304800"/>
                </a:lnTo>
                <a:lnTo>
                  <a:pt x="2218943" y="332232"/>
                </a:lnTo>
                <a:lnTo>
                  <a:pt x="2246376" y="362712"/>
                </a:lnTo>
                <a:lnTo>
                  <a:pt x="2273808" y="393192"/>
                </a:lnTo>
                <a:lnTo>
                  <a:pt x="2298191" y="423672"/>
                </a:lnTo>
                <a:lnTo>
                  <a:pt x="2316479" y="454152"/>
                </a:lnTo>
                <a:lnTo>
                  <a:pt x="2337816" y="484632"/>
                </a:lnTo>
                <a:lnTo>
                  <a:pt x="2353055" y="518160"/>
                </a:lnTo>
                <a:lnTo>
                  <a:pt x="2368296" y="551688"/>
                </a:lnTo>
                <a:lnTo>
                  <a:pt x="2377440" y="585216"/>
                </a:lnTo>
                <a:lnTo>
                  <a:pt x="2383536" y="621792"/>
                </a:lnTo>
                <a:lnTo>
                  <a:pt x="2389632" y="655320"/>
                </a:lnTo>
                <a:lnTo>
                  <a:pt x="2389632" y="691896"/>
                </a:lnTo>
                <a:lnTo>
                  <a:pt x="2389632" y="725424"/>
                </a:lnTo>
                <a:lnTo>
                  <a:pt x="2383536" y="758952"/>
                </a:lnTo>
                <a:lnTo>
                  <a:pt x="2377440" y="795528"/>
                </a:lnTo>
                <a:lnTo>
                  <a:pt x="2368296" y="829056"/>
                </a:lnTo>
                <a:lnTo>
                  <a:pt x="2353055" y="862584"/>
                </a:lnTo>
                <a:lnTo>
                  <a:pt x="2337816" y="896112"/>
                </a:lnTo>
                <a:lnTo>
                  <a:pt x="2316479" y="926592"/>
                </a:lnTo>
                <a:lnTo>
                  <a:pt x="2298191" y="960120"/>
                </a:lnTo>
                <a:lnTo>
                  <a:pt x="2273808" y="987552"/>
                </a:lnTo>
                <a:lnTo>
                  <a:pt x="2246376" y="1018032"/>
                </a:lnTo>
                <a:lnTo>
                  <a:pt x="2218943" y="1048512"/>
                </a:lnTo>
                <a:lnTo>
                  <a:pt x="2188464" y="1075944"/>
                </a:lnTo>
                <a:lnTo>
                  <a:pt x="2151888" y="1100328"/>
                </a:lnTo>
                <a:lnTo>
                  <a:pt x="2118360" y="1127760"/>
                </a:lnTo>
                <a:lnTo>
                  <a:pt x="2078736" y="1155192"/>
                </a:lnTo>
                <a:lnTo>
                  <a:pt x="2039112" y="1176528"/>
                </a:lnTo>
                <a:lnTo>
                  <a:pt x="1999488" y="1200912"/>
                </a:lnTo>
                <a:lnTo>
                  <a:pt x="1953768" y="1222248"/>
                </a:lnTo>
                <a:lnTo>
                  <a:pt x="1911095" y="1243584"/>
                </a:lnTo>
                <a:lnTo>
                  <a:pt x="1862327" y="1261872"/>
                </a:lnTo>
                <a:lnTo>
                  <a:pt x="1813560" y="1280160"/>
                </a:lnTo>
                <a:lnTo>
                  <a:pt x="1764792" y="1295400"/>
                </a:lnTo>
                <a:lnTo>
                  <a:pt x="1712976" y="1310640"/>
                </a:lnTo>
                <a:lnTo>
                  <a:pt x="1661160" y="1325880"/>
                </a:lnTo>
                <a:lnTo>
                  <a:pt x="1606295" y="1338072"/>
                </a:lnTo>
                <a:lnTo>
                  <a:pt x="1551432" y="1350264"/>
                </a:lnTo>
                <a:lnTo>
                  <a:pt x="1493520" y="1359408"/>
                </a:lnTo>
                <a:lnTo>
                  <a:pt x="1435608" y="1365504"/>
                </a:lnTo>
                <a:lnTo>
                  <a:pt x="1377695" y="1371600"/>
                </a:lnTo>
                <a:lnTo>
                  <a:pt x="1316736" y="1377696"/>
                </a:lnTo>
                <a:lnTo>
                  <a:pt x="1255776" y="1380744"/>
                </a:lnTo>
                <a:lnTo>
                  <a:pt x="1194815" y="1380744"/>
                </a:lnTo>
                <a:lnTo>
                  <a:pt x="1133856" y="1380744"/>
                </a:lnTo>
                <a:lnTo>
                  <a:pt x="1072895" y="1377696"/>
                </a:lnTo>
                <a:lnTo>
                  <a:pt x="1011936" y="1371600"/>
                </a:lnTo>
                <a:lnTo>
                  <a:pt x="954024" y="1365504"/>
                </a:lnTo>
                <a:lnTo>
                  <a:pt x="896112" y="1359408"/>
                </a:lnTo>
                <a:lnTo>
                  <a:pt x="841248" y="1350264"/>
                </a:lnTo>
                <a:lnTo>
                  <a:pt x="783336" y="1338072"/>
                </a:lnTo>
                <a:lnTo>
                  <a:pt x="731519" y="1325880"/>
                </a:lnTo>
                <a:lnTo>
                  <a:pt x="676656" y="1310640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4" y="1261872"/>
                </a:lnTo>
                <a:lnTo>
                  <a:pt x="478536" y="1243584"/>
                </a:lnTo>
                <a:lnTo>
                  <a:pt x="435863" y="1222248"/>
                </a:lnTo>
                <a:lnTo>
                  <a:pt x="390144" y="1200912"/>
                </a:lnTo>
                <a:lnTo>
                  <a:pt x="350519" y="1176528"/>
                </a:lnTo>
                <a:lnTo>
                  <a:pt x="310896" y="1155192"/>
                </a:lnTo>
                <a:lnTo>
                  <a:pt x="271272" y="1127760"/>
                </a:lnTo>
                <a:lnTo>
                  <a:pt x="237744" y="1100328"/>
                </a:lnTo>
                <a:lnTo>
                  <a:pt x="204215" y="1075944"/>
                </a:lnTo>
                <a:lnTo>
                  <a:pt x="170687" y="1048512"/>
                </a:lnTo>
                <a:lnTo>
                  <a:pt x="143256" y="1018032"/>
                </a:lnTo>
                <a:lnTo>
                  <a:pt x="115824" y="987552"/>
                </a:lnTo>
                <a:lnTo>
                  <a:pt x="91440" y="960120"/>
                </a:lnTo>
                <a:lnTo>
                  <a:pt x="73151" y="926592"/>
                </a:lnTo>
                <a:lnTo>
                  <a:pt x="51815" y="896112"/>
                </a:lnTo>
                <a:lnTo>
                  <a:pt x="36575" y="862584"/>
                </a:lnTo>
                <a:lnTo>
                  <a:pt x="21335" y="829056"/>
                </a:lnTo>
                <a:lnTo>
                  <a:pt x="12191" y="795528"/>
                </a:lnTo>
                <a:lnTo>
                  <a:pt x="6096" y="758952"/>
                </a:lnTo>
                <a:lnTo>
                  <a:pt x="0" y="725424"/>
                </a:lnTo>
                <a:lnTo>
                  <a:pt x="0" y="691896"/>
                </a:lnTo>
                <a:lnTo>
                  <a:pt x="0" y="655320"/>
                </a:lnTo>
                <a:lnTo>
                  <a:pt x="6096" y="621792"/>
                </a:lnTo>
                <a:lnTo>
                  <a:pt x="12191" y="585216"/>
                </a:lnTo>
                <a:lnTo>
                  <a:pt x="21335" y="551688"/>
                </a:lnTo>
                <a:lnTo>
                  <a:pt x="36575" y="518160"/>
                </a:lnTo>
                <a:lnTo>
                  <a:pt x="51815" y="484632"/>
                </a:lnTo>
                <a:lnTo>
                  <a:pt x="73151" y="454152"/>
                </a:lnTo>
                <a:lnTo>
                  <a:pt x="91440" y="423672"/>
                </a:lnTo>
                <a:lnTo>
                  <a:pt x="115824" y="393192"/>
                </a:lnTo>
                <a:lnTo>
                  <a:pt x="143256" y="362712"/>
                </a:lnTo>
                <a:lnTo>
                  <a:pt x="170687" y="332232"/>
                </a:lnTo>
                <a:lnTo>
                  <a:pt x="204215" y="304800"/>
                </a:lnTo>
                <a:lnTo>
                  <a:pt x="237744" y="277368"/>
                </a:lnTo>
                <a:lnTo>
                  <a:pt x="271272" y="249936"/>
                </a:lnTo>
                <a:lnTo>
                  <a:pt x="310896" y="225552"/>
                </a:lnTo>
                <a:lnTo>
                  <a:pt x="350519" y="201168"/>
                </a:lnTo>
                <a:lnTo>
                  <a:pt x="390144" y="179832"/>
                </a:lnTo>
                <a:lnTo>
                  <a:pt x="435863" y="158496"/>
                </a:lnTo>
                <a:lnTo>
                  <a:pt x="478536" y="137160"/>
                </a:lnTo>
                <a:lnTo>
                  <a:pt x="527304" y="118872"/>
                </a:lnTo>
                <a:lnTo>
                  <a:pt x="576071" y="100584"/>
                </a:lnTo>
                <a:lnTo>
                  <a:pt x="624839" y="85344"/>
                </a:lnTo>
                <a:lnTo>
                  <a:pt x="676656" y="67056"/>
                </a:lnTo>
                <a:lnTo>
                  <a:pt x="731519" y="54864"/>
                </a:lnTo>
                <a:lnTo>
                  <a:pt x="783336" y="42672"/>
                </a:lnTo>
                <a:lnTo>
                  <a:pt x="841248" y="30480"/>
                </a:lnTo>
                <a:lnTo>
                  <a:pt x="896112" y="21336"/>
                </a:lnTo>
                <a:lnTo>
                  <a:pt x="954024" y="15240"/>
                </a:lnTo>
                <a:lnTo>
                  <a:pt x="1011936" y="9144"/>
                </a:lnTo>
                <a:lnTo>
                  <a:pt x="1072895" y="3048"/>
                </a:lnTo>
                <a:lnTo>
                  <a:pt x="1133856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1584452" y="2395727"/>
            <a:ext cx="1866264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90"/>
              </a:spcBef>
            </a:pPr>
            <a:r>
              <a:rPr sz="2000" b="1" spc="-20" dirty="0">
                <a:latin typeface="Century Gothic"/>
                <a:cs typeface="Century Gothic"/>
              </a:rPr>
              <a:t>A</a:t>
            </a:r>
            <a:r>
              <a:rPr sz="2000" b="1" spc="-10" dirty="0">
                <a:latin typeface="Century Gothic"/>
                <a:cs typeface="Century Gothic"/>
              </a:rPr>
              <a:t>d</a:t>
            </a:r>
            <a:r>
              <a:rPr sz="2000" b="1" spc="-5" dirty="0">
                <a:latin typeface="Century Gothic"/>
                <a:cs typeface="Century Gothic"/>
              </a:rPr>
              <a:t>mini</a:t>
            </a:r>
            <a:r>
              <a:rPr sz="2000" b="1" spc="5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t</a:t>
            </a:r>
            <a:r>
              <a:rPr sz="2000" b="1" spc="5" dirty="0">
                <a:latin typeface="Century Gothic"/>
                <a:cs typeface="Century Gothic"/>
              </a:rPr>
              <a:t>r</a:t>
            </a:r>
            <a:r>
              <a:rPr sz="2000" b="1" spc="-10" dirty="0">
                <a:latin typeface="Century Gothic"/>
                <a:cs typeface="Century Gothic"/>
              </a:rPr>
              <a:t>a</a:t>
            </a:r>
            <a:r>
              <a:rPr sz="2000" b="1" spc="-15" dirty="0">
                <a:latin typeface="Century Gothic"/>
                <a:cs typeface="Century Gothic"/>
              </a:rPr>
              <a:t>c</a:t>
            </a:r>
            <a:r>
              <a:rPr sz="2000" b="1" spc="5" dirty="0">
                <a:latin typeface="Century Gothic"/>
                <a:cs typeface="Century Gothic"/>
              </a:rPr>
              <a:t>i</a:t>
            </a:r>
            <a:r>
              <a:rPr sz="2000" b="1" spc="-15" dirty="0">
                <a:latin typeface="Century Gothic"/>
                <a:cs typeface="Century Gothic"/>
              </a:rPr>
              <a:t>ó</a:t>
            </a:r>
            <a:r>
              <a:rPr sz="2000" b="1" spc="-5" dirty="0">
                <a:latin typeface="Century Gothic"/>
                <a:cs typeface="Century Gothic"/>
              </a:rPr>
              <a:t>n  Tributaria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258824" y="0"/>
                </a:moveTo>
                <a:lnTo>
                  <a:pt x="1133855" y="0"/>
                </a:lnTo>
                <a:lnTo>
                  <a:pt x="1014983" y="6095"/>
                </a:lnTo>
                <a:lnTo>
                  <a:pt x="957071" y="12191"/>
                </a:lnTo>
                <a:lnTo>
                  <a:pt x="896111" y="21336"/>
                </a:lnTo>
                <a:lnTo>
                  <a:pt x="786383" y="39624"/>
                </a:lnTo>
                <a:lnTo>
                  <a:pt x="731519" y="54863"/>
                </a:lnTo>
                <a:lnTo>
                  <a:pt x="676655" y="67056"/>
                </a:lnTo>
                <a:lnTo>
                  <a:pt x="624839" y="82295"/>
                </a:lnTo>
                <a:lnTo>
                  <a:pt x="576071" y="100583"/>
                </a:lnTo>
                <a:lnTo>
                  <a:pt x="527303" y="115824"/>
                </a:lnTo>
                <a:lnTo>
                  <a:pt x="435863" y="155447"/>
                </a:lnTo>
                <a:lnTo>
                  <a:pt x="393191" y="179831"/>
                </a:lnTo>
                <a:lnTo>
                  <a:pt x="350519" y="201168"/>
                </a:lnTo>
                <a:lnTo>
                  <a:pt x="271271" y="249936"/>
                </a:lnTo>
                <a:lnTo>
                  <a:pt x="237743" y="274319"/>
                </a:lnTo>
                <a:lnTo>
                  <a:pt x="143255" y="359663"/>
                </a:lnTo>
                <a:lnTo>
                  <a:pt x="115824" y="390144"/>
                </a:lnTo>
                <a:lnTo>
                  <a:pt x="91439" y="420624"/>
                </a:lnTo>
                <a:lnTo>
                  <a:pt x="33527" y="518159"/>
                </a:lnTo>
                <a:lnTo>
                  <a:pt x="12191" y="585215"/>
                </a:lnTo>
                <a:lnTo>
                  <a:pt x="0" y="652271"/>
                </a:lnTo>
                <a:lnTo>
                  <a:pt x="0" y="725424"/>
                </a:lnTo>
                <a:lnTo>
                  <a:pt x="12191" y="792480"/>
                </a:lnTo>
                <a:lnTo>
                  <a:pt x="33527" y="862583"/>
                </a:lnTo>
                <a:lnTo>
                  <a:pt x="51815" y="896112"/>
                </a:lnTo>
                <a:lnTo>
                  <a:pt x="91439" y="957071"/>
                </a:lnTo>
                <a:lnTo>
                  <a:pt x="115824" y="987551"/>
                </a:lnTo>
                <a:lnTo>
                  <a:pt x="143255" y="1018032"/>
                </a:lnTo>
                <a:lnTo>
                  <a:pt x="173735" y="1048512"/>
                </a:lnTo>
                <a:lnTo>
                  <a:pt x="204215" y="1072895"/>
                </a:lnTo>
                <a:lnTo>
                  <a:pt x="271271" y="1127760"/>
                </a:lnTo>
                <a:lnTo>
                  <a:pt x="350519" y="1176527"/>
                </a:lnTo>
                <a:lnTo>
                  <a:pt x="393191" y="1200911"/>
                </a:lnTo>
                <a:lnTo>
                  <a:pt x="478535" y="1243583"/>
                </a:lnTo>
                <a:lnTo>
                  <a:pt x="576071" y="1280160"/>
                </a:lnTo>
                <a:lnTo>
                  <a:pt x="624839" y="1295400"/>
                </a:lnTo>
                <a:lnTo>
                  <a:pt x="676655" y="1310639"/>
                </a:lnTo>
                <a:lnTo>
                  <a:pt x="731519" y="1325880"/>
                </a:lnTo>
                <a:lnTo>
                  <a:pt x="841247" y="1350264"/>
                </a:lnTo>
                <a:lnTo>
                  <a:pt x="896111" y="1356360"/>
                </a:lnTo>
                <a:lnTo>
                  <a:pt x="957071" y="1365504"/>
                </a:lnTo>
                <a:lnTo>
                  <a:pt x="1014983" y="1371600"/>
                </a:lnTo>
                <a:lnTo>
                  <a:pt x="1133855" y="1377695"/>
                </a:lnTo>
                <a:lnTo>
                  <a:pt x="1258824" y="1377695"/>
                </a:lnTo>
                <a:lnTo>
                  <a:pt x="1377695" y="1371600"/>
                </a:lnTo>
                <a:lnTo>
                  <a:pt x="1435607" y="1365504"/>
                </a:lnTo>
                <a:lnTo>
                  <a:pt x="1493519" y="1356360"/>
                </a:lnTo>
                <a:lnTo>
                  <a:pt x="1551431" y="1350264"/>
                </a:lnTo>
                <a:lnTo>
                  <a:pt x="1661159" y="1325880"/>
                </a:lnTo>
                <a:lnTo>
                  <a:pt x="1716024" y="1310639"/>
                </a:lnTo>
                <a:lnTo>
                  <a:pt x="1813559" y="1280160"/>
                </a:lnTo>
                <a:lnTo>
                  <a:pt x="1911095" y="1243583"/>
                </a:lnTo>
                <a:lnTo>
                  <a:pt x="1956815" y="1222248"/>
                </a:lnTo>
                <a:lnTo>
                  <a:pt x="1999487" y="1200911"/>
                </a:lnTo>
                <a:lnTo>
                  <a:pt x="2042159" y="1176527"/>
                </a:lnTo>
                <a:lnTo>
                  <a:pt x="2081783" y="1152144"/>
                </a:lnTo>
                <a:lnTo>
                  <a:pt x="2118359" y="1127760"/>
                </a:lnTo>
                <a:lnTo>
                  <a:pt x="2154935" y="1100327"/>
                </a:lnTo>
                <a:lnTo>
                  <a:pt x="2188463" y="1072895"/>
                </a:lnTo>
                <a:lnTo>
                  <a:pt x="2218943" y="1048512"/>
                </a:lnTo>
                <a:lnTo>
                  <a:pt x="2249424" y="1018032"/>
                </a:lnTo>
                <a:lnTo>
                  <a:pt x="2298191" y="957071"/>
                </a:lnTo>
                <a:lnTo>
                  <a:pt x="2340863" y="896112"/>
                </a:lnTo>
                <a:lnTo>
                  <a:pt x="2353055" y="862583"/>
                </a:lnTo>
                <a:lnTo>
                  <a:pt x="2368295" y="829056"/>
                </a:lnTo>
                <a:lnTo>
                  <a:pt x="2380487" y="792480"/>
                </a:lnTo>
                <a:lnTo>
                  <a:pt x="2386583" y="758951"/>
                </a:lnTo>
                <a:lnTo>
                  <a:pt x="2389631" y="725424"/>
                </a:lnTo>
                <a:lnTo>
                  <a:pt x="2392679" y="688847"/>
                </a:lnTo>
                <a:lnTo>
                  <a:pt x="2389631" y="652271"/>
                </a:lnTo>
                <a:lnTo>
                  <a:pt x="2386583" y="618744"/>
                </a:lnTo>
                <a:lnTo>
                  <a:pt x="2380487" y="585215"/>
                </a:lnTo>
                <a:lnTo>
                  <a:pt x="2368295" y="551688"/>
                </a:lnTo>
                <a:lnTo>
                  <a:pt x="2353055" y="518159"/>
                </a:lnTo>
                <a:lnTo>
                  <a:pt x="2340863" y="484631"/>
                </a:lnTo>
                <a:lnTo>
                  <a:pt x="2319528" y="451103"/>
                </a:lnTo>
                <a:lnTo>
                  <a:pt x="2249424" y="359663"/>
                </a:lnTo>
                <a:lnTo>
                  <a:pt x="2154935" y="274319"/>
                </a:lnTo>
                <a:lnTo>
                  <a:pt x="2081783" y="225551"/>
                </a:lnTo>
                <a:lnTo>
                  <a:pt x="2042159" y="201168"/>
                </a:lnTo>
                <a:lnTo>
                  <a:pt x="1999487" y="179831"/>
                </a:lnTo>
                <a:lnTo>
                  <a:pt x="1956815" y="155447"/>
                </a:lnTo>
                <a:lnTo>
                  <a:pt x="1911095" y="137159"/>
                </a:lnTo>
                <a:lnTo>
                  <a:pt x="1862327" y="115824"/>
                </a:lnTo>
                <a:lnTo>
                  <a:pt x="1813559" y="100583"/>
                </a:lnTo>
                <a:lnTo>
                  <a:pt x="1764791" y="82295"/>
                </a:lnTo>
                <a:lnTo>
                  <a:pt x="1716024" y="67056"/>
                </a:lnTo>
                <a:lnTo>
                  <a:pt x="1661159" y="54863"/>
                </a:lnTo>
                <a:lnTo>
                  <a:pt x="1606295" y="39624"/>
                </a:lnTo>
                <a:lnTo>
                  <a:pt x="1435607" y="12191"/>
                </a:lnTo>
                <a:lnTo>
                  <a:pt x="1377695" y="6095"/>
                </a:lnTo>
                <a:lnTo>
                  <a:pt x="1258824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760464" y="4834635"/>
            <a:ext cx="2392680" cy="1377950"/>
          </a:xfrm>
          <a:custGeom>
            <a:avLst/>
            <a:gdLst/>
            <a:ahLst/>
            <a:cxnLst/>
            <a:rect l="l" t="t" r="r" b="b"/>
            <a:pathLst>
              <a:path w="2392679" h="1377950">
                <a:moveTo>
                  <a:pt x="1194815" y="0"/>
                </a:moveTo>
                <a:lnTo>
                  <a:pt x="1258824" y="0"/>
                </a:lnTo>
                <a:lnTo>
                  <a:pt x="1316735" y="3047"/>
                </a:lnTo>
                <a:lnTo>
                  <a:pt x="1377695" y="6095"/>
                </a:lnTo>
                <a:lnTo>
                  <a:pt x="1435607" y="12191"/>
                </a:lnTo>
                <a:lnTo>
                  <a:pt x="1493519" y="21336"/>
                </a:lnTo>
                <a:lnTo>
                  <a:pt x="1551431" y="30480"/>
                </a:lnTo>
                <a:lnTo>
                  <a:pt x="1606295" y="39624"/>
                </a:lnTo>
                <a:lnTo>
                  <a:pt x="1661159" y="54863"/>
                </a:lnTo>
                <a:lnTo>
                  <a:pt x="1716024" y="67056"/>
                </a:lnTo>
                <a:lnTo>
                  <a:pt x="1764791" y="82295"/>
                </a:lnTo>
                <a:lnTo>
                  <a:pt x="1813559" y="100583"/>
                </a:lnTo>
                <a:lnTo>
                  <a:pt x="1862327" y="115824"/>
                </a:lnTo>
                <a:lnTo>
                  <a:pt x="1911095" y="137159"/>
                </a:lnTo>
                <a:lnTo>
                  <a:pt x="1956815" y="155447"/>
                </a:lnTo>
                <a:lnTo>
                  <a:pt x="1999487" y="179831"/>
                </a:lnTo>
                <a:lnTo>
                  <a:pt x="2042159" y="201168"/>
                </a:lnTo>
                <a:lnTo>
                  <a:pt x="2081783" y="225551"/>
                </a:lnTo>
                <a:lnTo>
                  <a:pt x="2118359" y="249936"/>
                </a:lnTo>
                <a:lnTo>
                  <a:pt x="2154935" y="274319"/>
                </a:lnTo>
                <a:lnTo>
                  <a:pt x="2188463" y="304800"/>
                </a:lnTo>
                <a:lnTo>
                  <a:pt x="2218943" y="332231"/>
                </a:lnTo>
                <a:lnTo>
                  <a:pt x="2249424" y="359663"/>
                </a:lnTo>
                <a:lnTo>
                  <a:pt x="2273807" y="390144"/>
                </a:lnTo>
                <a:lnTo>
                  <a:pt x="2298191" y="420624"/>
                </a:lnTo>
                <a:lnTo>
                  <a:pt x="2319528" y="451103"/>
                </a:lnTo>
                <a:lnTo>
                  <a:pt x="2340863" y="484631"/>
                </a:lnTo>
                <a:lnTo>
                  <a:pt x="2353055" y="518159"/>
                </a:lnTo>
                <a:lnTo>
                  <a:pt x="2368295" y="551688"/>
                </a:lnTo>
                <a:lnTo>
                  <a:pt x="2380487" y="585215"/>
                </a:lnTo>
                <a:lnTo>
                  <a:pt x="2386583" y="618744"/>
                </a:lnTo>
                <a:lnTo>
                  <a:pt x="2389631" y="652271"/>
                </a:lnTo>
                <a:lnTo>
                  <a:pt x="2392679" y="688847"/>
                </a:lnTo>
                <a:lnTo>
                  <a:pt x="2389631" y="725424"/>
                </a:lnTo>
                <a:lnTo>
                  <a:pt x="2386583" y="758951"/>
                </a:lnTo>
                <a:lnTo>
                  <a:pt x="2380487" y="792480"/>
                </a:lnTo>
                <a:lnTo>
                  <a:pt x="2368295" y="829056"/>
                </a:lnTo>
                <a:lnTo>
                  <a:pt x="2353055" y="862583"/>
                </a:lnTo>
                <a:lnTo>
                  <a:pt x="2340863" y="896112"/>
                </a:lnTo>
                <a:lnTo>
                  <a:pt x="2319528" y="926591"/>
                </a:lnTo>
                <a:lnTo>
                  <a:pt x="2298191" y="957071"/>
                </a:lnTo>
                <a:lnTo>
                  <a:pt x="2273807" y="987551"/>
                </a:lnTo>
                <a:lnTo>
                  <a:pt x="2249424" y="1018032"/>
                </a:lnTo>
                <a:lnTo>
                  <a:pt x="2218943" y="1048512"/>
                </a:lnTo>
                <a:lnTo>
                  <a:pt x="2188463" y="1072895"/>
                </a:lnTo>
                <a:lnTo>
                  <a:pt x="2154935" y="1100327"/>
                </a:lnTo>
                <a:lnTo>
                  <a:pt x="2118359" y="1127760"/>
                </a:lnTo>
                <a:lnTo>
                  <a:pt x="2081783" y="1152144"/>
                </a:lnTo>
                <a:lnTo>
                  <a:pt x="2042159" y="1176527"/>
                </a:lnTo>
                <a:lnTo>
                  <a:pt x="1999487" y="1200911"/>
                </a:lnTo>
                <a:lnTo>
                  <a:pt x="1956815" y="1222248"/>
                </a:lnTo>
                <a:lnTo>
                  <a:pt x="1911095" y="1243583"/>
                </a:lnTo>
                <a:lnTo>
                  <a:pt x="1862327" y="1261872"/>
                </a:lnTo>
                <a:lnTo>
                  <a:pt x="1813559" y="1280160"/>
                </a:lnTo>
                <a:lnTo>
                  <a:pt x="1764791" y="1295400"/>
                </a:lnTo>
                <a:lnTo>
                  <a:pt x="1716024" y="1310639"/>
                </a:lnTo>
                <a:lnTo>
                  <a:pt x="1661159" y="1325880"/>
                </a:lnTo>
                <a:lnTo>
                  <a:pt x="1606295" y="1338072"/>
                </a:lnTo>
                <a:lnTo>
                  <a:pt x="1551431" y="1350264"/>
                </a:lnTo>
                <a:lnTo>
                  <a:pt x="1493519" y="1356360"/>
                </a:lnTo>
                <a:lnTo>
                  <a:pt x="1435607" y="1365504"/>
                </a:lnTo>
                <a:lnTo>
                  <a:pt x="1377695" y="1371600"/>
                </a:lnTo>
                <a:lnTo>
                  <a:pt x="1316735" y="1374648"/>
                </a:lnTo>
                <a:lnTo>
                  <a:pt x="1258824" y="1377695"/>
                </a:lnTo>
                <a:lnTo>
                  <a:pt x="1194815" y="1377695"/>
                </a:lnTo>
                <a:lnTo>
                  <a:pt x="1133855" y="1377695"/>
                </a:lnTo>
                <a:lnTo>
                  <a:pt x="1072895" y="1374648"/>
                </a:lnTo>
                <a:lnTo>
                  <a:pt x="1014983" y="1371600"/>
                </a:lnTo>
                <a:lnTo>
                  <a:pt x="957071" y="1365504"/>
                </a:lnTo>
                <a:lnTo>
                  <a:pt x="896111" y="1356360"/>
                </a:lnTo>
                <a:lnTo>
                  <a:pt x="841247" y="1350264"/>
                </a:lnTo>
                <a:lnTo>
                  <a:pt x="786383" y="1338072"/>
                </a:lnTo>
                <a:lnTo>
                  <a:pt x="731519" y="1325880"/>
                </a:lnTo>
                <a:lnTo>
                  <a:pt x="676655" y="1310639"/>
                </a:lnTo>
                <a:lnTo>
                  <a:pt x="624839" y="1295400"/>
                </a:lnTo>
                <a:lnTo>
                  <a:pt x="576071" y="1280160"/>
                </a:lnTo>
                <a:lnTo>
                  <a:pt x="527303" y="1261872"/>
                </a:lnTo>
                <a:lnTo>
                  <a:pt x="478535" y="1243583"/>
                </a:lnTo>
                <a:lnTo>
                  <a:pt x="435863" y="1222248"/>
                </a:lnTo>
                <a:lnTo>
                  <a:pt x="393191" y="1200911"/>
                </a:lnTo>
                <a:lnTo>
                  <a:pt x="350519" y="1176527"/>
                </a:lnTo>
                <a:lnTo>
                  <a:pt x="310895" y="1152144"/>
                </a:lnTo>
                <a:lnTo>
                  <a:pt x="271271" y="1127760"/>
                </a:lnTo>
                <a:lnTo>
                  <a:pt x="237743" y="1100327"/>
                </a:lnTo>
                <a:lnTo>
                  <a:pt x="204215" y="1072895"/>
                </a:lnTo>
                <a:lnTo>
                  <a:pt x="173735" y="1048512"/>
                </a:lnTo>
                <a:lnTo>
                  <a:pt x="143255" y="1018032"/>
                </a:lnTo>
                <a:lnTo>
                  <a:pt x="115824" y="987551"/>
                </a:lnTo>
                <a:lnTo>
                  <a:pt x="91439" y="957071"/>
                </a:lnTo>
                <a:lnTo>
                  <a:pt x="51815" y="896112"/>
                </a:lnTo>
                <a:lnTo>
                  <a:pt x="33527" y="862583"/>
                </a:lnTo>
                <a:lnTo>
                  <a:pt x="12191" y="792480"/>
                </a:lnTo>
                <a:lnTo>
                  <a:pt x="0" y="725424"/>
                </a:lnTo>
                <a:lnTo>
                  <a:pt x="0" y="688847"/>
                </a:lnTo>
                <a:lnTo>
                  <a:pt x="0" y="652271"/>
                </a:lnTo>
                <a:lnTo>
                  <a:pt x="12191" y="585215"/>
                </a:lnTo>
                <a:lnTo>
                  <a:pt x="33527" y="518159"/>
                </a:lnTo>
                <a:lnTo>
                  <a:pt x="51815" y="484631"/>
                </a:lnTo>
                <a:lnTo>
                  <a:pt x="70103" y="451103"/>
                </a:lnTo>
                <a:lnTo>
                  <a:pt x="115824" y="390144"/>
                </a:lnTo>
                <a:lnTo>
                  <a:pt x="143255" y="359663"/>
                </a:lnTo>
                <a:lnTo>
                  <a:pt x="173735" y="332231"/>
                </a:lnTo>
                <a:lnTo>
                  <a:pt x="204215" y="304800"/>
                </a:lnTo>
                <a:lnTo>
                  <a:pt x="237743" y="274319"/>
                </a:lnTo>
                <a:lnTo>
                  <a:pt x="271271" y="249936"/>
                </a:lnTo>
                <a:lnTo>
                  <a:pt x="310895" y="225551"/>
                </a:lnTo>
                <a:lnTo>
                  <a:pt x="350519" y="201168"/>
                </a:lnTo>
                <a:lnTo>
                  <a:pt x="393191" y="179831"/>
                </a:lnTo>
                <a:lnTo>
                  <a:pt x="435863" y="155447"/>
                </a:lnTo>
                <a:lnTo>
                  <a:pt x="478535" y="137159"/>
                </a:lnTo>
                <a:lnTo>
                  <a:pt x="527303" y="115824"/>
                </a:lnTo>
                <a:lnTo>
                  <a:pt x="576071" y="100583"/>
                </a:lnTo>
                <a:lnTo>
                  <a:pt x="624839" y="82295"/>
                </a:lnTo>
                <a:lnTo>
                  <a:pt x="676655" y="67056"/>
                </a:lnTo>
                <a:lnTo>
                  <a:pt x="731519" y="54863"/>
                </a:lnTo>
                <a:lnTo>
                  <a:pt x="786383" y="39624"/>
                </a:lnTo>
                <a:lnTo>
                  <a:pt x="841247" y="30480"/>
                </a:lnTo>
                <a:lnTo>
                  <a:pt x="896111" y="21336"/>
                </a:lnTo>
                <a:lnTo>
                  <a:pt x="957071" y="12191"/>
                </a:lnTo>
                <a:lnTo>
                  <a:pt x="1014983" y="6095"/>
                </a:lnTo>
                <a:lnTo>
                  <a:pt x="1072895" y="3047"/>
                </a:lnTo>
                <a:lnTo>
                  <a:pt x="1133855" y="0"/>
                </a:lnTo>
                <a:lnTo>
                  <a:pt x="1194815" y="0"/>
                </a:lnTo>
              </a:path>
            </a:pathLst>
          </a:custGeom>
          <a:ln w="12190">
            <a:solidFill>
              <a:srgbClr val="2F2D2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348728" y="5328411"/>
            <a:ext cx="1219200" cy="393700"/>
          </a:xfrm>
          <a:custGeom>
            <a:avLst/>
            <a:gdLst/>
            <a:ahLst/>
            <a:cxnLst/>
            <a:rect l="l" t="t" r="r" b="b"/>
            <a:pathLst>
              <a:path w="1219200" h="393700">
                <a:moveTo>
                  <a:pt x="0" y="393192"/>
                </a:moveTo>
                <a:lnTo>
                  <a:pt x="1219200" y="393192"/>
                </a:lnTo>
                <a:lnTo>
                  <a:pt x="1219200" y="0"/>
                </a:lnTo>
                <a:lnTo>
                  <a:pt x="0" y="0"/>
                </a:lnTo>
                <a:lnTo>
                  <a:pt x="0" y="393192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7424419" y="5355335"/>
            <a:ext cx="10648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5" dirty="0">
                <a:latin typeface="Century Gothic"/>
                <a:cs typeface="Century Gothic"/>
              </a:rPr>
              <a:t>Pe</a:t>
            </a:r>
            <a:r>
              <a:rPr sz="2000" b="1" spc="5" dirty="0">
                <a:latin typeface="Century Gothic"/>
                <a:cs typeface="Century Gothic"/>
              </a:rPr>
              <a:t>rs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spc="-10" dirty="0">
                <a:latin typeface="Century Gothic"/>
                <a:cs typeface="Century Gothic"/>
              </a:rPr>
              <a:t>na</a:t>
            </a:r>
            <a:r>
              <a:rPr sz="2000" b="1" spc="-5" dirty="0">
                <a:latin typeface="Century Gothic"/>
                <a:cs typeface="Century Gothic"/>
              </a:rPr>
              <a:t>l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2932" y="6934200"/>
            <a:ext cx="247523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Fuente: Marcus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Makon -</a:t>
            </a:r>
            <a:r>
              <a:rPr sz="1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CEPAL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5643" y="662940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160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2624835"/>
            <a:ext cx="7778750" cy="1140460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484120" marR="716280" indent="-1762125">
              <a:lnSpc>
                <a:spcPct val="100000"/>
              </a:lnSpc>
              <a:spcBef>
                <a:spcPts val="365"/>
              </a:spcBef>
            </a:pP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6.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3400" spc="-7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dirty="0">
                <a:solidFill>
                  <a:srgbClr val="66FF33"/>
                </a:solidFill>
                <a:latin typeface="Verdana"/>
                <a:cs typeface="Verdana"/>
              </a:rPr>
              <a:t>TESORERÍA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6864" y="2481579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67056" y="435864"/>
                </a:lnTo>
                <a:lnTo>
                  <a:pt x="112775" y="518160"/>
                </a:lnTo>
                <a:lnTo>
                  <a:pt x="164591" y="600456"/>
                </a:lnTo>
                <a:lnTo>
                  <a:pt x="222503" y="673608"/>
                </a:lnTo>
                <a:lnTo>
                  <a:pt x="298703" y="768096"/>
                </a:lnTo>
                <a:lnTo>
                  <a:pt x="362712" y="829056"/>
                </a:lnTo>
                <a:lnTo>
                  <a:pt x="423672" y="883920"/>
                </a:lnTo>
                <a:lnTo>
                  <a:pt x="484632" y="932688"/>
                </a:lnTo>
                <a:lnTo>
                  <a:pt x="545591" y="972312"/>
                </a:lnTo>
                <a:lnTo>
                  <a:pt x="609600" y="1014984"/>
                </a:lnTo>
                <a:lnTo>
                  <a:pt x="667512" y="1048512"/>
                </a:lnTo>
                <a:lnTo>
                  <a:pt x="716280" y="1075944"/>
                </a:lnTo>
                <a:lnTo>
                  <a:pt x="661415" y="1112520"/>
                </a:lnTo>
                <a:lnTo>
                  <a:pt x="612648" y="1152144"/>
                </a:lnTo>
                <a:lnTo>
                  <a:pt x="554736" y="1200912"/>
                </a:lnTo>
                <a:lnTo>
                  <a:pt x="505968" y="1246632"/>
                </a:lnTo>
                <a:lnTo>
                  <a:pt x="405384" y="1347216"/>
                </a:lnTo>
                <a:lnTo>
                  <a:pt x="359663" y="1399032"/>
                </a:lnTo>
                <a:lnTo>
                  <a:pt x="313944" y="1453896"/>
                </a:lnTo>
                <a:lnTo>
                  <a:pt x="265175" y="1511808"/>
                </a:lnTo>
                <a:lnTo>
                  <a:pt x="207263" y="1581912"/>
                </a:lnTo>
                <a:lnTo>
                  <a:pt x="149351" y="1655064"/>
                </a:lnTo>
                <a:lnTo>
                  <a:pt x="97536" y="1719072"/>
                </a:lnTo>
                <a:lnTo>
                  <a:pt x="48768" y="1773936"/>
                </a:lnTo>
                <a:lnTo>
                  <a:pt x="0" y="1834896"/>
                </a:lnTo>
                <a:lnTo>
                  <a:pt x="0" y="2103120"/>
                </a:lnTo>
                <a:lnTo>
                  <a:pt x="54863" y="2026920"/>
                </a:lnTo>
                <a:lnTo>
                  <a:pt x="106680" y="1956816"/>
                </a:lnTo>
                <a:lnTo>
                  <a:pt x="161544" y="1889760"/>
                </a:lnTo>
                <a:lnTo>
                  <a:pt x="216408" y="1813560"/>
                </a:lnTo>
                <a:lnTo>
                  <a:pt x="256032" y="1764792"/>
                </a:lnTo>
                <a:lnTo>
                  <a:pt x="304800" y="1706880"/>
                </a:lnTo>
                <a:lnTo>
                  <a:pt x="359663" y="1636776"/>
                </a:lnTo>
                <a:lnTo>
                  <a:pt x="435863" y="1551432"/>
                </a:lnTo>
                <a:lnTo>
                  <a:pt x="481584" y="1502664"/>
                </a:lnTo>
                <a:lnTo>
                  <a:pt x="518160" y="1463040"/>
                </a:lnTo>
                <a:lnTo>
                  <a:pt x="600456" y="1374648"/>
                </a:lnTo>
                <a:lnTo>
                  <a:pt x="640080" y="1335024"/>
                </a:lnTo>
                <a:lnTo>
                  <a:pt x="688848" y="1289304"/>
                </a:lnTo>
                <a:lnTo>
                  <a:pt x="734568" y="1249680"/>
                </a:lnTo>
                <a:lnTo>
                  <a:pt x="768096" y="1219200"/>
                </a:lnTo>
                <a:lnTo>
                  <a:pt x="804672" y="1197864"/>
                </a:lnTo>
                <a:lnTo>
                  <a:pt x="835151" y="1188720"/>
                </a:lnTo>
                <a:lnTo>
                  <a:pt x="917856" y="1188720"/>
                </a:lnTo>
                <a:lnTo>
                  <a:pt x="1005839" y="1036320"/>
                </a:lnTo>
                <a:lnTo>
                  <a:pt x="926185" y="908304"/>
                </a:lnTo>
                <a:lnTo>
                  <a:pt x="835151" y="908304"/>
                </a:lnTo>
                <a:lnTo>
                  <a:pt x="795527" y="893064"/>
                </a:lnTo>
                <a:lnTo>
                  <a:pt x="749808" y="868680"/>
                </a:lnTo>
                <a:lnTo>
                  <a:pt x="716280" y="850392"/>
                </a:lnTo>
                <a:lnTo>
                  <a:pt x="667512" y="816864"/>
                </a:lnTo>
                <a:lnTo>
                  <a:pt x="603503" y="774192"/>
                </a:lnTo>
                <a:lnTo>
                  <a:pt x="554736" y="734568"/>
                </a:lnTo>
                <a:lnTo>
                  <a:pt x="493775" y="682752"/>
                </a:lnTo>
                <a:lnTo>
                  <a:pt x="426720" y="621792"/>
                </a:lnTo>
                <a:lnTo>
                  <a:pt x="374903" y="563880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3736" y="301752"/>
                </a:lnTo>
                <a:lnTo>
                  <a:pt x="115824" y="210312"/>
                </a:lnTo>
                <a:lnTo>
                  <a:pt x="51815" y="103632"/>
                </a:lnTo>
                <a:lnTo>
                  <a:pt x="0" y="0"/>
                </a:lnTo>
                <a:close/>
              </a:path>
              <a:path w="1005839" h="2103120">
                <a:moveTo>
                  <a:pt x="917856" y="1188720"/>
                </a:moveTo>
                <a:lnTo>
                  <a:pt x="835151" y="1188720"/>
                </a:lnTo>
                <a:lnTo>
                  <a:pt x="835151" y="1331976"/>
                </a:lnTo>
                <a:lnTo>
                  <a:pt x="91785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08304"/>
                </a:lnTo>
                <a:lnTo>
                  <a:pt x="926185" y="908304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471159" y="3243579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7744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468111" y="3246627"/>
            <a:ext cx="180340" cy="363220"/>
          </a:xfrm>
          <a:custGeom>
            <a:avLst/>
            <a:gdLst/>
            <a:ahLst/>
            <a:cxnLst/>
            <a:rect l="l" t="t" r="r" b="b"/>
            <a:pathLst>
              <a:path w="180339" h="363220">
                <a:moveTo>
                  <a:pt x="0" y="0"/>
                </a:moveTo>
                <a:lnTo>
                  <a:pt x="15239" y="97536"/>
                </a:lnTo>
                <a:lnTo>
                  <a:pt x="179832" y="362712"/>
                </a:lnTo>
                <a:lnTo>
                  <a:pt x="164591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471159" y="3734308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29911" y="2484627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631435" y="4331715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7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42103" y="2579116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6"/>
                </a:lnTo>
                <a:lnTo>
                  <a:pt x="225551" y="673608"/>
                </a:lnTo>
                <a:lnTo>
                  <a:pt x="301751" y="768096"/>
                </a:lnTo>
                <a:lnTo>
                  <a:pt x="365760" y="832104"/>
                </a:lnTo>
                <a:lnTo>
                  <a:pt x="426720" y="883920"/>
                </a:lnTo>
                <a:lnTo>
                  <a:pt x="487680" y="932688"/>
                </a:lnTo>
                <a:lnTo>
                  <a:pt x="548640" y="975360"/>
                </a:lnTo>
                <a:lnTo>
                  <a:pt x="612648" y="1018032"/>
                </a:lnTo>
                <a:lnTo>
                  <a:pt x="670560" y="1048512"/>
                </a:lnTo>
                <a:lnTo>
                  <a:pt x="719328" y="1075944"/>
                </a:lnTo>
                <a:lnTo>
                  <a:pt x="664463" y="1115568"/>
                </a:lnTo>
                <a:lnTo>
                  <a:pt x="612648" y="1152144"/>
                </a:lnTo>
                <a:lnTo>
                  <a:pt x="557784" y="1203960"/>
                </a:lnTo>
                <a:lnTo>
                  <a:pt x="505968" y="1249680"/>
                </a:lnTo>
                <a:lnTo>
                  <a:pt x="460248" y="1295400"/>
                </a:lnTo>
                <a:lnTo>
                  <a:pt x="408432" y="1350264"/>
                </a:lnTo>
                <a:lnTo>
                  <a:pt x="365760" y="1399032"/>
                </a:lnTo>
                <a:lnTo>
                  <a:pt x="316992" y="1453896"/>
                </a:lnTo>
                <a:lnTo>
                  <a:pt x="265175" y="1514856"/>
                </a:lnTo>
                <a:lnTo>
                  <a:pt x="210312" y="1584960"/>
                </a:lnTo>
                <a:lnTo>
                  <a:pt x="152400" y="1655064"/>
                </a:lnTo>
                <a:lnTo>
                  <a:pt x="100584" y="1719072"/>
                </a:lnTo>
                <a:lnTo>
                  <a:pt x="51816" y="1776984"/>
                </a:lnTo>
                <a:lnTo>
                  <a:pt x="0" y="1834896"/>
                </a:lnTo>
                <a:lnTo>
                  <a:pt x="0" y="2103120"/>
                </a:lnTo>
                <a:lnTo>
                  <a:pt x="57912" y="2026920"/>
                </a:lnTo>
                <a:lnTo>
                  <a:pt x="109728" y="1956816"/>
                </a:lnTo>
                <a:lnTo>
                  <a:pt x="164592" y="1889760"/>
                </a:lnTo>
                <a:lnTo>
                  <a:pt x="222504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2664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197864"/>
                </a:lnTo>
                <a:lnTo>
                  <a:pt x="835151" y="1188720"/>
                </a:lnTo>
                <a:lnTo>
                  <a:pt x="919616" y="1188720"/>
                </a:lnTo>
                <a:lnTo>
                  <a:pt x="1005840" y="1039368"/>
                </a:lnTo>
                <a:lnTo>
                  <a:pt x="927060" y="911351"/>
                </a:lnTo>
                <a:lnTo>
                  <a:pt x="835151" y="911351"/>
                </a:lnTo>
                <a:lnTo>
                  <a:pt x="798576" y="893063"/>
                </a:lnTo>
                <a:lnTo>
                  <a:pt x="752856" y="871728"/>
                </a:lnTo>
                <a:lnTo>
                  <a:pt x="719328" y="850392"/>
                </a:lnTo>
                <a:lnTo>
                  <a:pt x="667512" y="816863"/>
                </a:lnTo>
                <a:lnTo>
                  <a:pt x="606551" y="774192"/>
                </a:lnTo>
                <a:lnTo>
                  <a:pt x="554736" y="734568"/>
                </a:lnTo>
                <a:lnTo>
                  <a:pt x="496824" y="685800"/>
                </a:lnTo>
                <a:lnTo>
                  <a:pt x="426720" y="621792"/>
                </a:lnTo>
                <a:lnTo>
                  <a:pt x="377951" y="566928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9832" y="301751"/>
                </a:lnTo>
                <a:lnTo>
                  <a:pt x="118872" y="210312"/>
                </a:lnTo>
                <a:lnTo>
                  <a:pt x="54863" y="106680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8720"/>
                </a:moveTo>
                <a:lnTo>
                  <a:pt x="835151" y="1188720"/>
                </a:lnTo>
                <a:lnTo>
                  <a:pt x="835151" y="1335024"/>
                </a:lnTo>
                <a:lnTo>
                  <a:pt x="91961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11351"/>
                </a:lnTo>
                <a:lnTo>
                  <a:pt x="927060" y="911351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107684" y="3011424"/>
            <a:ext cx="2972435" cy="1484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997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A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mini</a:t>
            </a:r>
            <a:r>
              <a:rPr sz="3200" b="1" spc="5" dirty="0">
                <a:solidFill>
                  <a:srgbClr val="FFC000"/>
                </a:solidFill>
                <a:latin typeface="Century Gothic"/>
                <a:cs typeface="Century Gothic"/>
              </a:rPr>
              <a:t>s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t</a:t>
            </a:r>
            <a:r>
              <a:rPr sz="3200" b="1" dirty="0">
                <a:solidFill>
                  <a:srgbClr val="FFC000"/>
                </a:solidFill>
                <a:latin typeface="Century Gothic"/>
                <a:cs typeface="Century Gothic"/>
              </a:rPr>
              <a:t>r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a</a:t>
            </a:r>
            <a:r>
              <a:rPr sz="3200" b="1" spc="-15" dirty="0">
                <a:solidFill>
                  <a:srgbClr val="FFC000"/>
                </a:solidFill>
                <a:latin typeface="Century Gothic"/>
                <a:cs typeface="Century Gothic"/>
              </a:rPr>
              <a:t>c</a:t>
            </a:r>
            <a:r>
              <a:rPr sz="3200" b="1" spc="10" dirty="0">
                <a:solidFill>
                  <a:srgbClr val="FFC000"/>
                </a:solidFill>
                <a:latin typeface="Century Gothic"/>
                <a:cs typeface="Century Gothic"/>
              </a:rPr>
              <a:t>i</a:t>
            </a:r>
            <a:r>
              <a:rPr sz="3200" b="1" spc="-15" dirty="0">
                <a:solidFill>
                  <a:srgbClr val="FFC000"/>
                </a:solidFill>
                <a:latin typeface="Century Gothic"/>
                <a:cs typeface="Century Gothic"/>
              </a:rPr>
              <a:t>ó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n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de 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Fondos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Públicos</a:t>
            </a:r>
            <a:endParaRPr sz="32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06955" y="2909620"/>
            <a:ext cx="2218055" cy="1394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>
              <a:lnSpc>
                <a:spcPct val="150000"/>
              </a:lnSpc>
              <a:spcBef>
                <a:spcPts val="100"/>
              </a:spcBef>
            </a:pPr>
            <a:r>
              <a:rPr sz="3200" spc="-5" dirty="0">
                <a:solidFill>
                  <a:srgbClr val="FFC000"/>
                </a:solidFill>
              </a:rPr>
              <a:t>SISTEMA</a:t>
            </a:r>
            <a:r>
              <a:rPr sz="3200" spc="-80" dirty="0">
                <a:solidFill>
                  <a:srgbClr val="FFC000"/>
                </a:solidFill>
              </a:rPr>
              <a:t> </a:t>
            </a:r>
            <a:r>
              <a:rPr sz="3200" spc="-5" dirty="0">
                <a:solidFill>
                  <a:srgbClr val="FFC000"/>
                </a:solidFill>
              </a:rPr>
              <a:t>DE  TESORERÍA</a:t>
            </a:r>
            <a:endParaRPr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9390" marR="5080" indent="-2405380">
              <a:lnSpc>
                <a:spcPct val="100000"/>
              </a:lnSpc>
              <a:spcBef>
                <a:spcPts val="100"/>
              </a:spcBef>
            </a:pPr>
            <a:r>
              <a:rPr dirty="0"/>
              <a:t>ORGANIZACION </a:t>
            </a:r>
            <a:r>
              <a:rPr spc="-5" dirty="0"/>
              <a:t>DEL </a:t>
            </a:r>
            <a:r>
              <a:rPr dirty="0"/>
              <a:t>SISTEMA</a:t>
            </a:r>
            <a:r>
              <a:rPr spc="-50" dirty="0"/>
              <a:t> </a:t>
            </a:r>
            <a:r>
              <a:rPr spc="-5" dirty="0"/>
              <a:t>DE  TESORERÍA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11771" y="2493263"/>
            <a:ext cx="270065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3990">
              <a:lnSpc>
                <a:spcPct val="100000"/>
              </a:lnSpc>
              <a:spcBef>
                <a:spcPts val="90"/>
              </a:spcBef>
            </a:pPr>
            <a:r>
              <a:rPr sz="3200" b="1" spc="10" dirty="0">
                <a:solidFill>
                  <a:srgbClr val="FFC000"/>
                </a:solidFill>
                <a:latin typeface="Arial"/>
                <a:cs typeface="Arial"/>
              </a:rPr>
              <a:t>UNIDADES  </a:t>
            </a:r>
            <a:r>
              <a:rPr sz="3200" b="1" spc="-285" dirty="0">
                <a:solidFill>
                  <a:srgbClr val="FFC000"/>
                </a:solidFill>
                <a:latin typeface="Arial"/>
                <a:cs typeface="Arial"/>
              </a:rPr>
              <a:t>EJ</a:t>
            </a:r>
            <a:r>
              <a:rPr sz="3200" b="1" spc="-10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3200" b="1" spc="-100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3200" b="1" spc="130" dirty="0">
                <a:solidFill>
                  <a:srgbClr val="FFC000"/>
                </a:solidFill>
                <a:latin typeface="Arial"/>
                <a:cs typeface="Arial"/>
              </a:rPr>
              <a:t>U</a:t>
            </a:r>
            <a:r>
              <a:rPr sz="3200" b="1" spc="35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3200" b="1" spc="-80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3200" b="1" spc="7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3200" b="1" spc="-430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630501" y="2636519"/>
            <a:ext cx="115951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7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3200" b="1" spc="1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3200" b="1" spc="-75" dirty="0">
                <a:solidFill>
                  <a:srgbClr val="FFC000"/>
                </a:solidFill>
                <a:latin typeface="Arial"/>
                <a:cs typeface="Arial"/>
              </a:rPr>
              <a:t>P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1052" y="1880615"/>
            <a:ext cx="99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MEF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7280" y="5276596"/>
            <a:ext cx="7922259" cy="1381125"/>
          </a:xfrm>
          <a:custGeom>
            <a:avLst/>
            <a:gdLst/>
            <a:ahLst/>
            <a:cxnLst/>
            <a:rect l="l" t="t" r="r" b="b"/>
            <a:pathLst>
              <a:path w="7922259" h="1381125">
                <a:moveTo>
                  <a:pt x="0" y="0"/>
                </a:moveTo>
                <a:lnTo>
                  <a:pt x="0" y="1380743"/>
                </a:lnTo>
                <a:lnTo>
                  <a:pt x="7921752" y="1380743"/>
                </a:lnTo>
                <a:lnTo>
                  <a:pt x="792175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255267" y="4151376"/>
            <a:ext cx="7606665" cy="24968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33780">
              <a:lnSpc>
                <a:spcPct val="100000"/>
              </a:lnSpc>
              <a:spcBef>
                <a:spcPts val="90"/>
              </a:spcBef>
              <a:tabLst>
                <a:tab pos="4582795" algn="l"/>
              </a:tabLst>
            </a:pPr>
            <a:r>
              <a:rPr sz="3200" b="1" spc="25" dirty="0">
                <a:solidFill>
                  <a:srgbClr val="FFC000"/>
                </a:solidFill>
                <a:latin typeface="Arial"/>
                <a:cs typeface="Arial"/>
              </a:rPr>
              <a:t>VICEMINISTERIO	</a:t>
            </a:r>
            <a:r>
              <a:rPr sz="3200" b="1" spc="-6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3200" b="1" spc="2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200" b="1" spc="65" dirty="0">
                <a:solidFill>
                  <a:srgbClr val="FFC000"/>
                </a:solidFill>
                <a:latin typeface="Arial"/>
                <a:cs typeface="Arial"/>
              </a:rPr>
              <a:t>HACIENDA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550" dirty="0">
              <a:latin typeface="Times New Roman"/>
              <a:cs typeface="Times New Roman"/>
            </a:endParaRPr>
          </a:p>
          <a:p>
            <a:pPr marL="12700" marR="5080" indent="-3810" algn="ctr">
              <a:lnSpc>
                <a:spcPct val="100400"/>
              </a:lnSpc>
              <a:spcBef>
                <a:spcPts val="5"/>
              </a:spcBef>
            </a:pP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Administran los </a:t>
            </a:r>
            <a:r>
              <a:rPr sz="2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FONDOS PÚBLICOS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y </a:t>
            </a:r>
            <a:r>
              <a:rPr sz="28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son  responsables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de velar por el </a:t>
            </a:r>
            <a:r>
              <a:rPr sz="2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CUMPLIMIENTO  </a:t>
            </a:r>
            <a:r>
              <a:rPr sz="2800" b="1" dirty="0">
                <a:solidFill>
                  <a:srgbClr val="FFC000"/>
                </a:solidFill>
                <a:latin typeface="Century Gothic"/>
                <a:cs typeface="Century Gothic"/>
              </a:rPr>
              <a:t>de las NORMAS y</a:t>
            </a:r>
            <a:r>
              <a:rPr sz="2800" b="1" spc="-4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PPROCEDIMIENTOS</a:t>
            </a:r>
            <a:endParaRPr sz="28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65776" y="2768092"/>
            <a:ext cx="326136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163567" y="2845307"/>
            <a:ext cx="1222248" cy="706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51376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1240536" y="0"/>
                </a:moveTo>
                <a:lnTo>
                  <a:pt x="1240536" y="33528"/>
                </a:lnTo>
                <a:lnTo>
                  <a:pt x="1237488" y="60960"/>
                </a:lnTo>
                <a:lnTo>
                  <a:pt x="1231391" y="91440"/>
                </a:lnTo>
                <a:lnTo>
                  <a:pt x="1225296" y="121920"/>
                </a:lnTo>
                <a:lnTo>
                  <a:pt x="1219200" y="158496"/>
                </a:lnTo>
                <a:lnTo>
                  <a:pt x="1207008" y="188975"/>
                </a:lnTo>
                <a:lnTo>
                  <a:pt x="1197864" y="219456"/>
                </a:lnTo>
                <a:lnTo>
                  <a:pt x="1182624" y="252984"/>
                </a:lnTo>
                <a:lnTo>
                  <a:pt x="1170432" y="280416"/>
                </a:lnTo>
                <a:lnTo>
                  <a:pt x="1155191" y="307848"/>
                </a:lnTo>
                <a:lnTo>
                  <a:pt x="1139952" y="338328"/>
                </a:lnTo>
                <a:lnTo>
                  <a:pt x="1109472" y="377952"/>
                </a:lnTo>
                <a:lnTo>
                  <a:pt x="1088136" y="408432"/>
                </a:lnTo>
                <a:lnTo>
                  <a:pt x="1054608" y="445008"/>
                </a:lnTo>
                <a:lnTo>
                  <a:pt x="1021079" y="481584"/>
                </a:lnTo>
                <a:lnTo>
                  <a:pt x="981456" y="518160"/>
                </a:lnTo>
                <a:lnTo>
                  <a:pt x="947927" y="545592"/>
                </a:lnTo>
                <a:lnTo>
                  <a:pt x="899160" y="579120"/>
                </a:lnTo>
                <a:lnTo>
                  <a:pt x="853439" y="609600"/>
                </a:lnTo>
                <a:lnTo>
                  <a:pt x="813815" y="637032"/>
                </a:lnTo>
                <a:lnTo>
                  <a:pt x="765048" y="655320"/>
                </a:lnTo>
                <a:lnTo>
                  <a:pt x="725424" y="676656"/>
                </a:lnTo>
                <a:lnTo>
                  <a:pt x="685800" y="691896"/>
                </a:lnTo>
                <a:lnTo>
                  <a:pt x="646176" y="707136"/>
                </a:lnTo>
                <a:lnTo>
                  <a:pt x="600456" y="722376"/>
                </a:lnTo>
                <a:lnTo>
                  <a:pt x="554736" y="737616"/>
                </a:lnTo>
                <a:lnTo>
                  <a:pt x="505968" y="749808"/>
                </a:lnTo>
                <a:lnTo>
                  <a:pt x="423672" y="765048"/>
                </a:lnTo>
                <a:lnTo>
                  <a:pt x="347472" y="777240"/>
                </a:lnTo>
                <a:lnTo>
                  <a:pt x="316991" y="777240"/>
                </a:lnTo>
                <a:lnTo>
                  <a:pt x="252984" y="783336"/>
                </a:lnTo>
                <a:lnTo>
                  <a:pt x="201168" y="783336"/>
                </a:lnTo>
                <a:lnTo>
                  <a:pt x="0" y="783336"/>
                </a:lnTo>
                <a:lnTo>
                  <a:pt x="97536" y="752856"/>
                </a:lnTo>
                <a:lnTo>
                  <a:pt x="539496" y="594360"/>
                </a:lnTo>
                <a:lnTo>
                  <a:pt x="777239" y="368808"/>
                </a:lnTo>
                <a:lnTo>
                  <a:pt x="899160" y="134112"/>
                </a:lnTo>
                <a:lnTo>
                  <a:pt x="926591" y="0"/>
                </a:lnTo>
                <a:lnTo>
                  <a:pt x="124053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160520" y="3362452"/>
            <a:ext cx="225551" cy="249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160520" y="3362452"/>
            <a:ext cx="226060" cy="250190"/>
          </a:xfrm>
          <a:custGeom>
            <a:avLst/>
            <a:gdLst/>
            <a:ahLst/>
            <a:cxnLst/>
            <a:rect l="l" t="t" r="r" b="b"/>
            <a:pathLst>
              <a:path w="226060" h="250189">
                <a:moveTo>
                  <a:pt x="0" y="0"/>
                </a:moveTo>
                <a:lnTo>
                  <a:pt x="0" y="249936"/>
                </a:lnTo>
                <a:lnTo>
                  <a:pt x="225551" y="249936"/>
                </a:lnTo>
                <a:lnTo>
                  <a:pt x="22555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907535" y="3359403"/>
            <a:ext cx="225551" cy="259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907535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8"/>
                </a:lnTo>
                <a:lnTo>
                  <a:pt x="0" y="131064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943855" y="2768092"/>
            <a:ext cx="161544" cy="134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154423" y="2902457"/>
            <a:ext cx="935736" cy="648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154423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8"/>
                </a:lnTo>
                <a:lnTo>
                  <a:pt x="798576" y="70104"/>
                </a:lnTo>
                <a:lnTo>
                  <a:pt x="795527" y="88392"/>
                </a:lnTo>
                <a:lnTo>
                  <a:pt x="789431" y="112775"/>
                </a:lnTo>
                <a:lnTo>
                  <a:pt x="786384" y="134112"/>
                </a:lnTo>
                <a:lnTo>
                  <a:pt x="780288" y="158496"/>
                </a:lnTo>
                <a:lnTo>
                  <a:pt x="774191" y="176784"/>
                </a:lnTo>
                <a:lnTo>
                  <a:pt x="762000" y="201168"/>
                </a:lnTo>
                <a:lnTo>
                  <a:pt x="755903" y="225552"/>
                </a:lnTo>
                <a:lnTo>
                  <a:pt x="740663" y="252984"/>
                </a:lnTo>
                <a:lnTo>
                  <a:pt x="728472" y="271272"/>
                </a:lnTo>
                <a:lnTo>
                  <a:pt x="719327" y="292608"/>
                </a:lnTo>
                <a:lnTo>
                  <a:pt x="682751" y="347472"/>
                </a:lnTo>
                <a:lnTo>
                  <a:pt x="658367" y="377952"/>
                </a:lnTo>
                <a:lnTo>
                  <a:pt x="627888" y="414528"/>
                </a:lnTo>
                <a:lnTo>
                  <a:pt x="603503" y="435863"/>
                </a:lnTo>
                <a:lnTo>
                  <a:pt x="588263" y="454152"/>
                </a:lnTo>
                <a:lnTo>
                  <a:pt x="551688" y="481584"/>
                </a:lnTo>
                <a:lnTo>
                  <a:pt x="512063" y="509016"/>
                </a:lnTo>
                <a:lnTo>
                  <a:pt x="484631" y="530352"/>
                </a:lnTo>
                <a:lnTo>
                  <a:pt x="457200" y="545592"/>
                </a:lnTo>
                <a:lnTo>
                  <a:pt x="423672" y="560832"/>
                </a:lnTo>
                <a:lnTo>
                  <a:pt x="393191" y="576072"/>
                </a:lnTo>
                <a:lnTo>
                  <a:pt x="365760" y="588263"/>
                </a:lnTo>
                <a:lnTo>
                  <a:pt x="332231" y="603504"/>
                </a:lnTo>
                <a:lnTo>
                  <a:pt x="295655" y="612648"/>
                </a:lnTo>
                <a:lnTo>
                  <a:pt x="262127" y="624840"/>
                </a:lnTo>
                <a:lnTo>
                  <a:pt x="231648" y="633984"/>
                </a:lnTo>
                <a:lnTo>
                  <a:pt x="201167" y="640080"/>
                </a:lnTo>
                <a:lnTo>
                  <a:pt x="176784" y="646176"/>
                </a:lnTo>
                <a:lnTo>
                  <a:pt x="143255" y="649224"/>
                </a:lnTo>
                <a:lnTo>
                  <a:pt x="115824" y="655320"/>
                </a:lnTo>
                <a:lnTo>
                  <a:pt x="91439" y="655320"/>
                </a:lnTo>
                <a:lnTo>
                  <a:pt x="60960" y="658368"/>
                </a:lnTo>
                <a:lnTo>
                  <a:pt x="30479" y="661416"/>
                </a:lnTo>
                <a:lnTo>
                  <a:pt x="0" y="661416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4967" y="777240"/>
                </a:lnTo>
                <a:lnTo>
                  <a:pt x="155448" y="771144"/>
                </a:lnTo>
                <a:lnTo>
                  <a:pt x="182879" y="768096"/>
                </a:lnTo>
                <a:lnTo>
                  <a:pt x="219455" y="762000"/>
                </a:lnTo>
                <a:lnTo>
                  <a:pt x="243839" y="755904"/>
                </a:lnTo>
                <a:lnTo>
                  <a:pt x="283463" y="746760"/>
                </a:lnTo>
                <a:lnTo>
                  <a:pt x="313943" y="737616"/>
                </a:lnTo>
                <a:lnTo>
                  <a:pt x="344424" y="728472"/>
                </a:lnTo>
                <a:lnTo>
                  <a:pt x="377951" y="719328"/>
                </a:lnTo>
                <a:lnTo>
                  <a:pt x="405384" y="710184"/>
                </a:lnTo>
                <a:lnTo>
                  <a:pt x="441960" y="691896"/>
                </a:lnTo>
                <a:lnTo>
                  <a:pt x="478536" y="676656"/>
                </a:lnTo>
                <a:lnTo>
                  <a:pt x="521208" y="655320"/>
                </a:lnTo>
                <a:lnTo>
                  <a:pt x="560831" y="630936"/>
                </a:lnTo>
                <a:lnTo>
                  <a:pt x="597408" y="606552"/>
                </a:lnTo>
                <a:lnTo>
                  <a:pt x="630936" y="585216"/>
                </a:lnTo>
                <a:lnTo>
                  <a:pt x="667512" y="557784"/>
                </a:lnTo>
                <a:lnTo>
                  <a:pt x="707136" y="524256"/>
                </a:lnTo>
                <a:lnTo>
                  <a:pt x="740663" y="490728"/>
                </a:lnTo>
                <a:lnTo>
                  <a:pt x="765048" y="457200"/>
                </a:lnTo>
                <a:lnTo>
                  <a:pt x="786384" y="435863"/>
                </a:lnTo>
                <a:lnTo>
                  <a:pt x="804672" y="411480"/>
                </a:lnTo>
                <a:lnTo>
                  <a:pt x="819912" y="393192"/>
                </a:lnTo>
                <a:lnTo>
                  <a:pt x="832103" y="371856"/>
                </a:lnTo>
                <a:lnTo>
                  <a:pt x="847343" y="350520"/>
                </a:lnTo>
                <a:lnTo>
                  <a:pt x="862584" y="329184"/>
                </a:lnTo>
                <a:lnTo>
                  <a:pt x="877824" y="301752"/>
                </a:lnTo>
                <a:lnTo>
                  <a:pt x="883920" y="274320"/>
                </a:lnTo>
                <a:lnTo>
                  <a:pt x="899160" y="249936"/>
                </a:lnTo>
                <a:lnTo>
                  <a:pt x="908303" y="219456"/>
                </a:lnTo>
                <a:lnTo>
                  <a:pt x="920496" y="185928"/>
                </a:lnTo>
                <a:lnTo>
                  <a:pt x="929639" y="161544"/>
                </a:lnTo>
                <a:lnTo>
                  <a:pt x="935736" y="131063"/>
                </a:lnTo>
                <a:lnTo>
                  <a:pt x="938784" y="100584"/>
                </a:lnTo>
                <a:lnTo>
                  <a:pt x="944879" y="60960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108447" y="2768092"/>
            <a:ext cx="310896" cy="3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108447" y="2771139"/>
            <a:ext cx="332231" cy="91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120640" y="2863088"/>
            <a:ext cx="1219200" cy="688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108447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0" y="0"/>
                </a:moveTo>
                <a:lnTo>
                  <a:pt x="0" y="33528"/>
                </a:lnTo>
                <a:lnTo>
                  <a:pt x="3048" y="60960"/>
                </a:lnTo>
                <a:lnTo>
                  <a:pt x="9143" y="91440"/>
                </a:lnTo>
                <a:lnTo>
                  <a:pt x="12191" y="121920"/>
                </a:lnTo>
                <a:lnTo>
                  <a:pt x="21336" y="155448"/>
                </a:lnTo>
                <a:lnTo>
                  <a:pt x="30479" y="188975"/>
                </a:lnTo>
                <a:lnTo>
                  <a:pt x="42672" y="219456"/>
                </a:lnTo>
                <a:lnTo>
                  <a:pt x="54863" y="252984"/>
                </a:lnTo>
                <a:lnTo>
                  <a:pt x="70103" y="280416"/>
                </a:lnTo>
                <a:lnTo>
                  <a:pt x="82296" y="307848"/>
                </a:lnTo>
                <a:lnTo>
                  <a:pt x="103631" y="338328"/>
                </a:lnTo>
                <a:lnTo>
                  <a:pt x="131063" y="377952"/>
                </a:lnTo>
                <a:lnTo>
                  <a:pt x="152400" y="408432"/>
                </a:lnTo>
                <a:lnTo>
                  <a:pt x="182879" y="445008"/>
                </a:lnTo>
                <a:lnTo>
                  <a:pt x="219455" y="481584"/>
                </a:lnTo>
                <a:lnTo>
                  <a:pt x="259079" y="518160"/>
                </a:lnTo>
                <a:lnTo>
                  <a:pt x="292607" y="545592"/>
                </a:lnTo>
                <a:lnTo>
                  <a:pt x="338327" y="579120"/>
                </a:lnTo>
                <a:lnTo>
                  <a:pt x="387096" y="609600"/>
                </a:lnTo>
                <a:lnTo>
                  <a:pt x="426719" y="633984"/>
                </a:lnTo>
                <a:lnTo>
                  <a:pt x="475488" y="655320"/>
                </a:lnTo>
                <a:lnTo>
                  <a:pt x="515112" y="676656"/>
                </a:lnTo>
                <a:lnTo>
                  <a:pt x="554736" y="691896"/>
                </a:lnTo>
                <a:lnTo>
                  <a:pt x="594360" y="707136"/>
                </a:lnTo>
                <a:lnTo>
                  <a:pt x="640079" y="722376"/>
                </a:lnTo>
                <a:lnTo>
                  <a:pt x="685800" y="737616"/>
                </a:lnTo>
                <a:lnTo>
                  <a:pt x="731519" y="749808"/>
                </a:lnTo>
                <a:lnTo>
                  <a:pt x="816863" y="765048"/>
                </a:lnTo>
                <a:lnTo>
                  <a:pt x="896112" y="777240"/>
                </a:lnTo>
                <a:lnTo>
                  <a:pt x="923543" y="777240"/>
                </a:lnTo>
                <a:lnTo>
                  <a:pt x="990600" y="783336"/>
                </a:lnTo>
                <a:lnTo>
                  <a:pt x="1039367" y="783336"/>
                </a:lnTo>
                <a:lnTo>
                  <a:pt x="1240536" y="783336"/>
                </a:lnTo>
                <a:lnTo>
                  <a:pt x="1146048" y="752856"/>
                </a:lnTo>
                <a:lnTo>
                  <a:pt x="701039" y="594360"/>
                </a:lnTo>
                <a:lnTo>
                  <a:pt x="463296" y="368808"/>
                </a:lnTo>
                <a:lnTo>
                  <a:pt x="338327" y="134112"/>
                </a:lnTo>
                <a:lnTo>
                  <a:pt x="310896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114288" y="3362452"/>
            <a:ext cx="228600" cy="249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114288" y="3362452"/>
            <a:ext cx="228600" cy="250190"/>
          </a:xfrm>
          <a:custGeom>
            <a:avLst/>
            <a:gdLst/>
            <a:ahLst/>
            <a:cxnLst/>
            <a:rect l="l" t="t" r="r" b="b"/>
            <a:pathLst>
              <a:path w="228600" h="250189">
                <a:moveTo>
                  <a:pt x="0" y="0"/>
                </a:moveTo>
                <a:lnTo>
                  <a:pt x="0" y="249936"/>
                </a:lnTo>
                <a:lnTo>
                  <a:pt x="228600" y="249936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370320" y="3359403"/>
            <a:ext cx="225551" cy="259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370320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8"/>
                </a:lnTo>
                <a:lnTo>
                  <a:pt x="225551" y="131064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398008" y="2769107"/>
            <a:ext cx="950976" cy="782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398008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20"/>
                </a:lnTo>
                <a:lnTo>
                  <a:pt x="152400" y="67056"/>
                </a:lnTo>
                <a:lnTo>
                  <a:pt x="155447" y="88392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8496"/>
                </a:lnTo>
                <a:lnTo>
                  <a:pt x="173736" y="176784"/>
                </a:lnTo>
                <a:lnTo>
                  <a:pt x="185927" y="201168"/>
                </a:lnTo>
                <a:lnTo>
                  <a:pt x="198119" y="225552"/>
                </a:lnTo>
                <a:lnTo>
                  <a:pt x="207263" y="252984"/>
                </a:lnTo>
                <a:lnTo>
                  <a:pt x="219455" y="271272"/>
                </a:lnTo>
                <a:lnTo>
                  <a:pt x="228600" y="292608"/>
                </a:lnTo>
                <a:lnTo>
                  <a:pt x="243839" y="313944"/>
                </a:lnTo>
                <a:lnTo>
                  <a:pt x="265175" y="347472"/>
                </a:lnTo>
                <a:lnTo>
                  <a:pt x="289559" y="377952"/>
                </a:lnTo>
                <a:lnTo>
                  <a:pt x="323088" y="414528"/>
                </a:lnTo>
                <a:lnTo>
                  <a:pt x="347471" y="435863"/>
                </a:lnTo>
                <a:lnTo>
                  <a:pt x="362712" y="451104"/>
                </a:lnTo>
                <a:lnTo>
                  <a:pt x="399288" y="481584"/>
                </a:lnTo>
                <a:lnTo>
                  <a:pt x="435863" y="509016"/>
                </a:lnTo>
                <a:lnTo>
                  <a:pt x="493775" y="545592"/>
                </a:lnTo>
                <a:lnTo>
                  <a:pt x="527303" y="563880"/>
                </a:lnTo>
                <a:lnTo>
                  <a:pt x="554736" y="576072"/>
                </a:lnTo>
                <a:lnTo>
                  <a:pt x="582167" y="588263"/>
                </a:lnTo>
                <a:lnTo>
                  <a:pt x="618743" y="603504"/>
                </a:lnTo>
                <a:lnTo>
                  <a:pt x="652271" y="615696"/>
                </a:lnTo>
                <a:lnTo>
                  <a:pt x="685800" y="624840"/>
                </a:lnTo>
                <a:lnTo>
                  <a:pt x="716279" y="633984"/>
                </a:lnTo>
                <a:lnTo>
                  <a:pt x="746759" y="640080"/>
                </a:lnTo>
                <a:lnTo>
                  <a:pt x="774191" y="646176"/>
                </a:lnTo>
                <a:lnTo>
                  <a:pt x="804671" y="649224"/>
                </a:lnTo>
                <a:lnTo>
                  <a:pt x="832103" y="655320"/>
                </a:lnTo>
                <a:lnTo>
                  <a:pt x="856488" y="655320"/>
                </a:lnTo>
                <a:lnTo>
                  <a:pt x="890015" y="658368"/>
                </a:lnTo>
                <a:lnTo>
                  <a:pt x="920495" y="661416"/>
                </a:lnTo>
                <a:lnTo>
                  <a:pt x="950976" y="661416"/>
                </a:lnTo>
                <a:lnTo>
                  <a:pt x="950976" y="783336"/>
                </a:lnTo>
                <a:lnTo>
                  <a:pt x="899159" y="780288"/>
                </a:lnTo>
                <a:lnTo>
                  <a:pt x="859536" y="780288"/>
                </a:lnTo>
                <a:lnTo>
                  <a:pt x="822959" y="777240"/>
                </a:lnTo>
                <a:lnTo>
                  <a:pt x="795527" y="771144"/>
                </a:lnTo>
                <a:lnTo>
                  <a:pt x="765047" y="768096"/>
                </a:lnTo>
                <a:lnTo>
                  <a:pt x="728471" y="762000"/>
                </a:lnTo>
                <a:lnTo>
                  <a:pt x="704088" y="755904"/>
                </a:lnTo>
                <a:lnTo>
                  <a:pt x="667512" y="749808"/>
                </a:lnTo>
                <a:lnTo>
                  <a:pt x="633983" y="737616"/>
                </a:lnTo>
                <a:lnTo>
                  <a:pt x="606551" y="728472"/>
                </a:lnTo>
                <a:lnTo>
                  <a:pt x="573024" y="719328"/>
                </a:lnTo>
                <a:lnTo>
                  <a:pt x="545591" y="710184"/>
                </a:lnTo>
                <a:lnTo>
                  <a:pt x="505967" y="691896"/>
                </a:lnTo>
                <a:lnTo>
                  <a:pt x="472439" y="676656"/>
                </a:lnTo>
                <a:lnTo>
                  <a:pt x="426719" y="655320"/>
                </a:lnTo>
                <a:lnTo>
                  <a:pt x="387095" y="630936"/>
                </a:lnTo>
                <a:lnTo>
                  <a:pt x="350519" y="606552"/>
                </a:lnTo>
                <a:lnTo>
                  <a:pt x="323088" y="585216"/>
                </a:lnTo>
                <a:lnTo>
                  <a:pt x="280415" y="557784"/>
                </a:lnTo>
                <a:lnTo>
                  <a:pt x="243839" y="524256"/>
                </a:lnTo>
                <a:lnTo>
                  <a:pt x="210312" y="490728"/>
                </a:lnTo>
                <a:lnTo>
                  <a:pt x="182879" y="460248"/>
                </a:lnTo>
                <a:lnTo>
                  <a:pt x="164591" y="435863"/>
                </a:lnTo>
                <a:lnTo>
                  <a:pt x="143255" y="411480"/>
                </a:lnTo>
                <a:lnTo>
                  <a:pt x="128015" y="393192"/>
                </a:lnTo>
                <a:lnTo>
                  <a:pt x="115824" y="371856"/>
                </a:lnTo>
                <a:lnTo>
                  <a:pt x="100583" y="347472"/>
                </a:lnTo>
                <a:lnTo>
                  <a:pt x="88391" y="329184"/>
                </a:lnTo>
                <a:lnTo>
                  <a:pt x="76200" y="301752"/>
                </a:lnTo>
                <a:lnTo>
                  <a:pt x="64007" y="274320"/>
                </a:lnTo>
                <a:lnTo>
                  <a:pt x="51815" y="246887"/>
                </a:lnTo>
                <a:lnTo>
                  <a:pt x="39624" y="219456"/>
                </a:lnTo>
                <a:lnTo>
                  <a:pt x="30479" y="185928"/>
                </a:lnTo>
                <a:lnTo>
                  <a:pt x="21336" y="161544"/>
                </a:lnTo>
                <a:lnTo>
                  <a:pt x="12191" y="131063"/>
                </a:lnTo>
                <a:lnTo>
                  <a:pt x="9143" y="100584"/>
                </a:lnTo>
                <a:lnTo>
                  <a:pt x="3047" y="60960"/>
                </a:lnTo>
                <a:lnTo>
                  <a:pt x="3047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24400" y="3728211"/>
            <a:ext cx="1051560" cy="335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690872" y="2771139"/>
            <a:ext cx="1115566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696967" y="2771139"/>
            <a:ext cx="1103630" cy="1103630"/>
          </a:xfrm>
          <a:custGeom>
            <a:avLst/>
            <a:gdLst/>
            <a:ahLst/>
            <a:cxnLst/>
            <a:rect l="l" t="t" r="r" b="b"/>
            <a:pathLst>
              <a:path w="1103629" h="1103629">
                <a:moveTo>
                  <a:pt x="737616" y="990600"/>
                </a:moveTo>
                <a:lnTo>
                  <a:pt x="1103376" y="990600"/>
                </a:lnTo>
                <a:lnTo>
                  <a:pt x="518160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7616" y="0"/>
                </a:lnTo>
                <a:lnTo>
                  <a:pt x="737616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32103" y="1708911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32103" y="1742439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86765"/>
              </p:ext>
            </p:extLst>
          </p:nvPr>
        </p:nvGraphicFramePr>
        <p:xfrm>
          <a:off x="774191" y="347979"/>
          <a:ext cx="9144000" cy="6857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0112">
                <a:tc gridSpan="2">
                  <a:txBody>
                    <a:bodyPr/>
                    <a:lstStyle/>
                    <a:p>
                      <a:pPr marL="9715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8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Principales </a:t>
                      </a:r>
                      <a:r>
                        <a:rPr sz="28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atribuciones de </a:t>
                      </a:r>
                      <a:r>
                        <a:rPr sz="28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28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DNTP:</a:t>
                      </a:r>
                      <a:endParaRPr sz="28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700" dirty="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Elaborar el Presupuesto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Caja del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Gobierno</a:t>
                      </a:r>
                      <a:r>
                        <a:rPr sz="2300" b="1" spc="2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Nacional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9842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Centralizar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disponiiblidad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fondos</a:t>
                      </a:r>
                      <a:r>
                        <a:rPr sz="2300" b="1" spc="-5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públicos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0340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888">
                <a:tc gridSpan="2">
                  <a:txBody>
                    <a:bodyPr/>
                    <a:lstStyle/>
                    <a:p>
                      <a:pPr marL="90805" marR="809625">
                        <a:lnSpc>
                          <a:spcPct val="100000"/>
                        </a:lnSpc>
                        <a:spcBef>
                          <a:spcPts val="1995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Programar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y autorizar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los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pagos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y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el movimiento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con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cargo 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los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fondos públicos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que</a:t>
                      </a:r>
                      <a:r>
                        <a:rPr sz="2300" b="1" spc="-13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administra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253365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735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Custodiar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los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valores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del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Tesoro</a:t>
                      </a:r>
                      <a:r>
                        <a:rPr sz="2300" b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Público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0340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584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995"/>
                        </a:spcBef>
                      </a:pP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Emitir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opinión autorizada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en materia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tesorería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253365" marB="0"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1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FB0027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59027" y="432815"/>
            <a:ext cx="844956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Caja Única </a:t>
            </a:r>
            <a:r>
              <a:rPr sz="2800" b="1" spc="-15" dirty="0">
                <a:solidFill>
                  <a:srgbClr val="FFC000"/>
                </a:solidFill>
                <a:latin typeface="Arial"/>
                <a:cs typeface="Arial"/>
              </a:rPr>
              <a:t>del </a:t>
            </a:r>
            <a:r>
              <a:rPr sz="2800" b="1" spc="-5" dirty="0">
                <a:solidFill>
                  <a:srgbClr val="FFC000"/>
                </a:solidFill>
                <a:latin typeface="Arial"/>
                <a:cs typeface="Arial"/>
              </a:rPr>
              <a:t>Tesoro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800" b="1" spc="-5" dirty="0">
                <a:solidFill>
                  <a:srgbClr val="66FF33"/>
                </a:solidFill>
                <a:latin typeface="Arial"/>
                <a:cs typeface="Arial"/>
              </a:rPr>
              <a:t>CUENTA</a:t>
            </a:r>
            <a:r>
              <a:rPr sz="2800" b="1" spc="1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66FF33"/>
                </a:solidFill>
                <a:latin typeface="Arial"/>
                <a:cs typeface="Arial"/>
              </a:rPr>
              <a:t>PRINCIPAL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45940" y="1429512"/>
            <a:ext cx="33223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latin typeface="Verdana"/>
                <a:cs typeface="Verdana"/>
              </a:rPr>
              <a:t>Centralizar</a:t>
            </a:r>
            <a:r>
              <a:rPr sz="3200" spc="-60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las</a:t>
            </a:r>
          </a:p>
        </p:txBody>
      </p:sp>
      <p:sp>
        <p:nvSpPr>
          <p:cNvPr id="7" name="object 7"/>
          <p:cNvSpPr/>
          <p:nvPr/>
        </p:nvSpPr>
        <p:spPr>
          <a:xfrm>
            <a:off x="1505712" y="1484884"/>
            <a:ext cx="2246374" cy="213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214876" y="5398008"/>
            <a:ext cx="4180840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solidFill>
                  <a:srgbClr val="F9FC00"/>
                </a:solidFill>
                <a:latin typeface="Verdana"/>
                <a:cs typeface="Verdana"/>
              </a:rPr>
              <a:t>Cuenta </a:t>
            </a:r>
            <a:r>
              <a:rPr sz="3200" b="1" spc="-5" dirty="0">
                <a:solidFill>
                  <a:srgbClr val="F9FC00"/>
                </a:solidFill>
                <a:latin typeface="Verdana"/>
                <a:cs typeface="Verdana"/>
              </a:rPr>
              <a:t>Principal </a:t>
            </a:r>
            <a:r>
              <a:rPr sz="3200" b="1" spc="-10" dirty="0">
                <a:solidFill>
                  <a:srgbClr val="F9FC00"/>
                </a:solidFill>
                <a:latin typeface="Verdana"/>
                <a:cs typeface="Verdana"/>
              </a:rPr>
              <a:t>/  </a:t>
            </a:r>
            <a:r>
              <a:rPr sz="3200" b="1" spc="-5" dirty="0">
                <a:solidFill>
                  <a:srgbClr val="F9FC00"/>
                </a:solidFill>
                <a:latin typeface="Verdana"/>
                <a:cs typeface="Verdana"/>
              </a:rPr>
              <a:t>Subcuentas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5060" y="1917192"/>
            <a:ext cx="8376920" cy="2844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2945" marR="5080">
              <a:lnSpc>
                <a:spcPct val="997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9FC00"/>
                </a:solidFill>
                <a:latin typeface="Verdana"/>
                <a:cs typeface="Verdana"/>
              </a:rPr>
              <a:t>cuentas para asegurar  </a:t>
            </a:r>
            <a:r>
              <a:rPr sz="3200" b="1" spc="-5" dirty="0">
                <a:solidFill>
                  <a:srgbClr val="F9FC00"/>
                </a:solidFill>
                <a:latin typeface="Verdana"/>
                <a:cs typeface="Verdana"/>
              </a:rPr>
              <a:t>una gestión integral  </a:t>
            </a:r>
            <a:r>
              <a:rPr sz="3200" b="1" spc="-10" dirty="0">
                <a:solidFill>
                  <a:srgbClr val="F9FC00"/>
                </a:solidFill>
                <a:latin typeface="Verdana"/>
                <a:cs typeface="Verdana"/>
              </a:rPr>
              <a:t>de los RR</a:t>
            </a:r>
            <a:r>
              <a:rPr sz="3200" b="1" spc="2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3200" b="1" spc="-5" dirty="0">
                <a:solidFill>
                  <a:srgbClr val="F9FC00"/>
                </a:solidFill>
                <a:latin typeface="Verdana"/>
                <a:cs typeface="Verdana"/>
              </a:rPr>
              <a:t>Financieros</a:t>
            </a:r>
            <a:endParaRPr sz="3200" dirty="0">
              <a:latin typeface="Verdana"/>
              <a:cs typeface="Verdana"/>
            </a:endParaRPr>
          </a:p>
          <a:p>
            <a:pPr marL="12700" marR="3773804">
              <a:lnSpc>
                <a:spcPct val="100000"/>
              </a:lnSpc>
              <a:spcBef>
                <a:spcPts val="3025"/>
              </a:spcBef>
            </a:pPr>
            <a:r>
              <a:rPr sz="3200" b="1" spc="-10" dirty="0">
                <a:solidFill>
                  <a:srgbClr val="F9FC00"/>
                </a:solidFill>
                <a:latin typeface="Verdana"/>
                <a:cs typeface="Verdana"/>
              </a:rPr>
              <a:t>Cuenta </a:t>
            </a:r>
            <a:r>
              <a:rPr sz="3200" b="1" spc="-5" dirty="0">
                <a:solidFill>
                  <a:srgbClr val="F9FC00"/>
                </a:solidFill>
                <a:latin typeface="Verdana"/>
                <a:cs typeface="Verdana"/>
              </a:rPr>
              <a:t>Principal </a:t>
            </a:r>
            <a:r>
              <a:rPr sz="3200" b="1" spc="-15" dirty="0">
                <a:solidFill>
                  <a:srgbClr val="FF0000"/>
                </a:solidFill>
                <a:latin typeface="Verdana"/>
                <a:cs typeface="Verdana"/>
              </a:rPr>
              <a:t>=&gt;  </a:t>
            </a:r>
            <a:r>
              <a:rPr sz="3200" b="1" spc="-5" dirty="0">
                <a:solidFill>
                  <a:srgbClr val="00FF00"/>
                </a:solidFill>
                <a:latin typeface="Verdana"/>
                <a:cs typeface="Verdana"/>
              </a:rPr>
              <a:t>RR.OO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31732" y="5130101"/>
            <a:ext cx="1477010" cy="1798955"/>
          </a:xfrm>
          <a:custGeom>
            <a:avLst/>
            <a:gdLst/>
            <a:ahLst/>
            <a:cxnLst/>
            <a:rect l="l" t="t" r="r" b="b"/>
            <a:pathLst>
              <a:path w="1477010" h="1798954">
                <a:moveTo>
                  <a:pt x="288988" y="1905"/>
                </a:moveTo>
                <a:lnTo>
                  <a:pt x="287274" y="31432"/>
                </a:lnTo>
                <a:lnTo>
                  <a:pt x="375666" y="87820"/>
                </a:lnTo>
                <a:lnTo>
                  <a:pt x="447865" y="142303"/>
                </a:lnTo>
                <a:lnTo>
                  <a:pt x="502348" y="194881"/>
                </a:lnTo>
                <a:lnTo>
                  <a:pt x="555307" y="256794"/>
                </a:lnTo>
                <a:lnTo>
                  <a:pt x="601980" y="319659"/>
                </a:lnTo>
                <a:lnTo>
                  <a:pt x="635698" y="381571"/>
                </a:lnTo>
                <a:lnTo>
                  <a:pt x="656463" y="457390"/>
                </a:lnTo>
                <a:lnTo>
                  <a:pt x="661416" y="538543"/>
                </a:lnTo>
                <a:lnTo>
                  <a:pt x="659701" y="589407"/>
                </a:lnTo>
                <a:lnTo>
                  <a:pt x="642175" y="656844"/>
                </a:lnTo>
                <a:lnTo>
                  <a:pt x="611505" y="707707"/>
                </a:lnTo>
                <a:lnTo>
                  <a:pt x="576262" y="757618"/>
                </a:lnTo>
                <a:lnTo>
                  <a:pt x="547306" y="789813"/>
                </a:lnTo>
                <a:lnTo>
                  <a:pt x="518541" y="833247"/>
                </a:lnTo>
                <a:lnTo>
                  <a:pt x="471868" y="877633"/>
                </a:lnTo>
                <a:lnTo>
                  <a:pt x="417385" y="916495"/>
                </a:lnTo>
                <a:lnTo>
                  <a:pt x="349948" y="962596"/>
                </a:lnTo>
                <a:lnTo>
                  <a:pt x="271272" y="1009650"/>
                </a:lnTo>
                <a:lnTo>
                  <a:pt x="192595" y="1059561"/>
                </a:lnTo>
                <a:lnTo>
                  <a:pt x="126682" y="1106805"/>
                </a:lnTo>
                <a:lnTo>
                  <a:pt x="76962" y="1148334"/>
                </a:lnTo>
                <a:lnTo>
                  <a:pt x="41719" y="1201864"/>
                </a:lnTo>
                <a:lnTo>
                  <a:pt x="12763" y="1260157"/>
                </a:lnTo>
                <a:lnTo>
                  <a:pt x="0" y="1321879"/>
                </a:lnTo>
                <a:lnTo>
                  <a:pt x="0" y="1385698"/>
                </a:lnTo>
                <a:lnTo>
                  <a:pt x="6286" y="1446657"/>
                </a:lnTo>
                <a:lnTo>
                  <a:pt x="27241" y="1504950"/>
                </a:lnTo>
                <a:lnTo>
                  <a:pt x="68961" y="1565910"/>
                </a:lnTo>
                <a:lnTo>
                  <a:pt x="134874" y="1624012"/>
                </a:lnTo>
                <a:lnTo>
                  <a:pt x="197357" y="1665541"/>
                </a:lnTo>
                <a:lnTo>
                  <a:pt x="280797" y="1710880"/>
                </a:lnTo>
                <a:lnTo>
                  <a:pt x="386905" y="1745932"/>
                </a:lnTo>
                <a:lnTo>
                  <a:pt x="465581" y="1768983"/>
                </a:lnTo>
                <a:lnTo>
                  <a:pt x="577786" y="1787461"/>
                </a:lnTo>
                <a:lnTo>
                  <a:pt x="703135" y="1798701"/>
                </a:lnTo>
                <a:lnTo>
                  <a:pt x="810577" y="1798701"/>
                </a:lnTo>
                <a:lnTo>
                  <a:pt x="929449" y="1792224"/>
                </a:lnTo>
                <a:lnTo>
                  <a:pt x="1020889" y="1780222"/>
                </a:lnTo>
                <a:lnTo>
                  <a:pt x="1118996" y="1756981"/>
                </a:lnTo>
                <a:lnTo>
                  <a:pt x="1218438" y="1719262"/>
                </a:lnTo>
                <a:lnTo>
                  <a:pt x="1295590" y="1680400"/>
                </a:lnTo>
                <a:lnTo>
                  <a:pt x="1366075" y="1624012"/>
                </a:lnTo>
                <a:lnTo>
                  <a:pt x="1414271" y="1570482"/>
                </a:lnTo>
                <a:lnTo>
                  <a:pt x="1449705" y="1509523"/>
                </a:lnTo>
                <a:lnTo>
                  <a:pt x="1463992" y="1451229"/>
                </a:lnTo>
                <a:lnTo>
                  <a:pt x="1476946" y="1385698"/>
                </a:lnTo>
                <a:lnTo>
                  <a:pt x="1476946" y="1325689"/>
                </a:lnTo>
                <a:lnTo>
                  <a:pt x="1470469" y="1260157"/>
                </a:lnTo>
                <a:lnTo>
                  <a:pt x="1435227" y="1195387"/>
                </a:lnTo>
                <a:lnTo>
                  <a:pt x="1393507" y="1137285"/>
                </a:lnTo>
                <a:lnTo>
                  <a:pt x="1327594" y="1077087"/>
                </a:lnTo>
                <a:lnTo>
                  <a:pt x="1170241" y="962596"/>
                </a:lnTo>
                <a:lnTo>
                  <a:pt x="1090041" y="898969"/>
                </a:lnTo>
                <a:lnTo>
                  <a:pt x="1024128" y="828675"/>
                </a:lnTo>
                <a:lnTo>
                  <a:pt x="977645" y="750188"/>
                </a:lnTo>
                <a:lnTo>
                  <a:pt x="958405" y="672465"/>
                </a:lnTo>
                <a:lnTo>
                  <a:pt x="959929" y="617029"/>
                </a:lnTo>
                <a:lnTo>
                  <a:pt x="966406" y="564451"/>
                </a:lnTo>
                <a:lnTo>
                  <a:pt x="979169" y="507111"/>
                </a:lnTo>
                <a:lnTo>
                  <a:pt x="1006602" y="444436"/>
                </a:lnTo>
                <a:lnTo>
                  <a:pt x="1040320" y="369569"/>
                </a:lnTo>
                <a:lnTo>
                  <a:pt x="1088326" y="299275"/>
                </a:lnTo>
                <a:lnTo>
                  <a:pt x="1151001" y="228219"/>
                </a:lnTo>
                <a:lnTo>
                  <a:pt x="1224915" y="170878"/>
                </a:lnTo>
                <a:lnTo>
                  <a:pt x="1305115" y="113728"/>
                </a:lnTo>
                <a:lnTo>
                  <a:pt x="1321625" y="98869"/>
                </a:lnTo>
                <a:lnTo>
                  <a:pt x="627697" y="98869"/>
                </a:lnTo>
                <a:lnTo>
                  <a:pt x="577786" y="54483"/>
                </a:lnTo>
                <a:lnTo>
                  <a:pt x="505587" y="24955"/>
                </a:lnTo>
                <a:lnTo>
                  <a:pt x="396430" y="7429"/>
                </a:lnTo>
                <a:lnTo>
                  <a:pt x="288988" y="1905"/>
                </a:lnTo>
                <a:close/>
              </a:path>
              <a:path w="1477010" h="1798954">
                <a:moveTo>
                  <a:pt x="746379" y="8381"/>
                </a:moveTo>
                <a:lnTo>
                  <a:pt x="685419" y="55435"/>
                </a:lnTo>
                <a:lnTo>
                  <a:pt x="627697" y="98869"/>
                </a:lnTo>
                <a:lnTo>
                  <a:pt x="1321625" y="98869"/>
                </a:lnTo>
                <a:lnTo>
                  <a:pt x="1327763" y="93344"/>
                </a:lnTo>
                <a:lnTo>
                  <a:pt x="1130045" y="93344"/>
                </a:lnTo>
                <a:lnTo>
                  <a:pt x="1126905" y="89725"/>
                </a:lnTo>
                <a:lnTo>
                  <a:pt x="890968" y="89725"/>
                </a:lnTo>
                <a:lnTo>
                  <a:pt x="834770" y="51816"/>
                </a:lnTo>
                <a:lnTo>
                  <a:pt x="746379" y="8381"/>
                </a:lnTo>
                <a:close/>
              </a:path>
              <a:path w="1477010" h="1798954">
                <a:moveTo>
                  <a:pt x="1383792" y="12954"/>
                </a:moveTo>
                <a:lnTo>
                  <a:pt x="1250632" y="23050"/>
                </a:lnTo>
                <a:lnTo>
                  <a:pt x="1194434" y="48958"/>
                </a:lnTo>
                <a:lnTo>
                  <a:pt x="1130045" y="93344"/>
                </a:lnTo>
                <a:lnTo>
                  <a:pt x="1327763" y="93344"/>
                </a:lnTo>
                <a:lnTo>
                  <a:pt x="1356550" y="67437"/>
                </a:lnTo>
                <a:lnTo>
                  <a:pt x="1383792" y="12954"/>
                </a:lnTo>
                <a:close/>
              </a:path>
              <a:path w="1477010" h="1798954">
                <a:moveTo>
                  <a:pt x="1019365" y="0"/>
                </a:moveTo>
                <a:lnTo>
                  <a:pt x="958405" y="45338"/>
                </a:lnTo>
                <a:lnTo>
                  <a:pt x="890968" y="89725"/>
                </a:lnTo>
                <a:lnTo>
                  <a:pt x="1126905" y="89725"/>
                </a:lnTo>
                <a:lnTo>
                  <a:pt x="1078801" y="34290"/>
                </a:lnTo>
                <a:lnTo>
                  <a:pt x="101936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431732" y="5130101"/>
            <a:ext cx="1477010" cy="1798955"/>
          </a:xfrm>
          <a:custGeom>
            <a:avLst/>
            <a:gdLst/>
            <a:ahLst/>
            <a:cxnLst/>
            <a:rect l="l" t="t" r="r" b="b"/>
            <a:pathLst>
              <a:path w="1477010" h="1798954">
                <a:moveTo>
                  <a:pt x="1327594" y="1077087"/>
                </a:moveTo>
                <a:lnTo>
                  <a:pt x="1256919" y="1025461"/>
                </a:lnTo>
                <a:lnTo>
                  <a:pt x="1170241" y="962596"/>
                </a:lnTo>
                <a:lnTo>
                  <a:pt x="1090041" y="898969"/>
                </a:lnTo>
                <a:lnTo>
                  <a:pt x="1024128" y="828675"/>
                </a:lnTo>
                <a:lnTo>
                  <a:pt x="977645" y="750188"/>
                </a:lnTo>
                <a:lnTo>
                  <a:pt x="958405" y="672465"/>
                </a:lnTo>
                <a:lnTo>
                  <a:pt x="959929" y="617029"/>
                </a:lnTo>
                <a:lnTo>
                  <a:pt x="966406" y="564451"/>
                </a:lnTo>
                <a:lnTo>
                  <a:pt x="979169" y="507111"/>
                </a:lnTo>
                <a:lnTo>
                  <a:pt x="1006602" y="444436"/>
                </a:lnTo>
                <a:lnTo>
                  <a:pt x="1040320" y="369569"/>
                </a:lnTo>
                <a:lnTo>
                  <a:pt x="1088326" y="299275"/>
                </a:lnTo>
                <a:lnTo>
                  <a:pt x="1151001" y="228219"/>
                </a:lnTo>
                <a:lnTo>
                  <a:pt x="1224915" y="170878"/>
                </a:lnTo>
                <a:lnTo>
                  <a:pt x="1305115" y="113728"/>
                </a:lnTo>
                <a:lnTo>
                  <a:pt x="1356550" y="67437"/>
                </a:lnTo>
                <a:lnTo>
                  <a:pt x="1383792" y="12954"/>
                </a:lnTo>
                <a:lnTo>
                  <a:pt x="1250632" y="23050"/>
                </a:lnTo>
                <a:lnTo>
                  <a:pt x="1194434" y="48958"/>
                </a:lnTo>
                <a:lnTo>
                  <a:pt x="1130045" y="93344"/>
                </a:lnTo>
                <a:lnTo>
                  <a:pt x="1078801" y="34290"/>
                </a:lnTo>
                <a:lnTo>
                  <a:pt x="1019365" y="0"/>
                </a:lnTo>
                <a:lnTo>
                  <a:pt x="958405" y="45338"/>
                </a:lnTo>
                <a:lnTo>
                  <a:pt x="890968" y="89725"/>
                </a:lnTo>
                <a:lnTo>
                  <a:pt x="834770" y="51816"/>
                </a:lnTo>
                <a:lnTo>
                  <a:pt x="746379" y="8381"/>
                </a:lnTo>
                <a:lnTo>
                  <a:pt x="685419" y="55435"/>
                </a:lnTo>
                <a:lnTo>
                  <a:pt x="627697" y="98869"/>
                </a:lnTo>
                <a:lnTo>
                  <a:pt x="577786" y="54483"/>
                </a:lnTo>
                <a:lnTo>
                  <a:pt x="505587" y="24955"/>
                </a:lnTo>
                <a:lnTo>
                  <a:pt x="396430" y="7429"/>
                </a:lnTo>
                <a:lnTo>
                  <a:pt x="288988" y="1905"/>
                </a:lnTo>
                <a:lnTo>
                  <a:pt x="287274" y="31432"/>
                </a:lnTo>
                <a:lnTo>
                  <a:pt x="375666" y="87820"/>
                </a:lnTo>
                <a:lnTo>
                  <a:pt x="447865" y="142303"/>
                </a:lnTo>
                <a:lnTo>
                  <a:pt x="502348" y="194881"/>
                </a:lnTo>
                <a:lnTo>
                  <a:pt x="555307" y="256794"/>
                </a:lnTo>
                <a:lnTo>
                  <a:pt x="601980" y="319659"/>
                </a:lnTo>
                <a:lnTo>
                  <a:pt x="635698" y="381571"/>
                </a:lnTo>
                <a:lnTo>
                  <a:pt x="656463" y="457390"/>
                </a:lnTo>
                <a:lnTo>
                  <a:pt x="661416" y="538543"/>
                </a:lnTo>
                <a:lnTo>
                  <a:pt x="659701" y="589407"/>
                </a:lnTo>
                <a:lnTo>
                  <a:pt x="642175" y="656844"/>
                </a:lnTo>
                <a:lnTo>
                  <a:pt x="611505" y="707707"/>
                </a:lnTo>
                <a:lnTo>
                  <a:pt x="576262" y="757618"/>
                </a:lnTo>
                <a:lnTo>
                  <a:pt x="547306" y="789813"/>
                </a:lnTo>
                <a:lnTo>
                  <a:pt x="518541" y="833247"/>
                </a:lnTo>
                <a:lnTo>
                  <a:pt x="471868" y="877633"/>
                </a:lnTo>
                <a:lnTo>
                  <a:pt x="417385" y="916495"/>
                </a:lnTo>
                <a:lnTo>
                  <a:pt x="349948" y="962596"/>
                </a:lnTo>
                <a:lnTo>
                  <a:pt x="271272" y="1009650"/>
                </a:lnTo>
                <a:lnTo>
                  <a:pt x="192595" y="1059561"/>
                </a:lnTo>
                <a:lnTo>
                  <a:pt x="126682" y="1106805"/>
                </a:lnTo>
                <a:lnTo>
                  <a:pt x="76962" y="1148334"/>
                </a:lnTo>
                <a:lnTo>
                  <a:pt x="41719" y="1201864"/>
                </a:lnTo>
                <a:lnTo>
                  <a:pt x="12763" y="1260157"/>
                </a:lnTo>
                <a:lnTo>
                  <a:pt x="0" y="1321879"/>
                </a:lnTo>
                <a:lnTo>
                  <a:pt x="0" y="1385698"/>
                </a:lnTo>
                <a:lnTo>
                  <a:pt x="6286" y="1446657"/>
                </a:lnTo>
                <a:lnTo>
                  <a:pt x="27241" y="1504950"/>
                </a:lnTo>
                <a:lnTo>
                  <a:pt x="68961" y="1565910"/>
                </a:lnTo>
                <a:lnTo>
                  <a:pt x="134874" y="1624012"/>
                </a:lnTo>
                <a:lnTo>
                  <a:pt x="197357" y="1665541"/>
                </a:lnTo>
                <a:lnTo>
                  <a:pt x="280797" y="1710880"/>
                </a:lnTo>
                <a:lnTo>
                  <a:pt x="386905" y="1745932"/>
                </a:lnTo>
                <a:lnTo>
                  <a:pt x="465581" y="1768983"/>
                </a:lnTo>
                <a:lnTo>
                  <a:pt x="577786" y="1787461"/>
                </a:lnTo>
                <a:lnTo>
                  <a:pt x="703135" y="1798701"/>
                </a:lnTo>
                <a:lnTo>
                  <a:pt x="810577" y="1798701"/>
                </a:lnTo>
                <a:lnTo>
                  <a:pt x="929449" y="1792224"/>
                </a:lnTo>
                <a:lnTo>
                  <a:pt x="1020889" y="1780222"/>
                </a:lnTo>
                <a:lnTo>
                  <a:pt x="1118996" y="1756981"/>
                </a:lnTo>
                <a:lnTo>
                  <a:pt x="1218438" y="1719262"/>
                </a:lnTo>
                <a:lnTo>
                  <a:pt x="1295590" y="1680400"/>
                </a:lnTo>
                <a:lnTo>
                  <a:pt x="1366075" y="1624012"/>
                </a:lnTo>
                <a:lnTo>
                  <a:pt x="1414271" y="1570482"/>
                </a:lnTo>
                <a:lnTo>
                  <a:pt x="1449705" y="1509523"/>
                </a:lnTo>
                <a:lnTo>
                  <a:pt x="1463992" y="1451229"/>
                </a:lnTo>
                <a:lnTo>
                  <a:pt x="1476946" y="1385698"/>
                </a:lnTo>
                <a:lnTo>
                  <a:pt x="1476946" y="1325689"/>
                </a:lnTo>
                <a:lnTo>
                  <a:pt x="1470469" y="1260157"/>
                </a:lnTo>
                <a:lnTo>
                  <a:pt x="1435227" y="1195387"/>
                </a:lnTo>
                <a:lnTo>
                  <a:pt x="1393507" y="1137285"/>
                </a:lnTo>
                <a:lnTo>
                  <a:pt x="1327594" y="1077087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834514" y="5603113"/>
            <a:ext cx="476884" cy="542925"/>
          </a:xfrm>
          <a:custGeom>
            <a:avLst/>
            <a:gdLst/>
            <a:ahLst/>
            <a:cxnLst/>
            <a:rect l="l" t="t" r="r" b="b"/>
            <a:pathLst>
              <a:path w="476885" h="542925">
                <a:moveTo>
                  <a:pt x="0" y="0"/>
                </a:moveTo>
                <a:lnTo>
                  <a:pt x="476821" y="0"/>
                </a:lnTo>
                <a:lnTo>
                  <a:pt x="476821" y="542353"/>
                </a:lnTo>
                <a:lnTo>
                  <a:pt x="0" y="542353"/>
                </a:lnTo>
                <a:lnTo>
                  <a:pt x="0" y="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834514" y="5603113"/>
            <a:ext cx="476884" cy="542925"/>
          </a:xfrm>
          <a:custGeom>
            <a:avLst/>
            <a:gdLst/>
            <a:ahLst/>
            <a:cxnLst/>
            <a:rect l="l" t="t" r="r" b="b"/>
            <a:pathLst>
              <a:path w="476885" h="542925">
                <a:moveTo>
                  <a:pt x="0" y="0"/>
                </a:moveTo>
                <a:lnTo>
                  <a:pt x="476821" y="0"/>
                </a:lnTo>
                <a:lnTo>
                  <a:pt x="476821" y="542353"/>
                </a:lnTo>
                <a:lnTo>
                  <a:pt x="0" y="542353"/>
                </a:lnTo>
                <a:lnTo>
                  <a:pt x="0" y="0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311336" y="5603113"/>
            <a:ext cx="141605" cy="476884"/>
          </a:xfrm>
          <a:custGeom>
            <a:avLst/>
            <a:gdLst/>
            <a:ahLst/>
            <a:cxnLst/>
            <a:rect l="l" t="t" r="r" b="b"/>
            <a:pathLst>
              <a:path w="141605" h="476885">
                <a:moveTo>
                  <a:pt x="0" y="0"/>
                </a:moveTo>
                <a:lnTo>
                  <a:pt x="141160" y="0"/>
                </a:lnTo>
                <a:lnTo>
                  <a:pt x="141160" y="476631"/>
                </a:lnTo>
                <a:lnTo>
                  <a:pt x="0" y="476631"/>
                </a:lnTo>
                <a:lnTo>
                  <a:pt x="0" y="0"/>
                </a:lnTo>
                <a:close/>
              </a:path>
            </a:pathLst>
          </a:custGeom>
          <a:solidFill>
            <a:srgbClr val="FFFF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311336" y="5603113"/>
            <a:ext cx="141605" cy="476884"/>
          </a:xfrm>
          <a:custGeom>
            <a:avLst/>
            <a:gdLst/>
            <a:ahLst/>
            <a:cxnLst/>
            <a:rect l="l" t="t" r="r" b="b"/>
            <a:pathLst>
              <a:path w="141605" h="476885">
                <a:moveTo>
                  <a:pt x="0" y="0"/>
                </a:moveTo>
                <a:lnTo>
                  <a:pt x="141160" y="0"/>
                </a:lnTo>
                <a:lnTo>
                  <a:pt x="141160" y="476631"/>
                </a:lnTo>
                <a:lnTo>
                  <a:pt x="0" y="476631"/>
                </a:lnTo>
                <a:lnTo>
                  <a:pt x="0" y="0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979039" y="5528246"/>
            <a:ext cx="657225" cy="115570"/>
          </a:xfrm>
          <a:custGeom>
            <a:avLst/>
            <a:gdLst/>
            <a:ahLst/>
            <a:cxnLst/>
            <a:rect l="l" t="t" r="r" b="b"/>
            <a:pathLst>
              <a:path w="657225" h="115570">
                <a:moveTo>
                  <a:pt x="593407" y="0"/>
                </a:moveTo>
                <a:lnTo>
                  <a:pt x="63627" y="0"/>
                </a:lnTo>
                <a:lnTo>
                  <a:pt x="38924" y="2640"/>
                </a:lnTo>
                <a:lnTo>
                  <a:pt x="18740" y="9834"/>
                </a:lnTo>
                <a:lnTo>
                  <a:pt x="5092" y="20493"/>
                </a:lnTo>
                <a:lnTo>
                  <a:pt x="0" y="33528"/>
                </a:lnTo>
                <a:lnTo>
                  <a:pt x="190" y="81915"/>
                </a:lnTo>
                <a:lnTo>
                  <a:pt x="5063" y="94949"/>
                </a:lnTo>
                <a:lnTo>
                  <a:pt x="18597" y="105608"/>
                </a:lnTo>
                <a:lnTo>
                  <a:pt x="38739" y="112802"/>
                </a:lnTo>
                <a:lnTo>
                  <a:pt x="63436" y="115443"/>
                </a:lnTo>
                <a:lnTo>
                  <a:pt x="593216" y="115443"/>
                </a:lnTo>
                <a:lnTo>
                  <a:pt x="617919" y="112802"/>
                </a:lnTo>
                <a:lnTo>
                  <a:pt x="638103" y="105608"/>
                </a:lnTo>
                <a:lnTo>
                  <a:pt x="651751" y="94949"/>
                </a:lnTo>
                <a:lnTo>
                  <a:pt x="656844" y="81915"/>
                </a:lnTo>
                <a:lnTo>
                  <a:pt x="656653" y="33528"/>
                </a:lnTo>
                <a:lnTo>
                  <a:pt x="651780" y="20493"/>
                </a:lnTo>
                <a:lnTo>
                  <a:pt x="638246" y="9834"/>
                </a:lnTo>
                <a:lnTo>
                  <a:pt x="618104" y="2640"/>
                </a:lnTo>
                <a:lnTo>
                  <a:pt x="593407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979039" y="5528246"/>
            <a:ext cx="657225" cy="115570"/>
          </a:xfrm>
          <a:custGeom>
            <a:avLst/>
            <a:gdLst/>
            <a:ahLst/>
            <a:cxnLst/>
            <a:rect l="l" t="t" r="r" b="b"/>
            <a:pathLst>
              <a:path w="657225" h="115570">
                <a:moveTo>
                  <a:pt x="656653" y="33528"/>
                </a:moveTo>
                <a:lnTo>
                  <a:pt x="651780" y="20493"/>
                </a:lnTo>
                <a:lnTo>
                  <a:pt x="638246" y="9834"/>
                </a:lnTo>
                <a:lnTo>
                  <a:pt x="618104" y="2640"/>
                </a:lnTo>
                <a:lnTo>
                  <a:pt x="593407" y="0"/>
                </a:lnTo>
                <a:lnTo>
                  <a:pt x="63627" y="0"/>
                </a:lnTo>
                <a:lnTo>
                  <a:pt x="38924" y="2640"/>
                </a:lnTo>
                <a:lnTo>
                  <a:pt x="18740" y="9834"/>
                </a:lnTo>
                <a:lnTo>
                  <a:pt x="5092" y="20493"/>
                </a:lnTo>
                <a:lnTo>
                  <a:pt x="0" y="33528"/>
                </a:lnTo>
                <a:lnTo>
                  <a:pt x="190" y="81915"/>
                </a:lnTo>
                <a:lnTo>
                  <a:pt x="5063" y="94949"/>
                </a:lnTo>
                <a:lnTo>
                  <a:pt x="18597" y="105608"/>
                </a:lnTo>
                <a:lnTo>
                  <a:pt x="38739" y="112802"/>
                </a:lnTo>
                <a:lnTo>
                  <a:pt x="63436" y="115443"/>
                </a:lnTo>
                <a:lnTo>
                  <a:pt x="593216" y="115443"/>
                </a:lnTo>
                <a:lnTo>
                  <a:pt x="617919" y="112802"/>
                </a:lnTo>
                <a:lnTo>
                  <a:pt x="638103" y="105608"/>
                </a:lnTo>
                <a:lnTo>
                  <a:pt x="651751" y="94949"/>
                </a:lnTo>
                <a:lnTo>
                  <a:pt x="656844" y="81915"/>
                </a:lnTo>
                <a:lnTo>
                  <a:pt x="656653" y="33528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452497" y="5392420"/>
            <a:ext cx="1083945" cy="633095"/>
          </a:xfrm>
          <a:custGeom>
            <a:avLst/>
            <a:gdLst/>
            <a:ahLst/>
            <a:cxnLst/>
            <a:rect l="l" t="t" r="r" b="b"/>
            <a:pathLst>
              <a:path w="1083945" h="633095">
                <a:moveTo>
                  <a:pt x="789813" y="0"/>
                </a:moveTo>
                <a:lnTo>
                  <a:pt x="324421" y="0"/>
                </a:lnTo>
                <a:lnTo>
                  <a:pt x="0" y="210692"/>
                </a:lnTo>
                <a:lnTo>
                  <a:pt x="0" y="632840"/>
                </a:lnTo>
                <a:lnTo>
                  <a:pt x="444817" y="632840"/>
                </a:lnTo>
                <a:lnTo>
                  <a:pt x="510539" y="602360"/>
                </a:lnTo>
                <a:lnTo>
                  <a:pt x="510539" y="256031"/>
                </a:lnTo>
                <a:lnTo>
                  <a:pt x="675894" y="135826"/>
                </a:lnTo>
                <a:lnTo>
                  <a:pt x="979306" y="135826"/>
                </a:lnTo>
                <a:lnTo>
                  <a:pt x="789813" y="0"/>
                </a:lnTo>
                <a:close/>
              </a:path>
              <a:path w="1083945" h="633095">
                <a:moveTo>
                  <a:pt x="979306" y="135826"/>
                </a:moveTo>
                <a:lnTo>
                  <a:pt x="675894" y="135826"/>
                </a:lnTo>
                <a:lnTo>
                  <a:pt x="857250" y="241172"/>
                </a:lnTo>
                <a:lnTo>
                  <a:pt x="932688" y="256031"/>
                </a:lnTo>
                <a:lnTo>
                  <a:pt x="1008316" y="256031"/>
                </a:lnTo>
                <a:lnTo>
                  <a:pt x="1058037" y="241172"/>
                </a:lnTo>
                <a:lnTo>
                  <a:pt x="1083754" y="210692"/>
                </a:lnTo>
                <a:lnTo>
                  <a:pt x="979306" y="135826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452497" y="5392420"/>
            <a:ext cx="1083945" cy="633095"/>
          </a:xfrm>
          <a:custGeom>
            <a:avLst/>
            <a:gdLst/>
            <a:ahLst/>
            <a:cxnLst/>
            <a:rect l="l" t="t" r="r" b="b"/>
            <a:pathLst>
              <a:path w="1083945" h="633095">
                <a:moveTo>
                  <a:pt x="0" y="210692"/>
                </a:moveTo>
                <a:lnTo>
                  <a:pt x="324421" y="0"/>
                </a:lnTo>
                <a:lnTo>
                  <a:pt x="789813" y="0"/>
                </a:lnTo>
                <a:lnTo>
                  <a:pt x="1083754" y="210692"/>
                </a:lnTo>
                <a:lnTo>
                  <a:pt x="1058037" y="241172"/>
                </a:lnTo>
                <a:lnTo>
                  <a:pt x="1008316" y="256031"/>
                </a:lnTo>
                <a:lnTo>
                  <a:pt x="932688" y="256031"/>
                </a:lnTo>
                <a:lnTo>
                  <a:pt x="857250" y="241172"/>
                </a:lnTo>
                <a:lnTo>
                  <a:pt x="675894" y="135826"/>
                </a:lnTo>
                <a:lnTo>
                  <a:pt x="510539" y="256031"/>
                </a:lnTo>
                <a:lnTo>
                  <a:pt x="510539" y="602360"/>
                </a:lnTo>
                <a:lnTo>
                  <a:pt x="444817" y="632840"/>
                </a:lnTo>
                <a:lnTo>
                  <a:pt x="0" y="632840"/>
                </a:lnTo>
                <a:lnTo>
                  <a:pt x="0" y="210692"/>
                </a:lnTo>
                <a:close/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937319" y="5653023"/>
            <a:ext cx="719455" cy="120014"/>
          </a:xfrm>
          <a:custGeom>
            <a:avLst/>
            <a:gdLst/>
            <a:ahLst/>
            <a:cxnLst/>
            <a:rect l="l" t="t" r="r" b="b"/>
            <a:pathLst>
              <a:path w="719454" h="120014">
                <a:moveTo>
                  <a:pt x="652653" y="0"/>
                </a:moveTo>
                <a:lnTo>
                  <a:pt x="66865" y="0"/>
                </a:lnTo>
                <a:lnTo>
                  <a:pt x="40853" y="2803"/>
                </a:lnTo>
                <a:lnTo>
                  <a:pt x="19645" y="10429"/>
                </a:lnTo>
                <a:lnTo>
                  <a:pt x="5331" y="21699"/>
                </a:lnTo>
                <a:lnTo>
                  <a:pt x="0" y="35432"/>
                </a:lnTo>
                <a:lnTo>
                  <a:pt x="190" y="84581"/>
                </a:lnTo>
                <a:lnTo>
                  <a:pt x="5301" y="98315"/>
                </a:lnTo>
                <a:lnTo>
                  <a:pt x="19502" y="109585"/>
                </a:lnTo>
                <a:lnTo>
                  <a:pt x="40668" y="117211"/>
                </a:lnTo>
                <a:lnTo>
                  <a:pt x="66675" y="120014"/>
                </a:lnTo>
                <a:lnTo>
                  <a:pt x="652462" y="120014"/>
                </a:lnTo>
                <a:lnTo>
                  <a:pt x="678474" y="117211"/>
                </a:lnTo>
                <a:lnTo>
                  <a:pt x="699682" y="109585"/>
                </a:lnTo>
                <a:lnTo>
                  <a:pt x="713996" y="98315"/>
                </a:lnTo>
                <a:lnTo>
                  <a:pt x="719328" y="84581"/>
                </a:lnTo>
                <a:lnTo>
                  <a:pt x="719137" y="35432"/>
                </a:lnTo>
                <a:lnTo>
                  <a:pt x="714026" y="21699"/>
                </a:lnTo>
                <a:lnTo>
                  <a:pt x="699825" y="10429"/>
                </a:lnTo>
                <a:lnTo>
                  <a:pt x="678659" y="2803"/>
                </a:lnTo>
                <a:lnTo>
                  <a:pt x="652653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937319" y="5653023"/>
            <a:ext cx="719455" cy="120014"/>
          </a:xfrm>
          <a:custGeom>
            <a:avLst/>
            <a:gdLst/>
            <a:ahLst/>
            <a:cxnLst/>
            <a:rect l="l" t="t" r="r" b="b"/>
            <a:pathLst>
              <a:path w="719454" h="120014">
                <a:moveTo>
                  <a:pt x="719137" y="35432"/>
                </a:moveTo>
                <a:lnTo>
                  <a:pt x="714026" y="21699"/>
                </a:lnTo>
                <a:lnTo>
                  <a:pt x="699825" y="10429"/>
                </a:lnTo>
                <a:lnTo>
                  <a:pt x="678659" y="2803"/>
                </a:lnTo>
                <a:lnTo>
                  <a:pt x="652653" y="0"/>
                </a:lnTo>
                <a:lnTo>
                  <a:pt x="66865" y="0"/>
                </a:lnTo>
                <a:lnTo>
                  <a:pt x="40853" y="2803"/>
                </a:lnTo>
                <a:lnTo>
                  <a:pt x="19645" y="10429"/>
                </a:lnTo>
                <a:lnTo>
                  <a:pt x="5331" y="21699"/>
                </a:lnTo>
                <a:lnTo>
                  <a:pt x="0" y="35432"/>
                </a:lnTo>
                <a:lnTo>
                  <a:pt x="190" y="84581"/>
                </a:lnTo>
                <a:lnTo>
                  <a:pt x="5301" y="98315"/>
                </a:lnTo>
                <a:lnTo>
                  <a:pt x="19502" y="109585"/>
                </a:lnTo>
                <a:lnTo>
                  <a:pt x="40668" y="117211"/>
                </a:lnTo>
                <a:lnTo>
                  <a:pt x="66675" y="120014"/>
                </a:lnTo>
                <a:lnTo>
                  <a:pt x="652462" y="120014"/>
                </a:lnTo>
                <a:lnTo>
                  <a:pt x="678474" y="117211"/>
                </a:lnTo>
                <a:lnTo>
                  <a:pt x="699682" y="109585"/>
                </a:lnTo>
                <a:lnTo>
                  <a:pt x="713996" y="98315"/>
                </a:lnTo>
                <a:lnTo>
                  <a:pt x="719328" y="84581"/>
                </a:lnTo>
                <a:lnTo>
                  <a:pt x="719137" y="35432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914840" y="5777801"/>
            <a:ext cx="658495" cy="106680"/>
          </a:xfrm>
          <a:custGeom>
            <a:avLst/>
            <a:gdLst/>
            <a:ahLst/>
            <a:cxnLst/>
            <a:rect l="l" t="t" r="r" b="b"/>
            <a:pathLst>
              <a:path w="658495" h="106679">
                <a:moveTo>
                  <a:pt x="598170" y="0"/>
                </a:moveTo>
                <a:lnTo>
                  <a:pt x="60388" y="0"/>
                </a:lnTo>
                <a:lnTo>
                  <a:pt x="36915" y="2503"/>
                </a:lnTo>
                <a:lnTo>
                  <a:pt x="17764" y="9310"/>
                </a:lnTo>
                <a:lnTo>
                  <a:pt x="4827" y="19368"/>
                </a:lnTo>
                <a:lnTo>
                  <a:pt x="0" y="31623"/>
                </a:lnTo>
                <a:lnTo>
                  <a:pt x="190" y="74485"/>
                </a:lnTo>
                <a:lnTo>
                  <a:pt x="4798" y="86740"/>
                </a:lnTo>
                <a:lnTo>
                  <a:pt x="17621" y="96797"/>
                </a:lnTo>
                <a:lnTo>
                  <a:pt x="36730" y="103605"/>
                </a:lnTo>
                <a:lnTo>
                  <a:pt x="60198" y="106108"/>
                </a:lnTo>
                <a:lnTo>
                  <a:pt x="597979" y="106108"/>
                </a:lnTo>
                <a:lnTo>
                  <a:pt x="621452" y="103605"/>
                </a:lnTo>
                <a:lnTo>
                  <a:pt x="640603" y="96797"/>
                </a:lnTo>
                <a:lnTo>
                  <a:pt x="653540" y="86740"/>
                </a:lnTo>
                <a:lnTo>
                  <a:pt x="658368" y="74485"/>
                </a:lnTo>
                <a:lnTo>
                  <a:pt x="658177" y="31623"/>
                </a:lnTo>
                <a:lnTo>
                  <a:pt x="653569" y="19368"/>
                </a:lnTo>
                <a:lnTo>
                  <a:pt x="640746" y="9310"/>
                </a:lnTo>
                <a:lnTo>
                  <a:pt x="621637" y="2503"/>
                </a:lnTo>
                <a:lnTo>
                  <a:pt x="598170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914840" y="5777801"/>
            <a:ext cx="658495" cy="106680"/>
          </a:xfrm>
          <a:custGeom>
            <a:avLst/>
            <a:gdLst/>
            <a:ahLst/>
            <a:cxnLst/>
            <a:rect l="l" t="t" r="r" b="b"/>
            <a:pathLst>
              <a:path w="658495" h="106679">
                <a:moveTo>
                  <a:pt x="658177" y="31623"/>
                </a:moveTo>
                <a:lnTo>
                  <a:pt x="653569" y="19368"/>
                </a:lnTo>
                <a:lnTo>
                  <a:pt x="640746" y="9310"/>
                </a:lnTo>
                <a:lnTo>
                  <a:pt x="621637" y="2503"/>
                </a:lnTo>
                <a:lnTo>
                  <a:pt x="598170" y="0"/>
                </a:lnTo>
                <a:lnTo>
                  <a:pt x="60388" y="0"/>
                </a:lnTo>
                <a:lnTo>
                  <a:pt x="36915" y="2503"/>
                </a:lnTo>
                <a:lnTo>
                  <a:pt x="17764" y="9310"/>
                </a:lnTo>
                <a:lnTo>
                  <a:pt x="4827" y="19368"/>
                </a:lnTo>
                <a:lnTo>
                  <a:pt x="0" y="31623"/>
                </a:lnTo>
                <a:lnTo>
                  <a:pt x="190" y="74485"/>
                </a:lnTo>
                <a:lnTo>
                  <a:pt x="4798" y="86740"/>
                </a:lnTo>
                <a:lnTo>
                  <a:pt x="17621" y="96797"/>
                </a:lnTo>
                <a:lnTo>
                  <a:pt x="36730" y="103605"/>
                </a:lnTo>
                <a:lnTo>
                  <a:pt x="60198" y="106108"/>
                </a:lnTo>
                <a:lnTo>
                  <a:pt x="597979" y="106108"/>
                </a:lnTo>
                <a:lnTo>
                  <a:pt x="621452" y="103605"/>
                </a:lnTo>
                <a:lnTo>
                  <a:pt x="640603" y="96797"/>
                </a:lnTo>
                <a:lnTo>
                  <a:pt x="653540" y="86740"/>
                </a:lnTo>
                <a:lnTo>
                  <a:pt x="658368" y="74485"/>
                </a:lnTo>
                <a:lnTo>
                  <a:pt x="658177" y="31623"/>
                </a:lnTo>
                <a:close/>
              </a:path>
            </a:pathLst>
          </a:custGeom>
          <a:ln w="20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914840" y="5884862"/>
            <a:ext cx="572135" cy="104775"/>
          </a:xfrm>
          <a:custGeom>
            <a:avLst/>
            <a:gdLst/>
            <a:ahLst/>
            <a:cxnLst/>
            <a:rect l="l" t="t" r="r" b="b"/>
            <a:pathLst>
              <a:path w="572135" h="104775">
                <a:moveTo>
                  <a:pt x="516445" y="0"/>
                </a:moveTo>
                <a:lnTo>
                  <a:pt x="55435" y="0"/>
                </a:lnTo>
                <a:lnTo>
                  <a:pt x="33861" y="2303"/>
                </a:lnTo>
                <a:lnTo>
                  <a:pt x="16287" y="8572"/>
                </a:lnTo>
                <a:lnTo>
                  <a:pt x="4429" y="17841"/>
                </a:lnTo>
                <a:lnTo>
                  <a:pt x="0" y="29146"/>
                </a:lnTo>
                <a:lnTo>
                  <a:pt x="190" y="75247"/>
                </a:lnTo>
                <a:lnTo>
                  <a:pt x="4399" y="86552"/>
                </a:lnTo>
                <a:lnTo>
                  <a:pt x="16144" y="95821"/>
                </a:lnTo>
                <a:lnTo>
                  <a:pt x="33676" y="102090"/>
                </a:lnTo>
                <a:lnTo>
                  <a:pt x="55245" y="104393"/>
                </a:lnTo>
                <a:lnTo>
                  <a:pt x="516255" y="104393"/>
                </a:lnTo>
                <a:lnTo>
                  <a:pt x="537829" y="102090"/>
                </a:lnTo>
                <a:lnTo>
                  <a:pt x="555402" y="95821"/>
                </a:lnTo>
                <a:lnTo>
                  <a:pt x="567261" y="86552"/>
                </a:lnTo>
                <a:lnTo>
                  <a:pt x="571690" y="75247"/>
                </a:lnTo>
                <a:lnTo>
                  <a:pt x="571500" y="29146"/>
                </a:lnTo>
                <a:lnTo>
                  <a:pt x="567291" y="17841"/>
                </a:lnTo>
                <a:lnTo>
                  <a:pt x="555545" y="8572"/>
                </a:lnTo>
                <a:lnTo>
                  <a:pt x="538013" y="2303"/>
                </a:lnTo>
                <a:lnTo>
                  <a:pt x="516445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914840" y="5884862"/>
            <a:ext cx="572135" cy="104775"/>
          </a:xfrm>
          <a:custGeom>
            <a:avLst/>
            <a:gdLst/>
            <a:ahLst/>
            <a:cxnLst/>
            <a:rect l="l" t="t" r="r" b="b"/>
            <a:pathLst>
              <a:path w="572135" h="104775">
                <a:moveTo>
                  <a:pt x="571500" y="29146"/>
                </a:moveTo>
                <a:lnTo>
                  <a:pt x="567291" y="17841"/>
                </a:lnTo>
                <a:lnTo>
                  <a:pt x="555545" y="8572"/>
                </a:lnTo>
                <a:lnTo>
                  <a:pt x="538013" y="2303"/>
                </a:lnTo>
                <a:lnTo>
                  <a:pt x="516445" y="0"/>
                </a:lnTo>
                <a:lnTo>
                  <a:pt x="55435" y="0"/>
                </a:lnTo>
                <a:lnTo>
                  <a:pt x="33861" y="2303"/>
                </a:lnTo>
                <a:lnTo>
                  <a:pt x="16287" y="8572"/>
                </a:lnTo>
                <a:lnTo>
                  <a:pt x="4429" y="17841"/>
                </a:lnTo>
                <a:lnTo>
                  <a:pt x="0" y="29146"/>
                </a:lnTo>
                <a:lnTo>
                  <a:pt x="190" y="75247"/>
                </a:lnTo>
                <a:lnTo>
                  <a:pt x="4399" y="86552"/>
                </a:lnTo>
                <a:lnTo>
                  <a:pt x="16144" y="95821"/>
                </a:lnTo>
                <a:lnTo>
                  <a:pt x="33676" y="102090"/>
                </a:lnTo>
                <a:lnTo>
                  <a:pt x="55245" y="104393"/>
                </a:lnTo>
                <a:lnTo>
                  <a:pt x="516255" y="104393"/>
                </a:lnTo>
                <a:lnTo>
                  <a:pt x="537829" y="102090"/>
                </a:lnTo>
                <a:lnTo>
                  <a:pt x="555402" y="95821"/>
                </a:lnTo>
                <a:lnTo>
                  <a:pt x="567261" y="86552"/>
                </a:lnTo>
                <a:lnTo>
                  <a:pt x="571690" y="75247"/>
                </a:lnTo>
                <a:lnTo>
                  <a:pt x="571500" y="29146"/>
                </a:lnTo>
                <a:close/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2834132" y="6019800"/>
            <a:ext cx="10928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Verdana"/>
                <a:cs typeface="Verdana"/>
              </a:rPr>
              <a:t>S</a:t>
            </a:r>
            <a:r>
              <a:rPr sz="6000" b="1" spc="-5" dirty="0">
                <a:latin typeface="Verdana"/>
                <a:cs typeface="Verdana"/>
              </a:rPr>
              <a:t>/</a:t>
            </a:r>
            <a:endParaRPr sz="6000" dirty="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069" y="4357433"/>
            <a:ext cx="3157220" cy="403860"/>
          </a:xfrm>
          <a:custGeom>
            <a:avLst/>
            <a:gdLst/>
            <a:ahLst/>
            <a:cxnLst/>
            <a:rect l="l" t="t" r="r" b="b"/>
            <a:pathLst>
              <a:path w="3157220" h="403860">
                <a:moveTo>
                  <a:pt x="0" y="0"/>
                </a:moveTo>
                <a:lnTo>
                  <a:pt x="180022" y="403478"/>
                </a:lnTo>
                <a:lnTo>
                  <a:pt x="3156966" y="403478"/>
                </a:lnTo>
                <a:lnTo>
                  <a:pt x="2630233" y="2857"/>
                </a:lnTo>
                <a:lnTo>
                  <a:pt x="0" y="0"/>
                </a:lnTo>
                <a:close/>
              </a:path>
            </a:pathLst>
          </a:custGeom>
          <a:solidFill>
            <a:srgbClr val="7F3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271069" y="4357433"/>
            <a:ext cx="3157220" cy="403860"/>
          </a:xfrm>
          <a:custGeom>
            <a:avLst/>
            <a:gdLst/>
            <a:ahLst/>
            <a:cxnLst/>
            <a:rect l="l" t="t" r="r" b="b"/>
            <a:pathLst>
              <a:path w="3157220" h="403860">
                <a:moveTo>
                  <a:pt x="0" y="0"/>
                </a:moveTo>
                <a:lnTo>
                  <a:pt x="180022" y="403478"/>
                </a:lnTo>
                <a:lnTo>
                  <a:pt x="3156966" y="403478"/>
                </a:lnTo>
                <a:lnTo>
                  <a:pt x="2630233" y="2857"/>
                </a:lnTo>
                <a:lnTo>
                  <a:pt x="0" y="0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51853" y="4761103"/>
            <a:ext cx="2974975" cy="124460"/>
          </a:xfrm>
          <a:custGeom>
            <a:avLst/>
            <a:gdLst/>
            <a:ahLst/>
            <a:cxnLst/>
            <a:rect l="l" t="t" r="r" b="b"/>
            <a:pathLst>
              <a:path w="2974975" h="124460">
                <a:moveTo>
                  <a:pt x="2974467" y="0"/>
                </a:moveTo>
                <a:lnTo>
                  <a:pt x="190" y="0"/>
                </a:lnTo>
                <a:lnTo>
                  <a:pt x="0" y="124015"/>
                </a:lnTo>
                <a:lnTo>
                  <a:pt x="2974276" y="124015"/>
                </a:lnTo>
                <a:lnTo>
                  <a:pt x="2974467" y="0"/>
                </a:lnTo>
                <a:close/>
              </a:path>
            </a:pathLst>
          </a:custGeom>
          <a:solidFill>
            <a:srgbClr val="5F2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51853" y="4761103"/>
            <a:ext cx="2974975" cy="124460"/>
          </a:xfrm>
          <a:custGeom>
            <a:avLst/>
            <a:gdLst/>
            <a:ahLst/>
            <a:cxnLst/>
            <a:rect l="l" t="t" r="r" b="b"/>
            <a:pathLst>
              <a:path w="2974975" h="124460">
                <a:moveTo>
                  <a:pt x="2974467" y="0"/>
                </a:moveTo>
                <a:lnTo>
                  <a:pt x="190" y="0"/>
                </a:lnTo>
                <a:lnTo>
                  <a:pt x="0" y="124015"/>
                </a:lnTo>
                <a:lnTo>
                  <a:pt x="2974276" y="124015"/>
                </a:lnTo>
                <a:lnTo>
                  <a:pt x="2974467" y="0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271069" y="4360290"/>
            <a:ext cx="178435" cy="527685"/>
          </a:xfrm>
          <a:custGeom>
            <a:avLst/>
            <a:gdLst/>
            <a:ahLst/>
            <a:cxnLst/>
            <a:rect l="l" t="t" r="r" b="b"/>
            <a:pathLst>
              <a:path w="178435" h="527685">
                <a:moveTo>
                  <a:pt x="0" y="0"/>
                </a:moveTo>
                <a:lnTo>
                  <a:pt x="0" y="116776"/>
                </a:lnTo>
                <a:lnTo>
                  <a:pt x="178117" y="527684"/>
                </a:lnTo>
                <a:lnTo>
                  <a:pt x="178117" y="400621"/>
                </a:lnTo>
                <a:lnTo>
                  <a:pt x="0" y="0"/>
                </a:lnTo>
                <a:close/>
              </a:path>
            </a:pathLst>
          </a:custGeom>
          <a:solidFill>
            <a:srgbClr val="3F1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271069" y="4360290"/>
            <a:ext cx="178435" cy="527685"/>
          </a:xfrm>
          <a:custGeom>
            <a:avLst/>
            <a:gdLst/>
            <a:ahLst/>
            <a:cxnLst/>
            <a:rect l="l" t="t" r="r" b="b"/>
            <a:pathLst>
              <a:path w="178435" h="527685">
                <a:moveTo>
                  <a:pt x="178117" y="527684"/>
                </a:moveTo>
                <a:lnTo>
                  <a:pt x="178117" y="400621"/>
                </a:lnTo>
                <a:lnTo>
                  <a:pt x="0" y="0"/>
                </a:lnTo>
                <a:lnTo>
                  <a:pt x="0" y="116776"/>
                </a:lnTo>
                <a:lnTo>
                  <a:pt x="178117" y="527684"/>
                </a:lnTo>
                <a:close/>
              </a:path>
            </a:pathLst>
          </a:custGeom>
          <a:ln w="7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892547" y="3353308"/>
            <a:ext cx="1376037" cy="134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991" y="2740660"/>
            <a:ext cx="4803775" cy="109855"/>
          </a:xfrm>
          <a:custGeom>
            <a:avLst/>
            <a:gdLst/>
            <a:ahLst/>
            <a:cxnLst/>
            <a:rect l="l" t="t" r="r" b="b"/>
            <a:pathLst>
              <a:path w="4803775" h="109855">
                <a:moveTo>
                  <a:pt x="0" y="109727"/>
                </a:moveTo>
                <a:lnTo>
                  <a:pt x="4803648" y="109727"/>
                </a:lnTo>
                <a:lnTo>
                  <a:pt x="480364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59991" y="274066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21080" y="6851015"/>
            <a:ext cx="8702040" cy="0"/>
          </a:xfrm>
          <a:custGeom>
            <a:avLst/>
            <a:gdLst/>
            <a:ahLst/>
            <a:cxnLst/>
            <a:rect l="l" t="t" r="r" b="b"/>
            <a:pathLst>
              <a:path w="8702040">
                <a:moveTo>
                  <a:pt x="0" y="0"/>
                </a:moveTo>
                <a:lnTo>
                  <a:pt x="870204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27175" y="692150"/>
            <a:ext cx="0" cy="6154420"/>
          </a:xfrm>
          <a:custGeom>
            <a:avLst/>
            <a:gdLst/>
            <a:ahLst/>
            <a:cxnLst/>
            <a:rect l="l" t="t" r="r" b="b"/>
            <a:pathLst>
              <a:path h="6154420">
                <a:moveTo>
                  <a:pt x="0" y="0"/>
                </a:moveTo>
                <a:lnTo>
                  <a:pt x="0" y="615442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21080" y="686434"/>
            <a:ext cx="8702040" cy="0"/>
          </a:xfrm>
          <a:custGeom>
            <a:avLst/>
            <a:gdLst/>
            <a:ahLst/>
            <a:cxnLst/>
            <a:rect l="l" t="t" r="r" b="b"/>
            <a:pathLst>
              <a:path w="8702040">
                <a:moveTo>
                  <a:pt x="0" y="0"/>
                </a:moveTo>
                <a:lnTo>
                  <a:pt x="8702040" y="0"/>
                </a:lnTo>
              </a:path>
            </a:pathLst>
          </a:custGeom>
          <a:ln w="114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718547" y="692404"/>
            <a:ext cx="0" cy="6154420"/>
          </a:xfrm>
          <a:custGeom>
            <a:avLst/>
            <a:gdLst/>
            <a:ahLst/>
            <a:cxnLst/>
            <a:rect l="l" t="t" r="r" b="b"/>
            <a:pathLst>
              <a:path h="6154420">
                <a:moveTo>
                  <a:pt x="0" y="0"/>
                </a:moveTo>
                <a:lnTo>
                  <a:pt x="0" y="615391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45462" y="6817359"/>
            <a:ext cx="8656320" cy="0"/>
          </a:xfrm>
          <a:custGeom>
            <a:avLst/>
            <a:gdLst/>
            <a:ahLst/>
            <a:cxnLst/>
            <a:rect l="l" t="t" r="r" b="b"/>
            <a:pathLst>
              <a:path w="8656320">
                <a:moveTo>
                  <a:pt x="0" y="0"/>
                </a:moveTo>
                <a:lnTo>
                  <a:pt x="8656321" y="0"/>
                </a:lnTo>
              </a:path>
            </a:pathLst>
          </a:custGeom>
          <a:ln w="33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62226" y="737869"/>
            <a:ext cx="0" cy="6062980"/>
          </a:xfrm>
          <a:custGeom>
            <a:avLst/>
            <a:gdLst/>
            <a:ahLst/>
            <a:cxnLst/>
            <a:rect l="l" t="t" r="r" b="b"/>
            <a:pathLst>
              <a:path h="6062980">
                <a:moveTo>
                  <a:pt x="0" y="0"/>
                </a:moveTo>
                <a:lnTo>
                  <a:pt x="0" y="6062980"/>
                </a:lnTo>
              </a:path>
            </a:pathLst>
          </a:custGeom>
          <a:ln w="335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45462" y="719455"/>
            <a:ext cx="8656320" cy="0"/>
          </a:xfrm>
          <a:custGeom>
            <a:avLst/>
            <a:gdLst/>
            <a:ahLst/>
            <a:cxnLst/>
            <a:rect l="l" t="t" r="r" b="b"/>
            <a:pathLst>
              <a:path w="8656320">
                <a:moveTo>
                  <a:pt x="0" y="0"/>
                </a:moveTo>
                <a:lnTo>
                  <a:pt x="8656321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685019" y="738123"/>
            <a:ext cx="0" cy="6062980"/>
          </a:xfrm>
          <a:custGeom>
            <a:avLst/>
            <a:gdLst/>
            <a:ahLst/>
            <a:cxnLst/>
            <a:rect l="l" t="t" r="r" b="b"/>
            <a:pathLst>
              <a:path h="6062980">
                <a:moveTo>
                  <a:pt x="0" y="0"/>
                </a:moveTo>
                <a:lnTo>
                  <a:pt x="0" y="6062472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084653" y="1130807"/>
            <a:ext cx="1990089" cy="1213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1915" algn="just">
              <a:lnSpc>
                <a:spcPct val="100000"/>
              </a:lnSpc>
              <a:spcBef>
                <a:spcPts val="90"/>
              </a:spcBef>
            </a:pPr>
            <a:r>
              <a:rPr sz="2600" b="1" spc="-20" dirty="0">
                <a:solidFill>
                  <a:srgbClr val="F9FC00"/>
                </a:solidFill>
                <a:latin typeface="Arial"/>
                <a:cs typeface="Arial"/>
              </a:rPr>
              <a:t>APERTURA  </a:t>
            </a:r>
            <a:r>
              <a:rPr sz="2600" b="1" spc="-50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600" b="1" spc="20" dirty="0">
                <a:solidFill>
                  <a:srgbClr val="F9FC00"/>
                </a:solidFill>
                <a:latin typeface="Arial"/>
                <a:cs typeface="Arial"/>
              </a:rPr>
              <a:t>CUENTA  </a:t>
            </a:r>
            <a:r>
              <a:rPr sz="2600" b="1" spc="35" dirty="0">
                <a:solidFill>
                  <a:srgbClr val="F9FC00"/>
                </a:solidFill>
                <a:latin typeface="Arial"/>
                <a:cs typeface="Arial"/>
              </a:rPr>
              <a:t>BANCARIA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142126" y="914400"/>
            <a:ext cx="2025650" cy="1213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  <a:tabLst>
                <a:tab pos="1565275" algn="l"/>
              </a:tabLst>
            </a:pPr>
            <a:r>
              <a:rPr sz="2600" spc="180" dirty="0">
                <a:latin typeface="Arial"/>
                <a:cs typeface="Arial"/>
              </a:rPr>
              <a:t>M</a:t>
            </a:r>
            <a:r>
              <a:rPr sz="2600" spc="65" dirty="0">
                <a:latin typeface="Arial"/>
                <a:cs typeface="Arial"/>
              </a:rPr>
              <a:t>A</a:t>
            </a:r>
            <a:r>
              <a:rPr sz="2600" spc="150" dirty="0">
                <a:latin typeface="Arial"/>
                <a:cs typeface="Arial"/>
              </a:rPr>
              <a:t>N</a:t>
            </a:r>
            <a:r>
              <a:rPr sz="2600" spc="-155" dirty="0">
                <a:latin typeface="Arial"/>
                <a:cs typeface="Arial"/>
              </a:rPr>
              <a:t>E</a:t>
            </a:r>
            <a:r>
              <a:rPr sz="2600" spc="-295" dirty="0">
                <a:latin typeface="Arial"/>
                <a:cs typeface="Arial"/>
              </a:rPr>
              <a:t>J</a:t>
            </a:r>
            <a:r>
              <a:rPr sz="2600" spc="-10" dirty="0">
                <a:latin typeface="Arial"/>
                <a:cs typeface="Arial"/>
              </a:rPr>
              <a:t>O</a:t>
            </a:r>
            <a:r>
              <a:rPr sz="2600" dirty="0">
                <a:latin typeface="Arial"/>
                <a:cs typeface="Arial"/>
              </a:rPr>
              <a:t>	</a:t>
            </a:r>
            <a:r>
              <a:rPr sz="2600" spc="60" dirty="0">
                <a:latin typeface="Arial"/>
                <a:cs typeface="Arial"/>
              </a:rPr>
              <a:t>D</a:t>
            </a:r>
            <a:r>
              <a:rPr sz="2600" spc="-100" dirty="0">
                <a:latin typeface="Arial"/>
                <a:cs typeface="Arial"/>
              </a:rPr>
              <a:t>E  </a:t>
            </a:r>
            <a:r>
              <a:rPr sz="2600" spc="20" dirty="0">
                <a:latin typeface="Arial"/>
                <a:cs typeface="Arial"/>
              </a:rPr>
              <a:t>CUENTA  </a:t>
            </a:r>
            <a:r>
              <a:rPr sz="2600" spc="35" dirty="0">
                <a:latin typeface="Arial"/>
                <a:cs typeface="Arial"/>
              </a:rPr>
              <a:t>BANCARIA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59828" y="4011167"/>
            <a:ext cx="2013585" cy="1213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89535" algn="ctr">
              <a:lnSpc>
                <a:spcPct val="100000"/>
              </a:lnSpc>
              <a:spcBef>
                <a:spcPts val="90"/>
              </a:spcBef>
            </a:pPr>
            <a:r>
              <a:rPr sz="2600" b="1" spc="-50" dirty="0">
                <a:solidFill>
                  <a:srgbClr val="F9FC00"/>
                </a:solidFill>
                <a:latin typeface="Arial"/>
                <a:cs typeface="Arial"/>
              </a:rPr>
              <a:t>CIERRE DE  </a:t>
            </a:r>
            <a:r>
              <a:rPr sz="2600" b="1" spc="-25" dirty="0">
                <a:solidFill>
                  <a:srgbClr val="F9FC00"/>
                </a:solidFill>
                <a:latin typeface="Arial"/>
                <a:cs typeface="Arial"/>
              </a:rPr>
              <a:t>CUENTAS  </a:t>
            </a:r>
            <a:r>
              <a:rPr sz="2600" b="1" spc="-60" dirty="0">
                <a:solidFill>
                  <a:srgbClr val="F9FC00"/>
                </a:solidFill>
                <a:latin typeface="Arial"/>
                <a:cs typeface="Arial"/>
              </a:rPr>
              <a:t>B</a:t>
            </a:r>
            <a:r>
              <a:rPr sz="2600" b="1" spc="65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2600" b="1" spc="150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r>
              <a:rPr sz="2600" b="1" spc="-5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2600" b="1" spc="60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2600" b="1" spc="-55" dirty="0">
                <a:solidFill>
                  <a:srgbClr val="F9FC00"/>
                </a:solidFill>
                <a:latin typeface="Arial"/>
                <a:cs typeface="Arial"/>
              </a:rPr>
              <a:t>R</a:t>
            </a:r>
            <a:r>
              <a:rPr sz="2600" b="1" spc="135" dirty="0">
                <a:solidFill>
                  <a:srgbClr val="F9FC00"/>
                </a:solidFill>
                <a:latin typeface="Arial"/>
                <a:cs typeface="Arial"/>
              </a:rPr>
              <a:t>I</a:t>
            </a:r>
            <a:r>
              <a:rPr sz="2600" b="1" spc="60" dirty="0">
                <a:solidFill>
                  <a:srgbClr val="F9FC00"/>
                </a:solidFill>
                <a:latin typeface="Arial"/>
                <a:cs typeface="Arial"/>
              </a:rPr>
              <a:t>A</a:t>
            </a:r>
            <a:r>
              <a:rPr sz="2600" b="1" spc="-350" dirty="0">
                <a:solidFill>
                  <a:srgbClr val="F9FC00"/>
                </a:solidFill>
                <a:latin typeface="Arial"/>
                <a:cs typeface="Arial"/>
              </a:rPr>
              <a:t>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2739" y="4803647"/>
            <a:ext cx="2446655" cy="1609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30" dirty="0">
                <a:solidFill>
                  <a:srgbClr val="F9FC00"/>
                </a:solidFill>
                <a:latin typeface="Arial"/>
                <a:cs typeface="Arial"/>
              </a:rPr>
              <a:t>COLOCACI </a:t>
            </a:r>
            <a:r>
              <a:rPr sz="2600" b="1" spc="-10" dirty="0">
                <a:solidFill>
                  <a:srgbClr val="F9FC00"/>
                </a:solidFill>
                <a:latin typeface="Arial"/>
                <a:cs typeface="Arial"/>
              </a:rPr>
              <a:t>Ó</a:t>
            </a:r>
            <a:r>
              <a:rPr sz="2600" b="1" spc="-5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9FC00"/>
                </a:solidFill>
                <a:latin typeface="Arial"/>
                <a:cs typeface="Arial"/>
              </a:rPr>
              <a:t>N</a:t>
            </a:r>
            <a:endParaRPr sz="2600" dirty="0">
              <a:latin typeface="Arial"/>
              <a:cs typeface="Arial"/>
            </a:endParaRPr>
          </a:p>
          <a:p>
            <a:pPr marL="368935" marR="365760" indent="704215">
              <a:lnSpc>
                <a:spcPct val="100000"/>
              </a:lnSpc>
            </a:pPr>
            <a:r>
              <a:rPr sz="2600" b="1" spc="-50" dirty="0">
                <a:solidFill>
                  <a:srgbClr val="F9FC00"/>
                </a:solidFill>
                <a:latin typeface="Arial"/>
                <a:cs typeface="Arial"/>
              </a:rPr>
              <a:t>DE  </a:t>
            </a:r>
            <a:r>
              <a:rPr sz="2600" b="1" spc="15" dirty="0">
                <a:solidFill>
                  <a:srgbClr val="F9FC00"/>
                </a:solidFill>
                <a:latin typeface="Arial"/>
                <a:cs typeface="Arial"/>
              </a:rPr>
              <a:t>FONDOS  </a:t>
            </a:r>
            <a:r>
              <a:rPr sz="2600" b="1" spc="-55" dirty="0">
                <a:solidFill>
                  <a:srgbClr val="F9FC00"/>
                </a:solidFill>
                <a:latin typeface="Arial"/>
                <a:cs typeface="Arial"/>
              </a:rPr>
              <a:t>P</a:t>
            </a:r>
            <a:r>
              <a:rPr sz="2600" b="1" spc="225" dirty="0">
                <a:solidFill>
                  <a:srgbClr val="F9FC00"/>
                </a:solidFill>
                <a:latin typeface="Arial"/>
                <a:cs typeface="Arial"/>
              </a:rPr>
              <a:t>Ú</a:t>
            </a:r>
            <a:r>
              <a:rPr sz="2600" b="1" spc="-60" dirty="0">
                <a:solidFill>
                  <a:srgbClr val="F9FC00"/>
                </a:solidFill>
                <a:latin typeface="Arial"/>
                <a:cs typeface="Arial"/>
              </a:rPr>
              <a:t>B</a:t>
            </a:r>
            <a:r>
              <a:rPr sz="2600" b="1" spc="-105" dirty="0">
                <a:solidFill>
                  <a:srgbClr val="F9FC00"/>
                </a:solidFill>
                <a:latin typeface="Arial"/>
                <a:cs typeface="Arial"/>
              </a:rPr>
              <a:t>L</a:t>
            </a:r>
            <a:r>
              <a:rPr sz="2600" b="1" spc="130" dirty="0">
                <a:solidFill>
                  <a:srgbClr val="F9FC00"/>
                </a:solidFill>
                <a:latin typeface="Arial"/>
                <a:cs typeface="Arial"/>
              </a:rPr>
              <a:t>I</a:t>
            </a:r>
            <a:r>
              <a:rPr sz="2600" b="1" spc="-5" dirty="0">
                <a:solidFill>
                  <a:srgbClr val="F9FC00"/>
                </a:solidFill>
                <a:latin typeface="Arial"/>
                <a:cs typeface="Arial"/>
              </a:rPr>
              <a:t>C</a:t>
            </a:r>
            <a:r>
              <a:rPr sz="2600" b="1" spc="155" dirty="0">
                <a:solidFill>
                  <a:srgbClr val="F9FC00"/>
                </a:solidFill>
                <a:latin typeface="Arial"/>
                <a:cs typeface="Arial"/>
              </a:rPr>
              <a:t>O</a:t>
            </a:r>
            <a:r>
              <a:rPr sz="2600" b="1" spc="-350" dirty="0">
                <a:solidFill>
                  <a:srgbClr val="F9FC00"/>
                </a:solidFill>
                <a:latin typeface="Arial"/>
                <a:cs typeface="Arial"/>
              </a:rPr>
              <a:t>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24127" y="3271011"/>
            <a:ext cx="2737485" cy="146685"/>
          </a:xfrm>
          <a:custGeom>
            <a:avLst/>
            <a:gdLst/>
            <a:ahLst/>
            <a:cxnLst/>
            <a:rect l="l" t="t" r="r" b="b"/>
            <a:pathLst>
              <a:path w="2737485" h="146685">
                <a:moveTo>
                  <a:pt x="0" y="0"/>
                </a:moveTo>
                <a:lnTo>
                  <a:pt x="2737104" y="146303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355335" y="707644"/>
            <a:ext cx="27940" cy="1868805"/>
          </a:xfrm>
          <a:custGeom>
            <a:avLst/>
            <a:gdLst/>
            <a:ahLst/>
            <a:cxnLst/>
            <a:rect l="l" t="t" r="r" b="b"/>
            <a:pathLst>
              <a:path w="27939" h="1868805">
                <a:moveTo>
                  <a:pt x="27431" y="1868423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913120" y="4779771"/>
            <a:ext cx="1478280" cy="2063750"/>
          </a:xfrm>
          <a:custGeom>
            <a:avLst/>
            <a:gdLst/>
            <a:ahLst/>
            <a:cxnLst/>
            <a:rect l="l" t="t" r="r" b="b"/>
            <a:pathLst>
              <a:path w="1478279" h="2063750">
                <a:moveTo>
                  <a:pt x="0" y="0"/>
                </a:moveTo>
                <a:lnTo>
                  <a:pt x="1478279" y="206349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721608" y="2594355"/>
            <a:ext cx="3276599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700271" y="3493515"/>
            <a:ext cx="3319272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685032" y="3584955"/>
            <a:ext cx="3346703" cy="310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09415" y="3897121"/>
            <a:ext cx="3300984" cy="943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685032" y="2591307"/>
            <a:ext cx="3347085" cy="2249805"/>
          </a:xfrm>
          <a:custGeom>
            <a:avLst/>
            <a:gdLst/>
            <a:ahLst/>
            <a:cxnLst/>
            <a:rect l="l" t="t" r="r" b="b"/>
            <a:pathLst>
              <a:path w="3347084" h="2249804">
                <a:moveTo>
                  <a:pt x="1673352" y="0"/>
                </a:moveTo>
                <a:lnTo>
                  <a:pt x="1615861" y="655"/>
                </a:lnTo>
                <a:lnTo>
                  <a:pt x="1558855" y="2606"/>
                </a:lnTo>
                <a:lnTo>
                  <a:pt x="1502364" y="5833"/>
                </a:lnTo>
                <a:lnTo>
                  <a:pt x="1446418" y="10313"/>
                </a:lnTo>
                <a:lnTo>
                  <a:pt x="1391051" y="16025"/>
                </a:lnTo>
                <a:lnTo>
                  <a:pt x="1336292" y="22949"/>
                </a:lnTo>
                <a:lnTo>
                  <a:pt x="1282172" y="31062"/>
                </a:lnTo>
                <a:lnTo>
                  <a:pt x="1228725" y="40343"/>
                </a:lnTo>
                <a:lnTo>
                  <a:pt x="1175979" y="50771"/>
                </a:lnTo>
                <a:lnTo>
                  <a:pt x="1123967" y="62325"/>
                </a:lnTo>
                <a:lnTo>
                  <a:pt x="1072721" y="74984"/>
                </a:lnTo>
                <a:lnTo>
                  <a:pt x="1022270" y="88725"/>
                </a:lnTo>
                <a:lnTo>
                  <a:pt x="972647" y="103528"/>
                </a:lnTo>
                <a:lnTo>
                  <a:pt x="923883" y="119371"/>
                </a:lnTo>
                <a:lnTo>
                  <a:pt x="876009" y="136233"/>
                </a:lnTo>
                <a:lnTo>
                  <a:pt x="829056" y="154093"/>
                </a:lnTo>
                <a:lnTo>
                  <a:pt x="783055" y="172929"/>
                </a:lnTo>
                <a:lnTo>
                  <a:pt x="738038" y="192720"/>
                </a:lnTo>
                <a:lnTo>
                  <a:pt x="694036" y="213445"/>
                </a:lnTo>
                <a:lnTo>
                  <a:pt x="651081" y="235082"/>
                </a:lnTo>
                <a:lnTo>
                  <a:pt x="609203" y="257610"/>
                </a:lnTo>
                <a:lnTo>
                  <a:pt x="568434" y="281008"/>
                </a:lnTo>
                <a:lnTo>
                  <a:pt x="528804" y="305254"/>
                </a:lnTo>
                <a:lnTo>
                  <a:pt x="490347" y="330326"/>
                </a:lnTo>
                <a:lnTo>
                  <a:pt x="453091" y="356205"/>
                </a:lnTo>
                <a:lnTo>
                  <a:pt x="417069" y="382868"/>
                </a:lnTo>
                <a:lnTo>
                  <a:pt x="382313" y="410294"/>
                </a:lnTo>
                <a:lnTo>
                  <a:pt x="348853" y="438462"/>
                </a:lnTo>
                <a:lnTo>
                  <a:pt x="316720" y="467350"/>
                </a:lnTo>
                <a:lnTo>
                  <a:pt x="285946" y="496937"/>
                </a:lnTo>
                <a:lnTo>
                  <a:pt x="256562" y="527201"/>
                </a:lnTo>
                <a:lnTo>
                  <a:pt x="228600" y="558122"/>
                </a:lnTo>
                <a:lnTo>
                  <a:pt x="202089" y="589678"/>
                </a:lnTo>
                <a:lnTo>
                  <a:pt x="177063" y="621848"/>
                </a:lnTo>
                <a:lnTo>
                  <a:pt x="153552" y="654610"/>
                </a:lnTo>
                <a:lnTo>
                  <a:pt x="131587" y="687943"/>
                </a:lnTo>
                <a:lnTo>
                  <a:pt x="111200" y="721825"/>
                </a:lnTo>
                <a:lnTo>
                  <a:pt x="92422" y="756236"/>
                </a:lnTo>
                <a:lnTo>
                  <a:pt x="75283" y="791154"/>
                </a:lnTo>
                <a:lnTo>
                  <a:pt x="59817" y="826558"/>
                </a:lnTo>
                <a:lnTo>
                  <a:pt x="46052" y="862426"/>
                </a:lnTo>
                <a:lnTo>
                  <a:pt x="34022" y="898737"/>
                </a:lnTo>
                <a:lnTo>
                  <a:pt x="23756" y="935470"/>
                </a:lnTo>
                <a:lnTo>
                  <a:pt x="8646" y="1010115"/>
                </a:lnTo>
                <a:lnTo>
                  <a:pt x="3863" y="1047984"/>
                </a:lnTo>
                <a:lnTo>
                  <a:pt x="971" y="1086190"/>
                </a:lnTo>
                <a:lnTo>
                  <a:pt x="0" y="1124712"/>
                </a:lnTo>
                <a:lnTo>
                  <a:pt x="971" y="1163415"/>
                </a:lnTo>
                <a:lnTo>
                  <a:pt x="3863" y="1201789"/>
                </a:lnTo>
                <a:lnTo>
                  <a:pt x="8646" y="1239811"/>
                </a:lnTo>
                <a:lnTo>
                  <a:pt x="15287" y="1277461"/>
                </a:lnTo>
                <a:lnTo>
                  <a:pt x="23756" y="1314718"/>
                </a:lnTo>
                <a:lnTo>
                  <a:pt x="34022" y="1351561"/>
                </a:lnTo>
                <a:lnTo>
                  <a:pt x="46052" y="1387970"/>
                </a:lnTo>
                <a:lnTo>
                  <a:pt x="59816" y="1423923"/>
                </a:lnTo>
                <a:lnTo>
                  <a:pt x="75283" y="1459401"/>
                </a:lnTo>
                <a:lnTo>
                  <a:pt x="92422" y="1494381"/>
                </a:lnTo>
                <a:lnTo>
                  <a:pt x="111200" y="1528843"/>
                </a:lnTo>
                <a:lnTo>
                  <a:pt x="131587" y="1562766"/>
                </a:lnTo>
                <a:lnTo>
                  <a:pt x="153552" y="1596130"/>
                </a:lnTo>
                <a:lnTo>
                  <a:pt x="177063" y="1628913"/>
                </a:lnTo>
                <a:lnTo>
                  <a:pt x="202089" y="1661096"/>
                </a:lnTo>
                <a:lnTo>
                  <a:pt x="228599" y="1692655"/>
                </a:lnTo>
                <a:lnTo>
                  <a:pt x="256562" y="1723573"/>
                </a:lnTo>
                <a:lnTo>
                  <a:pt x="285946" y="1753826"/>
                </a:lnTo>
                <a:lnTo>
                  <a:pt x="316720" y="1783395"/>
                </a:lnTo>
                <a:lnTo>
                  <a:pt x="348853" y="1812258"/>
                </a:lnTo>
                <a:lnTo>
                  <a:pt x="382313" y="1840395"/>
                </a:lnTo>
                <a:lnTo>
                  <a:pt x="417069" y="1867785"/>
                </a:lnTo>
                <a:lnTo>
                  <a:pt x="453091" y="1894406"/>
                </a:lnTo>
                <a:lnTo>
                  <a:pt x="490346" y="1920239"/>
                </a:lnTo>
                <a:lnTo>
                  <a:pt x="528804" y="1945263"/>
                </a:lnTo>
                <a:lnTo>
                  <a:pt x="568434" y="1969456"/>
                </a:lnTo>
                <a:lnTo>
                  <a:pt x="609203" y="1992798"/>
                </a:lnTo>
                <a:lnTo>
                  <a:pt x="651081" y="2015267"/>
                </a:lnTo>
                <a:lnTo>
                  <a:pt x="694036" y="2036844"/>
                </a:lnTo>
                <a:lnTo>
                  <a:pt x="738038" y="2057507"/>
                </a:lnTo>
                <a:lnTo>
                  <a:pt x="783055" y="2077235"/>
                </a:lnTo>
                <a:lnTo>
                  <a:pt x="829055" y="2096007"/>
                </a:lnTo>
                <a:lnTo>
                  <a:pt x="876009" y="2113804"/>
                </a:lnTo>
                <a:lnTo>
                  <a:pt x="923883" y="2130603"/>
                </a:lnTo>
                <a:lnTo>
                  <a:pt x="972647" y="2146384"/>
                </a:lnTo>
                <a:lnTo>
                  <a:pt x="1022270" y="2161127"/>
                </a:lnTo>
                <a:lnTo>
                  <a:pt x="1072721" y="2174810"/>
                </a:lnTo>
                <a:lnTo>
                  <a:pt x="1123967" y="2187412"/>
                </a:lnTo>
                <a:lnTo>
                  <a:pt x="1175979" y="2198913"/>
                </a:lnTo>
                <a:lnTo>
                  <a:pt x="1228724" y="2209291"/>
                </a:lnTo>
                <a:lnTo>
                  <a:pt x="1282172" y="2218527"/>
                </a:lnTo>
                <a:lnTo>
                  <a:pt x="1336292" y="2226599"/>
                </a:lnTo>
                <a:lnTo>
                  <a:pt x="1391051" y="2233486"/>
                </a:lnTo>
                <a:lnTo>
                  <a:pt x="1446418" y="2239168"/>
                </a:lnTo>
                <a:lnTo>
                  <a:pt x="1502364" y="2243624"/>
                </a:lnTo>
                <a:lnTo>
                  <a:pt x="1558855" y="2246832"/>
                </a:lnTo>
                <a:lnTo>
                  <a:pt x="1615861" y="2248772"/>
                </a:lnTo>
                <a:lnTo>
                  <a:pt x="1673352" y="2249423"/>
                </a:lnTo>
                <a:lnTo>
                  <a:pt x="1730842" y="2248772"/>
                </a:lnTo>
                <a:lnTo>
                  <a:pt x="1787848" y="2246832"/>
                </a:lnTo>
                <a:lnTo>
                  <a:pt x="1844339" y="2243624"/>
                </a:lnTo>
                <a:lnTo>
                  <a:pt x="1900285" y="2239168"/>
                </a:lnTo>
                <a:lnTo>
                  <a:pt x="1955652" y="2233486"/>
                </a:lnTo>
                <a:lnTo>
                  <a:pt x="2010411" y="2226599"/>
                </a:lnTo>
                <a:lnTo>
                  <a:pt x="2064531" y="2218527"/>
                </a:lnTo>
                <a:lnTo>
                  <a:pt x="2117978" y="2209292"/>
                </a:lnTo>
                <a:lnTo>
                  <a:pt x="2170724" y="2198913"/>
                </a:lnTo>
                <a:lnTo>
                  <a:pt x="2222736" y="2187412"/>
                </a:lnTo>
                <a:lnTo>
                  <a:pt x="2273982" y="2174810"/>
                </a:lnTo>
                <a:lnTo>
                  <a:pt x="2324433" y="2161127"/>
                </a:lnTo>
                <a:lnTo>
                  <a:pt x="2374056" y="2146384"/>
                </a:lnTo>
                <a:lnTo>
                  <a:pt x="2422820" y="2130603"/>
                </a:lnTo>
                <a:lnTo>
                  <a:pt x="2470694" y="2113804"/>
                </a:lnTo>
                <a:lnTo>
                  <a:pt x="2517647" y="2096008"/>
                </a:lnTo>
                <a:lnTo>
                  <a:pt x="2563648" y="2077235"/>
                </a:lnTo>
                <a:lnTo>
                  <a:pt x="2608665" y="2057507"/>
                </a:lnTo>
                <a:lnTo>
                  <a:pt x="2652667" y="2036844"/>
                </a:lnTo>
                <a:lnTo>
                  <a:pt x="2695622" y="2015267"/>
                </a:lnTo>
                <a:lnTo>
                  <a:pt x="2737500" y="1992798"/>
                </a:lnTo>
                <a:lnTo>
                  <a:pt x="2778269" y="1969456"/>
                </a:lnTo>
                <a:lnTo>
                  <a:pt x="2817899" y="1945263"/>
                </a:lnTo>
                <a:lnTo>
                  <a:pt x="2856356" y="1920240"/>
                </a:lnTo>
                <a:lnTo>
                  <a:pt x="2893612" y="1894406"/>
                </a:lnTo>
                <a:lnTo>
                  <a:pt x="2929634" y="1867785"/>
                </a:lnTo>
                <a:lnTo>
                  <a:pt x="2964390" y="1840395"/>
                </a:lnTo>
                <a:lnTo>
                  <a:pt x="2997850" y="1812258"/>
                </a:lnTo>
                <a:lnTo>
                  <a:pt x="3029983" y="1783395"/>
                </a:lnTo>
                <a:lnTo>
                  <a:pt x="3060757" y="1753826"/>
                </a:lnTo>
                <a:lnTo>
                  <a:pt x="3090141" y="1723573"/>
                </a:lnTo>
                <a:lnTo>
                  <a:pt x="3118104" y="1692656"/>
                </a:lnTo>
                <a:lnTo>
                  <a:pt x="3144614" y="1661096"/>
                </a:lnTo>
                <a:lnTo>
                  <a:pt x="3169640" y="1628913"/>
                </a:lnTo>
                <a:lnTo>
                  <a:pt x="3193151" y="1596130"/>
                </a:lnTo>
                <a:lnTo>
                  <a:pt x="3215116" y="1562766"/>
                </a:lnTo>
                <a:lnTo>
                  <a:pt x="3235503" y="1528843"/>
                </a:lnTo>
                <a:lnTo>
                  <a:pt x="3254281" y="1494381"/>
                </a:lnTo>
                <a:lnTo>
                  <a:pt x="3271420" y="1459401"/>
                </a:lnTo>
                <a:lnTo>
                  <a:pt x="3286886" y="1423924"/>
                </a:lnTo>
                <a:lnTo>
                  <a:pt x="3300651" y="1387970"/>
                </a:lnTo>
                <a:lnTo>
                  <a:pt x="3312681" y="1351561"/>
                </a:lnTo>
                <a:lnTo>
                  <a:pt x="3322947" y="1314718"/>
                </a:lnTo>
                <a:lnTo>
                  <a:pt x="3331416" y="1277461"/>
                </a:lnTo>
                <a:lnTo>
                  <a:pt x="3338057" y="1239811"/>
                </a:lnTo>
                <a:lnTo>
                  <a:pt x="3342840" y="1201789"/>
                </a:lnTo>
                <a:lnTo>
                  <a:pt x="3345732" y="1163415"/>
                </a:lnTo>
                <a:lnTo>
                  <a:pt x="3346703" y="1124712"/>
                </a:lnTo>
                <a:lnTo>
                  <a:pt x="3345732" y="1086190"/>
                </a:lnTo>
                <a:lnTo>
                  <a:pt x="3342840" y="1047984"/>
                </a:lnTo>
                <a:lnTo>
                  <a:pt x="3338057" y="1010115"/>
                </a:lnTo>
                <a:lnTo>
                  <a:pt x="3322947" y="935470"/>
                </a:lnTo>
                <a:lnTo>
                  <a:pt x="3312681" y="898737"/>
                </a:lnTo>
                <a:lnTo>
                  <a:pt x="3300651" y="862426"/>
                </a:lnTo>
                <a:lnTo>
                  <a:pt x="3286887" y="826558"/>
                </a:lnTo>
                <a:lnTo>
                  <a:pt x="3271420" y="791154"/>
                </a:lnTo>
                <a:lnTo>
                  <a:pt x="3254281" y="756236"/>
                </a:lnTo>
                <a:lnTo>
                  <a:pt x="3235503" y="721825"/>
                </a:lnTo>
                <a:lnTo>
                  <a:pt x="3215116" y="687943"/>
                </a:lnTo>
                <a:lnTo>
                  <a:pt x="3193151" y="654610"/>
                </a:lnTo>
                <a:lnTo>
                  <a:pt x="3169640" y="621848"/>
                </a:lnTo>
                <a:lnTo>
                  <a:pt x="3144614" y="589678"/>
                </a:lnTo>
                <a:lnTo>
                  <a:pt x="3118104" y="558122"/>
                </a:lnTo>
                <a:lnTo>
                  <a:pt x="3090141" y="527201"/>
                </a:lnTo>
                <a:lnTo>
                  <a:pt x="3060757" y="496937"/>
                </a:lnTo>
                <a:lnTo>
                  <a:pt x="3029983" y="467350"/>
                </a:lnTo>
                <a:lnTo>
                  <a:pt x="2997850" y="438462"/>
                </a:lnTo>
                <a:lnTo>
                  <a:pt x="2964390" y="410294"/>
                </a:lnTo>
                <a:lnTo>
                  <a:pt x="2929634" y="382868"/>
                </a:lnTo>
                <a:lnTo>
                  <a:pt x="2893612" y="356205"/>
                </a:lnTo>
                <a:lnTo>
                  <a:pt x="2856357" y="330327"/>
                </a:lnTo>
                <a:lnTo>
                  <a:pt x="2817899" y="305254"/>
                </a:lnTo>
                <a:lnTo>
                  <a:pt x="2778269" y="281008"/>
                </a:lnTo>
                <a:lnTo>
                  <a:pt x="2737500" y="257610"/>
                </a:lnTo>
                <a:lnTo>
                  <a:pt x="2695622" y="235082"/>
                </a:lnTo>
                <a:lnTo>
                  <a:pt x="2652667" y="213445"/>
                </a:lnTo>
                <a:lnTo>
                  <a:pt x="2608665" y="192720"/>
                </a:lnTo>
                <a:lnTo>
                  <a:pt x="2563648" y="172929"/>
                </a:lnTo>
                <a:lnTo>
                  <a:pt x="2517648" y="154093"/>
                </a:lnTo>
                <a:lnTo>
                  <a:pt x="2470694" y="136233"/>
                </a:lnTo>
                <a:lnTo>
                  <a:pt x="2422820" y="119371"/>
                </a:lnTo>
                <a:lnTo>
                  <a:pt x="2374056" y="103528"/>
                </a:lnTo>
                <a:lnTo>
                  <a:pt x="2324433" y="88725"/>
                </a:lnTo>
                <a:lnTo>
                  <a:pt x="2273982" y="74984"/>
                </a:lnTo>
                <a:lnTo>
                  <a:pt x="2222736" y="62325"/>
                </a:lnTo>
                <a:lnTo>
                  <a:pt x="2170724" y="50771"/>
                </a:lnTo>
                <a:lnTo>
                  <a:pt x="2117979" y="40343"/>
                </a:lnTo>
                <a:lnTo>
                  <a:pt x="2064531" y="31062"/>
                </a:lnTo>
                <a:lnTo>
                  <a:pt x="2010411" y="22949"/>
                </a:lnTo>
                <a:lnTo>
                  <a:pt x="1955652" y="16025"/>
                </a:lnTo>
                <a:lnTo>
                  <a:pt x="1900285" y="10313"/>
                </a:lnTo>
                <a:lnTo>
                  <a:pt x="1844339" y="5833"/>
                </a:lnTo>
                <a:lnTo>
                  <a:pt x="1787848" y="2606"/>
                </a:lnTo>
                <a:lnTo>
                  <a:pt x="1730842" y="655"/>
                </a:lnTo>
                <a:lnTo>
                  <a:pt x="1673352" y="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4848859" y="3377184"/>
            <a:ext cx="107061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3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3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400" b="1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endParaRPr sz="3400" dirty="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77000" y="2338323"/>
            <a:ext cx="3191510" cy="521334"/>
          </a:xfrm>
          <a:custGeom>
            <a:avLst/>
            <a:gdLst/>
            <a:ahLst/>
            <a:cxnLst/>
            <a:rect l="l" t="t" r="r" b="b"/>
            <a:pathLst>
              <a:path w="3191509" h="521335">
                <a:moveTo>
                  <a:pt x="0" y="521208"/>
                </a:moveTo>
                <a:lnTo>
                  <a:pt x="319125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5643" y="662940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166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2624835"/>
            <a:ext cx="7778750" cy="1093248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724660" marR="716280" indent="-1003300">
              <a:lnSpc>
                <a:spcPct val="100000"/>
              </a:lnSpc>
              <a:spcBef>
                <a:spcPts val="365"/>
              </a:spcBef>
            </a:pPr>
            <a:r>
              <a:rPr sz="3400" dirty="0">
                <a:solidFill>
                  <a:srgbClr val="FFC000"/>
                </a:solidFill>
                <a:latin typeface="Verdana"/>
                <a:cs typeface="Verdana"/>
              </a:rPr>
              <a:t>7.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3400" spc="-7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ENDEUDAMIENTO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6864" y="2481579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67056" y="435864"/>
                </a:lnTo>
                <a:lnTo>
                  <a:pt x="112775" y="518160"/>
                </a:lnTo>
                <a:lnTo>
                  <a:pt x="164591" y="600456"/>
                </a:lnTo>
                <a:lnTo>
                  <a:pt x="222503" y="673608"/>
                </a:lnTo>
                <a:lnTo>
                  <a:pt x="298703" y="768096"/>
                </a:lnTo>
                <a:lnTo>
                  <a:pt x="362712" y="829056"/>
                </a:lnTo>
                <a:lnTo>
                  <a:pt x="423672" y="883920"/>
                </a:lnTo>
                <a:lnTo>
                  <a:pt x="484632" y="932688"/>
                </a:lnTo>
                <a:lnTo>
                  <a:pt x="545591" y="972312"/>
                </a:lnTo>
                <a:lnTo>
                  <a:pt x="609600" y="1014984"/>
                </a:lnTo>
                <a:lnTo>
                  <a:pt x="667512" y="1048512"/>
                </a:lnTo>
                <a:lnTo>
                  <a:pt x="716280" y="1075944"/>
                </a:lnTo>
                <a:lnTo>
                  <a:pt x="661415" y="1112520"/>
                </a:lnTo>
                <a:lnTo>
                  <a:pt x="612648" y="1152144"/>
                </a:lnTo>
                <a:lnTo>
                  <a:pt x="554736" y="1200912"/>
                </a:lnTo>
                <a:lnTo>
                  <a:pt x="505968" y="1246632"/>
                </a:lnTo>
                <a:lnTo>
                  <a:pt x="405384" y="1347216"/>
                </a:lnTo>
                <a:lnTo>
                  <a:pt x="359663" y="1399032"/>
                </a:lnTo>
                <a:lnTo>
                  <a:pt x="313944" y="1453896"/>
                </a:lnTo>
                <a:lnTo>
                  <a:pt x="265175" y="1511808"/>
                </a:lnTo>
                <a:lnTo>
                  <a:pt x="207263" y="1581912"/>
                </a:lnTo>
                <a:lnTo>
                  <a:pt x="149351" y="1655064"/>
                </a:lnTo>
                <a:lnTo>
                  <a:pt x="97536" y="1719072"/>
                </a:lnTo>
                <a:lnTo>
                  <a:pt x="48768" y="1773936"/>
                </a:lnTo>
                <a:lnTo>
                  <a:pt x="0" y="1834896"/>
                </a:lnTo>
                <a:lnTo>
                  <a:pt x="0" y="2103120"/>
                </a:lnTo>
                <a:lnTo>
                  <a:pt x="54863" y="2026920"/>
                </a:lnTo>
                <a:lnTo>
                  <a:pt x="106680" y="1956816"/>
                </a:lnTo>
                <a:lnTo>
                  <a:pt x="161544" y="1889760"/>
                </a:lnTo>
                <a:lnTo>
                  <a:pt x="216408" y="1813560"/>
                </a:lnTo>
                <a:lnTo>
                  <a:pt x="256032" y="1764792"/>
                </a:lnTo>
                <a:lnTo>
                  <a:pt x="304800" y="1706880"/>
                </a:lnTo>
                <a:lnTo>
                  <a:pt x="359663" y="1636776"/>
                </a:lnTo>
                <a:lnTo>
                  <a:pt x="435863" y="1551432"/>
                </a:lnTo>
                <a:lnTo>
                  <a:pt x="481584" y="1502664"/>
                </a:lnTo>
                <a:lnTo>
                  <a:pt x="518160" y="1463040"/>
                </a:lnTo>
                <a:lnTo>
                  <a:pt x="600456" y="1374648"/>
                </a:lnTo>
                <a:lnTo>
                  <a:pt x="640080" y="1335024"/>
                </a:lnTo>
                <a:lnTo>
                  <a:pt x="688848" y="1289304"/>
                </a:lnTo>
                <a:lnTo>
                  <a:pt x="734568" y="1249680"/>
                </a:lnTo>
                <a:lnTo>
                  <a:pt x="768096" y="1219200"/>
                </a:lnTo>
                <a:lnTo>
                  <a:pt x="804672" y="1197864"/>
                </a:lnTo>
                <a:lnTo>
                  <a:pt x="835151" y="1188720"/>
                </a:lnTo>
                <a:lnTo>
                  <a:pt x="917856" y="1188720"/>
                </a:lnTo>
                <a:lnTo>
                  <a:pt x="1005839" y="1036320"/>
                </a:lnTo>
                <a:lnTo>
                  <a:pt x="926185" y="908304"/>
                </a:lnTo>
                <a:lnTo>
                  <a:pt x="835151" y="908304"/>
                </a:lnTo>
                <a:lnTo>
                  <a:pt x="795527" y="893064"/>
                </a:lnTo>
                <a:lnTo>
                  <a:pt x="749808" y="868680"/>
                </a:lnTo>
                <a:lnTo>
                  <a:pt x="716280" y="850392"/>
                </a:lnTo>
                <a:lnTo>
                  <a:pt x="667512" y="816864"/>
                </a:lnTo>
                <a:lnTo>
                  <a:pt x="603503" y="774192"/>
                </a:lnTo>
                <a:lnTo>
                  <a:pt x="554736" y="734568"/>
                </a:lnTo>
                <a:lnTo>
                  <a:pt x="493775" y="682752"/>
                </a:lnTo>
                <a:lnTo>
                  <a:pt x="426720" y="621792"/>
                </a:lnTo>
                <a:lnTo>
                  <a:pt x="374903" y="563880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3736" y="301752"/>
                </a:lnTo>
                <a:lnTo>
                  <a:pt x="115824" y="210312"/>
                </a:lnTo>
                <a:lnTo>
                  <a:pt x="51815" y="103632"/>
                </a:lnTo>
                <a:lnTo>
                  <a:pt x="0" y="0"/>
                </a:lnTo>
                <a:close/>
              </a:path>
              <a:path w="1005839" h="2103120">
                <a:moveTo>
                  <a:pt x="917856" y="1188720"/>
                </a:moveTo>
                <a:lnTo>
                  <a:pt x="835151" y="1188720"/>
                </a:lnTo>
                <a:lnTo>
                  <a:pt x="835151" y="1331976"/>
                </a:lnTo>
                <a:lnTo>
                  <a:pt x="91785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08304"/>
                </a:lnTo>
                <a:lnTo>
                  <a:pt x="926185" y="908304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471159" y="3243579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7744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468111" y="3246627"/>
            <a:ext cx="180340" cy="363220"/>
          </a:xfrm>
          <a:custGeom>
            <a:avLst/>
            <a:gdLst/>
            <a:ahLst/>
            <a:cxnLst/>
            <a:rect l="l" t="t" r="r" b="b"/>
            <a:pathLst>
              <a:path w="180339" h="363220">
                <a:moveTo>
                  <a:pt x="0" y="0"/>
                </a:moveTo>
                <a:lnTo>
                  <a:pt x="15239" y="97536"/>
                </a:lnTo>
                <a:lnTo>
                  <a:pt x="179832" y="362712"/>
                </a:lnTo>
                <a:lnTo>
                  <a:pt x="164591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471159" y="3734308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29911" y="2484627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631435" y="4331715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7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42103" y="2579116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6"/>
                </a:lnTo>
                <a:lnTo>
                  <a:pt x="225551" y="673608"/>
                </a:lnTo>
                <a:lnTo>
                  <a:pt x="301751" y="768096"/>
                </a:lnTo>
                <a:lnTo>
                  <a:pt x="365760" y="832104"/>
                </a:lnTo>
                <a:lnTo>
                  <a:pt x="426720" y="883920"/>
                </a:lnTo>
                <a:lnTo>
                  <a:pt x="487680" y="932688"/>
                </a:lnTo>
                <a:lnTo>
                  <a:pt x="548640" y="975360"/>
                </a:lnTo>
                <a:lnTo>
                  <a:pt x="612648" y="1018032"/>
                </a:lnTo>
                <a:lnTo>
                  <a:pt x="670560" y="1048512"/>
                </a:lnTo>
                <a:lnTo>
                  <a:pt x="719328" y="1075944"/>
                </a:lnTo>
                <a:lnTo>
                  <a:pt x="664463" y="1115568"/>
                </a:lnTo>
                <a:lnTo>
                  <a:pt x="612648" y="1152144"/>
                </a:lnTo>
                <a:lnTo>
                  <a:pt x="557784" y="1203960"/>
                </a:lnTo>
                <a:lnTo>
                  <a:pt x="505968" y="1249680"/>
                </a:lnTo>
                <a:lnTo>
                  <a:pt x="460248" y="1295400"/>
                </a:lnTo>
                <a:lnTo>
                  <a:pt x="408432" y="1350264"/>
                </a:lnTo>
                <a:lnTo>
                  <a:pt x="365760" y="1399032"/>
                </a:lnTo>
                <a:lnTo>
                  <a:pt x="316992" y="1453896"/>
                </a:lnTo>
                <a:lnTo>
                  <a:pt x="265175" y="1514856"/>
                </a:lnTo>
                <a:lnTo>
                  <a:pt x="210312" y="1584960"/>
                </a:lnTo>
                <a:lnTo>
                  <a:pt x="152400" y="1655064"/>
                </a:lnTo>
                <a:lnTo>
                  <a:pt x="100584" y="1719072"/>
                </a:lnTo>
                <a:lnTo>
                  <a:pt x="51816" y="1776984"/>
                </a:lnTo>
                <a:lnTo>
                  <a:pt x="0" y="1834896"/>
                </a:lnTo>
                <a:lnTo>
                  <a:pt x="0" y="2103120"/>
                </a:lnTo>
                <a:lnTo>
                  <a:pt x="57912" y="2026920"/>
                </a:lnTo>
                <a:lnTo>
                  <a:pt x="109728" y="1956816"/>
                </a:lnTo>
                <a:lnTo>
                  <a:pt x="164592" y="1889760"/>
                </a:lnTo>
                <a:lnTo>
                  <a:pt x="222504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2664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197864"/>
                </a:lnTo>
                <a:lnTo>
                  <a:pt x="835151" y="1188720"/>
                </a:lnTo>
                <a:lnTo>
                  <a:pt x="919616" y="1188720"/>
                </a:lnTo>
                <a:lnTo>
                  <a:pt x="1005840" y="1039368"/>
                </a:lnTo>
                <a:lnTo>
                  <a:pt x="927060" y="911351"/>
                </a:lnTo>
                <a:lnTo>
                  <a:pt x="835151" y="911351"/>
                </a:lnTo>
                <a:lnTo>
                  <a:pt x="798576" y="893063"/>
                </a:lnTo>
                <a:lnTo>
                  <a:pt x="752856" y="871728"/>
                </a:lnTo>
                <a:lnTo>
                  <a:pt x="719328" y="850392"/>
                </a:lnTo>
                <a:lnTo>
                  <a:pt x="667512" y="816863"/>
                </a:lnTo>
                <a:lnTo>
                  <a:pt x="606551" y="774192"/>
                </a:lnTo>
                <a:lnTo>
                  <a:pt x="554736" y="734568"/>
                </a:lnTo>
                <a:lnTo>
                  <a:pt x="496824" y="685800"/>
                </a:lnTo>
                <a:lnTo>
                  <a:pt x="426720" y="621792"/>
                </a:lnTo>
                <a:lnTo>
                  <a:pt x="377951" y="566928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9832" y="301751"/>
                </a:lnTo>
                <a:lnTo>
                  <a:pt x="118872" y="210312"/>
                </a:lnTo>
                <a:lnTo>
                  <a:pt x="54863" y="106680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8720"/>
                </a:moveTo>
                <a:lnTo>
                  <a:pt x="835151" y="1188720"/>
                </a:lnTo>
                <a:lnTo>
                  <a:pt x="835151" y="1335024"/>
                </a:lnTo>
                <a:lnTo>
                  <a:pt x="91961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11351"/>
                </a:lnTo>
                <a:lnTo>
                  <a:pt x="927060" y="911351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43075" y="2766364"/>
            <a:ext cx="3381375" cy="1394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1660">
              <a:lnSpc>
                <a:spcPct val="150000"/>
              </a:lnSpc>
              <a:spcBef>
                <a:spcPts val="100"/>
              </a:spcBef>
            </a:pPr>
            <a:r>
              <a:rPr sz="3200" spc="-5" dirty="0">
                <a:solidFill>
                  <a:srgbClr val="FFC000"/>
                </a:solidFill>
              </a:rPr>
              <a:t>SISTEMA DE  </a:t>
            </a:r>
            <a:r>
              <a:rPr sz="3200" spc="-10" dirty="0">
                <a:solidFill>
                  <a:srgbClr val="FFC000"/>
                </a:solidFill>
              </a:rPr>
              <a:t>E</a:t>
            </a:r>
            <a:r>
              <a:rPr sz="3200" spc="-20" dirty="0">
                <a:solidFill>
                  <a:srgbClr val="FFC000"/>
                </a:solidFill>
              </a:rPr>
              <a:t>N</a:t>
            </a:r>
            <a:r>
              <a:rPr sz="3200" spc="-10" dirty="0">
                <a:solidFill>
                  <a:srgbClr val="FFC000"/>
                </a:solidFill>
              </a:rPr>
              <a:t>D</a:t>
            </a:r>
            <a:r>
              <a:rPr sz="3200" spc="10" dirty="0">
                <a:solidFill>
                  <a:srgbClr val="FFC000"/>
                </a:solidFill>
              </a:rPr>
              <a:t>E</a:t>
            </a:r>
            <a:r>
              <a:rPr sz="3200" spc="-15" dirty="0">
                <a:solidFill>
                  <a:srgbClr val="FFC000"/>
                </a:solidFill>
              </a:rPr>
              <a:t>U</a:t>
            </a:r>
            <a:r>
              <a:rPr sz="3200" spc="-10" dirty="0">
                <a:solidFill>
                  <a:srgbClr val="FFC000"/>
                </a:solidFill>
              </a:rPr>
              <a:t>D</a:t>
            </a:r>
            <a:r>
              <a:rPr sz="3200" spc="-20" dirty="0">
                <a:solidFill>
                  <a:srgbClr val="FFC000"/>
                </a:solidFill>
              </a:rPr>
              <a:t>A</a:t>
            </a:r>
            <a:r>
              <a:rPr sz="3200" spc="15" dirty="0">
                <a:solidFill>
                  <a:srgbClr val="FFC000"/>
                </a:solidFill>
              </a:rPr>
              <a:t>M</a:t>
            </a:r>
            <a:r>
              <a:rPr sz="3200" spc="-10" dirty="0">
                <a:solidFill>
                  <a:srgbClr val="FFC000"/>
                </a:solidFill>
              </a:rPr>
              <a:t>IE</a:t>
            </a:r>
            <a:r>
              <a:rPr sz="3200" dirty="0">
                <a:solidFill>
                  <a:srgbClr val="FFC000"/>
                </a:solidFill>
              </a:rPr>
              <a:t>N</a:t>
            </a:r>
            <a:r>
              <a:rPr sz="3200" spc="20" dirty="0">
                <a:solidFill>
                  <a:srgbClr val="FFC000"/>
                </a:solidFill>
              </a:rPr>
              <a:t>T</a:t>
            </a:r>
            <a:r>
              <a:rPr sz="3200" spc="-10" dirty="0">
                <a:solidFill>
                  <a:srgbClr val="FFC000"/>
                </a:solidFill>
              </a:rPr>
              <a:t>O</a:t>
            </a:r>
            <a:endParaRPr sz="3200" dirty="0">
              <a:solidFill>
                <a:srgbClr val="FFC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3947" y="3011424"/>
            <a:ext cx="3498215" cy="1484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810" algn="ctr">
              <a:lnSpc>
                <a:spcPct val="997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Eficiente </a:t>
            </a:r>
            <a:r>
              <a:rPr sz="3200" b="1" dirty="0">
                <a:solidFill>
                  <a:srgbClr val="FFC000"/>
                </a:solidFill>
                <a:latin typeface="Century Gothic"/>
                <a:cs typeface="Century Gothic"/>
              </a:rPr>
              <a:t>manejo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a plazos</a:t>
            </a:r>
            <a:r>
              <a:rPr sz="3200" b="1" spc="-3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FFC000"/>
                </a:solidFill>
                <a:latin typeface="Century Gothic"/>
                <a:cs typeface="Century Gothic"/>
              </a:rPr>
              <a:t>mayores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a Un</a:t>
            </a:r>
            <a:r>
              <a:rPr sz="3200" b="1" spc="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año</a:t>
            </a:r>
            <a:endParaRPr sz="32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2630" marR="5080" indent="-1658620">
              <a:lnSpc>
                <a:spcPct val="100000"/>
              </a:lnSpc>
              <a:spcBef>
                <a:spcPts val="100"/>
              </a:spcBef>
            </a:pPr>
            <a:r>
              <a:rPr dirty="0"/>
              <a:t>ORGANIZACION </a:t>
            </a:r>
            <a:r>
              <a:rPr spc="-5" dirty="0"/>
              <a:t>DEL </a:t>
            </a:r>
            <a:r>
              <a:rPr dirty="0"/>
              <a:t>SISTEMA</a:t>
            </a:r>
            <a:r>
              <a:rPr spc="-50" dirty="0"/>
              <a:t> </a:t>
            </a:r>
            <a:r>
              <a:rPr spc="-5" dirty="0"/>
              <a:t>DE  </a:t>
            </a:r>
            <a:r>
              <a:rPr dirty="0"/>
              <a:t>ENDEUDAMIENTO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11771" y="2493263"/>
            <a:ext cx="270065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3990">
              <a:lnSpc>
                <a:spcPct val="100000"/>
              </a:lnSpc>
              <a:spcBef>
                <a:spcPts val="90"/>
              </a:spcBef>
            </a:pPr>
            <a:r>
              <a:rPr sz="3200" b="1" spc="10" dirty="0">
                <a:solidFill>
                  <a:srgbClr val="FFC000"/>
                </a:solidFill>
                <a:latin typeface="Arial"/>
                <a:cs typeface="Arial"/>
              </a:rPr>
              <a:t>UNIDADES  </a:t>
            </a:r>
            <a:r>
              <a:rPr sz="3200" b="1" spc="-285" dirty="0">
                <a:solidFill>
                  <a:srgbClr val="FFC000"/>
                </a:solidFill>
                <a:latin typeface="Arial"/>
                <a:cs typeface="Arial"/>
              </a:rPr>
              <a:t>EJ</a:t>
            </a:r>
            <a:r>
              <a:rPr sz="3200" b="1" spc="-10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3200" b="1" spc="-100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3200" b="1" spc="130" dirty="0">
                <a:solidFill>
                  <a:srgbClr val="FFC000"/>
                </a:solidFill>
                <a:latin typeface="Arial"/>
                <a:cs typeface="Arial"/>
              </a:rPr>
              <a:t>U</a:t>
            </a:r>
            <a:r>
              <a:rPr sz="3200" b="1" spc="35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3200" b="1" spc="-80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3200" b="1" spc="7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3200" b="1" spc="-430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633549" y="2636519"/>
            <a:ext cx="115633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7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3200" b="1" spc="-135" dirty="0">
                <a:solidFill>
                  <a:srgbClr val="FFC000"/>
                </a:solidFill>
                <a:latin typeface="Arial"/>
                <a:cs typeface="Arial"/>
              </a:rPr>
              <a:t>EP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1052" y="1880615"/>
            <a:ext cx="99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MEF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7280" y="5276596"/>
            <a:ext cx="7922259" cy="1381125"/>
          </a:xfrm>
          <a:custGeom>
            <a:avLst/>
            <a:gdLst/>
            <a:ahLst/>
            <a:cxnLst/>
            <a:rect l="l" t="t" r="r" b="b"/>
            <a:pathLst>
              <a:path w="7922259" h="1381125">
                <a:moveTo>
                  <a:pt x="0" y="0"/>
                </a:moveTo>
                <a:lnTo>
                  <a:pt x="0" y="1380743"/>
                </a:lnTo>
                <a:lnTo>
                  <a:pt x="7921752" y="1380743"/>
                </a:lnTo>
                <a:lnTo>
                  <a:pt x="792175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255267" y="4151376"/>
            <a:ext cx="7606665" cy="24968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33780">
              <a:lnSpc>
                <a:spcPct val="100000"/>
              </a:lnSpc>
              <a:spcBef>
                <a:spcPts val="90"/>
              </a:spcBef>
              <a:tabLst>
                <a:tab pos="4582795" algn="l"/>
              </a:tabLst>
            </a:pPr>
            <a:r>
              <a:rPr sz="3200" b="1" spc="25" dirty="0">
                <a:solidFill>
                  <a:srgbClr val="FFC000"/>
                </a:solidFill>
                <a:latin typeface="Arial"/>
                <a:cs typeface="Arial"/>
              </a:rPr>
              <a:t>VICEMINISTERIO	</a:t>
            </a:r>
            <a:r>
              <a:rPr sz="3200" b="1" spc="-60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3200" b="1" spc="2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200" b="1" spc="65" dirty="0">
                <a:solidFill>
                  <a:srgbClr val="FFC000"/>
                </a:solidFill>
                <a:latin typeface="Arial"/>
                <a:cs typeface="Arial"/>
              </a:rPr>
              <a:t>HACIENDA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550" dirty="0">
              <a:latin typeface="Times New Roman"/>
              <a:cs typeface="Times New Roman"/>
            </a:endParaRPr>
          </a:p>
          <a:p>
            <a:pPr marL="12700" marR="5080" indent="-3810" algn="ctr">
              <a:lnSpc>
                <a:spcPct val="100400"/>
              </a:lnSpc>
              <a:spcBef>
                <a:spcPts val="5"/>
              </a:spcBef>
            </a:pP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Administran los </a:t>
            </a:r>
            <a:r>
              <a:rPr sz="2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FONDOS PÚBLICOS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y </a:t>
            </a:r>
            <a:r>
              <a:rPr sz="28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son  responsables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de velar por el </a:t>
            </a:r>
            <a:r>
              <a:rPr sz="2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CUMPLIMIENTO</a:t>
            </a:r>
            <a:r>
              <a:rPr sz="2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de las </a:t>
            </a:r>
            <a:r>
              <a:rPr sz="2800" b="1" dirty="0">
                <a:solidFill>
                  <a:srgbClr val="FFC000"/>
                </a:solidFill>
                <a:latin typeface="Century Gothic"/>
                <a:cs typeface="Century Gothic"/>
              </a:rPr>
              <a:t>NORMAS</a:t>
            </a: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y</a:t>
            </a:r>
            <a:r>
              <a:rPr sz="2800" b="1" spc="-50" dirty="0">
                <a:solidFill>
                  <a:srgbClr val="00FD0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 smtClean="0">
                <a:solidFill>
                  <a:srgbClr val="FFC000"/>
                </a:solidFill>
                <a:latin typeface="Century Gothic"/>
                <a:cs typeface="Century Gothic"/>
              </a:rPr>
              <a:t>PROCEDIMIENTOS</a:t>
            </a:r>
            <a:endParaRPr sz="28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65776" y="2768092"/>
            <a:ext cx="326136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163567" y="2845307"/>
            <a:ext cx="1222248" cy="706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51376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1240536" y="0"/>
                </a:moveTo>
                <a:lnTo>
                  <a:pt x="1240536" y="33528"/>
                </a:lnTo>
                <a:lnTo>
                  <a:pt x="1237488" y="60960"/>
                </a:lnTo>
                <a:lnTo>
                  <a:pt x="1231391" y="91440"/>
                </a:lnTo>
                <a:lnTo>
                  <a:pt x="1225296" y="121920"/>
                </a:lnTo>
                <a:lnTo>
                  <a:pt x="1219200" y="158496"/>
                </a:lnTo>
                <a:lnTo>
                  <a:pt x="1207008" y="188975"/>
                </a:lnTo>
                <a:lnTo>
                  <a:pt x="1197864" y="219456"/>
                </a:lnTo>
                <a:lnTo>
                  <a:pt x="1182624" y="252984"/>
                </a:lnTo>
                <a:lnTo>
                  <a:pt x="1170432" y="280416"/>
                </a:lnTo>
                <a:lnTo>
                  <a:pt x="1155191" y="307848"/>
                </a:lnTo>
                <a:lnTo>
                  <a:pt x="1139952" y="338328"/>
                </a:lnTo>
                <a:lnTo>
                  <a:pt x="1109472" y="377952"/>
                </a:lnTo>
                <a:lnTo>
                  <a:pt x="1088136" y="408432"/>
                </a:lnTo>
                <a:lnTo>
                  <a:pt x="1054608" y="445008"/>
                </a:lnTo>
                <a:lnTo>
                  <a:pt x="1021079" y="481584"/>
                </a:lnTo>
                <a:lnTo>
                  <a:pt x="981456" y="518160"/>
                </a:lnTo>
                <a:lnTo>
                  <a:pt x="947927" y="545592"/>
                </a:lnTo>
                <a:lnTo>
                  <a:pt x="899160" y="579120"/>
                </a:lnTo>
                <a:lnTo>
                  <a:pt x="853439" y="609600"/>
                </a:lnTo>
                <a:lnTo>
                  <a:pt x="813815" y="637032"/>
                </a:lnTo>
                <a:lnTo>
                  <a:pt x="765048" y="655320"/>
                </a:lnTo>
                <a:lnTo>
                  <a:pt x="725424" y="676656"/>
                </a:lnTo>
                <a:lnTo>
                  <a:pt x="685800" y="691896"/>
                </a:lnTo>
                <a:lnTo>
                  <a:pt x="646176" y="707136"/>
                </a:lnTo>
                <a:lnTo>
                  <a:pt x="600456" y="722376"/>
                </a:lnTo>
                <a:lnTo>
                  <a:pt x="554736" y="737616"/>
                </a:lnTo>
                <a:lnTo>
                  <a:pt x="505968" y="749808"/>
                </a:lnTo>
                <a:lnTo>
                  <a:pt x="423672" y="765048"/>
                </a:lnTo>
                <a:lnTo>
                  <a:pt x="347472" y="777240"/>
                </a:lnTo>
                <a:lnTo>
                  <a:pt x="316991" y="777240"/>
                </a:lnTo>
                <a:lnTo>
                  <a:pt x="252984" y="783336"/>
                </a:lnTo>
                <a:lnTo>
                  <a:pt x="201168" y="783336"/>
                </a:lnTo>
                <a:lnTo>
                  <a:pt x="0" y="783336"/>
                </a:lnTo>
                <a:lnTo>
                  <a:pt x="97536" y="752856"/>
                </a:lnTo>
                <a:lnTo>
                  <a:pt x="539496" y="594360"/>
                </a:lnTo>
                <a:lnTo>
                  <a:pt x="777239" y="368808"/>
                </a:lnTo>
                <a:lnTo>
                  <a:pt x="899160" y="134112"/>
                </a:lnTo>
                <a:lnTo>
                  <a:pt x="926591" y="0"/>
                </a:lnTo>
                <a:lnTo>
                  <a:pt x="124053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160520" y="3362452"/>
            <a:ext cx="225551" cy="249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160520" y="3362452"/>
            <a:ext cx="226060" cy="250190"/>
          </a:xfrm>
          <a:custGeom>
            <a:avLst/>
            <a:gdLst/>
            <a:ahLst/>
            <a:cxnLst/>
            <a:rect l="l" t="t" r="r" b="b"/>
            <a:pathLst>
              <a:path w="226060" h="250189">
                <a:moveTo>
                  <a:pt x="0" y="0"/>
                </a:moveTo>
                <a:lnTo>
                  <a:pt x="0" y="249936"/>
                </a:lnTo>
                <a:lnTo>
                  <a:pt x="225551" y="249936"/>
                </a:lnTo>
                <a:lnTo>
                  <a:pt x="22555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907535" y="3359403"/>
            <a:ext cx="225551" cy="259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907535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8"/>
                </a:lnTo>
                <a:lnTo>
                  <a:pt x="0" y="131064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943855" y="2768092"/>
            <a:ext cx="161544" cy="134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154423" y="2902457"/>
            <a:ext cx="935736" cy="648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154423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8"/>
                </a:lnTo>
                <a:lnTo>
                  <a:pt x="798576" y="70104"/>
                </a:lnTo>
                <a:lnTo>
                  <a:pt x="795527" y="88392"/>
                </a:lnTo>
                <a:lnTo>
                  <a:pt x="789431" y="112775"/>
                </a:lnTo>
                <a:lnTo>
                  <a:pt x="786384" y="134112"/>
                </a:lnTo>
                <a:lnTo>
                  <a:pt x="780288" y="158496"/>
                </a:lnTo>
                <a:lnTo>
                  <a:pt x="774191" y="176784"/>
                </a:lnTo>
                <a:lnTo>
                  <a:pt x="762000" y="201168"/>
                </a:lnTo>
                <a:lnTo>
                  <a:pt x="755903" y="225552"/>
                </a:lnTo>
                <a:lnTo>
                  <a:pt x="740663" y="252984"/>
                </a:lnTo>
                <a:lnTo>
                  <a:pt x="728472" y="271272"/>
                </a:lnTo>
                <a:lnTo>
                  <a:pt x="719327" y="292608"/>
                </a:lnTo>
                <a:lnTo>
                  <a:pt x="682751" y="347472"/>
                </a:lnTo>
                <a:lnTo>
                  <a:pt x="658367" y="377952"/>
                </a:lnTo>
                <a:lnTo>
                  <a:pt x="627888" y="414528"/>
                </a:lnTo>
                <a:lnTo>
                  <a:pt x="603503" y="435863"/>
                </a:lnTo>
                <a:lnTo>
                  <a:pt x="588263" y="454152"/>
                </a:lnTo>
                <a:lnTo>
                  <a:pt x="551688" y="481584"/>
                </a:lnTo>
                <a:lnTo>
                  <a:pt x="512063" y="509016"/>
                </a:lnTo>
                <a:lnTo>
                  <a:pt x="484631" y="530352"/>
                </a:lnTo>
                <a:lnTo>
                  <a:pt x="457200" y="545592"/>
                </a:lnTo>
                <a:lnTo>
                  <a:pt x="423672" y="560832"/>
                </a:lnTo>
                <a:lnTo>
                  <a:pt x="393191" y="576072"/>
                </a:lnTo>
                <a:lnTo>
                  <a:pt x="365760" y="588263"/>
                </a:lnTo>
                <a:lnTo>
                  <a:pt x="332231" y="603504"/>
                </a:lnTo>
                <a:lnTo>
                  <a:pt x="295655" y="612648"/>
                </a:lnTo>
                <a:lnTo>
                  <a:pt x="262127" y="624840"/>
                </a:lnTo>
                <a:lnTo>
                  <a:pt x="231648" y="633984"/>
                </a:lnTo>
                <a:lnTo>
                  <a:pt x="201167" y="640080"/>
                </a:lnTo>
                <a:lnTo>
                  <a:pt x="176784" y="646176"/>
                </a:lnTo>
                <a:lnTo>
                  <a:pt x="143255" y="649224"/>
                </a:lnTo>
                <a:lnTo>
                  <a:pt x="115824" y="655320"/>
                </a:lnTo>
                <a:lnTo>
                  <a:pt x="91439" y="655320"/>
                </a:lnTo>
                <a:lnTo>
                  <a:pt x="60960" y="658368"/>
                </a:lnTo>
                <a:lnTo>
                  <a:pt x="30479" y="661416"/>
                </a:lnTo>
                <a:lnTo>
                  <a:pt x="0" y="661416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4967" y="777240"/>
                </a:lnTo>
                <a:lnTo>
                  <a:pt x="155448" y="771144"/>
                </a:lnTo>
                <a:lnTo>
                  <a:pt x="182879" y="768096"/>
                </a:lnTo>
                <a:lnTo>
                  <a:pt x="219455" y="762000"/>
                </a:lnTo>
                <a:lnTo>
                  <a:pt x="243839" y="755904"/>
                </a:lnTo>
                <a:lnTo>
                  <a:pt x="283463" y="746760"/>
                </a:lnTo>
                <a:lnTo>
                  <a:pt x="313943" y="737616"/>
                </a:lnTo>
                <a:lnTo>
                  <a:pt x="344424" y="728472"/>
                </a:lnTo>
                <a:lnTo>
                  <a:pt x="377951" y="719328"/>
                </a:lnTo>
                <a:lnTo>
                  <a:pt x="405384" y="710184"/>
                </a:lnTo>
                <a:lnTo>
                  <a:pt x="441960" y="691896"/>
                </a:lnTo>
                <a:lnTo>
                  <a:pt x="478536" y="676656"/>
                </a:lnTo>
                <a:lnTo>
                  <a:pt x="521208" y="655320"/>
                </a:lnTo>
                <a:lnTo>
                  <a:pt x="560831" y="630936"/>
                </a:lnTo>
                <a:lnTo>
                  <a:pt x="597408" y="606552"/>
                </a:lnTo>
                <a:lnTo>
                  <a:pt x="630936" y="585216"/>
                </a:lnTo>
                <a:lnTo>
                  <a:pt x="667512" y="557784"/>
                </a:lnTo>
                <a:lnTo>
                  <a:pt x="707136" y="524256"/>
                </a:lnTo>
                <a:lnTo>
                  <a:pt x="740663" y="490728"/>
                </a:lnTo>
                <a:lnTo>
                  <a:pt x="765048" y="457200"/>
                </a:lnTo>
                <a:lnTo>
                  <a:pt x="786384" y="435863"/>
                </a:lnTo>
                <a:lnTo>
                  <a:pt x="804672" y="411480"/>
                </a:lnTo>
                <a:lnTo>
                  <a:pt x="819912" y="393192"/>
                </a:lnTo>
                <a:lnTo>
                  <a:pt x="832103" y="371856"/>
                </a:lnTo>
                <a:lnTo>
                  <a:pt x="847343" y="350520"/>
                </a:lnTo>
                <a:lnTo>
                  <a:pt x="862584" y="329184"/>
                </a:lnTo>
                <a:lnTo>
                  <a:pt x="877824" y="301752"/>
                </a:lnTo>
                <a:lnTo>
                  <a:pt x="883920" y="274320"/>
                </a:lnTo>
                <a:lnTo>
                  <a:pt x="899160" y="249936"/>
                </a:lnTo>
                <a:lnTo>
                  <a:pt x="908303" y="219456"/>
                </a:lnTo>
                <a:lnTo>
                  <a:pt x="920496" y="185928"/>
                </a:lnTo>
                <a:lnTo>
                  <a:pt x="929639" y="161544"/>
                </a:lnTo>
                <a:lnTo>
                  <a:pt x="935736" y="131063"/>
                </a:lnTo>
                <a:lnTo>
                  <a:pt x="938784" y="100584"/>
                </a:lnTo>
                <a:lnTo>
                  <a:pt x="944879" y="60960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108447" y="2768092"/>
            <a:ext cx="310896" cy="3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108447" y="2771139"/>
            <a:ext cx="332231" cy="91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120640" y="2863088"/>
            <a:ext cx="1219200" cy="688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108447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0" y="0"/>
                </a:moveTo>
                <a:lnTo>
                  <a:pt x="0" y="33528"/>
                </a:lnTo>
                <a:lnTo>
                  <a:pt x="3048" y="60960"/>
                </a:lnTo>
                <a:lnTo>
                  <a:pt x="9143" y="91440"/>
                </a:lnTo>
                <a:lnTo>
                  <a:pt x="12191" y="121920"/>
                </a:lnTo>
                <a:lnTo>
                  <a:pt x="21336" y="155448"/>
                </a:lnTo>
                <a:lnTo>
                  <a:pt x="30479" y="188975"/>
                </a:lnTo>
                <a:lnTo>
                  <a:pt x="42672" y="219456"/>
                </a:lnTo>
                <a:lnTo>
                  <a:pt x="54863" y="252984"/>
                </a:lnTo>
                <a:lnTo>
                  <a:pt x="70103" y="280416"/>
                </a:lnTo>
                <a:lnTo>
                  <a:pt x="82296" y="307848"/>
                </a:lnTo>
                <a:lnTo>
                  <a:pt x="103631" y="338328"/>
                </a:lnTo>
                <a:lnTo>
                  <a:pt x="131063" y="377952"/>
                </a:lnTo>
                <a:lnTo>
                  <a:pt x="152400" y="408432"/>
                </a:lnTo>
                <a:lnTo>
                  <a:pt x="182879" y="445008"/>
                </a:lnTo>
                <a:lnTo>
                  <a:pt x="219455" y="481584"/>
                </a:lnTo>
                <a:lnTo>
                  <a:pt x="259079" y="518160"/>
                </a:lnTo>
                <a:lnTo>
                  <a:pt x="292607" y="545592"/>
                </a:lnTo>
                <a:lnTo>
                  <a:pt x="338327" y="579120"/>
                </a:lnTo>
                <a:lnTo>
                  <a:pt x="387096" y="609600"/>
                </a:lnTo>
                <a:lnTo>
                  <a:pt x="426719" y="633984"/>
                </a:lnTo>
                <a:lnTo>
                  <a:pt x="475488" y="655320"/>
                </a:lnTo>
                <a:lnTo>
                  <a:pt x="515112" y="676656"/>
                </a:lnTo>
                <a:lnTo>
                  <a:pt x="554736" y="691896"/>
                </a:lnTo>
                <a:lnTo>
                  <a:pt x="594360" y="707136"/>
                </a:lnTo>
                <a:lnTo>
                  <a:pt x="640079" y="722376"/>
                </a:lnTo>
                <a:lnTo>
                  <a:pt x="685800" y="737616"/>
                </a:lnTo>
                <a:lnTo>
                  <a:pt x="731519" y="749808"/>
                </a:lnTo>
                <a:lnTo>
                  <a:pt x="816863" y="765048"/>
                </a:lnTo>
                <a:lnTo>
                  <a:pt x="896112" y="777240"/>
                </a:lnTo>
                <a:lnTo>
                  <a:pt x="923543" y="777240"/>
                </a:lnTo>
                <a:lnTo>
                  <a:pt x="990600" y="783336"/>
                </a:lnTo>
                <a:lnTo>
                  <a:pt x="1039367" y="783336"/>
                </a:lnTo>
                <a:lnTo>
                  <a:pt x="1240536" y="783336"/>
                </a:lnTo>
                <a:lnTo>
                  <a:pt x="1146048" y="752856"/>
                </a:lnTo>
                <a:lnTo>
                  <a:pt x="701039" y="594360"/>
                </a:lnTo>
                <a:lnTo>
                  <a:pt x="463296" y="368808"/>
                </a:lnTo>
                <a:lnTo>
                  <a:pt x="338327" y="134112"/>
                </a:lnTo>
                <a:lnTo>
                  <a:pt x="310896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114288" y="3362452"/>
            <a:ext cx="228600" cy="249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114288" y="3362452"/>
            <a:ext cx="228600" cy="250190"/>
          </a:xfrm>
          <a:custGeom>
            <a:avLst/>
            <a:gdLst/>
            <a:ahLst/>
            <a:cxnLst/>
            <a:rect l="l" t="t" r="r" b="b"/>
            <a:pathLst>
              <a:path w="228600" h="250189">
                <a:moveTo>
                  <a:pt x="0" y="0"/>
                </a:moveTo>
                <a:lnTo>
                  <a:pt x="0" y="249936"/>
                </a:lnTo>
                <a:lnTo>
                  <a:pt x="228600" y="249936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370320" y="3359403"/>
            <a:ext cx="225551" cy="259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370320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8"/>
                </a:lnTo>
                <a:lnTo>
                  <a:pt x="225551" y="131064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398008" y="2769107"/>
            <a:ext cx="950976" cy="782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398008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20"/>
                </a:lnTo>
                <a:lnTo>
                  <a:pt x="152400" y="67056"/>
                </a:lnTo>
                <a:lnTo>
                  <a:pt x="155447" y="88392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8496"/>
                </a:lnTo>
                <a:lnTo>
                  <a:pt x="173736" y="176784"/>
                </a:lnTo>
                <a:lnTo>
                  <a:pt x="185927" y="201168"/>
                </a:lnTo>
                <a:lnTo>
                  <a:pt x="198119" y="225552"/>
                </a:lnTo>
                <a:lnTo>
                  <a:pt x="207263" y="252984"/>
                </a:lnTo>
                <a:lnTo>
                  <a:pt x="219455" y="271272"/>
                </a:lnTo>
                <a:lnTo>
                  <a:pt x="228600" y="292608"/>
                </a:lnTo>
                <a:lnTo>
                  <a:pt x="243839" y="313944"/>
                </a:lnTo>
                <a:lnTo>
                  <a:pt x="265175" y="347472"/>
                </a:lnTo>
                <a:lnTo>
                  <a:pt x="289559" y="377952"/>
                </a:lnTo>
                <a:lnTo>
                  <a:pt x="323088" y="414528"/>
                </a:lnTo>
                <a:lnTo>
                  <a:pt x="347471" y="435863"/>
                </a:lnTo>
                <a:lnTo>
                  <a:pt x="362712" y="451104"/>
                </a:lnTo>
                <a:lnTo>
                  <a:pt x="399288" y="481584"/>
                </a:lnTo>
                <a:lnTo>
                  <a:pt x="435863" y="509016"/>
                </a:lnTo>
                <a:lnTo>
                  <a:pt x="493775" y="545592"/>
                </a:lnTo>
                <a:lnTo>
                  <a:pt x="527303" y="563880"/>
                </a:lnTo>
                <a:lnTo>
                  <a:pt x="554736" y="576072"/>
                </a:lnTo>
                <a:lnTo>
                  <a:pt x="582167" y="588263"/>
                </a:lnTo>
                <a:lnTo>
                  <a:pt x="618743" y="603504"/>
                </a:lnTo>
                <a:lnTo>
                  <a:pt x="652271" y="615696"/>
                </a:lnTo>
                <a:lnTo>
                  <a:pt x="685800" y="624840"/>
                </a:lnTo>
                <a:lnTo>
                  <a:pt x="716279" y="633984"/>
                </a:lnTo>
                <a:lnTo>
                  <a:pt x="746759" y="640080"/>
                </a:lnTo>
                <a:lnTo>
                  <a:pt x="774191" y="646176"/>
                </a:lnTo>
                <a:lnTo>
                  <a:pt x="804671" y="649224"/>
                </a:lnTo>
                <a:lnTo>
                  <a:pt x="832103" y="655320"/>
                </a:lnTo>
                <a:lnTo>
                  <a:pt x="856488" y="655320"/>
                </a:lnTo>
                <a:lnTo>
                  <a:pt x="890015" y="658368"/>
                </a:lnTo>
                <a:lnTo>
                  <a:pt x="920495" y="661416"/>
                </a:lnTo>
                <a:lnTo>
                  <a:pt x="950976" y="661416"/>
                </a:lnTo>
                <a:lnTo>
                  <a:pt x="950976" y="783336"/>
                </a:lnTo>
                <a:lnTo>
                  <a:pt x="899159" y="780288"/>
                </a:lnTo>
                <a:lnTo>
                  <a:pt x="859536" y="780288"/>
                </a:lnTo>
                <a:lnTo>
                  <a:pt x="822959" y="777240"/>
                </a:lnTo>
                <a:lnTo>
                  <a:pt x="795527" y="771144"/>
                </a:lnTo>
                <a:lnTo>
                  <a:pt x="765047" y="768096"/>
                </a:lnTo>
                <a:lnTo>
                  <a:pt x="728471" y="762000"/>
                </a:lnTo>
                <a:lnTo>
                  <a:pt x="704088" y="755904"/>
                </a:lnTo>
                <a:lnTo>
                  <a:pt x="667512" y="749808"/>
                </a:lnTo>
                <a:lnTo>
                  <a:pt x="633983" y="737616"/>
                </a:lnTo>
                <a:lnTo>
                  <a:pt x="606551" y="728472"/>
                </a:lnTo>
                <a:lnTo>
                  <a:pt x="573024" y="719328"/>
                </a:lnTo>
                <a:lnTo>
                  <a:pt x="545591" y="710184"/>
                </a:lnTo>
                <a:lnTo>
                  <a:pt x="505967" y="691896"/>
                </a:lnTo>
                <a:lnTo>
                  <a:pt x="472439" y="676656"/>
                </a:lnTo>
                <a:lnTo>
                  <a:pt x="426719" y="655320"/>
                </a:lnTo>
                <a:lnTo>
                  <a:pt x="387095" y="630936"/>
                </a:lnTo>
                <a:lnTo>
                  <a:pt x="350519" y="606552"/>
                </a:lnTo>
                <a:lnTo>
                  <a:pt x="323088" y="585216"/>
                </a:lnTo>
                <a:lnTo>
                  <a:pt x="280415" y="557784"/>
                </a:lnTo>
                <a:lnTo>
                  <a:pt x="243839" y="524256"/>
                </a:lnTo>
                <a:lnTo>
                  <a:pt x="210312" y="490728"/>
                </a:lnTo>
                <a:lnTo>
                  <a:pt x="182879" y="460248"/>
                </a:lnTo>
                <a:lnTo>
                  <a:pt x="164591" y="435863"/>
                </a:lnTo>
                <a:lnTo>
                  <a:pt x="143255" y="411480"/>
                </a:lnTo>
                <a:lnTo>
                  <a:pt x="128015" y="393192"/>
                </a:lnTo>
                <a:lnTo>
                  <a:pt x="115824" y="371856"/>
                </a:lnTo>
                <a:lnTo>
                  <a:pt x="100583" y="347472"/>
                </a:lnTo>
                <a:lnTo>
                  <a:pt x="88391" y="329184"/>
                </a:lnTo>
                <a:lnTo>
                  <a:pt x="76200" y="301752"/>
                </a:lnTo>
                <a:lnTo>
                  <a:pt x="64007" y="274320"/>
                </a:lnTo>
                <a:lnTo>
                  <a:pt x="51815" y="246887"/>
                </a:lnTo>
                <a:lnTo>
                  <a:pt x="39624" y="219456"/>
                </a:lnTo>
                <a:lnTo>
                  <a:pt x="30479" y="185928"/>
                </a:lnTo>
                <a:lnTo>
                  <a:pt x="21336" y="161544"/>
                </a:lnTo>
                <a:lnTo>
                  <a:pt x="12191" y="131063"/>
                </a:lnTo>
                <a:lnTo>
                  <a:pt x="9143" y="100584"/>
                </a:lnTo>
                <a:lnTo>
                  <a:pt x="3047" y="60960"/>
                </a:lnTo>
                <a:lnTo>
                  <a:pt x="3047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24400" y="3728211"/>
            <a:ext cx="1051560" cy="335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690872" y="2771139"/>
            <a:ext cx="1115566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696967" y="2771139"/>
            <a:ext cx="1103630" cy="1103630"/>
          </a:xfrm>
          <a:custGeom>
            <a:avLst/>
            <a:gdLst/>
            <a:ahLst/>
            <a:cxnLst/>
            <a:rect l="l" t="t" r="r" b="b"/>
            <a:pathLst>
              <a:path w="1103629" h="1103629">
                <a:moveTo>
                  <a:pt x="737616" y="990600"/>
                </a:moveTo>
                <a:lnTo>
                  <a:pt x="1103376" y="990600"/>
                </a:lnTo>
                <a:lnTo>
                  <a:pt x="518160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7616" y="0"/>
                </a:lnTo>
                <a:lnTo>
                  <a:pt x="737616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32103" y="1708911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32103" y="1742439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583585"/>
              </p:ext>
            </p:extLst>
          </p:nvPr>
        </p:nvGraphicFramePr>
        <p:xfrm>
          <a:off x="774191" y="347979"/>
          <a:ext cx="9144000" cy="6857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0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50" dirty="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8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Principales </a:t>
                      </a:r>
                      <a:r>
                        <a:rPr sz="28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atribuciones de </a:t>
                      </a:r>
                      <a:r>
                        <a:rPr sz="28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28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DNEP:</a:t>
                      </a:r>
                      <a:endParaRPr sz="28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400" dirty="0">
                        <a:latin typeface="Times New Roman"/>
                        <a:cs typeface="Times New Roman"/>
                      </a:endParaRPr>
                    </a:p>
                    <a:p>
                      <a:pPr marL="90805" marR="649605">
                        <a:lnSpc>
                          <a:spcPct val="100000"/>
                        </a:lnSpc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Conducir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Programación, concertación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y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el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desembolso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las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operaciones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3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endeudamiento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Registrar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Deuda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034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88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995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Atender el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SERVICIO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 DEUDA del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Gobierno</a:t>
                      </a:r>
                      <a:r>
                        <a:rPr sz="2300" b="1" spc="-6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Nacional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253365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7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Desarrollar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Administración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2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Pasivos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034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584">
                <a:tc>
                  <a:txBody>
                    <a:bodyPr/>
                    <a:lstStyle/>
                    <a:p>
                      <a:pPr marL="90805" marR="1160145">
                        <a:lnSpc>
                          <a:spcPct val="100000"/>
                        </a:lnSpc>
                        <a:spcBef>
                          <a:spcPts val="1995"/>
                        </a:spcBef>
                      </a:pP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Actuar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como </a:t>
                      </a:r>
                      <a:r>
                        <a:rPr sz="2300" b="1" spc="-1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AGENTE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FINANCIERO ÚNICO 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del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Gobierno  Nacional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253365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FB0027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4" rIns="0" bIns="0" rtlCol="0">
            <a:spAutoFit/>
          </a:bodyPr>
          <a:lstStyle/>
          <a:p>
            <a:pPr marL="1910080" marR="5080" indent="-13049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SISTEMA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INTEGRADO DE ADMINISTRACIÓN  </a:t>
            </a: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FINANCIERA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DEL</a:t>
            </a:r>
            <a:r>
              <a:rPr sz="2400" spc="-6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66FF33"/>
                </a:solidFill>
                <a:latin typeface="Arial"/>
                <a:cs typeface="Arial"/>
              </a:rPr>
              <a:t>ESTADO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7216" y="1317244"/>
            <a:ext cx="8065008" cy="5483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755139" y="6867143"/>
            <a:ext cx="533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Fuente: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Reproducido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1800" spc="5" dirty="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página web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18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MEF-SIAF</a:t>
            </a:r>
            <a:endParaRPr sz="1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727" rIns="0" bIns="0" rtlCol="0">
            <a:spAutoFit/>
          </a:bodyPr>
          <a:lstStyle/>
          <a:p>
            <a:pPr marL="154940" marR="508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FF00"/>
                </a:solidFill>
                <a:latin typeface="Arial"/>
                <a:cs typeface="Arial"/>
              </a:rPr>
              <a:t>Montos </a:t>
            </a:r>
            <a:r>
              <a:rPr sz="4000" spc="-5" dirty="0">
                <a:solidFill>
                  <a:srgbClr val="00FF00"/>
                </a:solidFill>
                <a:latin typeface="Arial"/>
                <a:cs typeface="Arial"/>
              </a:rPr>
              <a:t>máximos</a:t>
            </a:r>
            <a:r>
              <a:rPr sz="4000" spc="-5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00FF00"/>
                </a:solidFill>
                <a:latin typeface="Arial"/>
                <a:cs typeface="Arial"/>
              </a:rPr>
              <a:t>de  endeudamiento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8836" y="1783079"/>
            <a:ext cx="5415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9920" algn="l"/>
                <a:tab pos="2040255" algn="l"/>
                <a:tab pos="2536190" algn="l"/>
                <a:tab pos="4131945" algn="l"/>
              </a:tabLst>
            </a:pP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Se	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autoriza	</a:t>
            </a:r>
            <a:r>
              <a:rPr sz="2400" b="1" spc="-10" dirty="0">
                <a:solidFill>
                  <a:srgbClr val="FFC000"/>
                </a:solidFill>
                <a:latin typeface="Arial"/>
                <a:cs typeface="Arial"/>
              </a:rPr>
              <a:t>al	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Gobierno	Nacional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6311" y="1783079"/>
            <a:ext cx="19837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3545" algn="l"/>
                <a:tab pos="1784350" algn="l"/>
              </a:tabLst>
            </a:pP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a	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ac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	o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8836" y="2148840"/>
            <a:ext cx="7608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28775" algn="l"/>
                <a:tab pos="3577590" algn="l"/>
                <a:tab pos="4089400" algn="l"/>
                <a:tab pos="6492240" algn="l"/>
              </a:tabLst>
            </a:pP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iza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400" b="1" spc="-30" dirty="0">
                <a:solidFill>
                  <a:srgbClr val="FFC000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400" b="1" spc="-30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	e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nd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2400" b="1" spc="-30" dirty="0">
                <a:solidFill>
                  <a:srgbClr val="FFC000"/>
                </a:solidFill>
                <a:latin typeface="Arial"/>
                <a:cs typeface="Arial"/>
              </a:rPr>
              <a:t>u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amie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2400" b="1" spc="-35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o	ex</a:t>
            </a:r>
            <a:r>
              <a:rPr sz="2400" b="1" spc="-1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er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o 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por un monto </a:t>
            </a:r>
            <a:r>
              <a:rPr sz="2400" b="1" spc="-10" dirty="0">
                <a:solidFill>
                  <a:srgbClr val="FFC000"/>
                </a:solidFill>
                <a:latin typeface="Arial"/>
                <a:cs typeface="Arial"/>
              </a:rPr>
              <a:t>equivalente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a </a:t>
            </a:r>
            <a:r>
              <a:rPr sz="2400" b="1" spc="-10" dirty="0">
                <a:solidFill>
                  <a:srgbClr val="FFC000"/>
                </a:solidFill>
                <a:latin typeface="Arial"/>
                <a:cs typeface="Arial"/>
              </a:rPr>
              <a:t>US$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2 </a:t>
            </a:r>
            <a:r>
              <a:rPr sz="2400" b="1" dirty="0">
                <a:solidFill>
                  <a:srgbClr val="FFC000"/>
                </a:solidFill>
                <a:latin typeface="Arial"/>
                <a:cs typeface="Arial"/>
              </a:rPr>
              <a:t>650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000</a:t>
            </a:r>
            <a:r>
              <a:rPr sz="2400" b="1" spc="3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Arial"/>
                <a:cs typeface="Arial"/>
              </a:rPr>
              <a:t>000.00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28504"/>
              </p:ext>
            </p:extLst>
          </p:nvPr>
        </p:nvGraphicFramePr>
        <p:xfrm>
          <a:off x="1586484" y="3043936"/>
          <a:ext cx="7747635" cy="2438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8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Entidad o </a:t>
                      </a:r>
                      <a:r>
                        <a:rPr sz="28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sector de</a:t>
                      </a:r>
                      <a:r>
                        <a:rPr sz="28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destino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8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US$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a</a:t>
                      </a:r>
                    </a:p>
                  </a:txBody>
                  <a:tcPr marL="0" marR="0" marT="361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spc="-7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Se</a:t>
                      </a:r>
                      <a:r>
                        <a:rPr sz="2700" spc="-104" baseline="-30864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000" spc="-7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ctores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económicos </a:t>
                      </a: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y sociales</a:t>
                      </a:r>
                      <a:r>
                        <a:rPr sz="2000" spc="8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hasta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820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</a:t>
                      </a:r>
                      <a:r>
                        <a:rPr sz="2000" spc="-5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000.00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b</a:t>
                      </a:r>
                    </a:p>
                  </a:txBody>
                  <a:tcPr marL="0" marR="0" marT="361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spc="-8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2700" spc="-127" baseline="-32407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000" spc="-8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fensa </a:t>
                      </a: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Nacional y Orden Interno</a:t>
                      </a:r>
                      <a:r>
                        <a:rPr sz="2000" spc="1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hasta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30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</a:t>
                      </a:r>
                      <a:r>
                        <a:rPr sz="2000" spc="-4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000.00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c</a:t>
                      </a:r>
                    </a:p>
                    <a:p>
                      <a:pPr marL="93980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Apoyo </a:t>
                      </a: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a la Balanza </a:t>
                      </a:r>
                      <a:r>
                        <a:rPr sz="200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Pagos</a:t>
                      </a:r>
                      <a:r>
                        <a:rPr sz="2000" spc="1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hasta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spc="-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00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800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</a:t>
                      </a:r>
                      <a:r>
                        <a:rPr sz="2000" spc="-35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000.00</a:t>
                      </a:r>
                      <a:endParaRPr sz="2000" dirty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371091" y="5611367"/>
            <a:ext cx="795020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190" marR="183515">
              <a:lnSpc>
                <a:spcPct val="100000"/>
              </a:lnSpc>
              <a:spcBef>
                <a:spcPts val="90"/>
              </a:spcBef>
              <a:tabLst>
                <a:tab pos="850265" algn="l"/>
                <a:tab pos="1901189" algn="l"/>
                <a:tab pos="2279015" algn="l"/>
                <a:tab pos="2787650" algn="l"/>
                <a:tab pos="3806190" algn="l"/>
                <a:tab pos="4326890" algn="l"/>
                <a:tab pos="5817235" algn="l"/>
                <a:tab pos="6237605" algn="l"/>
                <a:tab pos="6725284" algn="l"/>
                <a:tab pos="7580630" algn="l"/>
              </a:tabLst>
            </a:pP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Se	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to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z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a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l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G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b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rn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6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l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a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co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o 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g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20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z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p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15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spc="10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de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u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d</a:t>
            </a:r>
            <a:r>
              <a:rPr sz="2000" b="1" spc="-20" dirty="0">
                <a:solidFill>
                  <a:srgbClr val="FFC000"/>
                </a:solidFill>
                <a:latin typeface="Verdana"/>
                <a:cs typeface="Verdana"/>
              </a:rPr>
              <a:t>a</a:t>
            </a:r>
            <a:r>
              <a:rPr sz="2000" b="1" spc="15" dirty="0">
                <a:solidFill>
                  <a:srgbClr val="FFC000"/>
                </a:solidFill>
                <a:latin typeface="Verdana"/>
                <a:cs typeface="Verdana"/>
              </a:rPr>
              <a:t>m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20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	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in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e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r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250190" marR="5080" indent="-238125">
              <a:lnSpc>
                <a:spcPct val="100000"/>
              </a:lnSpc>
              <a:tabLst>
                <a:tab pos="250190" algn="l"/>
                <a:tab pos="7936865" algn="l"/>
              </a:tabLst>
            </a:pPr>
            <a:r>
              <a:rPr sz="2000" b="1" u="sng" spc="-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 	</a:t>
            </a:r>
            <a:r>
              <a:rPr sz="2000" b="1" u="sng" spc="-10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por un </a:t>
            </a:r>
            <a:r>
              <a:rPr sz="2000" b="1" u="sng" spc="-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monto equivalente </a:t>
            </a:r>
            <a:r>
              <a:rPr sz="2000" b="1" u="sng" spc="-10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a </a:t>
            </a:r>
            <a:r>
              <a:rPr sz="2000" b="1" u="sng" spc="-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US$ </a:t>
            </a:r>
            <a:r>
              <a:rPr sz="2000" b="1" u="sng" spc="-10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3  </a:t>
            </a:r>
            <a:r>
              <a:rPr sz="2000" b="1" u="sng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866 </a:t>
            </a:r>
            <a:r>
              <a:rPr sz="2000" b="1" u="sng" spc="170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 </a:t>
            </a:r>
            <a:r>
              <a:rPr sz="2000" b="1" u="sng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145</a:t>
            </a:r>
            <a:r>
              <a:rPr sz="2000" b="1" u="sng" spc="175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 </a:t>
            </a:r>
            <a:r>
              <a:rPr sz="2000" b="1" u="sng" dirty="0">
                <a:solidFill>
                  <a:srgbClr val="FFC000"/>
                </a:solidFill>
                <a:uFill>
                  <a:solidFill>
                    <a:srgbClr val="CC0000"/>
                  </a:solidFill>
                </a:uFill>
                <a:latin typeface="Verdana"/>
                <a:cs typeface="Verdana"/>
              </a:rPr>
              <a:t>000.00, 	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incluyendo emisión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de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bonos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por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3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766 145 </a:t>
            </a:r>
            <a:r>
              <a:rPr sz="2000" b="1" spc="5" dirty="0">
                <a:solidFill>
                  <a:srgbClr val="FFC000"/>
                </a:solidFill>
                <a:latin typeface="Verdana"/>
                <a:cs typeface="Verdana"/>
              </a:rPr>
              <a:t>000.00 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(D.S. </a:t>
            </a:r>
            <a:r>
              <a:rPr sz="2000" b="1" spc="-15" dirty="0">
                <a:solidFill>
                  <a:srgbClr val="FFC000"/>
                </a:solidFill>
                <a:latin typeface="Verdana"/>
                <a:cs typeface="Verdana"/>
              </a:rPr>
              <a:t>Nº</a:t>
            </a:r>
            <a:r>
              <a:rPr sz="2000" b="1" spc="3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FFC000"/>
                </a:solidFill>
                <a:latin typeface="Verdana"/>
                <a:cs typeface="Verdana"/>
              </a:rPr>
              <a:t>015-2005-EF)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608836" y="4864607"/>
            <a:ext cx="280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2.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1548" y="5193792"/>
            <a:ext cx="68903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0" algn="l"/>
                <a:tab pos="4062729" algn="l"/>
                <a:tab pos="4791075" algn="l"/>
                <a:tab pos="5418455" algn="l"/>
              </a:tabLst>
            </a:pP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condiciones	favorables	de	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la	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operación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4804" y="4864607"/>
            <a:ext cx="747331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" algn="r">
              <a:lnSpc>
                <a:spcPts val="2735"/>
              </a:lnSpc>
              <a:spcBef>
                <a:spcPts val="100"/>
              </a:spcBef>
              <a:tabLst>
                <a:tab pos="1686560" algn="l"/>
                <a:tab pos="2292350" algn="l"/>
                <a:tab pos="3385820" algn="l"/>
                <a:tab pos="4074160" algn="l"/>
                <a:tab pos="4961255" algn="l"/>
                <a:tab pos="7017384" algn="l"/>
              </a:tabLst>
            </a:pP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F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spc="-45" dirty="0">
                <a:solidFill>
                  <a:srgbClr val="00FF00"/>
                </a:solidFill>
                <a:latin typeface="Arial"/>
                <a:cs typeface="Arial"/>
              </a:rPr>
              <a:t>v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or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400" b="1" spc="-35" dirty="0">
                <a:solidFill>
                  <a:srgbClr val="00FF00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EP	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d</a:t>
            </a:r>
            <a:r>
              <a:rPr sz="2400" b="1" spc="-2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l	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400" b="1" spc="-2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F	s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400" b="1" spc="-35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nd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o	la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ts val="2735"/>
              </a:lnSpc>
            </a:pP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091" y="5449823"/>
            <a:ext cx="8213725" cy="12293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612775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endeudamiento.</a:t>
            </a:r>
            <a:endParaRPr sz="2400" dirty="0">
              <a:latin typeface="Arial"/>
              <a:cs typeface="Arial"/>
            </a:endParaRPr>
          </a:p>
          <a:p>
            <a:pPr marL="250190">
              <a:lnSpc>
                <a:spcPts val="2725"/>
              </a:lnSpc>
              <a:spcBef>
                <a:spcPts val="575"/>
              </a:spcBef>
              <a:tabLst>
                <a:tab pos="701040" algn="l"/>
                <a:tab pos="2013585" algn="l"/>
                <a:tab pos="3272790" algn="l"/>
                <a:tab pos="4822190" algn="l"/>
                <a:tab pos="5370195" algn="l"/>
                <a:tab pos="5817870" algn="l"/>
                <a:tab pos="6924040" algn="l"/>
                <a:tab pos="7557134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3.	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f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orme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téc</a:t>
            </a:r>
            <a:r>
              <a:rPr sz="2400" b="1" spc="-30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ico	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f</a:t>
            </a:r>
            <a:r>
              <a:rPr sz="2400" b="1" spc="25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spc="-45" dirty="0">
                <a:solidFill>
                  <a:srgbClr val="00FF00"/>
                </a:solidFill>
                <a:latin typeface="Arial"/>
                <a:cs typeface="Arial"/>
              </a:rPr>
              <a:t>v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or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l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D</a:t>
            </a:r>
            <a:r>
              <a:rPr sz="2400" b="1" spc="-20" dirty="0">
                <a:solidFill>
                  <a:srgbClr val="00FF00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PM	</a:t>
            </a:r>
            <a:r>
              <a:rPr sz="2400" b="1" spc="-5" dirty="0">
                <a:solidFill>
                  <a:srgbClr val="00FF00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el	</a:t>
            </a:r>
            <a:r>
              <a:rPr sz="2400" b="1" spc="-10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00FF00"/>
                </a:solidFill>
                <a:latin typeface="Arial"/>
                <a:cs typeface="Arial"/>
              </a:rPr>
              <a:t>EF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725"/>
              </a:lnSpc>
              <a:tabLst>
                <a:tab pos="612775" algn="l"/>
                <a:tab pos="7936865" algn="l"/>
              </a:tabLst>
            </a:pPr>
            <a:r>
              <a:rPr sz="2400" b="1" strike="sngStrike" dirty="0">
                <a:solidFill>
                  <a:srgbClr val="00FF00"/>
                </a:solidFill>
                <a:latin typeface="Arial"/>
                <a:cs typeface="Arial"/>
              </a:rPr>
              <a:t> 	</a:t>
            </a:r>
            <a:r>
              <a:rPr sz="2400" b="1" strike="sngStrike" spc="-5" dirty="0">
                <a:solidFill>
                  <a:srgbClr val="00FF00"/>
                </a:solidFill>
                <a:latin typeface="Arial"/>
                <a:cs typeface="Arial"/>
              </a:rPr>
              <a:t>aprobando </a:t>
            </a:r>
            <a:r>
              <a:rPr sz="2400" b="1" strike="sngStrike" dirty="0">
                <a:solidFill>
                  <a:srgbClr val="00FF00"/>
                </a:solidFill>
                <a:latin typeface="Arial"/>
                <a:cs typeface="Arial"/>
              </a:rPr>
              <a:t>el </a:t>
            </a:r>
            <a:r>
              <a:rPr sz="2400" b="1" strike="sngStrike" spc="-5" dirty="0">
                <a:solidFill>
                  <a:srgbClr val="00FF00"/>
                </a:solidFill>
                <a:latin typeface="Arial"/>
                <a:cs typeface="Arial"/>
              </a:rPr>
              <a:t>estudio </a:t>
            </a:r>
            <a:r>
              <a:rPr sz="2400" b="1" strike="sngStrike" dirty="0">
                <a:solidFill>
                  <a:srgbClr val="00FF00"/>
                </a:solidFill>
                <a:latin typeface="Arial"/>
                <a:cs typeface="Arial"/>
              </a:rPr>
              <a:t>técnico</a:t>
            </a:r>
            <a:r>
              <a:rPr sz="2400" b="1" strike="sngStrike" spc="-9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400" b="1" strike="sngStrike" dirty="0">
                <a:solidFill>
                  <a:srgbClr val="00FF00"/>
                </a:solidFill>
                <a:latin typeface="Arial"/>
                <a:cs typeface="Arial"/>
              </a:rPr>
              <a:t>1.	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95348" y="853440"/>
            <a:ext cx="278701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66469" algn="l"/>
              </a:tabLst>
            </a:pPr>
            <a:r>
              <a:rPr sz="2700" spc="-195" dirty="0">
                <a:solidFill>
                  <a:srgbClr val="FFC000"/>
                </a:solidFill>
                <a:latin typeface="Tahoma"/>
                <a:cs typeface="Tahoma"/>
              </a:rPr>
              <a:t>Las	</a:t>
            </a:r>
            <a:r>
              <a:rPr sz="2700" spc="-200" dirty="0">
                <a:solidFill>
                  <a:srgbClr val="FFC000"/>
                </a:solidFill>
                <a:latin typeface="Tahoma"/>
                <a:cs typeface="Tahoma"/>
              </a:rPr>
              <a:t>operaciones</a:t>
            </a:r>
            <a:endParaRPr sz="2700" dirty="0">
              <a:solidFill>
                <a:srgbClr val="FFC00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06401" y="853440"/>
            <a:ext cx="419862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32485" algn="l"/>
                <a:tab pos="3622675" algn="l"/>
              </a:tabLst>
            </a:pPr>
            <a:r>
              <a:rPr sz="2700" b="1" spc="-220" dirty="0">
                <a:solidFill>
                  <a:srgbClr val="FFC000"/>
                </a:solidFill>
                <a:latin typeface="Tahoma"/>
                <a:cs typeface="Tahoma"/>
              </a:rPr>
              <a:t>d</a:t>
            </a:r>
            <a:r>
              <a:rPr sz="2700" b="1" spc="-18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700" b="1" dirty="0">
                <a:solidFill>
                  <a:srgbClr val="FFC000"/>
                </a:solidFill>
                <a:latin typeface="Tahoma"/>
                <a:cs typeface="Tahoma"/>
              </a:rPr>
              <a:t>	</a:t>
            </a:r>
            <a:r>
              <a:rPr sz="2700" b="1" spc="-19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700" b="1" spc="-210" dirty="0">
                <a:solidFill>
                  <a:srgbClr val="FFC000"/>
                </a:solidFill>
                <a:latin typeface="Tahoma"/>
                <a:cs typeface="Tahoma"/>
              </a:rPr>
              <a:t>n</a:t>
            </a:r>
            <a:r>
              <a:rPr sz="2700" b="1" spc="-225" dirty="0">
                <a:solidFill>
                  <a:srgbClr val="FFC000"/>
                </a:solidFill>
                <a:latin typeface="Tahoma"/>
                <a:cs typeface="Tahoma"/>
              </a:rPr>
              <a:t>d</a:t>
            </a:r>
            <a:r>
              <a:rPr sz="2700" b="1" spc="-190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700" b="1" spc="-210" dirty="0">
                <a:solidFill>
                  <a:srgbClr val="FFC000"/>
                </a:solidFill>
                <a:latin typeface="Tahoma"/>
                <a:cs typeface="Tahoma"/>
              </a:rPr>
              <a:t>u</a:t>
            </a:r>
            <a:r>
              <a:rPr sz="2700" b="1" spc="-225" dirty="0">
                <a:solidFill>
                  <a:srgbClr val="FFC000"/>
                </a:solidFill>
                <a:latin typeface="Tahoma"/>
                <a:cs typeface="Tahoma"/>
              </a:rPr>
              <a:t>d</a:t>
            </a:r>
            <a:r>
              <a:rPr sz="2700" b="1" spc="-204" dirty="0">
                <a:solidFill>
                  <a:srgbClr val="FFC000"/>
                </a:solidFill>
                <a:latin typeface="Tahoma"/>
                <a:cs typeface="Tahoma"/>
              </a:rPr>
              <a:t>a</a:t>
            </a:r>
            <a:r>
              <a:rPr sz="2700" b="1" spc="-250" dirty="0">
                <a:solidFill>
                  <a:srgbClr val="FFC000"/>
                </a:solidFill>
                <a:latin typeface="Tahoma"/>
                <a:cs typeface="Tahoma"/>
              </a:rPr>
              <a:t>mi</a:t>
            </a:r>
            <a:r>
              <a:rPr sz="2700" b="1" spc="-215" dirty="0">
                <a:solidFill>
                  <a:srgbClr val="FFC000"/>
                </a:solidFill>
                <a:latin typeface="Tahoma"/>
                <a:cs typeface="Tahoma"/>
              </a:rPr>
              <a:t>e</a:t>
            </a:r>
            <a:r>
              <a:rPr sz="2700" b="1" spc="-265" dirty="0">
                <a:solidFill>
                  <a:srgbClr val="FFC000"/>
                </a:solidFill>
                <a:latin typeface="Tahoma"/>
                <a:cs typeface="Tahoma"/>
              </a:rPr>
              <a:t>n</a:t>
            </a:r>
            <a:r>
              <a:rPr sz="2700" b="1" spc="-165" dirty="0">
                <a:solidFill>
                  <a:srgbClr val="FFC000"/>
                </a:solidFill>
                <a:latin typeface="Tahoma"/>
                <a:cs typeface="Tahoma"/>
              </a:rPr>
              <a:t>t</a:t>
            </a:r>
            <a:r>
              <a:rPr sz="2700" b="1" spc="-195" dirty="0">
                <a:solidFill>
                  <a:srgbClr val="FFC000"/>
                </a:solidFill>
                <a:latin typeface="Tahoma"/>
                <a:cs typeface="Tahoma"/>
              </a:rPr>
              <a:t>o</a:t>
            </a:r>
            <a:r>
              <a:rPr sz="2700" b="1" dirty="0">
                <a:solidFill>
                  <a:srgbClr val="FFC000"/>
                </a:solidFill>
                <a:latin typeface="Tahoma"/>
                <a:cs typeface="Tahoma"/>
              </a:rPr>
              <a:t>	</a:t>
            </a:r>
            <a:r>
              <a:rPr sz="2700" b="1" spc="-220" dirty="0">
                <a:solidFill>
                  <a:srgbClr val="FFC000"/>
                </a:solidFill>
                <a:latin typeface="Tahoma"/>
                <a:cs typeface="Tahoma"/>
              </a:rPr>
              <a:t>q</a:t>
            </a:r>
            <a:r>
              <a:rPr sz="2700" b="1" spc="-200" dirty="0">
                <a:solidFill>
                  <a:srgbClr val="FFC000"/>
                </a:solidFill>
                <a:latin typeface="Tahoma"/>
                <a:cs typeface="Tahoma"/>
              </a:rPr>
              <a:t>ue</a:t>
            </a:r>
            <a:endParaRPr sz="2700" dirty="0">
              <a:solidFill>
                <a:srgbClr val="FFC00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608836" y="1264919"/>
            <a:ext cx="7975600" cy="35966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9085" marR="286385" algn="just">
              <a:lnSpc>
                <a:spcPct val="100000"/>
              </a:lnSpc>
              <a:spcBef>
                <a:spcPts val="110"/>
              </a:spcBef>
            </a:pPr>
            <a:r>
              <a:rPr spc="-204" dirty="0">
                <a:solidFill>
                  <a:srgbClr val="FFC000"/>
                </a:solidFill>
              </a:rPr>
              <a:t>requieran </a:t>
            </a:r>
            <a:r>
              <a:rPr spc="-195" dirty="0">
                <a:solidFill>
                  <a:srgbClr val="FFC000"/>
                </a:solidFill>
              </a:rPr>
              <a:t>el </a:t>
            </a:r>
            <a:r>
              <a:rPr spc="-215" dirty="0">
                <a:solidFill>
                  <a:srgbClr val="FFC000"/>
                </a:solidFill>
              </a:rPr>
              <a:t>AVAL </a:t>
            </a:r>
            <a:r>
              <a:rPr spc="-195" dirty="0">
                <a:solidFill>
                  <a:srgbClr val="FFC000"/>
                </a:solidFill>
              </a:rPr>
              <a:t>o </a:t>
            </a:r>
            <a:r>
              <a:rPr spc="-210" dirty="0">
                <a:solidFill>
                  <a:srgbClr val="FFC000"/>
                </a:solidFill>
              </a:rPr>
              <a:t>garantía </a:t>
            </a:r>
            <a:r>
              <a:rPr spc="-200" dirty="0">
                <a:solidFill>
                  <a:srgbClr val="FFC000"/>
                </a:solidFill>
              </a:rPr>
              <a:t>del </a:t>
            </a:r>
            <a:r>
              <a:rPr spc="-204" dirty="0">
                <a:solidFill>
                  <a:srgbClr val="FFC000"/>
                </a:solidFill>
              </a:rPr>
              <a:t>Gobierno  </a:t>
            </a:r>
            <a:r>
              <a:rPr spc="-215" dirty="0">
                <a:solidFill>
                  <a:srgbClr val="FFC000"/>
                </a:solidFill>
              </a:rPr>
              <a:t>Nacional </a:t>
            </a:r>
            <a:r>
              <a:rPr spc="-200" dirty="0">
                <a:solidFill>
                  <a:srgbClr val="FFC000"/>
                </a:solidFill>
              </a:rPr>
              <a:t>cuyo </a:t>
            </a:r>
            <a:r>
              <a:rPr spc="-204" dirty="0">
                <a:solidFill>
                  <a:srgbClr val="FFC000"/>
                </a:solidFill>
              </a:rPr>
              <a:t>destino no </a:t>
            </a:r>
            <a:r>
              <a:rPr spc="-185" dirty="0">
                <a:solidFill>
                  <a:srgbClr val="FFC000"/>
                </a:solidFill>
              </a:rPr>
              <a:t>es </a:t>
            </a:r>
            <a:r>
              <a:rPr spc="-195" dirty="0">
                <a:solidFill>
                  <a:srgbClr val="FFC000"/>
                </a:solidFill>
              </a:rPr>
              <a:t>el </a:t>
            </a:r>
            <a:r>
              <a:rPr spc="-215" dirty="0">
                <a:solidFill>
                  <a:srgbClr val="FFC000"/>
                </a:solidFill>
              </a:rPr>
              <a:t>financiamiento </a:t>
            </a:r>
            <a:r>
              <a:rPr spc="-200" dirty="0">
                <a:solidFill>
                  <a:srgbClr val="FFC000"/>
                </a:solidFill>
              </a:rPr>
              <a:t>de  proyectos de </a:t>
            </a:r>
            <a:r>
              <a:rPr spc="-204" dirty="0">
                <a:solidFill>
                  <a:srgbClr val="FFC000"/>
                </a:solidFill>
              </a:rPr>
              <a:t>inversión pública </a:t>
            </a:r>
            <a:r>
              <a:rPr spc="-210" dirty="0">
                <a:solidFill>
                  <a:srgbClr val="FFC000"/>
                </a:solidFill>
              </a:rPr>
              <a:t>ni apoyo </a:t>
            </a:r>
            <a:r>
              <a:rPr spc="-195" dirty="0">
                <a:solidFill>
                  <a:srgbClr val="FFC000"/>
                </a:solidFill>
              </a:rPr>
              <a:t>a la  </a:t>
            </a:r>
            <a:r>
              <a:rPr spc="-215" dirty="0">
                <a:solidFill>
                  <a:srgbClr val="FFC000"/>
                </a:solidFill>
              </a:rPr>
              <a:t>Balanza </a:t>
            </a:r>
            <a:r>
              <a:rPr spc="-200" dirty="0">
                <a:solidFill>
                  <a:srgbClr val="FFC000"/>
                </a:solidFill>
              </a:rPr>
              <a:t>de </a:t>
            </a:r>
            <a:r>
              <a:rPr spc="-204" dirty="0">
                <a:solidFill>
                  <a:srgbClr val="FFC000"/>
                </a:solidFill>
              </a:rPr>
              <a:t>pagos </a:t>
            </a:r>
            <a:r>
              <a:rPr spc="-200" dirty="0">
                <a:solidFill>
                  <a:srgbClr val="FFC000"/>
                </a:solidFill>
              </a:rPr>
              <a:t>deberá </a:t>
            </a:r>
            <a:r>
              <a:rPr spc="-204" dirty="0">
                <a:solidFill>
                  <a:srgbClr val="FFC000"/>
                </a:solidFill>
              </a:rPr>
              <a:t>contar </a:t>
            </a:r>
            <a:r>
              <a:rPr spc="-200" dirty="0">
                <a:solidFill>
                  <a:srgbClr val="FFC000"/>
                </a:solidFill>
              </a:rPr>
              <a:t>con a) </a:t>
            </a:r>
            <a:r>
              <a:rPr spc="-204" dirty="0">
                <a:solidFill>
                  <a:srgbClr val="FFC000"/>
                </a:solidFill>
              </a:rPr>
              <a:t>y </a:t>
            </a:r>
            <a:r>
              <a:rPr spc="-175" dirty="0">
                <a:solidFill>
                  <a:srgbClr val="FFC000"/>
                </a:solidFill>
              </a:rPr>
              <a:t>c) </a:t>
            </a:r>
            <a:r>
              <a:rPr spc="-204" dirty="0">
                <a:solidFill>
                  <a:srgbClr val="FFC000"/>
                </a:solidFill>
              </a:rPr>
              <a:t>y  </a:t>
            </a:r>
            <a:r>
              <a:rPr spc="-190" dirty="0">
                <a:solidFill>
                  <a:srgbClr val="FFC000"/>
                </a:solidFill>
              </a:rPr>
              <a:t>además: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375285" marR="5080" indent="-363220" algn="just">
              <a:lnSpc>
                <a:spcPct val="89600"/>
              </a:lnSpc>
            </a:pPr>
            <a:r>
              <a:rPr sz="2400" dirty="0" smtClean="0">
                <a:solidFill>
                  <a:srgbClr val="FF0000"/>
                </a:solidFill>
                <a:latin typeface="Arial"/>
                <a:cs typeface="Arial"/>
              </a:rPr>
              <a:t>1.</a:t>
            </a:r>
            <a:r>
              <a:rPr lang="es-PE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 smtClean="0">
                <a:solidFill>
                  <a:srgbClr val="00FF00"/>
                </a:solidFill>
                <a:latin typeface="Arial"/>
                <a:cs typeface="Arial"/>
              </a:rPr>
              <a:t>Estudio</a:t>
            </a:r>
            <a:r>
              <a:rPr sz="2400" spc="-10" dirty="0" smtClean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técnico que demuestre de </a:t>
            </a:r>
            <a:r>
              <a:rPr sz="2400" dirty="0">
                <a:solidFill>
                  <a:srgbClr val="00FF00"/>
                </a:solidFill>
                <a:latin typeface="Arial"/>
                <a:cs typeface="Arial"/>
              </a:rPr>
              <a:t>manera  </a:t>
            </a:r>
            <a:r>
              <a:rPr sz="2400" spc="-10" dirty="0">
                <a:solidFill>
                  <a:srgbClr val="00FF00"/>
                </a:solidFill>
                <a:latin typeface="Arial"/>
                <a:cs typeface="Arial"/>
              </a:rPr>
              <a:t>cuantitativa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que </a:t>
            </a:r>
            <a:r>
              <a:rPr sz="2400" dirty="0">
                <a:solidFill>
                  <a:srgbClr val="00FF00"/>
                </a:solidFill>
                <a:latin typeface="Arial"/>
                <a:cs typeface="Arial"/>
              </a:rPr>
              <a:t>lo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beneficios </a:t>
            </a:r>
            <a:r>
              <a:rPr sz="2400" spc="-10" dirty="0">
                <a:solidFill>
                  <a:srgbClr val="00FF00"/>
                </a:solidFill>
                <a:latin typeface="Arial"/>
                <a:cs typeface="Arial"/>
              </a:rPr>
              <a:t>del uso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de estos  </a:t>
            </a:r>
            <a:r>
              <a:rPr sz="2400" dirty="0">
                <a:solidFill>
                  <a:srgbClr val="00FF00"/>
                </a:solidFill>
                <a:latin typeface="Arial"/>
                <a:cs typeface="Arial"/>
              </a:rPr>
              <a:t>recursos exceden el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costo total </a:t>
            </a:r>
            <a:r>
              <a:rPr sz="2400" spc="-15" dirty="0">
                <a:solidFill>
                  <a:srgbClr val="00FF00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dicha</a:t>
            </a:r>
            <a:r>
              <a:rPr sz="2400" spc="-6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FF00"/>
                </a:solidFill>
                <a:latin typeface="Arial"/>
                <a:cs typeface="Arial"/>
              </a:rPr>
              <a:t>operación.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74191" y="347979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5643" y="662940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173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2624835"/>
            <a:ext cx="7778750" cy="1093248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986914" marR="716280" indent="-1264920">
              <a:lnSpc>
                <a:spcPct val="100000"/>
              </a:lnSpc>
              <a:spcBef>
                <a:spcPts val="365"/>
              </a:spcBef>
            </a:pPr>
            <a:r>
              <a:rPr sz="3400" dirty="0">
                <a:solidFill>
                  <a:srgbClr val="FFC000"/>
                </a:solidFill>
                <a:latin typeface="Verdana"/>
                <a:cs typeface="Verdana"/>
              </a:rPr>
              <a:t>8.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3400" spc="-7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CONTABILIDAD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626864" y="2481579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67056" y="435864"/>
                </a:lnTo>
                <a:lnTo>
                  <a:pt x="112775" y="518160"/>
                </a:lnTo>
                <a:lnTo>
                  <a:pt x="164591" y="600456"/>
                </a:lnTo>
                <a:lnTo>
                  <a:pt x="222503" y="673608"/>
                </a:lnTo>
                <a:lnTo>
                  <a:pt x="298703" y="768096"/>
                </a:lnTo>
                <a:lnTo>
                  <a:pt x="362712" y="829056"/>
                </a:lnTo>
                <a:lnTo>
                  <a:pt x="423672" y="883920"/>
                </a:lnTo>
                <a:lnTo>
                  <a:pt x="484632" y="932688"/>
                </a:lnTo>
                <a:lnTo>
                  <a:pt x="545591" y="972312"/>
                </a:lnTo>
                <a:lnTo>
                  <a:pt x="609600" y="1014984"/>
                </a:lnTo>
                <a:lnTo>
                  <a:pt x="667512" y="1048512"/>
                </a:lnTo>
                <a:lnTo>
                  <a:pt x="716280" y="1075944"/>
                </a:lnTo>
                <a:lnTo>
                  <a:pt x="661415" y="1112520"/>
                </a:lnTo>
                <a:lnTo>
                  <a:pt x="612648" y="1152144"/>
                </a:lnTo>
                <a:lnTo>
                  <a:pt x="554736" y="1200912"/>
                </a:lnTo>
                <a:lnTo>
                  <a:pt x="505968" y="1246632"/>
                </a:lnTo>
                <a:lnTo>
                  <a:pt x="405384" y="1347216"/>
                </a:lnTo>
                <a:lnTo>
                  <a:pt x="359663" y="1399032"/>
                </a:lnTo>
                <a:lnTo>
                  <a:pt x="313944" y="1453896"/>
                </a:lnTo>
                <a:lnTo>
                  <a:pt x="265175" y="1511808"/>
                </a:lnTo>
                <a:lnTo>
                  <a:pt x="207263" y="1581912"/>
                </a:lnTo>
                <a:lnTo>
                  <a:pt x="149351" y="1655064"/>
                </a:lnTo>
                <a:lnTo>
                  <a:pt x="97536" y="1719072"/>
                </a:lnTo>
                <a:lnTo>
                  <a:pt x="48768" y="1773936"/>
                </a:lnTo>
                <a:lnTo>
                  <a:pt x="0" y="1834896"/>
                </a:lnTo>
                <a:lnTo>
                  <a:pt x="0" y="2103120"/>
                </a:lnTo>
                <a:lnTo>
                  <a:pt x="54863" y="2026920"/>
                </a:lnTo>
                <a:lnTo>
                  <a:pt x="106680" y="1956816"/>
                </a:lnTo>
                <a:lnTo>
                  <a:pt x="161544" y="1889760"/>
                </a:lnTo>
                <a:lnTo>
                  <a:pt x="216408" y="1813560"/>
                </a:lnTo>
                <a:lnTo>
                  <a:pt x="256032" y="1764792"/>
                </a:lnTo>
                <a:lnTo>
                  <a:pt x="304800" y="1706880"/>
                </a:lnTo>
                <a:lnTo>
                  <a:pt x="359663" y="1636776"/>
                </a:lnTo>
                <a:lnTo>
                  <a:pt x="435863" y="1551432"/>
                </a:lnTo>
                <a:lnTo>
                  <a:pt x="481584" y="1502664"/>
                </a:lnTo>
                <a:lnTo>
                  <a:pt x="518160" y="1463040"/>
                </a:lnTo>
                <a:lnTo>
                  <a:pt x="600456" y="1374648"/>
                </a:lnTo>
                <a:lnTo>
                  <a:pt x="640080" y="1335024"/>
                </a:lnTo>
                <a:lnTo>
                  <a:pt x="688848" y="1289304"/>
                </a:lnTo>
                <a:lnTo>
                  <a:pt x="734568" y="1249680"/>
                </a:lnTo>
                <a:lnTo>
                  <a:pt x="768096" y="1219200"/>
                </a:lnTo>
                <a:lnTo>
                  <a:pt x="804672" y="1197864"/>
                </a:lnTo>
                <a:lnTo>
                  <a:pt x="835151" y="1188720"/>
                </a:lnTo>
                <a:lnTo>
                  <a:pt x="917856" y="1188720"/>
                </a:lnTo>
                <a:lnTo>
                  <a:pt x="1005839" y="1036320"/>
                </a:lnTo>
                <a:lnTo>
                  <a:pt x="926185" y="908304"/>
                </a:lnTo>
                <a:lnTo>
                  <a:pt x="835151" y="908304"/>
                </a:lnTo>
                <a:lnTo>
                  <a:pt x="795527" y="893064"/>
                </a:lnTo>
                <a:lnTo>
                  <a:pt x="749808" y="868680"/>
                </a:lnTo>
                <a:lnTo>
                  <a:pt x="716280" y="850392"/>
                </a:lnTo>
                <a:lnTo>
                  <a:pt x="667512" y="816864"/>
                </a:lnTo>
                <a:lnTo>
                  <a:pt x="603503" y="774192"/>
                </a:lnTo>
                <a:lnTo>
                  <a:pt x="554736" y="734568"/>
                </a:lnTo>
                <a:lnTo>
                  <a:pt x="493775" y="682752"/>
                </a:lnTo>
                <a:lnTo>
                  <a:pt x="426720" y="621792"/>
                </a:lnTo>
                <a:lnTo>
                  <a:pt x="374903" y="563880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3736" y="301752"/>
                </a:lnTo>
                <a:lnTo>
                  <a:pt x="115824" y="210312"/>
                </a:lnTo>
                <a:lnTo>
                  <a:pt x="51815" y="103632"/>
                </a:lnTo>
                <a:lnTo>
                  <a:pt x="0" y="0"/>
                </a:lnTo>
                <a:close/>
              </a:path>
              <a:path w="1005839" h="2103120">
                <a:moveTo>
                  <a:pt x="917856" y="1188720"/>
                </a:moveTo>
                <a:lnTo>
                  <a:pt x="835151" y="1188720"/>
                </a:lnTo>
                <a:lnTo>
                  <a:pt x="835151" y="1331976"/>
                </a:lnTo>
                <a:lnTo>
                  <a:pt x="91785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08304"/>
                </a:lnTo>
                <a:lnTo>
                  <a:pt x="926185" y="908304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471159" y="3243579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7744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68111" y="3246627"/>
            <a:ext cx="180340" cy="363220"/>
          </a:xfrm>
          <a:custGeom>
            <a:avLst/>
            <a:gdLst/>
            <a:ahLst/>
            <a:cxnLst/>
            <a:rect l="l" t="t" r="r" b="b"/>
            <a:pathLst>
              <a:path w="180339" h="363220">
                <a:moveTo>
                  <a:pt x="0" y="0"/>
                </a:moveTo>
                <a:lnTo>
                  <a:pt x="15239" y="97536"/>
                </a:lnTo>
                <a:lnTo>
                  <a:pt x="179832" y="362712"/>
                </a:lnTo>
                <a:lnTo>
                  <a:pt x="164591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71159" y="3734308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629911" y="2484627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31435" y="4331715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7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642103" y="2579116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6"/>
                </a:lnTo>
                <a:lnTo>
                  <a:pt x="225551" y="673608"/>
                </a:lnTo>
                <a:lnTo>
                  <a:pt x="301751" y="768096"/>
                </a:lnTo>
                <a:lnTo>
                  <a:pt x="365760" y="832104"/>
                </a:lnTo>
                <a:lnTo>
                  <a:pt x="426720" y="883920"/>
                </a:lnTo>
                <a:lnTo>
                  <a:pt x="487680" y="932688"/>
                </a:lnTo>
                <a:lnTo>
                  <a:pt x="548640" y="975360"/>
                </a:lnTo>
                <a:lnTo>
                  <a:pt x="612648" y="1018032"/>
                </a:lnTo>
                <a:lnTo>
                  <a:pt x="670560" y="1048512"/>
                </a:lnTo>
                <a:lnTo>
                  <a:pt x="719328" y="1075944"/>
                </a:lnTo>
                <a:lnTo>
                  <a:pt x="664463" y="1115568"/>
                </a:lnTo>
                <a:lnTo>
                  <a:pt x="612648" y="1152144"/>
                </a:lnTo>
                <a:lnTo>
                  <a:pt x="557784" y="1203960"/>
                </a:lnTo>
                <a:lnTo>
                  <a:pt x="505968" y="1249680"/>
                </a:lnTo>
                <a:lnTo>
                  <a:pt x="460248" y="1295400"/>
                </a:lnTo>
                <a:lnTo>
                  <a:pt x="408432" y="1350264"/>
                </a:lnTo>
                <a:lnTo>
                  <a:pt x="365760" y="1399032"/>
                </a:lnTo>
                <a:lnTo>
                  <a:pt x="316992" y="1453896"/>
                </a:lnTo>
                <a:lnTo>
                  <a:pt x="265175" y="1514856"/>
                </a:lnTo>
                <a:lnTo>
                  <a:pt x="210312" y="1584960"/>
                </a:lnTo>
                <a:lnTo>
                  <a:pt x="152400" y="1655064"/>
                </a:lnTo>
                <a:lnTo>
                  <a:pt x="100584" y="1719072"/>
                </a:lnTo>
                <a:lnTo>
                  <a:pt x="51816" y="1776984"/>
                </a:lnTo>
                <a:lnTo>
                  <a:pt x="0" y="1834896"/>
                </a:lnTo>
                <a:lnTo>
                  <a:pt x="0" y="2103120"/>
                </a:lnTo>
                <a:lnTo>
                  <a:pt x="57912" y="2026920"/>
                </a:lnTo>
                <a:lnTo>
                  <a:pt x="109728" y="1956816"/>
                </a:lnTo>
                <a:lnTo>
                  <a:pt x="164592" y="1889760"/>
                </a:lnTo>
                <a:lnTo>
                  <a:pt x="222504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2664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197864"/>
                </a:lnTo>
                <a:lnTo>
                  <a:pt x="835151" y="1188720"/>
                </a:lnTo>
                <a:lnTo>
                  <a:pt x="919616" y="1188720"/>
                </a:lnTo>
                <a:lnTo>
                  <a:pt x="1005840" y="1039368"/>
                </a:lnTo>
                <a:lnTo>
                  <a:pt x="927060" y="911351"/>
                </a:lnTo>
                <a:lnTo>
                  <a:pt x="835151" y="911351"/>
                </a:lnTo>
                <a:lnTo>
                  <a:pt x="798576" y="893063"/>
                </a:lnTo>
                <a:lnTo>
                  <a:pt x="752856" y="871728"/>
                </a:lnTo>
                <a:lnTo>
                  <a:pt x="719328" y="850392"/>
                </a:lnTo>
                <a:lnTo>
                  <a:pt x="667512" y="816863"/>
                </a:lnTo>
                <a:lnTo>
                  <a:pt x="606551" y="774192"/>
                </a:lnTo>
                <a:lnTo>
                  <a:pt x="554736" y="734568"/>
                </a:lnTo>
                <a:lnTo>
                  <a:pt x="496824" y="685800"/>
                </a:lnTo>
                <a:lnTo>
                  <a:pt x="426720" y="621792"/>
                </a:lnTo>
                <a:lnTo>
                  <a:pt x="377951" y="566928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9832" y="301751"/>
                </a:lnTo>
                <a:lnTo>
                  <a:pt x="118872" y="210312"/>
                </a:lnTo>
                <a:lnTo>
                  <a:pt x="54863" y="106680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8720"/>
                </a:moveTo>
                <a:lnTo>
                  <a:pt x="835151" y="1188720"/>
                </a:lnTo>
                <a:lnTo>
                  <a:pt x="835151" y="1335024"/>
                </a:lnTo>
                <a:lnTo>
                  <a:pt x="919616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11351"/>
                </a:lnTo>
                <a:lnTo>
                  <a:pt x="927060" y="911351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450339" y="2766364"/>
            <a:ext cx="2966720" cy="1396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0">
              <a:lnSpc>
                <a:spcPct val="15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SISTEMA DE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CO</a:t>
            </a:r>
            <a:r>
              <a:rPr sz="32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N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T</a:t>
            </a:r>
            <a:r>
              <a:rPr sz="3200" b="1" dirty="0">
                <a:solidFill>
                  <a:srgbClr val="FFC000"/>
                </a:solidFill>
                <a:latin typeface="Century Gothic"/>
                <a:cs typeface="Century Gothic"/>
              </a:rPr>
              <a:t>A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BI</a:t>
            </a:r>
            <a:r>
              <a:rPr sz="3200" b="1" spc="30" dirty="0">
                <a:solidFill>
                  <a:srgbClr val="FFC000"/>
                </a:solidFill>
                <a:latin typeface="Century Gothic"/>
                <a:cs typeface="Century Gothic"/>
              </a:rPr>
              <a:t>L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ID</a:t>
            </a:r>
            <a:r>
              <a:rPr sz="3200" b="1" dirty="0">
                <a:solidFill>
                  <a:srgbClr val="FFC000"/>
                </a:solidFill>
                <a:latin typeface="Century Gothic"/>
                <a:cs typeface="Century Gothic"/>
              </a:rPr>
              <a:t>A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</a:t>
            </a:r>
            <a:endParaRPr sz="32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4259" y="2435351"/>
            <a:ext cx="3079750" cy="2459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3829"/>
              </a:lnSpc>
              <a:spcBef>
                <a:spcPts val="90"/>
              </a:spcBef>
            </a:pP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RENDICIÓN</a:t>
            </a:r>
            <a:r>
              <a:rPr sz="32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de</a:t>
            </a:r>
            <a:endParaRPr sz="3200" dirty="0">
              <a:solidFill>
                <a:srgbClr val="FFC000"/>
              </a:solidFill>
              <a:latin typeface="Century Gothic"/>
              <a:cs typeface="Century Gothic"/>
            </a:endParaRPr>
          </a:p>
          <a:p>
            <a:pPr marL="12065" marR="5080" indent="-2540" algn="ctr">
              <a:lnSpc>
                <a:spcPts val="3840"/>
              </a:lnSpc>
              <a:spcBef>
                <a:spcPts val="114"/>
              </a:spcBef>
            </a:pP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CUENTA y la  elaboración</a:t>
            </a:r>
            <a:r>
              <a:rPr sz="3200" b="1" spc="-7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de  </a:t>
            </a:r>
            <a:r>
              <a:rPr sz="32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la CUENTA  </a:t>
            </a:r>
            <a:r>
              <a:rPr sz="3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GENERAL</a:t>
            </a:r>
            <a:endParaRPr sz="320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6945" marR="5080" indent="-1892935">
              <a:lnSpc>
                <a:spcPct val="100000"/>
              </a:lnSpc>
              <a:spcBef>
                <a:spcPts val="100"/>
              </a:spcBef>
            </a:pPr>
            <a:r>
              <a:rPr dirty="0"/>
              <a:t>ORGANIZACION </a:t>
            </a:r>
            <a:r>
              <a:rPr spc="-5" dirty="0"/>
              <a:t>DEL </a:t>
            </a:r>
            <a:r>
              <a:rPr dirty="0"/>
              <a:t>SISTEMA</a:t>
            </a:r>
            <a:r>
              <a:rPr spc="-50" dirty="0"/>
              <a:t> </a:t>
            </a:r>
            <a:r>
              <a:rPr spc="-5" dirty="0"/>
              <a:t>DE  </a:t>
            </a:r>
            <a:r>
              <a:rPr dirty="0"/>
              <a:t>CONTABILIDAD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516116" y="2493263"/>
            <a:ext cx="3220720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1930">
              <a:lnSpc>
                <a:spcPct val="100000"/>
              </a:lnSpc>
              <a:spcBef>
                <a:spcPts val="90"/>
              </a:spcBef>
            </a:pPr>
            <a:r>
              <a:rPr sz="3200" b="1" spc="25" dirty="0">
                <a:solidFill>
                  <a:srgbClr val="FFC000"/>
                </a:solidFill>
                <a:latin typeface="Arial"/>
                <a:cs typeface="Arial"/>
              </a:rPr>
              <a:t>OFICINAS </a:t>
            </a:r>
            <a:r>
              <a:rPr sz="3200" b="1" spc="-60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3200" b="1" spc="-10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ON</a:t>
            </a:r>
            <a:r>
              <a:rPr sz="3200" b="1" spc="1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3200" b="1" spc="7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3200" b="1" spc="-55" dirty="0">
                <a:solidFill>
                  <a:srgbClr val="FFC000"/>
                </a:solidFill>
                <a:latin typeface="Arial"/>
                <a:cs typeface="Arial"/>
              </a:rPr>
              <a:t>B</a:t>
            </a:r>
            <a:r>
              <a:rPr sz="3200" b="1" spc="15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-110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sz="3200" b="1" spc="155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70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3200" b="1" spc="95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875067" y="2133600"/>
            <a:ext cx="2657475" cy="1487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6355" algn="ctr">
              <a:lnSpc>
                <a:spcPct val="100000"/>
              </a:lnSpc>
              <a:spcBef>
                <a:spcPts val="90"/>
              </a:spcBef>
            </a:pPr>
            <a:r>
              <a:rPr sz="3200" b="1" spc="-95" dirty="0">
                <a:solidFill>
                  <a:srgbClr val="FFC000"/>
                </a:solidFill>
                <a:latin typeface="Arial"/>
                <a:cs typeface="Arial"/>
              </a:rPr>
              <a:t>Consejo  </a:t>
            </a:r>
            <a:r>
              <a:rPr sz="3200" b="1" spc="15" dirty="0">
                <a:solidFill>
                  <a:srgbClr val="FFC000"/>
                </a:solidFill>
                <a:latin typeface="Arial"/>
                <a:cs typeface="Arial"/>
              </a:rPr>
              <a:t>Normativo </a:t>
            </a:r>
            <a:r>
              <a:rPr sz="3200" b="1" spc="-110" dirty="0">
                <a:solidFill>
                  <a:srgbClr val="FFC000"/>
                </a:solidFill>
                <a:latin typeface="Arial"/>
                <a:cs typeface="Arial"/>
              </a:rPr>
              <a:t>de  </a:t>
            </a:r>
            <a:r>
              <a:rPr sz="3200" b="1" spc="-40" dirty="0">
                <a:solidFill>
                  <a:srgbClr val="FFC000"/>
                </a:solidFill>
                <a:latin typeface="Arial"/>
                <a:cs typeface="Arial"/>
              </a:rPr>
              <a:t>Contabilidad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51581" y="4151376"/>
            <a:ext cx="575627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  <a:tabLst>
                <a:tab pos="1633855" algn="l"/>
                <a:tab pos="5180330" algn="l"/>
              </a:tabLst>
            </a:pPr>
            <a:r>
              <a:rPr sz="3200" b="1" spc="75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3200" b="1" spc="18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3200" b="1" spc="-15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3200" b="1" spc="-75" dirty="0">
                <a:solidFill>
                  <a:srgbClr val="FFC000"/>
                </a:solidFill>
                <a:latin typeface="Arial"/>
                <a:cs typeface="Arial"/>
              </a:rPr>
              <a:t>P</a:t>
            </a:r>
            <a:r>
              <a:rPr sz="3200" b="1" spc="3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C000"/>
                </a:solidFill>
                <a:latin typeface="Arial"/>
                <a:cs typeface="Arial"/>
              </a:rPr>
              <a:t>/</a:t>
            </a:r>
            <a:r>
              <a:rPr sz="3200" b="1" dirty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sz="3200" b="1" spc="140" dirty="0">
                <a:solidFill>
                  <a:srgbClr val="FFC000"/>
                </a:solidFill>
                <a:latin typeface="Arial"/>
                <a:cs typeface="Arial"/>
              </a:rPr>
              <a:t>V</a:t>
            </a:r>
            <a:r>
              <a:rPr sz="3200" b="1" spc="15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-15" dirty="0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sz="3200" b="1" spc="-190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3200" b="1" spc="240" dirty="0">
                <a:solidFill>
                  <a:srgbClr val="FFC000"/>
                </a:solidFill>
                <a:latin typeface="Arial"/>
                <a:cs typeface="Arial"/>
              </a:rPr>
              <a:t>M</a:t>
            </a:r>
            <a:r>
              <a:rPr sz="3200" b="1" spc="16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190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3200" b="1" spc="17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-434" dirty="0">
                <a:solidFill>
                  <a:srgbClr val="FFC000"/>
                </a:solidFill>
                <a:latin typeface="Arial"/>
                <a:cs typeface="Arial"/>
              </a:rPr>
              <a:t>S</a:t>
            </a:r>
            <a:r>
              <a:rPr sz="3200" b="1" spc="30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3200" b="1" spc="-135" dirty="0">
                <a:solidFill>
                  <a:srgbClr val="FFC000"/>
                </a:solidFill>
                <a:latin typeface="Arial"/>
                <a:cs typeface="Arial"/>
              </a:rPr>
              <a:t>ER</a:t>
            </a:r>
            <a:r>
              <a:rPr sz="3200" b="1" spc="175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3200" b="1" spc="-10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C000"/>
                </a:solidFill>
                <a:latin typeface="Arial"/>
                <a:cs typeface="Arial"/>
              </a:rPr>
              <a:t>	</a:t>
            </a:r>
            <a:r>
              <a:rPr sz="3200" b="1" spc="70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3200" b="1" spc="-195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82245" algn="ctr">
              <a:lnSpc>
                <a:spcPct val="100000"/>
              </a:lnSpc>
            </a:pPr>
            <a:r>
              <a:rPr sz="3200" b="1" spc="60" dirty="0">
                <a:solidFill>
                  <a:srgbClr val="FFC000"/>
                </a:solidFill>
                <a:latin typeface="Arial"/>
                <a:cs typeface="Arial"/>
              </a:rPr>
              <a:t>HACIENDA</a:t>
            </a:r>
            <a:endParaRPr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1052" y="1880615"/>
            <a:ext cx="99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MEF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65776" y="2768092"/>
            <a:ext cx="326136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163567" y="2845307"/>
            <a:ext cx="1222248" cy="706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151376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1240536" y="0"/>
                </a:moveTo>
                <a:lnTo>
                  <a:pt x="1240536" y="33528"/>
                </a:lnTo>
                <a:lnTo>
                  <a:pt x="1237488" y="60960"/>
                </a:lnTo>
                <a:lnTo>
                  <a:pt x="1231391" y="91440"/>
                </a:lnTo>
                <a:lnTo>
                  <a:pt x="1225296" y="121920"/>
                </a:lnTo>
                <a:lnTo>
                  <a:pt x="1219200" y="158496"/>
                </a:lnTo>
                <a:lnTo>
                  <a:pt x="1207008" y="188975"/>
                </a:lnTo>
                <a:lnTo>
                  <a:pt x="1197864" y="219456"/>
                </a:lnTo>
                <a:lnTo>
                  <a:pt x="1182624" y="252984"/>
                </a:lnTo>
                <a:lnTo>
                  <a:pt x="1170432" y="280416"/>
                </a:lnTo>
                <a:lnTo>
                  <a:pt x="1155191" y="307848"/>
                </a:lnTo>
                <a:lnTo>
                  <a:pt x="1139952" y="338328"/>
                </a:lnTo>
                <a:lnTo>
                  <a:pt x="1109472" y="377952"/>
                </a:lnTo>
                <a:lnTo>
                  <a:pt x="1088136" y="408432"/>
                </a:lnTo>
                <a:lnTo>
                  <a:pt x="1054608" y="445008"/>
                </a:lnTo>
                <a:lnTo>
                  <a:pt x="1021079" y="481584"/>
                </a:lnTo>
                <a:lnTo>
                  <a:pt x="981456" y="518160"/>
                </a:lnTo>
                <a:lnTo>
                  <a:pt x="947927" y="545592"/>
                </a:lnTo>
                <a:lnTo>
                  <a:pt x="899160" y="579120"/>
                </a:lnTo>
                <a:lnTo>
                  <a:pt x="853439" y="609600"/>
                </a:lnTo>
                <a:lnTo>
                  <a:pt x="813815" y="637032"/>
                </a:lnTo>
                <a:lnTo>
                  <a:pt x="765048" y="655320"/>
                </a:lnTo>
                <a:lnTo>
                  <a:pt x="725424" y="676656"/>
                </a:lnTo>
                <a:lnTo>
                  <a:pt x="685800" y="691896"/>
                </a:lnTo>
                <a:lnTo>
                  <a:pt x="646176" y="707136"/>
                </a:lnTo>
                <a:lnTo>
                  <a:pt x="600456" y="722376"/>
                </a:lnTo>
                <a:lnTo>
                  <a:pt x="554736" y="737616"/>
                </a:lnTo>
                <a:lnTo>
                  <a:pt x="505968" y="749808"/>
                </a:lnTo>
                <a:lnTo>
                  <a:pt x="423672" y="765048"/>
                </a:lnTo>
                <a:lnTo>
                  <a:pt x="347472" y="777240"/>
                </a:lnTo>
                <a:lnTo>
                  <a:pt x="316991" y="777240"/>
                </a:lnTo>
                <a:lnTo>
                  <a:pt x="252984" y="783336"/>
                </a:lnTo>
                <a:lnTo>
                  <a:pt x="201168" y="783336"/>
                </a:lnTo>
                <a:lnTo>
                  <a:pt x="0" y="783336"/>
                </a:lnTo>
                <a:lnTo>
                  <a:pt x="97536" y="752856"/>
                </a:lnTo>
                <a:lnTo>
                  <a:pt x="539496" y="594360"/>
                </a:lnTo>
                <a:lnTo>
                  <a:pt x="777239" y="368808"/>
                </a:lnTo>
                <a:lnTo>
                  <a:pt x="899160" y="134112"/>
                </a:lnTo>
                <a:lnTo>
                  <a:pt x="926591" y="0"/>
                </a:lnTo>
                <a:lnTo>
                  <a:pt x="124053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60520" y="3362452"/>
            <a:ext cx="225551" cy="249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160520" y="3362452"/>
            <a:ext cx="226060" cy="250190"/>
          </a:xfrm>
          <a:custGeom>
            <a:avLst/>
            <a:gdLst/>
            <a:ahLst/>
            <a:cxnLst/>
            <a:rect l="l" t="t" r="r" b="b"/>
            <a:pathLst>
              <a:path w="226060" h="250189">
                <a:moveTo>
                  <a:pt x="0" y="0"/>
                </a:moveTo>
                <a:lnTo>
                  <a:pt x="0" y="249936"/>
                </a:lnTo>
                <a:lnTo>
                  <a:pt x="225551" y="249936"/>
                </a:lnTo>
                <a:lnTo>
                  <a:pt x="22555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907535" y="3359403"/>
            <a:ext cx="225551" cy="259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907535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8"/>
                </a:lnTo>
                <a:lnTo>
                  <a:pt x="0" y="131064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943855" y="2768092"/>
            <a:ext cx="161544" cy="134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154423" y="2902457"/>
            <a:ext cx="935736" cy="648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154423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8"/>
                </a:lnTo>
                <a:lnTo>
                  <a:pt x="798576" y="70104"/>
                </a:lnTo>
                <a:lnTo>
                  <a:pt x="795527" y="88392"/>
                </a:lnTo>
                <a:lnTo>
                  <a:pt x="789431" y="112775"/>
                </a:lnTo>
                <a:lnTo>
                  <a:pt x="786384" y="134112"/>
                </a:lnTo>
                <a:lnTo>
                  <a:pt x="780288" y="158496"/>
                </a:lnTo>
                <a:lnTo>
                  <a:pt x="774191" y="176784"/>
                </a:lnTo>
                <a:lnTo>
                  <a:pt x="762000" y="201168"/>
                </a:lnTo>
                <a:lnTo>
                  <a:pt x="755903" y="225552"/>
                </a:lnTo>
                <a:lnTo>
                  <a:pt x="740663" y="252984"/>
                </a:lnTo>
                <a:lnTo>
                  <a:pt x="728472" y="271272"/>
                </a:lnTo>
                <a:lnTo>
                  <a:pt x="719327" y="292608"/>
                </a:lnTo>
                <a:lnTo>
                  <a:pt x="682751" y="347472"/>
                </a:lnTo>
                <a:lnTo>
                  <a:pt x="658367" y="377952"/>
                </a:lnTo>
                <a:lnTo>
                  <a:pt x="627888" y="414528"/>
                </a:lnTo>
                <a:lnTo>
                  <a:pt x="603503" y="435863"/>
                </a:lnTo>
                <a:lnTo>
                  <a:pt x="588263" y="454152"/>
                </a:lnTo>
                <a:lnTo>
                  <a:pt x="551688" y="481584"/>
                </a:lnTo>
                <a:lnTo>
                  <a:pt x="512063" y="509016"/>
                </a:lnTo>
                <a:lnTo>
                  <a:pt x="484631" y="530352"/>
                </a:lnTo>
                <a:lnTo>
                  <a:pt x="457200" y="545592"/>
                </a:lnTo>
                <a:lnTo>
                  <a:pt x="423672" y="560832"/>
                </a:lnTo>
                <a:lnTo>
                  <a:pt x="393191" y="576072"/>
                </a:lnTo>
                <a:lnTo>
                  <a:pt x="365760" y="588263"/>
                </a:lnTo>
                <a:lnTo>
                  <a:pt x="332231" y="603504"/>
                </a:lnTo>
                <a:lnTo>
                  <a:pt x="295655" y="612648"/>
                </a:lnTo>
                <a:lnTo>
                  <a:pt x="262127" y="624840"/>
                </a:lnTo>
                <a:lnTo>
                  <a:pt x="231648" y="633984"/>
                </a:lnTo>
                <a:lnTo>
                  <a:pt x="201167" y="640080"/>
                </a:lnTo>
                <a:lnTo>
                  <a:pt x="176784" y="646176"/>
                </a:lnTo>
                <a:lnTo>
                  <a:pt x="143255" y="649224"/>
                </a:lnTo>
                <a:lnTo>
                  <a:pt x="115824" y="655320"/>
                </a:lnTo>
                <a:lnTo>
                  <a:pt x="91439" y="655320"/>
                </a:lnTo>
                <a:lnTo>
                  <a:pt x="60960" y="658368"/>
                </a:lnTo>
                <a:lnTo>
                  <a:pt x="30479" y="661416"/>
                </a:lnTo>
                <a:lnTo>
                  <a:pt x="0" y="661416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4967" y="777240"/>
                </a:lnTo>
                <a:lnTo>
                  <a:pt x="155448" y="771144"/>
                </a:lnTo>
                <a:lnTo>
                  <a:pt x="182879" y="768096"/>
                </a:lnTo>
                <a:lnTo>
                  <a:pt x="219455" y="762000"/>
                </a:lnTo>
                <a:lnTo>
                  <a:pt x="243839" y="755904"/>
                </a:lnTo>
                <a:lnTo>
                  <a:pt x="283463" y="746760"/>
                </a:lnTo>
                <a:lnTo>
                  <a:pt x="313943" y="737616"/>
                </a:lnTo>
                <a:lnTo>
                  <a:pt x="344424" y="728472"/>
                </a:lnTo>
                <a:lnTo>
                  <a:pt x="377951" y="719328"/>
                </a:lnTo>
                <a:lnTo>
                  <a:pt x="405384" y="710184"/>
                </a:lnTo>
                <a:lnTo>
                  <a:pt x="441960" y="691896"/>
                </a:lnTo>
                <a:lnTo>
                  <a:pt x="478536" y="676656"/>
                </a:lnTo>
                <a:lnTo>
                  <a:pt x="521208" y="655320"/>
                </a:lnTo>
                <a:lnTo>
                  <a:pt x="560831" y="630936"/>
                </a:lnTo>
                <a:lnTo>
                  <a:pt x="597408" y="606552"/>
                </a:lnTo>
                <a:lnTo>
                  <a:pt x="630936" y="585216"/>
                </a:lnTo>
                <a:lnTo>
                  <a:pt x="667512" y="557784"/>
                </a:lnTo>
                <a:lnTo>
                  <a:pt x="707136" y="524256"/>
                </a:lnTo>
                <a:lnTo>
                  <a:pt x="740663" y="490728"/>
                </a:lnTo>
                <a:lnTo>
                  <a:pt x="765048" y="457200"/>
                </a:lnTo>
                <a:lnTo>
                  <a:pt x="786384" y="435863"/>
                </a:lnTo>
                <a:lnTo>
                  <a:pt x="804672" y="411480"/>
                </a:lnTo>
                <a:lnTo>
                  <a:pt x="819912" y="393192"/>
                </a:lnTo>
                <a:lnTo>
                  <a:pt x="832103" y="371856"/>
                </a:lnTo>
                <a:lnTo>
                  <a:pt x="847343" y="350520"/>
                </a:lnTo>
                <a:lnTo>
                  <a:pt x="862584" y="329184"/>
                </a:lnTo>
                <a:lnTo>
                  <a:pt x="877824" y="301752"/>
                </a:lnTo>
                <a:lnTo>
                  <a:pt x="883920" y="274320"/>
                </a:lnTo>
                <a:lnTo>
                  <a:pt x="899160" y="249936"/>
                </a:lnTo>
                <a:lnTo>
                  <a:pt x="908303" y="219456"/>
                </a:lnTo>
                <a:lnTo>
                  <a:pt x="920496" y="185928"/>
                </a:lnTo>
                <a:lnTo>
                  <a:pt x="929639" y="161544"/>
                </a:lnTo>
                <a:lnTo>
                  <a:pt x="935736" y="131063"/>
                </a:lnTo>
                <a:lnTo>
                  <a:pt x="938784" y="100584"/>
                </a:lnTo>
                <a:lnTo>
                  <a:pt x="944879" y="60960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108447" y="2768092"/>
            <a:ext cx="310896" cy="3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108447" y="2771139"/>
            <a:ext cx="332231" cy="91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120640" y="2863088"/>
            <a:ext cx="1219200" cy="688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108447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0" y="0"/>
                </a:moveTo>
                <a:lnTo>
                  <a:pt x="0" y="33528"/>
                </a:lnTo>
                <a:lnTo>
                  <a:pt x="3048" y="60960"/>
                </a:lnTo>
                <a:lnTo>
                  <a:pt x="9143" y="91440"/>
                </a:lnTo>
                <a:lnTo>
                  <a:pt x="12191" y="121920"/>
                </a:lnTo>
                <a:lnTo>
                  <a:pt x="21336" y="155448"/>
                </a:lnTo>
                <a:lnTo>
                  <a:pt x="30479" y="188975"/>
                </a:lnTo>
                <a:lnTo>
                  <a:pt x="42672" y="219456"/>
                </a:lnTo>
                <a:lnTo>
                  <a:pt x="54863" y="252984"/>
                </a:lnTo>
                <a:lnTo>
                  <a:pt x="70103" y="280416"/>
                </a:lnTo>
                <a:lnTo>
                  <a:pt x="82296" y="307848"/>
                </a:lnTo>
                <a:lnTo>
                  <a:pt x="103631" y="338328"/>
                </a:lnTo>
                <a:lnTo>
                  <a:pt x="131063" y="377952"/>
                </a:lnTo>
                <a:lnTo>
                  <a:pt x="152400" y="408432"/>
                </a:lnTo>
                <a:lnTo>
                  <a:pt x="182879" y="445008"/>
                </a:lnTo>
                <a:lnTo>
                  <a:pt x="219455" y="481584"/>
                </a:lnTo>
                <a:lnTo>
                  <a:pt x="259079" y="518160"/>
                </a:lnTo>
                <a:lnTo>
                  <a:pt x="292607" y="545592"/>
                </a:lnTo>
                <a:lnTo>
                  <a:pt x="338327" y="579120"/>
                </a:lnTo>
                <a:lnTo>
                  <a:pt x="387096" y="609600"/>
                </a:lnTo>
                <a:lnTo>
                  <a:pt x="426719" y="633984"/>
                </a:lnTo>
                <a:lnTo>
                  <a:pt x="475488" y="655320"/>
                </a:lnTo>
                <a:lnTo>
                  <a:pt x="515112" y="676656"/>
                </a:lnTo>
                <a:lnTo>
                  <a:pt x="554736" y="691896"/>
                </a:lnTo>
                <a:lnTo>
                  <a:pt x="594360" y="707136"/>
                </a:lnTo>
                <a:lnTo>
                  <a:pt x="640079" y="722376"/>
                </a:lnTo>
                <a:lnTo>
                  <a:pt x="685800" y="737616"/>
                </a:lnTo>
                <a:lnTo>
                  <a:pt x="731519" y="749808"/>
                </a:lnTo>
                <a:lnTo>
                  <a:pt x="816863" y="765048"/>
                </a:lnTo>
                <a:lnTo>
                  <a:pt x="896112" y="777240"/>
                </a:lnTo>
                <a:lnTo>
                  <a:pt x="923543" y="777240"/>
                </a:lnTo>
                <a:lnTo>
                  <a:pt x="990600" y="783336"/>
                </a:lnTo>
                <a:lnTo>
                  <a:pt x="1039367" y="783336"/>
                </a:lnTo>
                <a:lnTo>
                  <a:pt x="1240536" y="783336"/>
                </a:lnTo>
                <a:lnTo>
                  <a:pt x="1146048" y="752856"/>
                </a:lnTo>
                <a:lnTo>
                  <a:pt x="701039" y="594360"/>
                </a:lnTo>
                <a:lnTo>
                  <a:pt x="463296" y="368808"/>
                </a:lnTo>
                <a:lnTo>
                  <a:pt x="338327" y="134112"/>
                </a:lnTo>
                <a:lnTo>
                  <a:pt x="310896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114288" y="3362452"/>
            <a:ext cx="228600" cy="249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114288" y="3362452"/>
            <a:ext cx="228600" cy="250190"/>
          </a:xfrm>
          <a:custGeom>
            <a:avLst/>
            <a:gdLst/>
            <a:ahLst/>
            <a:cxnLst/>
            <a:rect l="l" t="t" r="r" b="b"/>
            <a:pathLst>
              <a:path w="228600" h="250189">
                <a:moveTo>
                  <a:pt x="0" y="0"/>
                </a:moveTo>
                <a:lnTo>
                  <a:pt x="0" y="249936"/>
                </a:lnTo>
                <a:lnTo>
                  <a:pt x="228600" y="249936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370320" y="3359403"/>
            <a:ext cx="225551" cy="259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370320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8"/>
                </a:lnTo>
                <a:lnTo>
                  <a:pt x="225551" y="131064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398008" y="2769107"/>
            <a:ext cx="950976" cy="782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398008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20"/>
                </a:lnTo>
                <a:lnTo>
                  <a:pt x="152400" y="67056"/>
                </a:lnTo>
                <a:lnTo>
                  <a:pt x="155447" y="88392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8496"/>
                </a:lnTo>
                <a:lnTo>
                  <a:pt x="173736" y="176784"/>
                </a:lnTo>
                <a:lnTo>
                  <a:pt x="185927" y="201168"/>
                </a:lnTo>
                <a:lnTo>
                  <a:pt x="198119" y="225552"/>
                </a:lnTo>
                <a:lnTo>
                  <a:pt x="207263" y="252984"/>
                </a:lnTo>
                <a:lnTo>
                  <a:pt x="219455" y="271272"/>
                </a:lnTo>
                <a:lnTo>
                  <a:pt x="228600" y="292608"/>
                </a:lnTo>
                <a:lnTo>
                  <a:pt x="243839" y="313944"/>
                </a:lnTo>
                <a:lnTo>
                  <a:pt x="265175" y="347472"/>
                </a:lnTo>
                <a:lnTo>
                  <a:pt x="289559" y="377952"/>
                </a:lnTo>
                <a:lnTo>
                  <a:pt x="323088" y="414528"/>
                </a:lnTo>
                <a:lnTo>
                  <a:pt x="347471" y="435863"/>
                </a:lnTo>
                <a:lnTo>
                  <a:pt x="362712" y="451104"/>
                </a:lnTo>
                <a:lnTo>
                  <a:pt x="399288" y="481584"/>
                </a:lnTo>
                <a:lnTo>
                  <a:pt x="435863" y="509016"/>
                </a:lnTo>
                <a:lnTo>
                  <a:pt x="493775" y="545592"/>
                </a:lnTo>
                <a:lnTo>
                  <a:pt x="527303" y="563880"/>
                </a:lnTo>
                <a:lnTo>
                  <a:pt x="554736" y="576072"/>
                </a:lnTo>
                <a:lnTo>
                  <a:pt x="582167" y="588263"/>
                </a:lnTo>
                <a:lnTo>
                  <a:pt x="618743" y="603504"/>
                </a:lnTo>
                <a:lnTo>
                  <a:pt x="652271" y="615696"/>
                </a:lnTo>
                <a:lnTo>
                  <a:pt x="685800" y="624840"/>
                </a:lnTo>
                <a:lnTo>
                  <a:pt x="716279" y="633984"/>
                </a:lnTo>
                <a:lnTo>
                  <a:pt x="746759" y="640080"/>
                </a:lnTo>
                <a:lnTo>
                  <a:pt x="774191" y="646176"/>
                </a:lnTo>
                <a:lnTo>
                  <a:pt x="804671" y="649224"/>
                </a:lnTo>
                <a:lnTo>
                  <a:pt x="832103" y="655320"/>
                </a:lnTo>
                <a:lnTo>
                  <a:pt x="856488" y="655320"/>
                </a:lnTo>
                <a:lnTo>
                  <a:pt x="890015" y="658368"/>
                </a:lnTo>
                <a:lnTo>
                  <a:pt x="920495" y="661416"/>
                </a:lnTo>
                <a:lnTo>
                  <a:pt x="950976" y="661416"/>
                </a:lnTo>
                <a:lnTo>
                  <a:pt x="950976" y="783336"/>
                </a:lnTo>
                <a:lnTo>
                  <a:pt x="899159" y="780288"/>
                </a:lnTo>
                <a:lnTo>
                  <a:pt x="859536" y="780288"/>
                </a:lnTo>
                <a:lnTo>
                  <a:pt x="822959" y="777240"/>
                </a:lnTo>
                <a:lnTo>
                  <a:pt x="795527" y="771144"/>
                </a:lnTo>
                <a:lnTo>
                  <a:pt x="765047" y="768096"/>
                </a:lnTo>
                <a:lnTo>
                  <a:pt x="728471" y="762000"/>
                </a:lnTo>
                <a:lnTo>
                  <a:pt x="704088" y="755904"/>
                </a:lnTo>
                <a:lnTo>
                  <a:pt x="667512" y="749808"/>
                </a:lnTo>
                <a:lnTo>
                  <a:pt x="633983" y="737616"/>
                </a:lnTo>
                <a:lnTo>
                  <a:pt x="606551" y="728472"/>
                </a:lnTo>
                <a:lnTo>
                  <a:pt x="573024" y="719328"/>
                </a:lnTo>
                <a:lnTo>
                  <a:pt x="545591" y="710184"/>
                </a:lnTo>
                <a:lnTo>
                  <a:pt x="505967" y="691896"/>
                </a:lnTo>
                <a:lnTo>
                  <a:pt x="472439" y="676656"/>
                </a:lnTo>
                <a:lnTo>
                  <a:pt x="426719" y="655320"/>
                </a:lnTo>
                <a:lnTo>
                  <a:pt x="387095" y="630936"/>
                </a:lnTo>
                <a:lnTo>
                  <a:pt x="350519" y="606552"/>
                </a:lnTo>
                <a:lnTo>
                  <a:pt x="323088" y="585216"/>
                </a:lnTo>
                <a:lnTo>
                  <a:pt x="280415" y="557784"/>
                </a:lnTo>
                <a:lnTo>
                  <a:pt x="243839" y="524256"/>
                </a:lnTo>
                <a:lnTo>
                  <a:pt x="210312" y="490728"/>
                </a:lnTo>
                <a:lnTo>
                  <a:pt x="182879" y="460248"/>
                </a:lnTo>
                <a:lnTo>
                  <a:pt x="164591" y="435863"/>
                </a:lnTo>
                <a:lnTo>
                  <a:pt x="143255" y="411480"/>
                </a:lnTo>
                <a:lnTo>
                  <a:pt x="128015" y="393192"/>
                </a:lnTo>
                <a:lnTo>
                  <a:pt x="115824" y="371856"/>
                </a:lnTo>
                <a:lnTo>
                  <a:pt x="100583" y="347472"/>
                </a:lnTo>
                <a:lnTo>
                  <a:pt x="88391" y="329184"/>
                </a:lnTo>
                <a:lnTo>
                  <a:pt x="76200" y="301752"/>
                </a:lnTo>
                <a:lnTo>
                  <a:pt x="64007" y="274320"/>
                </a:lnTo>
                <a:lnTo>
                  <a:pt x="51815" y="246887"/>
                </a:lnTo>
                <a:lnTo>
                  <a:pt x="39624" y="219456"/>
                </a:lnTo>
                <a:lnTo>
                  <a:pt x="30479" y="185928"/>
                </a:lnTo>
                <a:lnTo>
                  <a:pt x="21336" y="161544"/>
                </a:lnTo>
                <a:lnTo>
                  <a:pt x="12191" y="131063"/>
                </a:lnTo>
                <a:lnTo>
                  <a:pt x="9143" y="100584"/>
                </a:lnTo>
                <a:lnTo>
                  <a:pt x="3047" y="60960"/>
                </a:lnTo>
                <a:lnTo>
                  <a:pt x="3047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724400" y="3728211"/>
            <a:ext cx="1051560" cy="335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690872" y="2771139"/>
            <a:ext cx="1115566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696967" y="2771139"/>
            <a:ext cx="1103630" cy="1103630"/>
          </a:xfrm>
          <a:custGeom>
            <a:avLst/>
            <a:gdLst/>
            <a:ahLst/>
            <a:cxnLst/>
            <a:rect l="l" t="t" r="r" b="b"/>
            <a:pathLst>
              <a:path w="1103629" h="1103629">
                <a:moveTo>
                  <a:pt x="737616" y="990600"/>
                </a:moveTo>
                <a:lnTo>
                  <a:pt x="1103376" y="990600"/>
                </a:lnTo>
                <a:lnTo>
                  <a:pt x="518160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7616" y="0"/>
                </a:lnTo>
                <a:lnTo>
                  <a:pt x="737616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9027" y="432815"/>
            <a:ext cx="62795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Principales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atribuciones de </a:t>
            </a:r>
            <a:r>
              <a:rPr sz="2800" spc="5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DNCP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2208" y="276809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32103" y="1708911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32103" y="1742439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02208" y="3560571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02208" y="5002276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155700" y="1856232"/>
            <a:ext cx="8628633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16255" algn="just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Normar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los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procedimientos contables para el registro  sistemático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todas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las</a:t>
            </a:r>
            <a:r>
              <a:rPr sz="2300" b="1" spc="-6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transacciones</a:t>
            </a:r>
            <a:endParaRPr sz="2300" dirty="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Elaborar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los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informes financieros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</a:t>
            </a:r>
            <a:r>
              <a:rPr sz="2300" b="1" spc="-12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gestión</a:t>
            </a:r>
            <a:endParaRPr sz="2300" dirty="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Recibir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y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procesar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las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RENDICIONES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CUENTA para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  </a:t>
            </a:r>
            <a:r>
              <a:rPr lang="es-PE" sz="2300" b="1" dirty="0" smtClean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 smtClean="0">
                <a:solidFill>
                  <a:srgbClr val="F9FC00"/>
                </a:solidFill>
                <a:latin typeface="Arial"/>
                <a:cs typeface="Arial"/>
              </a:rPr>
              <a:t>elaboración</a:t>
            </a:r>
            <a:r>
              <a:rPr sz="2300" b="1" spc="-5" dirty="0" smtClean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2300" b="1" spc="-5" dirty="0">
                <a:solidFill>
                  <a:srgbClr val="00FF00"/>
                </a:solidFill>
                <a:latin typeface="Arial"/>
                <a:cs typeface="Arial"/>
              </a:rPr>
              <a:t>CUENTA GENERAL DE </a:t>
            </a:r>
            <a:r>
              <a:rPr sz="2300" b="1" spc="15" dirty="0">
                <a:solidFill>
                  <a:srgbClr val="00FF00"/>
                </a:solidFill>
                <a:latin typeface="Arial"/>
                <a:cs typeface="Arial"/>
              </a:rPr>
              <a:t>LA</a:t>
            </a:r>
            <a:r>
              <a:rPr sz="2300" b="1" spc="-9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FF00"/>
                </a:solidFill>
                <a:latin typeface="Arial"/>
                <a:cs typeface="Arial"/>
              </a:rPr>
              <a:t>REPÚBLICA</a:t>
            </a:r>
            <a:endParaRPr sz="2300" dirty="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Evaluar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aplicación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las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normas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2300" b="1" spc="-8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contabilidad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2208" y="615442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460501" y="1480510"/>
            <a:ext cx="8458200" cy="476476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530860" indent="-497205">
              <a:lnSpc>
                <a:spcPct val="100000"/>
              </a:lnSpc>
              <a:spcBef>
                <a:spcPts val="994"/>
              </a:spcBef>
              <a:buClr>
                <a:srgbClr val="FFFFFF"/>
              </a:buClr>
              <a:buSzPct val="120833"/>
              <a:buFont typeface="Marlett"/>
              <a:buChar char=""/>
              <a:tabLst>
                <a:tab pos="530860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BCRP</a:t>
            </a:r>
            <a:endParaRPr sz="2400" dirty="0">
              <a:latin typeface="Verdana"/>
              <a:cs typeface="Verdana"/>
            </a:endParaRPr>
          </a:p>
          <a:p>
            <a:pPr marL="424180" indent="-411480">
              <a:lnSpc>
                <a:spcPct val="100000"/>
              </a:lnSpc>
              <a:spcBef>
                <a:spcPts val="740"/>
              </a:spcBef>
              <a:buClr>
                <a:srgbClr val="FFFFFF"/>
              </a:buClr>
              <a:buFont typeface="Marlett"/>
              <a:buChar char=""/>
              <a:tabLst>
                <a:tab pos="424180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CONASEV</a:t>
            </a:r>
            <a:endParaRPr sz="2400" dirty="0">
              <a:latin typeface="Verdana"/>
              <a:cs typeface="Verdana"/>
            </a:endParaRPr>
          </a:p>
          <a:p>
            <a:pPr marL="424180" indent="-41148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Marlett"/>
              <a:buChar char=""/>
              <a:tabLst>
                <a:tab pos="424180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SBS</a:t>
            </a:r>
            <a:endParaRPr sz="2400" dirty="0">
              <a:latin typeface="Verdana"/>
              <a:cs typeface="Verdana"/>
            </a:endParaRPr>
          </a:p>
          <a:p>
            <a:pPr marL="424180" indent="-41148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Marlett"/>
              <a:buChar char=""/>
              <a:tabLst>
                <a:tab pos="424180" algn="l"/>
              </a:tabLst>
            </a:pPr>
            <a:r>
              <a:rPr sz="2400" b="1" dirty="0">
                <a:solidFill>
                  <a:srgbClr val="F9FC00"/>
                </a:solidFill>
                <a:latin typeface="Verdana"/>
                <a:cs typeface="Verdana"/>
              </a:rPr>
              <a:t>SUNAT</a:t>
            </a:r>
            <a:endParaRPr sz="2400" dirty="0">
              <a:latin typeface="Verdana"/>
              <a:cs typeface="Verdana"/>
            </a:endParaRPr>
          </a:p>
          <a:p>
            <a:pPr marL="424180" indent="-41148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Marlett"/>
              <a:buChar char=""/>
              <a:tabLst>
                <a:tab pos="424180" algn="l"/>
              </a:tabLst>
            </a:pPr>
            <a:r>
              <a:rPr sz="2400" b="1" dirty="0">
                <a:solidFill>
                  <a:srgbClr val="F9FC00"/>
                </a:solidFill>
                <a:latin typeface="Verdana"/>
                <a:cs typeface="Verdana"/>
              </a:rPr>
              <a:t>INEI</a:t>
            </a:r>
            <a:endParaRPr sz="2400" dirty="0">
              <a:latin typeface="Verdana"/>
              <a:cs typeface="Verdana"/>
            </a:endParaRPr>
          </a:p>
          <a:p>
            <a:pPr marL="424180" indent="-41148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Marlett"/>
              <a:buChar char=""/>
              <a:tabLst>
                <a:tab pos="424180" algn="l"/>
              </a:tabLst>
            </a:pPr>
            <a:r>
              <a:rPr sz="2400" b="1" dirty="0">
                <a:solidFill>
                  <a:srgbClr val="F9FC00"/>
                </a:solidFill>
                <a:latin typeface="Verdana"/>
                <a:cs typeface="Verdana"/>
              </a:rPr>
              <a:t>FONAFE</a:t>
            </a:r>
            <a:endParaRPr sz="2400" dirty="0">
              <a:latin typeface="Verdana"/>
              <a:cs typeface="Verdana"/>
            </a:endParaRPr>
          </a:p>
          <a:p>
            <a:pPr marL="427355" marR="1096010" indent="-427355" algn="just">
              <a:lnSpc>
                <a:spcPct val="125000"/>
              </a:lnSpc>
              <a:buClr>
                <a:srgbClr val="FFFFFF"/>
              </a:buClr>
              <a:buFont typeface="Marlett"/>
              <a:buChar char=""/>
              <a:tabLst>
                <a:tab pos="427355" algn="l"/>
              </a:tabLst>
            </a:pPr>
            <a:r>
              <a:rPr sz="2400" b="1" spc="-5" dirty="0" smtClean="0">
                <a:solidFill>
                  <a:srgbClr val="F9FC00"/>
                </a:solidFill>
                <a:latin typeface="Verdana"/>
                <a:cs typeface="Verdana"/>
              </a:rPr>
              <a:t>Dirección</a:t>
            </a:r>
            <a:r>
              <a:rPr lang="es-PE" sz="2400" b="1" spc="-5" dirty="0" smtClean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400" b="1" spc="-5" dirty="0" smtClean="0">
                <a:solidFill>
                  <a:srgbClr val="F9FC00"/>
                </a:solidFill>
                <a:latin typeface="Verdana"/>
                <a:cs typeface="Verdana"/>
              </a:rPr>
              <a:t>Nacional </a:t>
            </a: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Contabilidad  Pública</a:t>
            </a:r>
            <a:endParaRPr sz="2400" dirty="0">
              <a:latin typeface="Verdana"/>
              <a:cs typeface="Verdana"/>
            </a:endParaRPr>
          </a:p>
          <a:p>
            <a:pPr marL="426720" indent="-414655" algn="just">
              <a:lnSpc>
                <a:spcPct val="100000"/>
              </a:lnSpc>
              <a:spcBef>
                <a:spcPts val="145"/>
              </a:spcBef>
              <a:buClr>
                <a:srgbClr val="FFFFFF"/>
              </a:buClr>
              <a:buFont typeface="Marlett"/>
              <a:buChar char=""/>
              <a:tabLst>
                <a:tab pos="427355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Federación de Colegios de</a:t>
            </a:r>
            <a:r>
              <a:rPr sz="2400" b="1" spc="50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Contadores</a:t>
            </a:r>
            <a:endParaRPr sz="2400" dirty="0">
              <a:latin typeface="Verdana"/>
              <a:cs typeface="Verdana"/>
            </a:endParaRPr>
          </a:p>
          <a:p>
            <a:pPr marL="426720" indent="-414655" algn="just">
              <a:lnSpc>
                <a:spcPts val="2870"/>
              </a:lnSpc>
              <a:buClr>
                <a:srgbClr val="FFFFFF"/>
              </a:buClr>
              <a:buFont typeface="Marlett"/>
              <a:buChar char=""/>
              <a:tabLst>
                <a:tab pos="427355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Facultad de Ciencias Contables</a:t>
            </a:r>
            <a:endParaRPr sz="2400" dirty="0">
              <a:latin typeface="Verdana"/>
              <a:cs typeface="Verdana"/>
            </a:endParaRPr>
          </a:p>
          <a:p>
            <a:pPr marL="427355" marR="142240" indent="-427355" algn="just">
              <a:lnSpc>
                <a:spcPts val="2880"/>
              </a:lnSpc>
              <a:spcBef>
                <a:spcPts val="85"/>
              </a:spcBef>
              <a:buClr>
                <a:srgbClr val="FFFFFF"/>
              </a:buClr>
              <a:buFont typeface="Marlett"/>
              <a:buChar char=""/>
              <a:tabLst>
                <a:tab pos="427355" algn="l"/>
              </a:tabLst>
            </a:pP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Confederación Nacional de  Instituciones Empresariales</a:t>
            </a:r>
            <a:r>
              <a:rPr sz="2400" b="1" dirty="0">
                <a:solidFill>
                  <a:srgbClr val="F9FC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9FC00"/>
                </a:solidFill>
                <a:latin typeface="Verdana"/>
                <a:cs typeface="Verdana"/>
              </a:rPr>
              <a:t>Privadas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0362" y="512064"/>
            <a:ext cx="868172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spc="-5" dirty="0">
                <a:solidFill>
                  <a:srgbClr val="06FD1C"/>
                </a:solidFill>
              </a:rPr>
              <a:t>CONSEJO NORMATIVO </a:t>
            </a:r>
            <a:r>
              <a:rPr sz="3400" spc="-15" dirty="0">
                <a:solidFill>
                  <a:srgbClr val="06FD1C"/>
                </a:solidFill>
              </a:rPr>
              <a:t>DE</a:t>
            </a:r>
            <a:r>
              <a:rPr sz="3400" spc="-35" dirty="0">
                <a:solidFill>
                  <a:srgbClr val="06FD1C"/>
                </a:solidFill>
              </a:rPr>
              <a:t> </a:t>
            </a:r>
            <a:r>
              <a:rPr sz="3400" spc="-5" dirty="0">
                <a:solidFill>
                  <a:srgbClr val="06FD1C"/>
                </a:solidFill>
              </a:rPr>
              <a:t>CONTABILIDAD</a:t>
            </a:r>
            <a:endParaRPr sz="3400" dirty="0"/>
          </a:p>
        </p:txBody>
      </p:sp>
      <p:sp>
        <p:nvSpPr>
          <p:cNvPr id="7" name="object 7"/>
          <p:cNvSpPr/>
          <p:nvPr/>
        </p:nvSpPr>
        <p:spPr>
          <a:xfrm>
            <a:off x="1078990" y="1327911"/>
            <a:ext cx="8382000" cy="0"/>
          </a:xfrm>
          <a:custGeom>
            <a:avLst/>
            <a:gdLst/>
            <a:ahLst/>
            <a:cxnLst/>
            <a:rect l="l" t="t" r="r" b="b"/>
            <a:pathLst>
              <a:path w="8382000">
                <a:moveTo>
                  <a:pt x="0" y="0"/>
                </a:moveTo>
                <a:lnTo>
                  <a:pt x="8382001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78990" y="1361439"/>
            <a:ext cx="8382000" cy="0"/>
          </a:xfrm>
          <a:custGeom>
            <a:avLst/>
            <a:gdLst/>
            <a:ahLst/>
            <a:cxnLst/>
            <a:rect l="l" t="t" r="r" b="b"/>
            <a:pathLst>
              <a:path w="8382000">
                <a:moveTo>
                  <a:pt x="0" y="0"/>
                </a:moveTo>
                <a:lnTo>
                  <a:pt x="8382001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816607" y="1545844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800"/>
                </a:lnTo>
              </a:path>
            </a:pathLst>
          </a:custGeom>
          <a:ln w="12190">
            <a:solidFill>
              <a:srgbClr val="00FD6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5643" y="6629400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178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0096" y="3200907"/>
            <a:ext cx="7775575" cy="570028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47345">
              <a:lnSpc>
                <a:spcPct val="100000"/>
              </a:lnSpc>
              <a:spcBef>
                <a:spcPts val="365"/>
              </a:spcBef>
            </a:pPr>
            <a:r>
              <a:rPr sz="3400" dirty="0">
                <a:solidFill>
                  <a:srgbClr val="FFC000"/>
                </a:solidFill>
                <a:latin typeface="Verdana"/>
                <a:cs typeface="Verdana"/>
              </a:rPr>
              <a:t>9.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PRESUPUESTO </a:t>
            </a:r>
            <a:r>
              <a:rPr sz="3400" spc="5" dirty="0">
                <a:solidFill>
                  <a:srgbClr val="66FF33"/>
                </a:solidFill>
                <a:latin typeface="Verdana"/>
                <a:cs typeface="Verdana"/>
              </a:rPr>
              <a:t>Y</a:t>
            </a:r>
            <a:r>
              <a:rPr sz="3400" spc="-2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CONTROL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770120" y="3274059"/>
            <a:ext cx="1600200" cy="832920"/>
          </a:xfrm>
          <a:prstGeom prst="rect">
            <a:avLst/>
          </a:prstGeom>
          <a:solidFill>
            <a:srgbClr val="0000CC"/>
          </a:solidFill>
          <a:ln w="9142">
            <a:solidFill>
              <a:srgbClr val="FFFF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800" b="1" dirty="0">
                <a:solidFill>
                  <a:srgbClr val="FF6600"/>
                </a:solidFill>
                <a:latin typeface="Bookman Old Style"/>
                <a:cs typeface="Bookman Old Style"/>
              </a:rPr>
              <a:t>III</a:t>
            </a:r>
            <a:endParaRPr sz="1800" dirty="0">
              <a:latin typeface="Bookman Old Style"/>
              <a:cs typeface="Bookman Old Style"/>
            </a:endParaRPr>
          </a:p>
          <a:p>
            <a:pPr marL="130810" marR="121920" indent="-635" algn="ctr">
              <a:lnSpc>
                <a:spcPts val="1610"/>
              </a:lnSpc>
              <a:spcBef>
                <a:spcPts val="844"/>
              </a:spcBef>
            </a:pP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Actividades de  Control</a:t>
            </a:r>
            <a:r>
              <a:rPr sz="14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Arial"/>
                <a:cs typeface="Arial"/>
              </a:rPr>
              <a:t>Externo</a:t>
            </a:r>
            <a:endParaRPr sz="1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2311" y="1643379"/>
            <a:ext cx="1487805" cy="805349"/>
          </a:xfrm>
          <a:prstGeom prst="rect">
            <a:avLst/>
          </a:prstGeom>
          <a:ln w="9142">
            <a:solidFill>
              <a:srgbClr val="FFFF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800" b="1" dirty="0">
                <a:solidFill>
                  <a:srgbClr val="FF6600"/>
                </a:solidFill>
                <a:latin typeface="Bookman Old Style"/>
                <a:cs typeface="Bookman Old Style"/>
              </a:rPr>
              <a:t>II</a:t>
            </a:r>
            <a:endParaRPr sz="1800" dirty="0">
              <a:latin typeface="Bookman Old Style"/>
              <a:cs typeface="Bookman Old Style"/>
            </a:endParaRPr>
          </a:p>
          <a:p>
            <a:pPr marL="103505" marR="97155" indent="-635" algn="ctr">
              <a:lnSpc>
                <a:spcPts val="1630"/>
              </a:lnSpc>
              <a:spcBef>
                <a:spcPts val="830"/>
              </a:spcBef>
            </a:pP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Actividades de  Control</a:t>
            </a:r>
            <a:r>
              <a:rPr sz="1400" b="1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Arial"/>
                <a:cs typeface="Arial"/>
              </a:rPr>
              <a:t>Interno</a:t>
            </a:r>
            <a:endParaRPr sz="1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6016" y="3292347"/>
            <a:ext cx="1600200" cy="840615"/>
          </a:xfrm>
          <a:prstGeom prst="rect">
            <a:avLst/>
          </a:prstGeom>
          <a:solidFill>
            <a:srgbClr val="0000CC"/>
          </a:solidFill>
          <a:ln w="9142">
            <a:solidFill>
              <a:srgbClr val="FFFF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800" b="1" spc="-5" dirty="0">
                <a:solidFill>
                  <a:srgbClr val="FF6600"/>
                </a:solidFill>
                <a:latin typeface="Bookman Old Style"/>
                <a:cs typeface="Bookman Old Style"/>
              </a:rPr>
              <a:t>IV</a:t>
            </a:r>
            <a:endParaRPr sz="1800" dirty="0">
              <a:latin typeface="Bookman Old Style"/>
              <a:cs typeface="Bookman Old Style"/>
            </a:endParaRPr>
          </a:p>
          <a:p>
            <a:pPr marL="149225" marR="144145" algn="ctr">
              <a:lnSpc>
                <a:spcPct val="100000"/>
              </a:lnSpc>
              <a:spcBef>
                <a:spcPts val="735"/>
              </a:spcBef>
            </a:pP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Auditoria  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Gube</a:t>
            </a:r>
            <a:r>
              <a:rPr sz="1400" b="1" spc="25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na</a:t>
            </a:r>
            <a:r>
              <a:rPr sz="1400" b="1" spc="-5" dirty="0">
                <a:solidFill>
                  <a:srgbClr val="FFC000"/>
                </a:solidFill>
                <a:latin typeface="Arial"/>
                <a:cs typeface="Arial"/>
              </a:rPr>
              <a:t>m</a:t>
            </a:r>
            <a:r>
              <a:rPr sz="1400" b="1" spc="10" dirty="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sz="1400" b="1" spc="-15" dirty="0">
                <a:solidFill>
                  <a:srgbClr val="FFC000"/>
                </a:solidFill>
                <a:latin typeface="Arial"/>
                <a:cs typeface="Arial"/>
              </a:rPr>
              <a:t>nt</a:t>
            </a:r>
            <a:r>
              <a:rPr sz="1400" b="1" spc="1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endParaRPr sz="1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6016" y="4886452"/>
            <a:ext cx="1600200" cy="1038105"/>
          </a:xfrm>
          <a:prstGeom prst="rect">
            <a:avLst/>
          </a:prstGeom>
          <a:solidFill>
            <a:srgbClr val="0000CC"/>
          </a:solidFill>
          <a:ln w="9142">
            <a:solidFill>
              <a:srgbClr val="FFFF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800" b="1" spc="-5" dirty="0">
                <a:solidFill>
                  <a:srgbClr val="FF6600"/>
                </a:solidFill>
                <a:latin typeface="Bookman Old Style"/>
                <a:cs typeface="Bookman Old Style"/>
              </a:rPr>
              <a:t>V</a:t>
            </a:r>
            <a:endParaRPr sz="1800" dirty="0">
              <a:latin typeface="Bookman Old Style"/>
              <a:cs typeface="Bookman Old Style"/>
            </a:endParaRPr>
          </a:p>
          <a:p>
            <a:pPr marL="347345" marR="341630" algn="ctr">
              <a:lnSpc>
                <a:spcPts val="1630"/>
              </a:lnSpc>
              <a:spcBef>
                <a:spcPts val="830"/>
              </a:spcBef>
            </a:pPr>
            <a:r>
              <a:rPr sz="1400" b="1" spc="-5" dirty="0" smtClean="0">
                <a:latin typeface="Arial"/>
                <a:cs typeface="Arial"/>
              </a:rPr>
              <a:t>I</a:t>
            </a:r>
            <a:r>
              <a:rPr lang="es-PE" sz="1400" b="1" spc="-5" dirty="0" smtClean="0">
                <a:solidFill>
                  <a:srgbClr val="FFC000"/>
                </a:solidFill>
                <a:latin typeface="Arial"/>
                <a:cs typeface="Arial"/>
              </a:rPr>
              <a:t>In</a:t>
            </a:r>
            <a:r>
              <a:rPr sz="1400" b="1" spc="-5" dirty="0" smtClean="0">
                <a:solidFill>
                  <a:srgbClr val="FFC000"/>
                </a:solidFill>
                <a:latin typeface="Arial"/>
                <a:cs typeface="Arial"/>
              </a:rPr>
              <a:t>forme</a:t>
            </a:r>
            <a:r>
              <a:rPr sz="1400" b="1" spc="-105" dirty="0" smtClean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Arial"/>
                <a:cs typeface="Arial"/>
              </a:rPr>
              <a:t>de  Auditoria</a:t>
            </a:r>
            <a:endParaRPr sz="1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50664" y="2929635"/>
            <a:ext cx="436245" cy="9525"/>
          </a:xfrm>
          <a:custGeom>
            <a:avLst/>
            <a:gdLst/>
            <a:ahLst/>
            <a:cxnLst/>
            <a:rect l="l" t="t" r="r" b="b"/>
            <a:pathLst>
              <a:path w="436245" h="9525">
                <a:moveTo>
                  <a:pt x="30480" y="0"/>
                </a:moveTo>
                <a:lnTo>
                  <a:pt x="3048" y="0"/>
                </a:lnTo>
                <a:lnTo>
                  <a:pt x="0" y="3048"/>
                </a:lnTo>
                <a:lnTo>
                  <a:pt x="3048" y="9143"/>
                </a:lnTo>
                <a:lnTo>
                  <a:pt x="30480" y="9143"/>
                </a:lnTo>
                <a:lnTo>
                  <a:pt x="36575" y="3048"/>
                </a:lnTo>
                <a:lnTo>
                  <a:pt x="30480" y="0"/>
                </a:lnTo>
                <a:close/>
              </a:path>
              <a:path w="436245" h="9525">
                <a:moveTo>
                  <a:pt x="97536" y="0"/>
                </a:moveTo>
                <a:lnTo>
                  <a:pt x="70103" y="0"/>
                </a:lnTo>
                <a:lnTo>
                  <a:pt x="64008" y="3048"/>
                </a:lnTo>
                <a:lnTo>
                  <a:pt x="70103" y="9143"/>
                </a:lnTo>
                <a:lnTo>
                  <a:pt x="97536" y="9143"/>
                </a:lnTo>
                <a:lnTo>
                  <a:pt x="103632" y="3048"/>
                </a:lnTo>
                <a:lnTo>
                  <a:pt x="97536" y="0"/>
                </a:lnTo>
                <a:close/>
              </a:path>
              <a:path w="436245" h="9525">
                <a:moveTo>
                  <a:pt x="164591" y="0"/>
                </a:moveTo>
                <a:lnTo>
                  <a:pt x="137160" y="0"/>
                </a:lnTo>
                <a:lnTo>
                  <a:pt x="131063" y="3048"/>
                </a:lnTo>
                <a:lnTo>
                  <a:pt x="137160" y="9143"/>
                </a:lnTo>
                <a:lnTo>
                  <a:pt x="164591" y="9143"/>
                </a:lnTo>
                <a:lnTo>
                  <a:pt x="170687" y="3048"/>
                </a:lnTo>
                <a:lnTo>
                  <a:pt x="164591" y="0"/>
                </a:lnTo>
                <a:close/>
              </a:path>
              <a:path w="436245" h="9525">
                <a:moveTo>
                  <a:pt x="231648" y="0"/>
                </a:moveTo>
                <a:lnTo>
                  <a:pt x="204215" y="0"/>
                </a:lnTo>
                <a:lnTo>
                  <a:pt x="198120" y="3048"/>
                </a:lnTo>
                <a:lnTo>
                  <a:pt x="204215" y="9143"/>
                </a:lnTo>
                <a:lnTo>
                  <a:pt x="231648" y="9143"/>
                </a:lnTo>
                <a:lnTo>
                  <a:pt x="237744" y="3048"/>
                </a:lnTo>
                <a:lnTo>
                  <a:pt x="231648" y="0"/>
                </a:lnTo>
                <a:close/>
              </a:path>
              <a:path w="436245" h="9525">
                <a:moveTo>
                  <a:pt x="298703" y="0"/>
                </a:moveTo>
                <a:lnTo>
                  <a:pt x="271272" y="0"/>
                </a:lnTo>
                <a:lnTo>
                  <a:pt x="265175" y="3048"/>
                </a:lnTo>
                <a:lnTo>
                  <a:pt x="271272" y="9143"/>
                </a:lnTo>
                <a:lnTo>
                  <a:pt x="298703" y="9143"/>
                </a:lnTo>
                <a:lnTo>
                  <a:pt x="304800" y="3048"/>
                </a:lnTo>
                <a:lnTo>
                  <a:pt x="298703" y="0"/>
                </a:lnTo>
                <a:close/>
              </a:path>
              <a:path w="436245" h="9525">
                <a:moveTo>
                  <a:pt x="365760" y="0"/>
                </a:moveTo>
                <a:lnTo>
                  <a:pt x="335280" y="0"/>
                </a:lnTo>
                <a:lnTo>
                  <a:pt x="332232" y="3048"/>
                </a:lnTo>
                <a:lnTo>
                  <a:pt x="335280" y="9143"/>
                </a:lnTo>
                <a:lnTo>
                  <a:pt x="365760" y="9143"/>
                </a:lnTo>
                <a:lnTo>
                  <a:pt x="368808" y="3048"/>
                </a:lnTo>
                <a:lnTo>
                  <a:pt x="365760" y="0"/>
                </a:lnTo>
                <a:close/>
              </a:path>
              <a:path w="436245" h="9525">
                <a:moveTo>
                  <a:pt x="432815" y="0"/>
                </a:moveTo>
                <a:lnTo>
                  <a:pt x="402336" y="0"/>
                </a:lnTo>
                <a:lnTo>
                  <a:pt x="399288" y="3048"/>
                </a:lnTo>
                <a:lnTo>
                  <a:pt x="402336" y="9143"/>
                </a:lnTo>
                <a:lnTo>
                  <a:pt x="432815" y="9143"/>
                </a:lnTo>
                <a:lnTo>
                  <a:pt x="435863" y="3048"/>
                </a:lnTo>
                <a:lnTo>
                  <a:pt x="432815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017008" y="2929635"/>
            <a:ext cx="436245" cy="9525"/>
          </a:xfrm>
          <a:custGeom>
            <a:avLst/>
            <a:gdLst/>
            <a:ahLst/>
            <a:cxnLst/>
            <a:rect l="l" t="t" r="r" b="b"/>
            <a:pathLst>
              <a:path w="436245" h="9525">
                <a:moveTo>
                  <a:pt x="33527" y="0"/>
                </a:moveTo>
                <a:lnTo>
                  <a:pt x="3047" y="0"/>
                </a:lnTo>
                <a:lnTo>
                  <a:pt x="0" y="3048"/>
                </a:lnTo>
                <a:lnTo>
                  <a:pt x="3047" y="9143"/>
                </a:lnTo>
                <a:lnTo>
                  <a:pt x="33527" y="9143"/>
                </a:lnTo>
                <a:lnTo>
                  <a:pt x="36575" y="3048"/>
                </a:lnTo>
                <a:lnTo>
                  <a:pt x="33527" y="0"/>
                </a:lnTo>
                <a:close/>
              </a:path>
              <a:path w="436245" h="9525">
                <a:moveTo>
                  <a:pt x="97536" y="0"/>
                </a:moveTo>
                <a:lnTo>
                  <a:pt x="70103" y="0"/>
                </a:lnTo>
                <a:lnTo>
                  <a:pt x="67055" y="3048"/>
                </a:lnTo>
                <a:lnTo>
                  <a:pt x="70103" y="9143"/>
                </a:lnTo>
                <a:lnTo>
                  <a:pt x="97536" y="9143"/>
                </a:lnTo>
                <a:lnTo>
                  <a:pt x="103631" y="3048"/>
                </a:lnTo>
                <a:lnTo>
                  <a:pt x="97536" y="0"/>
                </a:lnTo>
                <a:close/>
              </a:path>
              <a:path w="436245" h="9525">
                <a:moveTo>
                  <a:pt x="164591" y="0"/>
                </a:moveTo>
                <a:lnTo>
                  <a:pt x="137159" y="0"/>
                </a:lnTo>
                <a:lnTo>
                  <a:pt x="131063" y="3048"/>
                </a:lnTo>
                <a:lnTo>
                  <a:pt x="137159" y="9143"/>
                </a:lnTo>
                <a:lnTo>
                  <a:pt x="164591" y="9143"/>
                </a:lnTo>
                <a:lnTo>
                  <a:pt x="170687" y="3048"/>
                </a:lnTo>
                <a:lnTo>
                  <a:pt x="164591" y="0"/>
                </a:lnTo>
                <a:close/>
              </a:path>
              <a:path w="436245" h="9525">
                <a:moveTo>
                  <a:pt x="231647" y="0"/>
                </a:moveTo>
                <a:lnTo>
                  <a:pt x="204215" y="0"/>
                </a:lnTo>
                <a:lnTo>
                  <a:pt x="198119" y="3048"/>
                </a:lnTo>
                <a:lnTo>
                  <a:pt x="204215" y="9143"/>
                </a:lnTo>
                <a:lnTo>
                  <a:pt x="231647" y="9143"/>
                </a:lnTo>
                <a:lnTo>
                  <a:pt x="237743" y="3048"/>
                </a:lnTo>
                <a:lnTo>
                  <a:pt x="231647" y="0"/>
                </a:lnTo>
                <a:close/>
              </a:path>
              <a:path w="436245" h="9525">
                <a:moveTo>
                  <a:pt x="298703" y="0"/>
                </a:moveTo>
                <a:lnTo>
                  <a:pt x="271271" y="0"/>
                </a:lnTo>
                <a:lnTo>
                  <a:pt x="265175" y="3048"/>
                </a:lnTo>
                <a:lnTo>
                  <a:pt x="271271" y="9143"/>
                </a:lnTo>
                <a:lnTo>
                  <a:pt x="298703" y="9143"/>
                </a:lnTo>
                <a:lnTo>
                  <a:pt x="304800" y="3048"/>
                </a:lnTo>
                <a:lnTo>
                  <a:pt x="298703" y="0"/>
                </a:lnTo>
                <a:close/>
              </a:path>
              <a:path w="436245" h="9525">
                <a:moveTo>
                  <a:pt x="365759" y="0"/>
                </a:moveTo>
                <a:lnTo>
                  <a:pt x="338327" y="0"/>
                </a:lnTo>
                <a:lnTo>
                  <a:pt x="332231" y="3048"/>
                </a:lnTo>
                <a:lnTo>
                  <a:pt x="338327" y="9143"/>
                </a:lnTo>
                <a:lnTo>
                  <a:pt x="365759" y="9143"/>
                </a:lnTo>
                <a:lnTo>
                  <a:pt x="371855" y="3048"/>
                </a:lnTo>
                <a:lnTo>
                  <a:pt x="365759" y="0"/>
                </a:lnTo>
                <a:close/>
              </a:path>
              <a:path w="436245" h="9525">
                <a:moveTo>
                  <a:pt x="432815" y="0"/>
                </a:moveTo>
                <a:lnTo>
                  <a:pt x="402336" y="0"/>
                </a:lnTo>
                <a:lnTo>
                  <a:pt x="399288" y="3048"/>
                </a:lnTo>
                <a:lnTo>
                  <a:pt x="402336" y="9143"/>
                </a:lnTo>
                <a:lnTo>
                  <a:pt x="432815" y="9143"/>
                </a:lnTo>
                <a:lnTo>
                  <a:pt x="435863" y="3048"/>
                </a:lnTo>
                <a:lnTo>
                  <a:pt x="432815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483352" y="2929635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3048" y="0"/>
                </a:lnTo>
                <a:lnTo>
                  <a:pt x="0" y="3048"/>
                </a:lnTo>
                <a:lnTo>
                  <a:pt x="3048" y="9143"/>
                </a:lnTo>
                <a:lnTo>
                  <a:pt x="33527" y="9143"/>
                </a:lnTo>
                <a:lnTo>
                  <a:pt x="36575" y="3048"/>
                </a:lnTo>
                <a:lnTo>
                  <a:pt x="33527" y="0"/>
                </a:lnTo>
                <a:close/>
              </a:path>
              <a:path w="439420" h="9525">
                <a:moveTo>
                  <a:pt x="100584" y="0"/>
                </a:moveTo>
                <a:lnTo>
                  <a:pt x="70103" y="0"/>
                </a:lnTo>
                <a:lnTo>
                  <a:pt x="67056" y="3048"/>
                </a:lnTo>
                <a:lnTo>
                  <a:pt x="70103" y="9143"/>
                </a:lnTo>
                <a:lnTo>
                  <a:pt x="100584" y="9143"/>
                </a:lnTo>
                <a:lnTo>
                  <a:pt x="103632" y="3048"/>
                </a:lnTo>
                <a:lnTo>
                  <a:pt x="100584" y="0"/>
                </a:lnTo>
                <a:close/>
              </a:path>
              <a:path w="439420" h="9525">
                <a:moveTo>
                  <a:pt x="164592" y="0"/>
                </a:moveTo>
                <a:lnTo>
                  <a:pt x="137160" y="0"/>
                </a:lnTo>
                <a:lnTo>
                  <a:pt x="134112" y="3048"/>
                </a:lnTo>
                <a:lnTo>
                  <a:pt x="137160" y="9143"/>
                </a:lnTo>
                <a:lnTo>
                  <a:pt x="164592" y="9143"/>
                </a:lnTo>
                <a:lnTo>
                  <a:pt x="170687" y="3048"/>
                </a:lnTo>
                <a:lnTo>
                  <a:pt x="164592" y="0"/>
                </a:lnTo>
                <a:close/>
              </a:path>
              <a:path w="439420" h="9525">
                <a:moveTo>
                  <a:pt x="231648" y="0"/>
                </a:moveTo>
                <a:lnTo>
                  <a:pt x="204215" y="0"/>
                </a:lnTo>
                <a:lnTo>
                  <a:pt x="198120" y="3048"/>
                </a:lnTo>
                <a:lnTo>
                  <a:pt x="204215" y="9143"/>
                </a:lnTo>
                <a:lnTo>
                  <a:pt x="231648" y="9143"/>
                </a:lnTo>
                <a:lnTo>
                  <a:pt x="237744" y="3048"/>
                </a:lnTo>
                <a:lnTo>
                  <a:pt x="231648" y="0"/>
                </a:lnTo>
                <a:close/>
              </a:path>
              <a:path w="439420" h="9525">
                <a:moveTo>
                  <a:pt x="298703" y="0"/>
                </a:moveTo>
                <a:lnTo>
                  <a:pt x="271272" y="0"/>
                </a:lnTo>
                <a:lnTo>
                  <a:pt x="265175" y="3048"/>
                </a:lnTo>
                <a:lnTo>
                  <a:pt x="271272" y="9143"/>
                </a:lnTo>
                <a:lnTo>
                  <a:pt x="298703" y="9143"/>
                </a:lnTo>
                <a:lnTo>
                  <a:pt x="304800" y="3048"/>
                </a:lnTo>
                <a:lnTo>
                  <a:pt x="298703" y="0"/>
                </a:lnTo>
                <a:close/>
              </a:path>
              <a:path w="439420" h="9525">
                <a:moveTo>
                  <a:pt x="365760" y="0"/>
                </a:moveTo>
                <a:lnTo>
                  <a:pt x="338327" y="0"/>
                </a:lnTo>
                <a:lnTo>
                  <a:pt x="332232" y="3048"/>
                </a:lnTo>
                <a:lnTo>
                  <a:pt x="338327" y="9143"/>
                </a:lnTo>
                <a:lnTo>
                  <a:pt x="365760" y="9143"/>
                </a:lnTo>
                <a:lnTo>
                  <a:pt x="371856" y="3048"/>
                </a:lnTo>
                <a:lnTo>
                  <a:pt x="365760" y="0"/>
                </a:lnTo>
                <a:close/>
              </a:path>
              <a:path w="439420" h="9525">
                <a:moveTo>
                  <a:pt x="432815" y="0"/>
                </a:moveTo>
                <a:lnTo>
                  <a:pt x="405384" y="0"/>
                </a:lnTo>
                <a:lnTo>
                  <a:pt x="399288" y="3048"/>
                </a:lnTo>
                <a:lnTo>
                  <a:pt x="405384" y="9143"/>
                </a:lnTo>
                <a:lnTo>
                  <a:pt x="432815" y="9143"/>
                </a:lnTo>
                <a:lnTo>
                  <a:pt x="438912" y="3048"/>
                </a:lnTo>
                <a:lnTo>
                  <a:pt x="432815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949696" y="2929635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3048" y="0"/>
                </a:lnTo>
                <a:lnTo>
                  <a:pt x="0" y="3048"/>
                </a:lnTo>
                <a:lnTo>
                  <a:pt x="3048" y="9143"/>
                </a:lnTo>
                <a:lnTo>
                  <a:pt x="33527" y="9143"/>
                </a:lnTo>
                <a:lnTo>
                  <a:pt x="36575" y="3048"/>
                </a:lnTo>
                <a:lnTo>
                  <a:pt x="33527" y="0"/>
                </a:lnTo>
                <a:close/>
              </a:path>
              <a:path w="439420" h="9525">
                <a:moveTo>
                  <a:pt x="100583" y="0"/>
                </a:moveTo>
                <a:lnTo>
                  <a:pt x="70103" y="0"/>
                </a:lnTo>
                <a:lnTo>
                  <a:pt x="67055" y="3048"/>
                </a:lnTo>
                <a:lnTo>
                  <a:pt x="70103" y="9143"/>
                </a:lnTo>
                <a:lnTo>
                  <a:pt x="100583" y="9143"/>
                </a:lnTo>
                <a:lnTo>
                  <a:pt x="103631" y="3048"/>
                </a:lnTo>
                <a:lnTo>
                  <a:pt x="100583" y="0"/>
                </a:lnTo>
                <a:close/>
              </a:path>
              <a:path w="439420" h="9525">
                <a:moveTo>
                  <a:pt x="167639" y="0"/>
                </a:moveTo>
                <a:lnTo>
                  <a:pt x="137159" y="0"/>
                </a:lnTo>
                <a:lnTo>
                  <a:pt x="134112" y="3048"/>
                </a:lnTo>
                <a:lnTo>
                  <a:pt x="137159" y="9143"/>
                </a:lnTo>
                <a:lnTo>
                  <a:pt x="167639" y="9143"/>
                </a:lnTo>
                <a:lnTo>
                  <a:pt x="170687" y="3048"/>
                </a:lnTo>
                <a:lnTo>
                  <a:pt x="167639" y="0"/>
                </a:lnTo>
                <a:close/>
              </a:path>
              <a:path w="439420" h="9525">
                <a:moveTo>
                  <a:pt x="231648" y="0"/>
                </a:moveTo>
                <a:lnTo>
                  <a:pt x="204215" y="0"/>
                </a:lnTo>
                <a:lnTo>
                  <a:pt x="201167" y="3048"/>
                </a:lnTo>
                <a:lnTo>
                  <a:pt x="204215" y="9143"/>
                </a:lnTo>
                <a:lnTo>
                  <a:pt x="231648" y="9143"/>
                </a:lnTo>
                <a:lnTo>
                  <a:pt x="237743" y="3048"/>
                </a:lnTo>
                <a:lnTo>
                  <a:pt x="231648" y="0"/>
                </a:lnTo>
                <a:close/>
              </a:path>
              <a:path w="439420" h="9525">
                <a:moveTo>
                  <a:pt x="298703" y="0"/>
                </a:moveTo>
                <a:lnTo>
                  <a:pt x="271271" y="0"/>
                </a:lnTo>
                <a:lnTo>
                  <a:pt x="265175" y="3048"/>
                </a:lnTo>
                <a:lnTo>
                  <a:pt x="271271" y="9143"/>
                </a:lnTo>
                <a:lnTo>
                  <a:pt x="298703" y="9143"/>
                </a:lnTo>
                <a:lnTo>
                  <a:pt x="304800" y="3048"/>
                </a:lnTo>
                <a:lnTo>
                  <a:pt x="298703" y="0"/>
                </a:lnTo>
                <a:close/>
              </a:path>
              <a:path w="439420" h="9525">
                <a:moveTo>
                  <a:pt x="365759" y="0"/>
                </a:moveTo>
                <a:lnTo>
                  <a:pt x="338327" y="0"/>
                </a:lnTo>
                <a:lnTo>
                  <a:pt x="332231" y="3048"/>
                </a:lnTo>
                <a:lnTo>
                  <a:pt x="338327" y="9143"/>
                </a:lnTo>
                <a:lnTo>
                  <a:pt x="365759" y="9143"/>
                </a:lnTo>
                <a:lnTo>
                  <a:pt x="371855" y="3048"/>
                </a:lnTo>
                <a:lnTo>
                  <a:pt x="365759" y="0"/>
                </a:lnTo>
                <a:close/>
              </a:path>
              <a:path w="439420" h="9525">
                <a:moveTo>
                  <a:pt x="432815" y="0"/>
                </a:moveTo>
                <a:lnTo>
                  <a:pt x="405383" y="0"/>
                </a:lnTo>
                <a:lnTo>
                  <a:pt x="399288" y="3048"/>
                </a:lnTo>
                <a:lnTo>
                  <a:pt x="405383" y="9143"/>
                </a:lnTo>
                <a:lnTo>
                  <a:pt x="432815" y="9143"/>
                </a:lnTo>
                <a:lnTo>
                  <a:pt x="438912" y="3048"/>
                </a:lnTo>
                <a:lnTo>
                  <a:pt x="432815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16040" y="2929635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6096" y="0"/>
                </a:lnTo>
                <a:lnTo>
                  <a:pt x="0" y="3048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3048"/>
                </a:lnTo>
                <a:lnTo>
                  <a:pt x="33527" y="0"/>
                </a:lnTo>
                <a:close/>
              </a:path>
              <a:path w="439420" h="9525">
                <a:moveTo>
                  <a:pt x="100584" y="0"/>
                </a:moveTo>
                <a:lnTo>
                  <a:pt x="70104" y="0"/>
                </a:lnTo>
                <a:lnTo>
                  <a:pt x="67056" y="3048"/>
                </a:lnTo>
                <a:lnTo>
                  <a:pt x="70104" y="9143"/>
                </a:lnTo>
                <a:lnTo>
                  <a:pt x="100584" y="9143"/>
                </a:lnTo>
                <a:lnTo>
                  <a:pt x="103632" y="3048"/>
                </a:lnTo>
                <a:lnTo>
                  <a:pt x="100584" y="0"/>
                </a:lnTo>
                <a:close/>
              </a:path>
              <a:path w="439420" h="9525">
                <a:moveTo>
                  <a:pt x="167639" y="0"/>
                </a:moveTo>
                <a:lnTo>
                  <a:pt x="137160" y="0"/>
                </a:lnTo>
                <a:lnTo>
                  <a:pt x="134112" y="3048"/>
                </a:lnTo>
                <a:lnTo>
                  <a:pt x="137160" y="9143"/>
                </a:lnTo>
                <a:lnTo>
                  <a:pt x="167639" y="9143"/>
                </a:lnTo>
                <a:lnTo>
                  <a:pt x="170687" y="3048"/>
                </a:lnTo>
                <a:lnTo>
                  <a:pt x="167639" y="0"/>
                </a:lnTo>
                <a:close/>
              </a:path>
              <a:path w="439420" h="9525">
                <a:moveTo>
                  <a:pt x="234695" y="0"/>
                </a:moveTo>
                <a:lnTo>
                  <a:pt x="204215" y="0"/>
                </a:lnTo>
                <a:lnTo>
                  <a:pt x="201167" y="3048"/>
                </a:lnTo>
                <a:lnTo>
                  <a:pt x="204215" y="9143"/>
                </a:lnTo>
                <a:lnTo>
                  <a:pt x="234695" y="9143"/>
                </a:lnTo>
                <a:lnTo>
                  <a:pt x="237743" y="3048"/>
                </a:lnTo>
                <a:lnTo>
                  <a:pt x="234695" y="0"/>
                </a:lnTo>
                <a:close/>
              </a:path>
              <a:path w="439420" h="9525">
                <a:moveTo>
                  <a:pt x="298704" y="0"/>
                </a:moveTo>
                <a:lnTo>
                  <a:pt x="271271" y="0"/>
                </a:lnTo>
                <a:lnTo>
                  <a:pt x="268224" y="3048"/>
                </a:lnTo>
                <a:lnTo>
                  <a:pt x="271271" y="9143"/>
                </a:lnTo>
                <a:lnTo>
                  <a:pt x="298704" y="9143"/>
                </a:lnTo>
                <a:lnTo>
                  <a:pt x="304800" y="3048"/>
                </a:lnTo>
                <a:lnTo>
                  <a:pt x="298704" y="0"/>
                </a:lnTo>
                <a:close/>
              </a:path>
              <a:path w="439420" h="9525">
                <a:moveTo>
                  <a:pt x="365760" y="0"/>
                </a:moveTo>
                <a:lnTo>
                  <a:pt x="338328" y="0"/>
                </a:lnTo>
                <a:lnTo>
                  <a:pt x="332232" y="3048"/>
                </a:lnTo>
                <a:lnTo>
                  <a:pt x="338328" y="9143"/>
                </a:lnTo>
                <a:lnTo>
                  <a:pt x="365760" y="9143"/>
                </a:lnTo>
                <a:lnTo>
                  <a:pt x="371856" y="3048"/>
                </a:lnTo>
                <a:lnTo>
                  <a:pt x="365760" y="0"/>
                </a:lnTo>
                <a:close/>
              </a:path>
              <a:path w="439420" h="9525">
                <a:moveTo>
                  <a:pt x="432815" y="0"/>
                </a:moveTo>
                <a:lnTo>
                  <a:pt x="405384" y="0"/>
                </a:lnTo>
                <a:lnTo>
                  <a:pt x="399288" y="3048"/>
                </a:lnTo>
                <a:lnTo>
                  <a:pt x="405384" y="9143"/>
                </a:lnTo>
                <a:lnTo>
                  <a:pt x="432815" y="9143"/>
                </a:lnTo>
                <a:lnTo>
                  <a:pt x="438912" y="3048"/>
                </a:lnTo>
                <a:lnTo>
                  <a:pt x="432815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882383" y="2929635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6096" y="0"/>
                </a:lnTo>
                <a:lnTo>
                  <a:pt x="0" y="3048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3048"/>
                </a:lnTo>
                <a:lnTo>
                  <a:pt x="33527" y="0"/>
                </a:lnTo>
                <a:close/>
              </a:path>
              <a:path w="439420" h="9525">
                <a:moveTo>
                  <a:pt x="100584" y="0"/>
                </a:moveTo>
                <a:lnTo>
                  <a:pt x="73151" y="0"/>
                </a:lnTo>
                <a:lnTo>
                  <a:pt x="67056" y="3048"/>
                </a:lnTo>
                <a:lnTo>
                  <a:pt x="73151" y="9143"/>
                </a:lnTo>
                <a:lnTo>
                  <a:pt x="100584" y="9143"/>
                </a:lnTo>
                <a:lnTo>
                  <a:pt x="106680" y="3048"/>
                </a:lnTo>
                <a:lnTo>
                  <a:pt x="100584" y="0"/>
                </a:lnTo>
                <a:close/>
              </a:path>
              <a:path w="439420" h="9525">
                <a:moveTo>
                  <a:pt x="167640" y="0"/>
                </a:moveTo>
                <a:lnTo>
                  <a:pt x="137160" y="0"/>
                </a:lnTo>
                <a:lnTo>
                  <a:pt x="134112" y="3048"/>
                </a:lnTo>
                <a:lnTo>
                  <a:pt x="137160" y="9143"/>
                </a:lnTo>
                <a:lnTo>
                  <a:pt x="167640" y="9143"/>
                </a:lnTo>
                <a:lnTo>
                  <a:pt x="170688" y="3048"/>
                </a:lnTo>
                <a:lnTo>
                  <a:pt x="167640" y="0"/>
                </a:lnTo>
                <a:close/>
              </a:path>
              <a:path w="439420" h="9525">
                <a:moveTo>
                  <a:pt x="234696" y="0"/>
                </a:moveTo>
                <a:lnTo>
                  <a:pt x="204216" y="0"/>
                </a:lnTo>
                <a:lnTo>
                  <a:pt x="201168" y="3048"/>
                </a:lnTo>
                <a:lnTo>
                  <a:pt x="204216" y="9143"/>
                </a:lnTo>
                <a:lnTo>
                  <a:pt x="234696" y="9143"/>
                </a:lnTo>
                <a:lnTo>
                  <a:pt x="237744" y="3048"/>
                </a:lnTo>
                <a:lnTo>
                  <a:pt x="234696" y="0"/>
                </a:lnTo>
                <a:close/>
              </a:path>
              <a:path w="439420" h="9525">
                <a:moveTo>
                  <a:pt x="301751" y="0"/>
                </a:moveTo>
                <a:lnTo>
                  <a:pt x="271272" y="0"/>
                </a:lnTo>
                <a:lnTo>
                  <a:pt x="268224" y="3048"/>
                </a:lnTo>
                <a:lnTo>
                  <a:pt x="271272" y="9143"/>
                </a:lnTo>
                <a:lnTo>
                  <a:pt x="301751" y="9143"/>
                </a:lnTo>
                <a:lnTo>
                  <a:pt x="304800" y="3048"/>
                </a:lnTo>
                <a:lnTo>
                  <a:pt x="301751" y="0"/>
                </a:lnTo>
                <a:close/>
              </a:path>
              <a:path w="439420" h="9525">
                <a:moveTo>
                  <a:pt x="365760" y="0"/>
                </a:moveTo>
                <a:lnTo>
                  <a:pt x="338327" y="0"/>
                </a:lnTo>
                <a:lnTo>
                  <a:pt x="335280" y="3048"/>
                </a:lnTo>
                <a:lnTo>
                  <a:pt x="338327" y="9143"/>
                </a:lnTo>
                <a:lnTo>
                  <a:pt x="365760" y="9143"/>
                </a:lnTo>
                <a:lnTo>
                  <a:pt x="371856" y="3048"/>
                </a:lnTo>
                <a:lnTo>
                  <a:pt x="365760" y="0"/>
                </a:lnTo>
                <a:close/>
              </a:path>
              <a:path w="439420" h="9525">
                <a:moveTo>
                  <a:pt x="432816" y="0"/>
                </a:moveTo>
                <a:lnTo>
                  <a:pt x="405384" y="0"/>
                </a:lnTo>
                <a:lnTo>
                  <a:pt x="399288" y="3048"/>
                </a:lnTo>
                <a:lnTo>
                  <a:pt x="405384" y="9143"/>
                </a:lnTo>
                <a:lnTo>
                  <a:pt x="432816" y="9143"/>
                </a:lnTo>
                <a:lnTo>
                  <a:pt x="438912" y="3048"/>
                </a:lnTo>
                <a:lnTo>
                  <a:pt x="432816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348728" y="2929635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6096" y="0"/>
                </a:lnTo>
                <a:lnTo>
                  <a:pt x="0" y="3048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3048"/>
                </a:lnTo>
                <a:lnTo>
                  <a:pt x="33527" y="0"/>
                </a:lnTo>
                <a:close/>
              </a:path>
              <a:path w="439420" h="9525">
                <a:moveTo>
                  <a:pt x="100583" y="0"/>
                </a:moveTo>
                <a:lnTo>
                  <a:pt x="73151" y="0"/>
                </a:lnTo>
                <a:lnTo>
                  <a:pt x="67055" y="3048"/>
                </a:lnTo>
                <a:lnTo>
                  <a:pt x="73151" y="9143"/>
                </a:lnTo>
                <a:lnTo>
                  <a:pt x="100583" y="9143"/>
                </a:lnTo>
                <a:lnTo>
                  <a:pt x="106679" y="3048"/>
                </a:lnTo>
                <a:lnTo>
                  <a:pt x="100583" y="0"/>
                </a:lnTo>
                <a:close/>
              </a:path>
              <a:path w="439420" h="9525">
                <a:moveTo>
                  <a:pt x="167640" y="0"/>
                </a:moveTo>
                <a:lnTo>
                  <a:pt x="140207" y="0"/>
                </a:lnTo>
                <a:lnTo>
                  <a:pt x="134112" y="3048"/>
                </a:lnTo>
                <a:lnTo>
                  <a:pt x="140207" y="9143"/>
                </a:lnTo>
                <a:lnTo>
                  <a:pt x="167640" y="9143"/>
                </a:lnTo>
                <a:lnTo>
                  <a:pt x="173736" y="3048"/>
                </a:lnTo>
                <a:lnTo>
                  <a:pt x="167640" y="0"/>
                </a:lnTo>
                <a:close/>
              </a:path>
              <a:path w="439420" h="9525">
                <a:moveTo>
                  <a:pt x="234696" y="0"/>
                </a:moveTo>
                <a:lnTo>
                  <a:pt x="204216" y="0"/>
                </a:lnTo>
                <a:lnTo>
                  <a:pt x="201168" y="3048"/>
                </a:lnTo>
                <a:lnTo>
                  <a:pt x="204216" y="9143"/>
                </a:lnTo>
                <a:lnTo>
                  <a:pt x="234696" y="9143"/>
                </a:lnTo>
                <a:lnTo>
                  <a:pt x="237744" y="3048"/>
                </a:lnTo>
                <a:lnTo>
                  <a:pt x="234696" y="0"/>
                </a:lnTo>
                <a:close/>
              </a:path>
              <a:path w="439420" h="9525">
                <a:moveTo>
                  <a:pt x="301751" y="0"/>
                </a:moveTo>
                <a:lnTo>
                  <a:pt x="271272" y="0"/>
                </a:lnTo>
                <a:lnTo>
                  <a:pt x="268224" y="3048"/>
                </a:lnTo>
                <a:lnTo>
                  <a:pt x="271272" y="9143"/>
                </a:lnTo>
                <a:lnTo>
                  <a:pt x="301751" y="9143"/>
                </a:lnTo>
                <a:lnTo>
                  <a:pt x="304800" y="3048"/>
                </a:lnTo>
                <a:lnTo>
                  <a:pt x="301751" y="0"/>
                </a:lnTo>
                <a:close/>
              </a:path>
              <a:path w="439420" h="9525">
                <a:moveTo>
                  <a:pt x="368807" y="0"/>
                </a:moveTo>
                <a:lnTo>
                  <a:pt x="338327" y="0"/>
                </a:lnTo>
                <a:lnTo>
                  <a:pt x="335279" y="3048"/>
                </a:lnTo>
                <a:lnTo>
                  <a:pt x="338327" y="9143"/>
                </a:lnTo>
                <a:lnTo>
                  <a:pt x="368807" y="9143"/>
                </a:lnTo>
                <a:lnTo>
                  <a:pt x="371855" y="3048"/>
                </a:lnTo>
                <a:lnTo>
                  <a:pt x="368807" y="0"/>
                </a:lnTo>
                <a:close/>
              </a:path>
              <a:path w="439420" h="9525">
                <a:moveTo>
                  <a:pt x="432816" y="0"/>
                </a:moveTo>
                <a:lnTo>
                  <a:pt x="405383" y="0"/>
                </a:lnTo>
                <a:lnTo>
                  <a:pt x="402336" y="3048"/>
                </a:lnTo>
                <a:lnTo>
                  <a:pt x="405383" y="9143"/>
                </a:lnTo>
                <a:lnTo>
                  <a:pt x="432816" y="9143"/>
                </a:lnTo>
                <a:lnTo>
                  <a:pt x="438912" y="3048"/>
                </a:lnTo>
                <a:lnTo>
                  <a:pt x="432816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815071" y="2929635"/>
            <a:ext cx="838200" cy="9525"/>
          </a:xfrm>
          <a:custGeom>
            <a:avLst/>
            <a:gdLst/>
            <a:ahLst/>
            <a:cxnLst/>
            <a:rect l="l" t="t" r="r" b="b"/>
            <a:pathLst>
              <a:path w="838200" h="9525">
                <a:moveTo>
                  <a:pt x="33527" y="0"/>
                </a:moveTo>
                <a:lnTo>
                  <a:pt x="6096" y="0"/>
                </a:lnTo>
                <a:lnTo>
                  <a:pt x="0" y="3048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3048"/>
                </a:lnTo>
                <a:lnTo>
                  <a:pt x="33527" y="0"/>
                </a:lnTo>
                <a:close/>
              </a:path>
              <a:path w="838200" h="9525">
                <a:moveTo>
                  <a:pt x="100583" y="0"/>
                </a:moveTo>
                <a:lnTo>
                  <a:pt x="73151" y="0"/>
                </a:lnTo>
                <a:lnTo>
                  <a:pt x="67055" y="3048"/>
                </a:lnTo>
                <a:lnTo>
                  <a:pt x="73151" y="9143"/>
                </a:lnTo>
                <a:lnTo>
                  <a:pt x="100583" y="9143"/>
                </a:lnTo>
                <a:lnTo>
                  <a:pt x="106679" y="3048"/>
                </a:lnTo>
                <a:lnTo>
                  <a:pt x="100583" y="0"/>
                </a:lnTo>
                <a:close/>
              </a:path>
              <a:path w="838200" h="9525">
                <a:moveTo>
                  <a:pt x="167639" y="0"/>
                </a:moveTo>
                <a:lnTo>
                  <a:pt x="140207" y="0"/>
                </a:lnTo>
                <a:lnTo>
                  <a:pt x="134111" y="3048"/>
                </a:lnTo>
                <a:lnTo>
                  <a:pt x="140207" y="9143"/>
                </a:lnTo>
                <a:lnTo>
                  <a:pt x="167639" y="9143"/>
                </a:lnTo>
                <a:lnTo>
                  <a:pt x="173735" y="3048"/>
                </a:lnTo>
                <a:lnTo>
                  <a:pt x="167639" y="0"/>
                </a:lnTo>
                <a:close/>
              </a:path>
              <a:path w="838200" h="9525">
                <a:moveTo>
                  <a:pt x="234696" y="0"/>
                </a:moveTo>
                <a:lnTo>
                  <a:pt x="207263" y="0"/>
                </a:lnTo>
                <a:lnTo>
                  <a:pt x="201168" y="3048"/>
                </a:lnTo>
                <a:lnTo>
                  <a:pt x="207263" y="9143"/>
                </a:lnTo>
                <a:lnTo>
                  <a:pt x="234696" y="9143"/>
                </a:lnTo>
                <a:lnTo>
                  <a:pt x="240792" y="3048"/>
                </a:lnTo>
                <a:lnTo>
                  <a:pt x="234696" y="0"/>
                </a:lnTo>
                <a:close/>
              </a:path>
              <a:path w="838200" h="9525">
                <a:moveTo>
                  <a:pt x="301751" y="0"/>
                </a:moveTo>
                <a:lnTo>
                  <a:pt x="271272" y="0"/>
                </a:lnTo>
                <a:lnTo>
                  <a:pt x="268224" y="3048"/>
                </a:lnTo>
                <a:lnTo>
                  <a:pt x="271272" y="9143"/>
                </a:lnTo>
                <a:lnTo>
                  <a:pt x="301751" y="9143"/>
                </a:lnTo>
                <a:lnTo>
                  <a:pt x="304800" y="3048"/>
                </a:lnTo>
                <a:lnTo>
                  <a:pt x="301751" y="0"/>
                </a:lnTo>
                <a:close/>
              </a:path>
              <a:path w="838200" h="9525">
                <a:moveTo>
                  <a:pt x="368807" y="0"/>
                </a:moveTo>
                <a:lnTo>
                  <a:pt x="338327" y="0"/>
                </a:lnTo>
                <a:lnTo>
                  <a:pt x="335279" y="3048"/>
                </a:lnTo>
                <a:lnTo>
                  <a:pt x="338327" y="9143"/>
                </a:lnTo>
                <a:lnTo>
                  <a:pt x="368807" y="9143"/>
                </a:lnTo>
                <a:lnTo>
                  <a:pt x="371855" y="3048"/>
                </a:lnTo>
                <a:lnTo>
                  <a:pt x="368807" y="0"/>
                </a:lnTo>
                <a:close/>
              </a:path>
              <a:path w="838200" h="9525">
                <a:moveTo>
                  <a:pt x="435863" y="0"/>
                </a:moveTo>
                <a:lnTo>
                  <a:pt x="405383" y="0"/>
                </a:lnTo>
                <a:lnTo>
                  <a:pt x="402335" y="3048"/>
                </a:lnTo>
                <a:lnTo>
                  <a:pt x="405383" y="9143"/>
                </a:lnTo>
                <a:lnTo>
                  <a:pt x="435863" y="9143"/>
                </a:lnTo>
                <a:lnTo>
                  <a:pt x="438911" y="3048"/>
                </a:lnTo>
                <a:lnTo>
                  <a:pt x="435863" y="0"/>
                </a:lnTo>
                <a:close/>
              </a:path>
              <a:path w="838200" h="9525">
                <a:moveTo>
                  <a:pt x="499872" y="0"/>
                </a:moveTo>
                <a:lnTo>
                  <a:pt x="472439" y="0"/>
                </a:lnTo>
                <a:lnTo>
                  <a:pt x="469392" y="3048"/>
                </a:lnTo>
                <a:lnTo>
                  <a:pt x="472439" y="9143"/>
                </a:lnTo>
                <a:lnTo>
                  <a:pt x="499872" y="9143"/>
                </a:lnTo>
                <a:lnTo>
                  <a:pt x="505968" y="3048"/>
                </a:lnTo>
                <a:lnTo>
                  <a:pt x="499872" y="0"/>
                </a:lnTo>
                <a:close/>
              </a:path>
              <a:path w="838200" h="9525">
                <a:moveTo>
                  <a:pt x="566927" y="0"/>
                </a:moveTo>
                <a:lnTo>
                  <a:pt x="539496" y="0"/>
                </a:lnTo>
                <a:lnTo>
                  <a:pt x="533400" y="3048"/>
                </a:lnTo>
                <a:lnTo>
                  <a:pt x="539496" y="9143"/>
                </a:lnTo>
                <a:lnTo>
                  <a:pt x="566927" y="9143"/>
                </a:lnTo>
                <a:lnTo>
                  <a:pt x="573024" y="3048"/>
                </a:lnTo>
                <a:lnTo>
                  <a:pt x="566927" y="0"/>
                </a:lnTo>
                <a:close/>
              </a:path>
              <a:path w="838200" h="9525">
                <a:moveTo>
                  <a:pt x="633983" y="0"/>
                </a:moveTo>
                <a:lnTo>
                  <a:pt x="606551" y="0"/>
                </a:lnTo>
                <a:lnTo>
                  <a:pt x="600455" y="3048"/>
                </a:lnTo>
                <a:lnTo>
                  <a:pt x="606551" y="9143"/>
                </a:lnTo>
                <a:lnTo>
                  <a:pt x="633983" y="9143"/>
                </a:lnTo>
                <a:lnTo>
                  <a:pt x="640079" y="3048"/>
                </a:lnTo>
                <a:lnTo>
                  <a:pt x="633983" y="0"/>
                </a:lnTo>
                <a:close/>
              </a:path>
              <a:path w="838200" h="9525">
                <a:moveTo>
                  <a:pt x="701039" y="0"/>
                </a:moveTo>
                <a:lnTo>
                  <a:pt x="673607" y="0"/>
                </a:lnTo>
                <a:lnTo>
                  <a:pt x="667511" y="3048"/>
                </a:lnTo>
                <a:lnTo>
                  <a:pt x="673607" y="9143"/>
                </a:lnTo>
                <a:lnTo>
                  <a:pt x="701039" y="9143"/>
                </a:lnTo>
                <a:lnTo>
                  <a:pt x="707135" y="3048"/>
                </a:lnTo>
                <a:lnTo>
                  <a:pt x="701039" y="0"/>
                </a:lnTo>
                <a:close/>
              </a:path>
              <a:path w="838200" h="9525">
                <a:moveTo>
                  <a:pt x="768096" y="0"/>
                </a:moveTo>
                <a:lnTo>
                  <a:pt x="740663" y="0"/>
                </a:lnTo>
                <a:lnTo>
                  <a:pt x="734568" y="3048"/>
                </a:lnTo>
                <a:lnTo>
                  <a:pt x="740663" y="9143"/>
                </a:lnTo>
                <a:lnTo>
                  <a:pt x="768096" y="9143"/>
                </a:lnTo>
                <a:lnTo>
                  <a:pt x="774192" y="3048"/>
                </a:lnTo>
                <a:lnTo>
                  <a:pt x="768096" y="0"/>
                </a:lnTo>
                <a:close/>
              </a:path>
              <a:path w="838200" h="9525">
                <a:moveTo>
                  <a:pt x="835151" y="0"/>
                </a:moveTo>
                <a:lnTo>
                  <a:pt x="804672" y="0"/>
                </a:lnTo>
                <a:lnTo>
                  <a:pt x="801624" y="3048"/>
                </a:lnTo>
                <a:lnTo>
                  <a:pt x="804672" y="9143"/>
                </a:lnTo>
                <a:lnTo>
                  <a:pt x="835151" y="9143"/>
                </a:lnTo>
                <a:lnTo>
                  <a:pt x="838200" y="3048"/>
                </a:lnTo>
                <a:lnTo>
                  <a:pt x="835151" y="0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4864100" y="5193791"/>
            <a:ext cx="956310" cy="6553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540">
              <a:lnSpc>
                <a:spcPts val="1660"/>
              </a:lnSpc>
              <a:spcBef>
                <a:spcPts val="160"/>
              </a:spcBef>
            </a:pPr>
            <a:r>
              <a:rPr sz="1400" b="1" spc="-10" dirty="0">
                <a:solidFill>
                  <a:srgbClr val="48FFFA"/>
                </a:solidFill>
                <a:latin typeface="Bookman Old Style"/>
                <a:cs typeface="Bookman Old Style"/>
              </a:rPr>
              <a:t>C</a:t>
            </a:r>
            <a:r>
              <a:rPr sz="1400" b="1" spc="-20" dirty="0">
                <a:solidFill>
                  <a:srgbClr val="48FFFA"/>
                </a:solidFill>
                <a:latin typeface="Bookman Old Style"/>
                <a:cs typeface="Bookman Old Style"/>
              </a:rPr>
              <a:t>O</a:t>
            </a:r>
            <a:r>
              <a:rPr sz="1400" b="1" spc="-10" dirty="0">
                <a:solidFill>
                  <a:srgbClr val="48FFFA"/>
                </a:solidFill>
                <a:latin typeface="Bookman Old Style"/>
                <a:cs typeface="Bookman Old Style"/>
              </a:rPr>
              <a:t>N</a:t>
            </a: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T</a:t>
            </a:r>
            <a:r>
              <a:rPr sz="1400" b="1" spc="5" dirty="0">
                <a:solidFill>
                  <a:srgbClr val="48FFFA"/>
                </a:solidFill>
                <a:latin typeface="Bookman Old Style"/>
                <a:cs typeface="Bookman Old Style"/>
              </a:rPr>
              <a:t>R</a:t>
            </a:r>
            <a:r>
              <a:rPr sz="1400" b="1" dirty="0">
                <a:solidFill>
                  <a:srgbClr val="48FFFA"/>
                </a:solidFill>
                <a:latin typeface="Bookman Old Style"/>
                <a:cs typeface="Bookman Old Style"/>
              </a:rPr>
              <a:t>O</a:t>
            </a: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L  E</a:t>
            </a:r>
            <a:r>
              <a:rPr sz="1400" b="1" spc="-20" dirty="0">
                <a:solidFill>
                  <a:srgbClr val="48FFFA"/>
                </a:solidFill>
                <a:latin typeface="Bookman Old Style"/>
                <a:cs typeface="Bookman Old Style"/>
              </a:rPr>
              <a:t>X</a:t>
            </a: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TE</a:t>
            </a:r>
            <a:r>
              <a:rPr sz="1400" b="1" spc="-20" dirty="0">
                <a:solidFill>
                  <a:srgbClr val="48FFFA"/>
                </a:solidFill>
                <a:latin typeface="Bookman Old Style"/>
                <a:cs typeface="Bookman Old Style"/>
              </a:rPr>
              <a:t>R</a:t>
            </a:r>
            <a:r>
              <a:rPr sz="1400" b="1" spc="15" dirty="0">
                <a:solidFill>
                  <a:srgbClr val="48FFFA"/>
                </a:solidFill>
                <a:latin typeface="Bookman Old Style"/>
                <a:cs typeface="Bookman Old Style"/>
              </a:rPr>
              <a:t>N</a:t>
            </a:r>
            <a:r>
              <a:rPr sz="1400" b="1" spc="-10" dirty="0">
                <a:solidFill>
                  <a:srgbClr val="48FFFA"/>
                </a:solidFill>
                <a:latin typeface="Bookman Old Style"/>
                <a:cs typeface="Bookman Old Style"/>
              </a:rPr>
              <a:t>O</a:t>
            </a:r>
            <a:endParaRPr sz="1400" dirty="0">
              <a:latin typeface="Bookman Old Style"/>
              <a:cs typeface="Bookman Old Style"/>
            </a:endParaRPr>
          </a:p>
          <a:p>
            <a:pPr marL="58419">
              <a:lnSpc>
                <a:spcPts val="1575"/>
              </a:lnSpc>
            </a:pP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Posterior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6843" y="1642872"/>
            <a:ext cx="1534160" cy="8686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CONTROL</a:t>
            </a:r>
            <a:endParaRPr sz="1400" dirty="0">
              <a:latin typeface="Bookman Old Style"/>
              <a:cs typeface="Bookman Old Style"/>
            </a:endParaRPr>
          </a:p>
          <a:p>
            <a:pPr marL="12065" marR="5080" algn="ctr">
              <a:lnSpc>
                <a:spcPct val="97900"/>
              </a:lnSpc>
              <a:spcBef>
                <a:spcPts val="35"/>
              </a:spcBef>
            </a:pP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INTERNO</a:t>
            </a:r>
            <a:r>
              <a:rPr sz="1400" b="1" spc="-90" dirty="0">
                <a:solidFill>
                  <a:srgbClr val="48FFFA"/>
                </a:solidFill>
                <a:latin typeface="Bookman Old Style"/>
                <a:cs typeface="Bookman Old Style"/>
              </a:rPr>
              <a:t> </a:t>
            </a:r>
            <a:r>
              <a:rPr sz="1400" b="1" spc="-5" dirty="0">
                <a:solidFill>
                  <a:srgbClr val="48FFFA"/>
                </a:solidFill>
                <a:latin typeface="Bookman Old Style"/>
                <a:cs typeface="Bookman Old Style"/>
              </a:rPr>
              <a:t>Previo  Simultáneo  Posterior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51064" y="4429252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32773" y="229026"/>
                </a:moveTo>
                <a:lnTo>
                  <a:pt x="0" y="231648"/>
                </a:lnTo>
                <a:lnTo>
                  <a:pt x="42671" y="304800"/>
                </a:lnTo>
                <a:lnTo>
                  <a:pt x="67173" y="246887"/>
                </a:lnTo>
                <a:lnTo>
                  <a:pt x="39624" y="246887"/>
                </a:lnTo>
                <a:lnTo>
                  <a:pt x="33527" y="240792"/>
                </a:lnTo>
                <a:lnTo>
                  <a:pt x="32773" y="229026"/>
                </a:lnTo>
                <a:close/>
              </a:path>
              <a:path w="76200" h="304800">
                <a:moveTo>
                  <a:pt x="41871" y="228298"/>
                </a:moveTo>
                <a:lnTo>
                  <a:pt x="32773" y="229026"/>
                </a:lnTo>
                <a:lnTo>
                  <a:pt x="33527" y="240792"/>
                </a:lnTo>
                <a:lnTo>
                  <a:pt x="39624" y="246887"/>
                </a:lnTo>
                <a:lnTo>
                  <a:pt x="42671" y="240792"/>
                </a:lnTo>
                <a:lnTo>
                  <a:pt x="41871" y="228298"/>
                </a:lnTo>
                <a:close/>
              </a:path>
              <a:path w="76200" h="304800">
                <a:moveTo>
                  <a:pt x="76200" y="225552"/>
                </a:moveTo>
                <a:lnTo>
                  <a:pt x="41871" y="228298"/>
                </a:lnTo>
                <a:lnTo>
                  <a:pt x="42671" y="240792"/>
                </a:lnTo>
                <a:lnTo>
                  <a:pt x="39624" y="246887"/>
                </a:lnTo>
                <a:lnTo>
                  <a:pt x="67173" y="246887"/>
                </a:lnTo>
                <a:lnTo>
                  <a:pt x="76200" y="225552"/>
                </a:lnTo>
                <a:close/>
              </a:path>
              <a:path w="76200" h="304800">
                <a:moveTo>
                  <a:pt x="24383" y="0"/>
                </a:moveTo>
                <a:lnTo>
                  <a:pt x="18287" y="3048"/>
                </a:lnTo>
                <a:lnTo>
                  <a:pt x="32773" y="229026"/>
                </a:lnTo>
                <a:lnTo>
                  <a:pt x="41871" y="228298"/>
                </a:lnTo>
                <a:lnTo>
                  <a:pt x="27431" y="3048"/>
                </a:lnTo>
                <a:lnTo>
                  <a:pt x="2438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151376" y="1975611"/>
            <a:ext cx="70485" cy="1945005"/>
          </a:xfrm>
          <a:custGeom>
            <a:avLst/>
            <a:gdLst/>
            <a:ahLst/>
            <a:cxnLst/>
            <a:rect l="l" t="t" r="r" b="b"/>
            <a:pathLst>
              <a:path w="70485" h="1945004">
                <a:moveTo>
                  <a:pt x="70103" y="0"/>
                </a:moveTo>
                <a:lnTo>
                  <a:pt x="43719" y="12858"/>
                </a:lnTo>
                <a:lnTo>
                  <a:pt x="21336" y="48005"/>
                </a:lnTo>
                <a:lnTo>
                  <a:pt x="5810" y="100298"/>
                </a:lnTo>
                <a:lnTo>
                  <a:pt x="0" y="164591"/>
                </a:lnTo>
                <a:lnTo>
                  <a:pt x="0" y="1783079"/>
                </a:lnTo>
                <a:lnTo>
                  <a:pt x="5810" y="1846897"/>
                </a:lnTo>
                <a:lnTo>
                  <a:pt x="21335" y="1898142"/>
                </a:lnTo>
                <a:lnTo>
                  <a:pt x="43719" y="1932241"/>
                </a:lnTo>
                <a:lnTo>
                  <a:pt x="70103" y="1944624"/>
                </a:lnTo>
              </a:path>
            </a:pathLst>
          </a:custGeom>
          <a:ln w="9142">
            <a:solidFill>
              <a:srgbClr val="99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685032" y="1106932"/>
            <a:ext cx="9143" cy="5239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23232" y="1280667"/>
            <a:ext cx="3383279" cy="15240"/>
          </a:xfrm>
          <a:custGeom>
            <a:avLst/>
            <a:gdLst/>
            <a:ahLst/>
            <a:cxnLst/>
            <a:rect l="l" t="t" r="r" b="b"/>
            <a:pathLst>
              <a:path w="3383279" h="15240">
                <a:moveTo>
                  <a:pt x="0" y="15240"/>
                </a:moveTo>
                <a:lnTo>
                  <a:pt x="3383279" y="15240"/>
                </a:lnTo>
                <a:lnTo>
                  <a:pt x="338327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517135" y="1274572"/>
            <a:ext cx="3383279" cy="15240"/>
          </a:xfrm>
          <a:custGeom>
            <a:avLst/>
            <a:gdLst/>
            <a:ahLst/>
            <a:cxnLst/>
            <a:rect l="l" t="t" r="r" b="b"/>
            <a:pathLst>
              <a:path w="3383279" h="15240">
                <a:moveTo>
                  <a:pt x="0" y="15240"/>
                </a:moveTo>
                <a:lnTo>
                  <a:pt x="3383279" y="15240"/>
                </a:lnTo>
                <a:lnTo>
                  <a:pt x="338327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1249172" y="1066800"/>
            <a:ext cx="666495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67710" algn="l"/>
              </a:tabLst>
            </a:pPr>
            <a:r>
              <a:rPr sz="1400" b="1" spc="-10" dirty="0">
                <a:solidFill>
                  <a:srgbClr val="FFFF00"/>
                </a:solidFill>
                <a:latin typeface="Arial"/>
                <a:cs typeface="Arial"/>
              </a:rPr>
              <a:t>FASE</a:t>
            </a:r>
            <a:r>
              <a:rPr sz="14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1400" b="1" spc="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00"/>
                </a:solidFill>
                <a:latin typeface="Arial"/>
                <a:cs typeface="Arial"/>
              </a:rPr>
              <a:t>GESTIÓN	</a:t>
            </a:r>
            <a:r>
              <a:rPr sz="1400" b="1" spc="-10" dirty="0">
                <a:solidFill>
                  <a:srgbClr val="FFFF00"/>
                </a:solidFill>
                <a:latin typeface="Arial"/>
                <a:cs typeface="Arial"/>
              </a:rPr>
              <a:t>FASE DE </a:t>
            </a:r>
            <a:r>
              <a:rPr sz="1400" b="1" spc="-5" dirty="0">
                <a:solidFill>
                  <a:srgbClr val="FFFF00"/>
                </a:solidFill>
                <a:latin typeface="Arial"/>
                <a:cs typeface="Arial"/>
              </a:rPr>
              <a:t>CONTROL</a:t>
            </a:r>
            <a:r>
              <a:rPr sz="14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00"/>
                </a:solidFill>
                <a:latin typeface="Arial"/>
                <a:cs typeface="Arial"/>
              </a:rPr>
              <a:t>GUBERNAMENTAL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67967" y="1280667"/>
            <a:ext cx="1618615" cy="15240"/>
          </a:xfrm>
          <a:custGeom>
            <a:avLst/>
            <a:gdLst/>
            <a:ahLst/>
            <a:cxnLst/>
            <a:rect l="l" t="t" r="r" b="b"/>
            <a:pathLst>
              <a:path w="1618614" h="15240">
                <a:moveTo>
                  <a:pt x="0" y="15240"/>
                </a:moveTo>
                <a:lnTo>
                  <a:pt x="1618488" y="15240"/>
                </a:lnTo>
                <a:lnTo>
                  <a:pt x="161848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261872" y="1274572"/>
            <a:ext cx="1618615" cy="15240"/>
          </a:xfrm>
          <a:custGeom>
            <a:avLst/>
            <a:gdLst/>
            <a:ahLst/>
            <a:cxnLst/>
            <a:rect l="l" t="t" r="r" b="b"/>
            <a:pathLst>
              <a:path w="1618614" h="15240">
                <a:moveTo>
                  <a:pt x="0" y="15240"/>
                </a:moveTo>
                <a:lnTo>
                  <a:pt x="1618488" y="15240"/>
                </a:lnTo>
                <a:lnTo>
                  <a:pt x="161848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2101596" y="532384"/>
            <a:ext cx="6419215" cy="35369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400"/>
              </a:spcBef>
            </a:pPr>
            <a:r>
              <a:rPr sz="1600" b="1" spc="-10" dirty="0">
                <a:latin typeface="Arial"/>
                <a:cs typeface="Arial"/>
              </a:rPr>
              <a:t>FASE </a:t>
            </a:r>
            <a:r>
              <a:rPr sz="1600" b="1" dirty="0">
                <a:latin typeface="Arial"/>
                <a:cs typeface="Arial"/>
              </a:rPr>
              <a:t>DE </a:t>
            </a:r>
            <a:r>
              <a:rPr sz="1600" b="1" spc="-5" dirty="0">
                <a:latin typeface="Arial"/>
                <a:cs typeface="Arial"/>
              </a:rPr>
              <a:t>CONTROL INTERNO </a:t>
            </a:r>
            <a:r>
              <a:rPr sz="1600" b="1" spc="5" dirty="0">
                <a:latin typeface="Arial"/>
                <a:cs typeface="Arial"/>
              </a:rPr>
              <a:t>Y </a:t>
            </a:r>
            <a:r>
              <a:rPr sz="1600" b="1" spc="-5" dirty="0">
                <a:latin typeface="Arial"/>
                <a:cs typeface="Arial"/>
              </a:rPr>
              <a:t>CONTROL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GUBERNAMENTAL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13103" y="2048764"/>
            <a:ext cx="1828800" cy="1600200"/>
          </a:xfrm>
          <a:prstGeom prst="rect">
            <a:avLst/>
          </a:prstGeom>
          <a:solidFill>
            <a:srgbClr val="C2FCB4"/>
          </a:solidFill>
          <a:ln w="9142">
            <a:solidFill>
              <a:srgbClr val="FFFF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800" b="1" dirty="0">
                <a:solidFill>
                  <a:srgbClr val="FF6600"/>
                </a:solidFill>
                <a:latin typeface="Bookman Old Style"/>
                <a:cs typeface="Bookman Old Style"/>
              </a:rPr>
              <a:t>I</a:t>
            </a:r>
            <a:endParaRPr sz="1800" dirty="0">
              <a:latin typeface="Bookman Old Style"/>
              <a:cs typeface="Bookman Old Style"/>
            </a:endParaRPr>
          </a:p>
          <a:p>
            <a:pPr marL="246379" marR="238125" algn="ctr">
              <a:lnSpc>
                <a:spcPct val="97900"/>
              </a:lnSpc>
              <a:spcBef>
                <a:spcPts val="1490"/>
              </a:spcBef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Constitución</a:t>
            </a:r>
            <a:r>
              <a:rPr sz="1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0FF"/>
                </a:solidFill>
                <a:latin typeface="Arial"/>
                <a:cs typeface="Arial"/>
              </a:rPr>
              <a:t>de  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una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entidad  </a:t>
            </a: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pública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31464" y="2548635"/>
            <a:ext cx="646430" cy="579120"/>
          </a:xfrm>
          <a:custGeom>
            <a:avLst/>
            <a:gdLst/>
            <a:ahLst/>
            <a:cxnLst/>
            <a:rect l="l" t="t" r="r" b="b"/>
            <a:pathLst>
              <a:path w="646429" h="579119">
                <a:moveTo>
                  <a:pt x="161544" y="0"/>
                </a:moveTo>
                <a:lnTo>
                  <a:pt x="0" y="289560"/>
                </a:lnTo>
                <a:lnTo>
                  <a:pt x="161544" y="579119"/>
                </a:lnTo>
                <a:lnTo>
                  <a:pt x="161544" y="435863"/>
                </a:lnTo>
                <a:lnTo>
                  <a:pt x="646176" y="435863"/>
                </a:lnTo>
                <a:lnTo>
                  <a:pt x="646176" y="146303"/>
                </a:lnTo>
                <a:lnTo>
                  <a:pt x="161544" y="146303"/>
                </a:lnTo>
                <a:lnTo>
                  <a:pt x="161544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331464" y="2548635"/>
            <a:ext cx="646430" cy="579120"/>
          </a:xfrm>
          <a:custGeom>
            <a:avLst/>
            <a:gdLst/>
            <a:ahLst/>
            <a:cxnLst/>
            <a:rect l="l" t="t" r="r" b="b"/>
            <a:pathLst>
              <a:path w="646429" h="579119">
                <a:moveTo>
                  <a:pt x="161544" y="0"/>
                </a:moveTo>
                <a:lnTo>
                  <a:pt x="161544" y="146303"/>
                </a:lnTo>
                <a:lnTo>
                  <a:pt x="646176" y="146303"/>
                </a:lnTo>
                <a:lnTo>
                  <a:pt x="646176" y="435863"/>
                </a:lnTo>
                <a:lnTo>
                  <a:pt x="161544" y="435863"/>
                </a:lnTo>
                <a:lnTo>
                  <a:pt x="161544" y="579119"/>
                </a:lnTo>
                <a:lnTo>
                  <a:pt x="0" y="289560"/>
                </a:lnTo>
                <a:lnTo>
                  <a:pt x="16154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>
            <a:off x="1286255" y="4496308"/>
            <a:ext cx="1600200" cy="1222375"/>
          </a:xfrm>
          <a:prstGeom prst="rect">
            <a:avLst/>
          </a:prstGeom>
          <a:solidFill>
            <a:srgbClr val="CCFFFF"/>
          </a:solidFill>
          <a:ln w="9142">
            <a:solidFill>
              <a:srgbClr val="FFFF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Control</a:t>
            </a:r>
            <a:r>
              <a:rPr sz="14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Interno</a:t>
            </a:r>
            <a:endParaRPr sz="1400" dirty="0">
              <a:latin typeface="Arial"/>
              <a:cs typeface="Arial"/>
            </a:endParaRPr>
          </a:p>
          <a:p>
            <a:pPr marL="130810" marR="122555" indent="-635" algn="ctr">
              <a:lnSpc>
                <a:spcPts val="1630"/>
              </a:lnSpc>
              <a:spcBef>
                <a:spcPts val="820"/>
              </a:spcBef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Sistemas  A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400" b="1" spc="1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sz="1400" b="1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400" b="1" spc="10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1400" b="1" spc="1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400" b="1" spc="-35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1400" b="1" spc="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039111" y="3844035"/>
            <a:ext cx="76200" cy="509270"/>
          </a:xfrm>
          <a:custGeom>
            <a:avLst/>
            <a:gdLst/>
            <a:ahLst/>
            <a:cxnLst/>
            <a:rect l="l" t="t" r="r" b="b"/>
            <a:pathLst>
              <a:path w="76200" h="509270">
                <a:moveTo>
                  <a:pt x="33527" y="432815"/>
                </a:moveTo>
                <a:lnTo>
                  <a:pt x="0" y="432815"/>
                </a:lnTo>
                <a:lnTo>
                  <a:pt x="39624" y="509015"/>
                </a:lnTo>
                <a:lnTo>
                  <a:pt x="68884" y="448055"/>
                </a:lnTo>
                <a:lnTo>
                  <a:pt x="39624" y="448055"/>
                </a:lnTo>
                <a:lnTo>
                  <a:pt x="33527" y="445008"/>
                </a:lnTo>
                <a:lnTo>
                  <a:pt x="33527" y="432815"/>
                </a:lnTo>
                <a:close/>
              </a:path>
              <a:path w="76200" h="509270">
                <a:moveTo>
                  <a:pt x="39624" y="0"/>
                </a:moveTo>
                <a:lnTo>
                  <a:pt x="33527" y="3048"/>
                </a:lnTo>
                <a:lnTo>
                  <a:pt x="33527" y="445008"/>
                </a:lnTo>
                <a:lnTo>
                  <a:pt x="39624" y="448055"/>
                </a:lnTo>
                <a:lnTo>
                  <a:pt x="42671" y="445008"/>
                </a:lnTo>
                <a:lnTo>
                  <a:pt x="42671" y="3048"/>
                </a:lnTo>
                <a:lnTo>
                  <a:pt x="39624" y="0"/>
                </a:lnTo>
                <a:close/>
              </a:path>
              <a:path w="76200" h="509270">
                <a:moveTo>
                  <a:pt x="76200" y="432815"/>
                </a:moveTo>
                <a:lnTo>
                  <a:pt x="42671" y="432815"/>
                </a:lnTo>
                <a:lnTo>
                  <a:pt x="42671" y="445008"/>
                </a:lnTo>
                <a:lnTo>
                  <a:pt x="39624" y="448055"/>
                </a:lnTo>
                <a:lnTo>
                  <a:pt x="68884" y="448055"/>
                </a:lnTo>
                <a:lnTo>
                  <a:pt x="76200" y="43281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498335" y="3560571"/>
            <a:ext cx="360045" cy="506095"/>
          </a:xfrm>
          <a:custGeom>
            <a:avLst/>
            <a:gdLst/>
            <a:ahLst/>
            <a:cxnLst/>
            <a:rect l="l" t="t" r="r" b="b"/>
            <a:pathLst>
              <a:path w="360045" h="506095">
                <a:moveTo>
                  <a:pt x="289560" y="0"/>
                </a:moveTo>
                <a:lnTo>
                  <a:pt x="289560" y="124967"/>
                </a:lnTo>
                <a:lnTo>
                  <a:pt x="0" y="124967"/>
                </a:lnTo>
                <a:lnTo>
                  <a:pt x="0" y="381000"/>
                </a:lnTo>
                <a:lnTo>
                  <a:pt x="289560" y="381000"/>
                </a:lnTo>
                <a:lnTo>
                  <a:pt x="289560" y="505967"/>
                </a:lnTo>
                <a:lnTo>
                  <a:pt x="359663" y="252983"/>
                </a:lnTo>
                <a:lnTo>
                  <a:pt x="28956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498335" y="3560571"/>
            <a:ext cx="360045" cy="506095"/>
          </a:xfrm>
          <a:custGeom>
            <a:avLst/>
            <a:gdLst/>
            <a:ahLst/>
            <a:cxnLst/>
            <a:rect l="l" t="t" r="r" b="b"/>
            <a:pathLst>
              <a:path w="360045" h="506095">
                <a:moveTo>
                  <a:pt x="289560" y="505967"/>
                </a:moveTo>
                <a:lnTo>
                  <a:pt x="289560" y="381000"/>
                </a:lnTo>
                <a:lnTo>
                  <a:pt x="0" y="381000"/>
                </a:lnTo>
                <a:lnTo>
                  <a:pt x="0" y="124967"/>
                </a:lnTo>
                <a:lnTo>
                  <a:pt x="289560" y="124967"/>
                </a:lnTo>
                <a:lnTo>
                  <a:pt x="289560" y="0"/>
                </a:lnTo>
                <a:lnTo>
                  <a:pt x="359663" y="252983"/>
                </a:lnTo>
                <a:lnTo>
                  <a:pt x="289560" y="505967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852932" y="6900673"/>
            <a:ext cx="35648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Fuente: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Manual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de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Gestión</a:t>
            </a:r>
            <a:r>
              <a:rPr sz="16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Pública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27175" y="753363"/>
            <a:ext cx="8641080" cy="6193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29204" y="734568"/>
            <a:ext cx="46259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FF00"/>
                </a:solidFill>
              </a:rPr>
              <a:t>CONTROL</a:t>
            </a:r>
            <a:r>
              <a:rPr sz="4000" spc="-50" dirty="0">
                <a:solidFill>
                  <a:srgbClr val="00FF00"/>
                </a:solidFill>
              </a:rPr>
              <a:t> </a:t>
            </a:r>
            <a:r>
              <a:rPr sz="4000" dirty="0">
                <a:solidFill>
                  <a:srgbClr val="00FF00"/>
                </a:solidFill>
              </a:rPr>
              <a:t>INTERNO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1081532" y="2322575"/>
            <a:ext cx="47136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74700" indent="-762000">
              <a:lnSpc>
                <a:spcPct val="100000"/>
              </a:lnSpc>
              <a:spcBef>
                <a:spcPts val="105"/>
              </a:spcBef>
              <a:buClr>
                <a:srgbClr val="00FF00"/>
              </a:buClr>
              <a:buFont typeface="Wingdings 2"/>
              <a:buChar char=""/>
              <a:tabLst>
                <a:tab pos="774065" algn="l"/>
                <a:tab pos="774700" algn="l"/>
              </a:tabLst>
            </a:pPr>
            <a:r>
              <a:rPr sz="4000" spc="-5" dirty="0">
                <a:solidFill>
                  <a:srgbClr val="F9FC00"/>
                </a:solidFill>
                <a:latin typeface="Arial"/>
                <a:cs typeface="Arial"/>
              </a:rPr>
              <a:t>Proceso</a:t>
            </a:r>
            <a:r>
              <a:rPr sz="4000" spc="-3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F9FC00"/>
                </a:solidFill>
                <a:latin typeface="Arial"/>
                <a:cs typeface="Arial"/>
              </a:rPr>
              <a:t>continuo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50991" y="3472179"/>
            <a:ext cx="1295400" cy="1676400"/>
          </a:xfrm>
          <a:custGeom>
            <a:avLst/>
            <a:gdLst/>
            <a:ahLst/>
            <a:cxnLst/>
            <a:rect l="l" t="t" r="r" b="b"/>
            <a:pathLst>
              <a:path w="1295400" h="1676400">
                <a:moveTo>
                  <a:pt x="917448" y="316992"/>
                </a:moveTo>
                <a:lnTo>
                  <a:pt x="0" y="316992"/>
                </a:lnTo>
                <a:lnTo>
                  <a:pt x="0" y="1325880"/>
                </a:lnTo>
                <a:lnTo>
                  <a:pt x="566928" y="1325880"/>
                </a:lnTo>
                <a:lnTo>
                  <a:pt x="755904" y="1548384"/>
                </a:lnTo>
                <a:lnTo>
                  <a:pt x="618744" y="1676400"/>
                </a:lnTo>
                <a:lnTo>
                  <a:pt x="1024128" y="1676400"/>
                </a:lnTo>
                <a:lnTo>
                  <a:pt x="1024128" y="1389888"/>
                </a:lnTo>
                <a:lnTo>
                  <a:pt x="917448" y="1389888"/>
                </a:lnTo>
                <a:lnTo>
                  <a:pt x="755904" y="1200912"/>
                </a:lnTo>
                <a:lnTo>
                  <a:pt x="755904" y="978408"/>
                </a:lnTo>
                <a:lnTo>
                  <a:pt x="1188456" y="978408"/>
                </a:lnTo>
                <a:lnTo>
                  <a:pt x="1295400" y="853440"/>
                </a:lnTo>
                <a:lnTo>
                  <a:pt x="1185847" y="725424"/>
                </a:lnTo>
                <a:lnTo>
                  <a:pt x="755904" y="725424"/>
                </a:lnTo>
                <a:lnTo>
                  <a:pt x="755904" y="472440"/>
                </a:lnTo>
                <a:lnTo>
                  <a:pt x="917448" y="316992"/>
                </a:lnTo>
                <a:close/>
              </a:path>
              <a:path w="1295400" h="1676400">
                <a:moveTo>
                  <a:pt x="1024128" y="1261872"/>
                </a:moveTo>
                <a:lnTo>
                  <a:pt x="917448" y="1389888"/>
                </a:lnTo>
                <a:lnTo>
                  <a:pt x="1024128" y="1389888"/>
                </a:lnTo>
                <a:lnTo>
                  <a:pt x="1024128" y="1261872"/>
                </a:lnTo>
                <a:close/>
              </a:path>
              <a:path w="1295400" h="1676400">
                <a:moveTo>
                  <a:pt x="1188456" y="978408"/>
                </a:moveTo>
                <a:lnTo>
                  <a:pt x="1024128" y="978408"/>
                </a:lnTo>
                <a:lnTo>
                  <a:pt x="1024128" y="1170432"/>
                </a:lnTo>
                <a:lnTo>
                  <a:pt x="1188456" y="978408"/>
                </a:lnTo>
                <a:close/>
              </a:path>
              <a:path w="1295400" h="1676400">
                <a:moveTo>
                  <a:pt x="1024128" y="536448"/>
                </a:moveTo>
                <a:lnTo>
                  <a:pt x="1024128" y="725424"/>
                </a:lnTo>
                <a:lnTo>
                  <a:pt x="1185847" y="725424"/>
                </a:lnTo>
                <a:lnTo>
                  <a:pt x="1024128" y="536448"/>
                </a:lnTo>
                <a:close/>
              </a:path>
              <a:path w="1295400" h="1676400">
                <a:moveTo>
                  <a:pt x="1024128" y="0"/>
                </a:moveTo>
                <a:lnTo>
                  <a:pt x="649224" y="0"/>
                </a:lnTo>
                <a:lnTo>
                  <a:pt x="755904" y="128016"/>
                </a:lnTo>
                <a:lnTo>
                  <a:pt x="566928" y="316992"/>
                </a:lnTo>
                <a:lnTo>
                  <a:pt x="917448" y="316992"/>
                </a:lnTo>
                <a:lnTo>
                  <a:pt x="1024128" y="441960"/>
                </a:lnTo>
                <a:lnTo>
                  <a:pt x="1024128" y="0"/>
                </a:lnTo>
                <a:close/>
              </a:path>
            </a:pathLst>
          </a:custGeom>
          <a:solidFill>
            <a:srgbClr val="CE0D2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50991" y="3472179"/>
            <a:ext cx="1295400" cy="1676400"/>
          </a:xfrm>
          <a:custGeom>
            <a:avLst/>
            <a:gdLst/>
            <a:ahLst/>
            <a:cxnLst/>
            <a:rect l="l" t="t" r="r" b="b"/>
            <a:pathLst>
              <a:path w="1295400" h="1676400">
                <a:moveTo>
                  <a:pt x="0" y="316992"/>
                </a:moveTo>
                <a:lnTo>
                  <a:pt x="566928" y="316992"/>
                </a:lnTo>
                <a:lnTo>
                  <a:pt x="755904" y="128016"/>
                </a:lnTo>
                <a:lnTo>
                  <a:pt x="649224" y="0"/>
                </a:lnTo>
                <a:lnTo>
                  <a:pt x="1024128" y="0"/>
                </a:lnTo>
                <a:lnTo>
                  <a:pt x="1024128" y="441960"/>
                </a:lnTo>
                <a:lnTo>
                  <a:pt x="917448" y="316992"/>
                </a:lnTo>
                <a:lnTo>
                  <a:pt x="755904" y="472440"/>
                </a:lnTo>
                <a:lnTo>
                  <a:pt x="755904" y="725424"/>
                </a:lnTo>
                <a:lnTo>
                  <a:pt x="1024128" y="725424"/>
                </a:lnTo>
                <a:lnTo>
                  <a:pt x="1024128" y="536448"/>
                </a:lnTo>
                <a:lnTo>
                  <a:pt x="1295400" y="853440"/>
                </a:lnTo>
                <a:lnTo>
                  <a:pt x="1024128" y="1170432"/>
                </a:lnTo>
                <a:lnTo>
                  <a:pt x="1024128" y="978408"/>
                </a:lnTo>
                <a:lnTo>
                  <a:pt x="755904" y="978408"/>
                </a:lnTo>
                <a:lnTo>
                  <a:pt x="755904" y="1200912"/>
                </a:lnTo>
                <a:lnTo>
                  <a:pt x="917448" y="1389888"/>
                </a:lnTo>
                <a:lnTo>
                  <a:pt x="1024128" y="1261872"/>
                </a:lnTo>
                <a:lnTo>
                  <a:pt x="1024128" y="1676400"/>
                </a:lnTo>
                <a:lnTo>
                  <a:pt x="618744" y="1676400"/>
                </a:lnTo>
                <a:lnTo>
                  <a:pt x="755904" y="1548384"/>
                </a:lnTo>
                <a:lnTo>
                  <a:pt x="566928" y="1325880"/>
                </a:lnTo>
                <a:lnTo>
                  <a:pt x="0" y="1325880"/>
                </a:lnTo>
                <a:lnTo>
                  <a:pt x="0" y="31699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441191" y="3332479"/>
            <a:ext cx="2660904" cy="181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441191" y="3319779"/>
            <a:ext cx="2667000" cy="1828800"/>
          </a:xfrm>
          <a:custGeom>
            <a:avLst/>
            <a:gdLst/>
            <a:ahLst/>
            <a:cxnLst/>
            <a:rect l="l" t="t" r="r" b="b"/>
            <a:pathLst>
              <a:path w="2667000" h="1828800">
                <a:moveTo>
                  <a:pt x="1691640" y="429768"/>
                </a:moveTo>
                <a:lnTo>
                  <a:pt x="0" y="429768"/>
                </a:lnTo>
                <a:lnTo>
                  <a:pt x="0" y="1395984"/>
                </a:lnTo>
                <a:lnTo>
                  <a:pt x="1743456" y="1395984"/>
                </a:lnTo>
                <a:lnTo>
                  <a:pt x="1743456" y="1828800"/>
                </a:lnTo>
                <a:lnTo>
                  <a:pt x="2667000" y="932688"/>
                </a:lnTo>
                <a:lnTo>
                  <a:pt x="1691640" y="0"/>
                </a:lnTo>
                <a:lnTo>
                  <a:pt x="1691640" y="42976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101331" y="3536899"/>
            <a:ext cx="1717675" cy="15621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9075" indent="-207010">
              <a:lnSpc>
                <a:spcPct val="100000"/>
              </a:lnSpc>
              <a:spcBef>
                <a:spcPts val="770"/>
              </a:spcBef>
              <a:buClr>
                <a:srgbClr val="336699"/>
              </a:buClr>
              <a:buSzPct val="96428"/>
              <a:buFont typeface="Wingdings"/>
              <a:buChar char=""/>
              <a:tabLst>
                <a:tab pos="219710" algn="l"/>
              </a:tabLst>
            </a:pPr>
            <a:r>
              <a:rPr sz="2800" spc="-10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ire</a:t>
            </a:r>
            <a:r>
              <a:rPr sz="2800" spc="10" dirty="0">
                <a:solidFill>
                  <a:srgbClr val="FFC000"/>
                </a:solidFill>
                <a:latin typeface="Arial"/>
                <a:cs typeface="Arial"/>
              </a:rPr>
              <a:t>cc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800" spc="-5" dirty="0">
                <a:solidFill>
                  <a:srgbClr val="FFC000"/>
                </a:solidFill>
                <a:latin typeface="Arial"/>
                <a:cs typeface="Arial"/>
              </a:rPr>
              <a:t>ó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</a:p>
          <a:p>
            <a:pPr marL="219075" indent="-207010">
              <a:lnSpc>
                <a:spcPct val="100000"/>
              </a:lnSpc>
              <a:spcBef>
                <a:spcPts val="670"/>
              </a:spcBef>
              <a:buClr>
                <a:srgbClr val="336699"/>
              </a:buClr>
              <a:buSzPct val="96428"/>
              <a:buFont typeface="Wingdings"/>
              <a:buChar char=""/>
              <a:tabLst>
                <a:tab pos="219710" algn="l"/>
              </a:tabLst>
            </a:pPr>
            <a:r>
              <a:rPr sz="2800" spc="5" dirty="0">
                <a:solidFill>
                  <a:srgbClr val="FFC000"/>
                </a:solidFill>
                <a:latin typeface="Arial"/>
                <a:cs typeface="Arial"/>
              </a:rPr>
              <a:t>Gerencia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219075" indent="-207010">
              <a:lnSpc>
                <a:spcPct val="100000"/>
              </a:lnSpc>
              <a:spcBef>
                <a:spcPts val="675"/>
              </a:spcBef>
              <a:buClr>
                <a:srgbClr val="336699"/>
              </a:buClr>
              <a:buSzPct val="96428"/>
              <a:buFont typeface="Wingdings"/>
              <a:buChar char=""/>
              <a:tabLst>
                <a:tab pos="219710" algn="l"/>
              </a:tabLst>
            </a:pPr>
            <a:r>
              <a:rPr sz="2800" spc="5" dirty="0">
                <a:solidFill>
                  <a:srgbClr val="FFC000"/>
                </a:solidFill>
                <a:latin typeface="Arial"/>
                <a:cs typeface="Arial"/>
              </a:rPr>
              <a:t>Personal</a:t>
            </a:r>
            <a:endParaRPr sz="2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9932" y="4008120"/>
            <a:ext cx="24828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Realizado</a:t>
            </a:r>
            <a:r>
              <a:rPr sz="2800" b="1" spc="-4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Arial"/>
                <a:cs typeface="Arial"/>
              </a:rPr>
              <a:t>por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31592" y="1468119"/>
            <a:ext cx="4876800" cy="0"/>
          </a:xfrm>
          <a:custGeom>
            <a:avLst/>
            <a:gdLst/>
            <a:ahLst/>
            <a:cxnLst/>
            <a:rect l="l" t="t" r="r" b="b"/>
            <a:pathLst>
              <a:path w="4876800">
                <a:moveTo>
                  <a:pt x="0" y="0"/>
                </a:moveTo>
                <a:lnTo>
                  <a:pt x="4876800" y="0"/>
                </a:lnTo>
              </a:path>
            </a:pathLst>
          </a:custGeom>
          <a:ln w="9143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831592" y="1501647"/>
            <a:ext cx="4876800" cy="0"/>
          </a:xfrm>
          <a:custGeom>
            <a:avLst/>
            <a:gdLst/>
            <a:ahLst/>
            <a:cxnLst/>
            <a:rect l="l" t="t" r="r" b="b"/>
            <a:pathLst>
              <a:path w="4876800">
                <a:moveTo>
                  <a:pt x="0" y="0"/>
                </a:moveTo>
                <a:lnTo>
                  <a:pt x="4876800" y="0"/>
                </a:lnTo>
              </a:path>
            </a:pathLst>
          </a:custGeom>
          <a:ln w="33527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1081532" y="5599176"/>
            <a:ext cx="8632825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74700" indent="-762000">
              <a:lnSpc>
                <a:spcPct val="100000"/>
              </a:lnSpc>
              <a:spcBef>
                <a:spcPts val="105"/>
              </a:spcBef>
              <a:buClr>
                <a:srgbClr val="00FF00"/>
              </a:buClr>
              <a:buSzPct val="117647"/>
              <a:buFont typeface="Wingdings 2"/>
              <a:buChar char=""/>
              <a:tabLst>
                <a:tab pos="774065" algn="l"/>
                <a:tab pos="774700" algn="l"/>
                <a:tab pos="4465320" algn="l"/>
              </a:tabLst>
            </a:pPr>
            <a:r>
              <a:rPr sz="3400" dirty="0">
                <a:solidFill>
                  <a:srgbClr val="F9FC00"/>
                </a:solidFill>
                <a:latin typeface="Arial"/>
                <a:cs typeface="Arial"/>
              </a:rPr>
              <a:t>Para</a:t>
            </a:r>
            <a:r>
              <a:rPr sz="3400" spc="-5" dirty="0">
                <a:solidFill>
                  <a:srgbClr val="F9FC00"/>
                </a:solidFill>
                <a:latin typeface="Arial"/>
                <a:cs typeface="Arial"/>
              </a:rPr>
              <a:t> proporcionar	</a:t>
            </a:r>
            <a:r>
              <a:rPr sz="3400" dirty="0">
                <a:solidFill>
                  <a:srgbClr val="F9FC00"/>
                </a:solidFill>
                <a:latin typeface="Arial"/>
                <a:cs typeface="Arial"/>
              </a:rPr>
              <a:t>Seguridad</a:t>
            </a:r>
            <a:r>
              <a:rPr sz="3400" spc="-6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F9FC00"/>
                </a:solidFill>
                <a:latin typeface="Arial"/>
                <a:cs typeface="Arial"/>
              </a:rPr>
              <a:t>Razonable</a:t>
            </a:r>
            <a:endParaRPr sz="3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5932" y="841248"/>
            <a:ext cx="63703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66FF33"/>
                </a:solidFill>
                <a:latin typeface="Bookman Old Style"/>
                <a:cs typeface="Bookman Old Style"/>
              </a:rPr>
              <a:t>Estructura </a:t>
            </a:r>
            <a:r>
              <a:rPr sz="3200" b="1" dirty="0">
                <a:solidFill>
                  <a:srgbClr val="66FF33"/>
                </a:solidFill>
                <a:latin typeface="Bookman Old Style"/>
                <a:cs typeface="Bookman Old Style"/>
              </a:rPr>
              <a:t>de </a:t>
            </a:r>
            <a:r>
              <a:rPr sz="3200" b="1" spc="-5" dirty="0">
                <a:solidFill>
                  <a:srgbClr val="66FF33"/>
                </a:solidFill>
                <a:latin typeface="Bookman Old Style"/>
                <a:cs typeface="Bookman Old Style"/>
              </a:rPr>
              <a:t>Control</a:t>
            </a:r>
            <a:r>
              <a:rPr sz="3200" b="1" spc="-40" dirty="0">
                <a:solidFill>
                  <a:srgbClr val="66FF33"/>
                </a:solidFill>
                <a:latin typeface="Bookman Old Style"/>
                <a:cs typeface="Bookman Old Style"/>
              </a:rPr>
              <a:t> </a:t>
            </a:r>
            <a:r>
              <a:rPr sz="3200" b="1" dirty="0">
                <a:solidFill>
                  <a:srgbClr val="66FF33"/>
                </a:solidFill>
                <a:latin typeface="Bookman Old Style"/>
                <a:cs typeface="Bookman Old Style"/>
              </a:rPr>
              <a:t>Interno</a:t>
            </a:r>
            <a:endParaRPr sz="3200" dirty="0">
              <a:latin typeface="Bookman Old Style"/>
              <a:cs typeface="Bookman Old Styl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21808" y="1289811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0" y="6096"/>
                </a:moveTo>
                <a:lnTo>
                  <a:pt x="48767" y="6096"/>
                </a:lnTo>
                <a:lnTo>
                  <a:pt x="48767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249423" y="1932939"/>
            <a:ext cx="7086600" cy="4724400"/>
          </a:xfrm>
          <a:custGeom>
            <a:avLst/>
            <a:gdLst/>
            <a:ahLst/>
            <a:cxnLst/>
            <a:rect l="l" t="t" r="r" b="b"/>
            <a:pathLst>
              <a:path w="7086600" h="4724400">
                <a:moveTo>
                  <a:pt x="3544824" y="0"/>
                </a:moveTo>
                <a:lnTo>
                  <a:pt x="0" y="4724400"/>
                </a:lnTo>
                <a:lnTo>
                  <a:pt x="7086600" y="4724400"/>
                </a:lnTo>
                <a:lnTo>
                  <a:pt x="3544824" y="0"/>
                </a:lnTo>
                <a:close/>
              </a:path>
            </a:pathLst>
          </a:custGeom>
          <a:solidFill>
            <a:srgbClr val="D8FFD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249423" y="1932939"/>
            <a:ext cx="7086600" cy="4724400"/>
          </a:xfrm>
          <a:custGeom>
            <a:avLst/>
            <a:gdLst/>
            <a:ahLst/>
            <a:cxnLst/>
            <a:rect l="l" t="t" r="r" b="b"/>
            <a:pathLst>
              <a:path w="7086600" h="4724400">
                <a:moveTo>
                  <a:pt x="3544824" y="0"/>
                </a:moveTo>
                <a:lnTo>
                  <a:pt x="0" y="4724400"/>
                </a:lnTo>
                <a:lnTo>
                  <a:pt x="7086600" y="4724400"/>
                </a:lnTo>
                <a:lnTo>
                  <a:pt x="3544824" y="0"/>
                </a:lnTo>
                <a:close/>
              </a:path>
            </a:pathLst>
          </a:custGeom>
          <a:ln w="3962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775708" y="6028944"/>
            <a:ext cx="20193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0000FF"/>
                </a:solidFill>
                <a:latin typeface="Arial"/>
                <a:cs typeface="Arial"/>
              </a:rPr>
              <a:t>AMBIENTE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DE</a:t>
            </a:r>
            <a:r>
              <a:rPr sz="13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CONTROL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72076" y="5266944"/>
            <a:ext cx="21844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0000FF"/>
                </a:solidFill>
                <a:latin typeface="Arial"/>
                <a:cs typeface="Arial"/>
              </a:rPr>
              <a:t>EVALUACIÓN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DE</a:t>
            </a:r>
            <a:r>
              <a:rPr sz="13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RIESGOS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6732" y="3587496"/>
            <a:ext cx="2278380" cy="1064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965" marR="166370" indent="-338455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SISTEMA</a:t>
            </a:r>
            <a:r>
              <a:rPr sz="13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INFORMACION  Y</a:t>
            </a:r>
            <a:r>
              <a:rPr sz="13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COMUNICACIÓN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ACTIVIDADES DE</a:t>
            </a:r>
            <a:r>
              <a:rPr sz="1300" b="1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0000FF"/>
                </a:solidFill>
                <a:latin typeface="Arial"/>
                <a:cs typeface="Arial"/>
              </a:rPr>
              <a:t>CONTROL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32908" y="2868167"/>
            <a:ext cx="11506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SUPERVIS</a:t>
            </a:r>
            <a:r>
              <a:rPr sz="1300" b="1" spc="-10" dirty="0">
                <a:solidFill>
                  <a:srgbClr val="0000FF"/>
                </a:solidFill>
                <a:latin typeface="Arial"/>
                <a:cs typeface="Arial"/>
              </a:rPr>
              <a:t>IÓ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36591" y="3335020"/>
            <a:ext cx="2057400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400" y="0"/>
                </a:lnTo>
              </a:path>
            </a:pathLst>
          </a:custGeom>
          <a:ln w="914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825495" y="5819140"/>
            <a:ext cx="5977255" cy="30480"/>
          </a:xfrm>
          <a:custGeom>
            <a:avLst/>
            <a:gdLst/>
            <a:ahLst/>
            <a:cxnLst/>
            <a:rect l="l" t="t" r="r" b="b"/>
            <a:pathLst>
              <a:path w="5977255" h="30479">
                <a:moveTo>
                  <a:pt x="0" y="30480"/>
                </a:moveTo>
                <a:lnTo>
                  <a:pt x="5977128" y="0"/>
                </a:lnTo>
              </a:path>
            </a:pathLst>
          </a:custGeom>
          <a:ln w="914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517391" y="5011420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914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120896" y="4164076"/>
            <a:ext cx="3359150" cy="9525"/>
          </a:xfrm>
          <a:custGeom>
            <a:avLst/>
            <a:gdLst/>
            <a:ahLst/>
            <a:cxnLst/>
            <a:rect l="l" t="t" r="r" b="b"/>
            <a:pathLst>
              <a:path w="3359150" h="9525">
                <a:moveTo>
                  <a:pt x="0" y="0"/>
                </a:moveTo>
                <a:lnTo>
                  <a:pt x="3358896" y="9144"/>
                </a:lnTo>
              </a:path>
            </a:pathLst>
          </a:custGeom>
          <a:ln w="914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249423" y="2643123"/>
            <a:ext cx="2459990" cy="3249295"/>
          </a:xfrm>
          <a:custGeom>
            <a:avLst/>
            <a:gdLst/>
            <a:ahLst/>
            <a:cxnLst/>
            <a:rect l="l" t="t" r="r" b="b"/>
            <a:pathLst>
              <a:path w="2459990" h="3249295">
                <a:moveTo>
                  <a:pt x="2438400" y="0"/>
                </a:moveTo>
                <a:lnTo>
                  <a:pt x="2368296" y="91439"/>
                </a:lnTo>
                <a:lnTo>
                  <a:pt x="2392679" y="106679"/>
                </a:lnTo>
                <a:lnTo>
                  <a:pt x="2459736" y="18287"/>
                </a:lnTo>
                <a:lnTo>
                  <a:pt x="2438400" y="0"/>
                </a:lnTo>
                <a:close/>
              </a:path>
              <a:path w="2459990" h="3249295">
                <a:moveTo>
                  <a:pt x="2316479" y="158496"/>
                </a:moveTo>
                <a:lnTo>
                  <a:pt x="2249424" y="249936"/>
                </a:lnTo>
                <a:lnTo>
                  <a:pt x="2270760" y="268224"/>
                </a:lnTo>
                <a:lnTo>
                  <a:pt x="2340864" y="176784"/>
                </a:lnTo>
                <a:lnTo>
                  <a:pt x="2316479" y="158496"/>
                </a:lnTo>
                <a:close/>
              </a:path>
              <a:path w="2459990" h="3249295">
                <a:moveTo>
                  <a:pt x="2197608" y="320039"/>
                </a:moveTo>
                <a:lnTo>
                  <a:pt x="2127504" y="411479"/>
                </a:lnTo>
                <a:lnTo>
                  <a:pt x="2148840" y="426720"/>
                </a:lnTo>
                <a:lnTo>
                  <a:pt x="2218943" y="335279"/>
                </a:lnTo>
                <a:lnTo>
                  <a:pt x="2197608" y="320039"/>
                </a:lnTo>
                <a:close/>
              </a:path>
              <a:path w="2459990" h="3249295">
                <a:moveTo>
                  <a:pt x="2075688" y="478536"/>
                </a:moveTo>
                <a:lnTo>
                  <a:pt x="2005584" y="569976"/>
                </a:lnTo>
                <a:lnTo>
                  <a:pt x="2029967" y="588263"/>
                </a:lnTo>
                <a:lnTo>
                  <a:pt x="2100072" y="496824"/>
                </a:lnTo>
                <a:lnTo>
                  <a:pt x="2075688" y="478536"/>
                </a:lnTo>
                <a:close/>
              </a:path>
              <a:path w="2459990" h="3249295">
                <a:moveTo>
                  <a:pt x="1953767" y="637031"/>
                </a:moveTo>
                <a:lnTo>
                  <a:pt x="1886712" y="728472"/>
                </a:lnTo>
                <a:lnTo>
                  <a:pt x="1908048" y="746760"/>
                </a:lnTo>
                <a:lnTo>
                  <a:pt x="1978152" y="655320"/>
                </a:lnTo>
                <a:lnTo>
                  <a:pt x="1953767" y="637031"/>
                </a:lnTo>
                <a:close/>
              </a:path>
              <a:path w="2459990" h="3249295">
                <a:moveTo>
                  <a:pt x="1834896" y="798576"/>
                </a:moveTo>
                <a:lnTo>
                  <a:pt x="1764791" y="890015"/>
                </a:lnTo>
                <a:lnTo>
                  <a:pt x="1789176" y="905255"/>
                </a:lnTo>
                <a:lnTo>
                  <a:pt x="1856231" y="813815"/>
                </a:lnTo>
                <a:lnTo>
                  <a:pt x="1834896" y="798576"/>
                </a:lnTo>
                <a:close/>
              </a:path>
              <a:path w="2459990" h="3249295">
                <a:moveTo>
                  <a:pt x="1712976" y="957072"/>
                </a:moveTo>
                <a:lnTo>
                  <a:pt x="1645920" y="1048512"/>
                </a:lnTo>
                <a:lnTo>
                  <a:pt x="1667255" y="1066800"/>
                </a:lnTo>
                <a:lnTo>
                  <a:pt x="1737360" y="975360"/>
                </a:lnTo>
                <a:lnTo>
                  <a:pt x="1712976" y="957072"/>
                </a:lnTo>
                <a:close/>
              </a:path>
              <a:path w="2459990" h="3249295">
                <a:moveTo>
                  <a:pt x="1594103" y="1115567"/>
                </a:moveTo>
                <a:lnTo>
                  <a:pt x="1524000" y="1207008"/>
                </a:lnTo>
                <a:lnTo>
                  <a:pt x="1548384" y="1225296"/>
                </a:lnTo>
                <a:lnTo>
                  <a:pt x="1615439" y="1133855"/>
                </a:lnTo>
                <a:lnTo>
                  <a:pt x="1594103" y="1115567"/>
                </a:lnTo>
                <a:close/>
              </a:path>
              <a:path w="2459990" h="3249295">
                <a:moveTo>
                  <a:pt x="1472184" y="1277112"/>
                </a:moveTo>
                <a:lnTo>
                  <a:pt x="1405127" y="1368552"/>
                </a:lnTo>
                <a:lnTo>
                  <a:pt x="1426464" y="1383791"/>
                </a:lnTo>
                <a:lnTo>
                  <a:pt x="1496567" y="1292352"/>
                </a:lnTo>
                <a:lnTo>
                  <a:pt x="1472184" y="1277112"/>
                </a:lnTo>
                <a:close/>
              </a:path>
              <a:path w="2459990" h="3249295">
                <a:moveTo>
                  <a:pt x="1353312" y="1435608"/>
                </a:moveTo>
                <a:lnTo>
                  <a:pt x="1283208" y="1527048"/>
                </a:lnTo>
                <a:lnTo>
                  <a:pt x="1307591" y="1545336"/>
                </a:lnTo>
                <a:lnTo>
                  <a:pt x="1374648" y="1453896"/>
                </a:lnTo>
                <a:lnTo>
                  <a:pt x="1353312" y="1435608"/>
                </a:lnTo>
                <a:close/>
              </a:path>
              <a:path w="2459990" h="3249295">
                <a:moveTo>
                  <a:pt x="1231391" y="1594103"/>
                </a:moveTo>
                <a:lnTo>
                  <a:pt x="1164336" y="1685544"/>
                </a:lnTo>
                <a:lnTo>
                  <a:pt x="1185672" y="1703832"/>
                </a:lnTo>
                <a:lnTo>
                  <a:pt x="1255776" y="1612391"/>
                </a:lnTo>
                <a:lnTo>
                  <a:pt x="1231391" y="1594103"/>
                </a:lnTo>
                <a:close/>
              </a:path>
              <a:path w="2459990" h="3249295">
                <a:moveTo>
                  <a:pt x="1112520" y="1755648"/>
                </a:moveTo>
                <a:lnTo>
                  <a:pt x="1042415" y="1847088"/>
                </a:lnTo>
                <a:lnTo>
                  <a:pt x="1063752" y="1862327"/>
                </a:lnTo>
                <a:lnTo>
                  <a:pt x="1133855" y="1770888"/>
                </a:lnTo>
                <a:lnTo>
                  <a:pt x="1112520" y="1755648"/>
                </a:lnTo>
                <a:close/>
              </a:path>
              <a:path w="2459990" h="3249295">
                <a:moveTo>
                  <a:pt x="990600" y="1914144"/>
                </a:moveTo>
                <a:lnTo>
                  <a:pt x="920495" y="2005583"/>
                </a:lnTo>
                <a:lnTo>
                  <a:pt x="944880" y="2023871"/>
                </a:lnTo>
                <a:lnTo>
                  <a:pt x="1011936" y="1932432"/>
                </a:lnTo>
                <a:lnTo>
                  <a:pt x="990600" y="1914144"/>
                </a:lnTo>
                <a:close/>
              </a:path>
              <a:path w="2459990" h="3249295">
                <a:moveTo>
                  <a:pt x="868680" y="2075688"/>
                </a:moveTo>
                <a:lnTo>
                  <a:pt x="801624" y="2164080"/>
                </a:lnTo>
                <a:lnTo>
                  <a:pt x="822959" y="2182368"/>
                </a:lnTo>
                <a:lnTo>
                  <a:pt x="893063" y="2090927"/>
                </a:lnTo>
                <a:lnTo>
                  <a:pt x="868680" y="2075688"/>
                </a:lnTo>
                <a:close/>
              </a:path>
              <a:path w="2459990" h="3249295">
                <a:moveTo>
                  <a:pt x="749807" y="2234184"/>
                </a:moveTo>
                <a:lnTo>
                  <a:pt x="679703" y="2325624"/>
                </a:lnTo>
                <a:lnTo>
                  <a:pt x="704088" y="2340864"/>
                </a:lnTo>
                <a:lnTo>
                  <a:pt x="771144" y="2252472"/>
                </a:lnTo>
                <a:lnTo>
                  <a:pt x="749807" y="2234184"/>
                </a:lnTo>
                <a:close/>
              </a:path>
              <a:path w="2459990" h="3249295">
                <a:moveTo>
                  <a:pt x="627888" y="2392680"/>
                </a:moveTo>
                <a:lnTo>
                  <a:pt x="560832" y="2484120"/>
                </a:lnTo>
                <a:lnTo>
                  <a:pt x="582168" y="2502408"/>
                </a:lnTo>
                <a:lnTo>
                  <a:pt x="652271" y="2410968"/>
                </a:lnTo>
                <a:lnTo>
                  <a:pt x="627888" y="2392680"/>
                </a:lnTo>
                <a:close/>
              </a:path>
              <a:path w="2459990" h="3249295">
                <a:moveTo>
                  <a:pt x="509015" y="2554224"/>
                </a:moveTo>
                <a:lnTo>
                  <a:pt x="438912" y="2645664"/>
                </a:lnTo>
                <a:lnTo>
                  <a:pt x="463295" y="2660904"/>
                </a:lnTo>
                <a:lnTo>
                  <a:pt x="530351" y="2569464"/>
                </a:lnTo>
                <a:lnTo>
                  <a:pt x="509015" y="2554224"/>
                </a:lnTo>
                <a:close/>
              </a:path>
              <a:path w="2459990" h="3249295">
                <a:moveTo>
                  <a:pt x="387095" y="2712720"/>
                </a:moveTo>
                <a:lnTo>
                  <a:pt x="320039" y="2804160"/>
                </a:lnTo>
                <a:lnTo>
                  <a:pt x="341375" y="2822448"/>
                </a:lnTo>
                <a:lnTo>
                  <a:pt x="411480" y="2731008"/>
                </a:lnTo>
                <a:lnTo>
                  <a:pt x="387095" y="2712720"/>
                </a:lnTo>
                <a:close/>
              </a:path>
              <a:path w="2459990" h="3249295">
                <a:moveTo>
                  <a:pt x="268224" y="2871216"/>
                </a:moveTo>
                <a:lnTo>
                  <a:pt x="198119" y="2962656"/>
                </a:lnTo>
                <a:lnTo>
                  <a:pt x="222503" y="2980944"/>
                </a:lnTo>
                <a:lnTo>
                  <a:pt x="289559" y="2889504"/>
                </a:lnTo>
                <a:lnTo>
                  <a:pt x="268224" y="2871216"/>
                </a:lnTo>
                <a:close/>
              </a:path>
              <a:path w="2459990" h="3249295">
                <a:moveTo>
                  <a:pt x="146303" y="3032760"/>
                </a:moveTo>
                <a:lnTo>
                  <a:pt x="76200" y="3124200"/>
                </a:lnTo>
                <a:lnTo>
                  <a:pt x="100583" y="3139440"/>
                </a:lnTo>
                <a:lnTo>
                  <a:pt x="170687" y="3048000"/>
                </a:lnTo>
                <a:lnTo>
                  <a:pt x="146303" y="3032760"/>
                </a:lnTo>
                <a:close/>
              </a:path>
              <a:path w="2459990" h="3249295">
                <a:moveTo>
                  <a:pt x="18287" y="3154680"/>
                </a:moveTo>
                <a:lnTo>
                  <a:pt x="0" y="3249168"/>
                </a:lnTo>
                <a:lnTo>
                  <a:pt x="88392" y="3206496"/>
                </a:lnTo>
                <a:lnTo>
                  <a:pt x="18287" y="315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950720" y="2149348"/>
            <a:ext cx="2676525" cy="3319779"/>
          </a:xfrm>
          <a:custGeom>
            <a:avLst/>
            <a:gdLst/>
            <a:ahLst/>
            <a:cxnLst/>
            <a:rect l="l" t="t" r="r" b="b"/>
            <a:pathLst>
              <a:path w="2676525" h="3319779">
                <a:moveTo>
                  <a:pt x="70104" y="3212591"/>
                </a:moveTo>
                <a:lnTo>
                  <a:pt x="0" y="3300983"/>
                </a:lnTo>
                <a:lnTo>
                  <a:pt x="21336" y="3319272"/>
                </a:lnTo>
                <a:lnTo>
                  <a:pt x="94487" y="3230879"/>
                </a:lnTo>
                <a:lnTo>
                  <a:pt x="70104" y="3212591"/>
                </a:lnTo>
                <a:close/>
              </a:path>
              <a:path w="2676525" h="3319779">
                <a:moveTo>
                  <a:pt x="198119" y="3057144"/>
                </a:moveTo>
                <a:lnTo>
                  <a:pt x="124968" y="3145535"/>
                </a:lnTo>
                <a:lnTo>
                  <a:pt x="146304" y="3163824"/>
                </a:lnTo>
                <a:lnTo>
                  <a:pt x="219456" y="3075432"/>
                </a:lnTo>
                <a:lnTo>
                  <a:pt x="198119" y="3057144"/>
                </a:lnTo>
                <a:close/>
              </a:path>
              <a:path w="2676525" h="3319779">
                <a:moveTo>
                  <a:pt x="323088" y="2901696"/>
                </a:moveTo>
                <a:lnTo>
                  <a:pt x="249936" y="2990088"/>
                </a:lnTo>
                <a:lnTo>
                  <a:pt x="271272" y="3008376"/>
                </a:lnTo>
                <a:lnTo>
                  <a:pt x="344424" y="2919984"/>
                </a:lnTo>
                <a:lnTo>
                  <a:pt x="323088" y="2901696"/>
                </a:lnTo>
                <a:close/>
              </a:path>
              <a:path w="2676525" h="3319779">
                <a:moveTo>
                  <a:pt x="448056" y="2743200"/>
                </a:moveTo>
                <a:lnTo>
                  <a:pt x="374904" y="2834640"/>
                </a:lnTo>
                <a:lnTo>
                  <a:pt x="399288" y="2852928"/>
                </a:lnTo>
                <a:lnTo>
                  <a:pt x="469392" y="2761488"/>
                </a:lnTo>
                <a:lnTo>
                  <a:pt x="448056" y="2743200"/>
                </a:lnTo>
                <a:close/>
              </a:path>
              <a:path w="2676525" h="3319779">
                <a:moveTo>
                  <a:pt x="573024" y="2587752"/>
                </a:moveTo>
                <a:lnTo>
                  <a:pt x="499872" y="2679191"/>
                </a:lnTo>
                <a:lnTo>
                  <a:pt x="524256" y="2694432"/>
                </a:lnTo>
                <a:lnTo>
                  <a:pt x="594360" y="2606040"/>
                </a:lnTo>
                <a:lnTo>
                  <a:pt x="573024" y="2587752"/>
                </a:lnTo>
                <a:close/>
              </a:path>
              <a:path w="2676525" h="3319779">
                <a:moveTo>
                  <a:pt x="697992" y="2432304"/>
                </a:moveTo>
                <a:lnTo>
                  <a:pt x="627888" y="2520696"/>
                </a:lnTo>
                <a:lnTo>
                  <a:pt x="649224" y="2538984"/>
                </a:lnTo>
                <a:lnTo>
                  <a:pt x="719328" y="2450591"/>
                </a:lnTo>
                <a:lnTo>
                  <a:pt x="697992" y="2432304"/>
                </a:lnTo>
                <a:close/>
              </a:path>
              <a:path w="2676525" h="3319779">
                <a:moveTo>
                  <a:pt x="822960" y="2276856"/>
                </a:moveTo>
                <a:lnTo>
                  <a:pt x="752856" y="2365247"/>
                </a:lnTo>
                <a:lnTo>
                  <a:pt x="774192" y="2383535"/>
                </a:lnTo>
                <a:lnTo>
                  <a:pt x="847344" y="2295144"/>
                </a:lnTo>
                <a:lnTo>
                  <a:pt x="822960" y="2276856"/>
                </a:lnTo>
                <a:close/>
              </a:path>
              <a:path w="2676525" h="3319779">
                <a:moveTo>
                  <a:pt x="947928" y="2121407"/>
                </a:moveTo>
                <a:lnTo>
                  <a:pt x="877824" y="2209800"/>
                </a:lnTo>
                <a:lnTo>
                  <a:pt x="899160" y="2228088"/>
                </a:lnTo>
                <a:lnTo>
                  <a:pt x="972312" y="2139696"/>
                </a:lnTo>
                <a:lnTo>
                  <a:pt x="947928" y="2121407"/>
                </a:lnTo>
                <a:close/>
              </a:path>
              <a:path w="2676525" h="3319779">
                <a:moveTo>
                  <a:pt x="1072896" y="1965960"/>
                </a:moveTo>
                <a:lnTo>
                  <a:pt x="1002792" y="2054352"/>
                </a:lnTo>
                <a:lnTo>
                  <a:pt x="1024128" y="2072639"/>
                </a:lnTo>
                <a:lnTo>
                  <a:pt x="1097280" y="1984248"/>
                </a:lnTo>
                <a:lnTo>
                  <a:pt x="1072896" y="1965960"/>
                </a:lnTo>
                <a:close/>
              </a:path>
              <a:path w="2676525" h="3319779">
                <a:moveTo>
                  <a:pt x="1200912" y="1810512"/>
                </a:moveTo>
                <a:lnTo>
                  <a:pt x="1127760" y="1898903"/>
                </a:lnTo>
                <a:lnTo>
                  <a:pt x="1149096" y="1917191"/>
                </a:lnTo>
                <a:lnTo>
                  <a:pt x="1222248" y="1828800"/>
                </a:lnTo>
                <a:lnTo>
                  <a:pt x="1200912" y="1810512"/>
                </a:lnTo>
                <a:close/>
              </a:path>
              <a:path w="2676525" h="3319779">
                <a:moveTo>
                  <a:pt x="1325880" y="1655064"/>
                </a:moveTo>
                <a:lnTo>
                  <a:pt x="1252728" y="1743455"/>
                </a:lnTo>
                <a:lnTo>
                  <a:pt x="1277112" y="1761743"/>
                </a:lnTo>
                <a:lnTo>
                  <a:pt x="1347216" y="1670303"/>
                </a:lnTo>
                <a:lnTo>
                  <a:pt x="1325880" y="1655064"/>
                </a:lnTo>
                <a:close/>
              </a:path>
              <a:path w="2676525" h="3319779">
                <a:moveTo>
                  <a:pt x="1450847" y="1496567"/>
                </a:moveTo>
                <a:lnTo>
                  <a:pt x="1377695" y="1588007"/>
                </a:lnTo>
                <a:lnTo>
                  <a:pt x="1402080" y="1606296"/>
                </a:lnTo>
                <a:lnTo>
                  <a:pt x="1472183" y="1514855"/>
                </a:lnTo>
                <a:lnTo>
                  <a:pt x="1450847" y="1496567"/>
                </a:lnTo>
                <a:close/>
              </a:path>
              <a:path w="2676525" h="3319779">
                <a:moveTo>
                  <a:pt x="1575816" y="1341119"/>
                </a:moveTo>
                <a:lnTo>
                  <a:pt x="1502664" y="1432560"/>
                </a:lnTo>
                <a:lnTo>
                  <a:pt x="1527047" y="1447800"/>
                </a:lnTo>
                <a:lnTo>
                  <a:pt x="1597152" y="1359407"/>
                </a:lnTo>
                <a:lnTo>
                  <a:pt x="1575816" y="1341119"/>
                </a:lnTo>
                <a:close/>
              </a:path>
              <a:path w="2676525" h="3319779">
                <a:moveTo>
                  <a:pt x="1700783" y="1185672"/>
                </a:moveTo>
                <a:lnTo>
                  <a:pt x="1630680" y="1274064"/>
                </a:lnTo>
                <a:lnTo>
                  <a:pt x="1652016" y="1292352"/>
                </a:lnTo>
                <a:lnTo>
                  <a:pt x="1722120" y="1203960"/>
                </a:lnTo>
                <a:lnTo>
                  <a:pt x="1700783" y="1185672"/>
                </a:lnTo>
                <a:close/>
              </a:path>
              <a:path w="2676525" h="3319779">
                <a:moveTo>
                  <a:pt x="1825752" y="1030224"/>
                </a:moveTo>
                <a:lnTo>
                  <a:pt x="1755647" y="1118615"/>
                </a:lnTo>
                <a:lnTo>
                  <a:pt x="1776983" y="1136903"/>
                </a:lnTo>
                <a:lnTo>
                  <a:pt x="1850135" y="1048512"/>
                </a:lnTo>
                <a:lnTo>
                  <a:pt x="1825752" y="1030224"/>
                </a:lnTo>
                <a:close/>
              </a:path>
              <a:path w="2676525" h="3319779">
                <a:moveTo>
                  <a:pt x="1950720" y="874776"/>
                </a:moveTo>
                <a:lnTo>
                  <a:pt x="1880616" y="963167"/>
                </a:lnTo>
                <a:lnTo>
                  <a:pt x="1901952" y="981455"/>
                </a:lnTo>
                <a:lnTo>
                  <a:pt x="1975104" y="893063"/>
                </a:lnTo>
                <a:lnTo>
                  <a:pt x="1950720" y="874776"/>
                </a:lnTo>
                <a:close/>
              </a:path>
              <a:path w="2676525" h="3319779">
                <a:moveTo>
                  <a:pt x="2078735" y="719327"/>
                </a:moveTo>
                <a:lnTo>
                  <a:pt x="2005583" y="807719"/>
                </a:lnTo>
                <a:lnTo>
                  <a:pt x="2026920" y="826007"/>
                </a:lnTo>
                <a:lnTo>
                  <a:pt x="2100072" y="737615"/>
                </a:lnTo>
                <a:lnTo>
                  <a:pt x="2078735" y="719327"/>
                </a:lnTo>
                <a:close/>
              </a:path>
              <a:path w="2676525" h="3319779">
                <a:moveTo>
                  <a:pt x="2203704" y="563879"/>
                </a:moveTo>
                <a:lnTo>
                  <a:pt x="2130552" y="652272"/>
                </a:lnTo>
                <a:lnTo>
                  <a:pt x="2151888" y="670560"/>
                </a:lnTo>
                <a:lnTo>
                  <a:pt x="2225040" y="579119"/>
                </a:lnTo>
                <a:lnTo>
                  <a:pt x="2203704" y="563879"/>
                </a:lnTo>
                <a:close/>
              </a:path>
              <a:path w="2676525" h="3319779">
                <a:moveTo>
                  <a:pt x="2328672" y="405384"/>
                </a:moveTo>
                <a:lnTo>
                  <a:pt x="2255520" y="496824"/>
                </a:lnTo>
                <a:lnTo>
                  <a:pt x="2279904" y="515112"/>
                </a:lnTo>
                <a:lnTo>
                  <a:pt x="2350008" y="423672"/>
                </a:lnTo>
                <a:lnTo>
                  <a:pt x="2328672" y="405384"/>
                </a:lnTo>
                <a:close/>
              </a:path>
              <a:path w="2676525" h="3319779">
                <a:moveTo>
                  <a:pt x="2453640" y="249936"/>
                </a:moveTo>
                <a:lnTo>
                  <a:pt x="2380488" y="341375"/>
                </a:lnTo>
                <a:lnTo>
                  <a:pt x="2404872" y="356615"/>
                </a:lnTo>
                <a:lnTo>
                  <a:pt x="2474976" y="268224"/>
                </a:lnTo>
                <a:lnTo>
                  <a:pt x="2453640" y="249936"/>
                </a:lnTo>
                <a:close/>
              </a:path>
              <a:path w="2676525" h="3319779">
                <a:moveTo>
                  <a:pt x="2578608" y="94487"/>
                </a:moveTo>
                <a:lnTo>
                  <a:pt x="2508504" y="182879"/>
                </a:lnTo>
                <a:lnTo>
                  <a:pt x="2529840" y="201167"/>
                </a:lnTo>
                <a:lnTo>
                  <a:pt x="2599944" y="112775"/>
                </a:lnTo>
                <a:lnTo>
                  <a:pt x="2578608" y="94487"/>
                </a:lnTo>
                <a:close/>
              </a:path>
              <a:path w="2676525" h="3319779">
                <a:moveTo>
                  <a:pt x="2676144" y="0"/>
                </a:moveTo>
                <a:lnTo>
                  <a:pt x="2587752" y="39624"/>
                </a:lnTo>
                <a:lnTo>
                  <a:pt x="2654808" y="91439"/>
                </a:lnTo>
                <a:lnTo>
                  <a:pt x="26761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696967" y="2650744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27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98135" y="2650744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27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099303" y="265074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775" y="0"/>
                </a:lnTo>
              </a:path>
            </a:pathLst>
          </a:custGeom>
          <a:ln w="27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852932" y="6900673"/>
            <a:ext cx="35648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Fuente: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Manual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de </a:t>
            </a:r>
            <a:r>
              <a:rPr sz="1600" spc="-5" dirty="0">
                <a:solidFill>
                  <a:srgbClr val="FF0000"/>
                </a:solidFill>
                <a:latin typeface="Verdana"/>
                <a:cs typeface="Verdana"/>
              </a:rPr>
              <a:t>Gestión</a:t>
            </a:r>
            <a:r>
              <a:rPr sz="16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Pública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1843" y="6626352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182</a:t>
            </a:r>
          </a:p>
        </p:txBody>
      </p:sp>
      <p:sp>
        <p:nvSpPr>
          <p:cNvPr id="3" name="object 3"/>
          <p:cNvSpPr/>
          <p:nvPr/>
        </p:nvSpPr>
        <p:spPr>
          <a:xfrm>
            <a:off x="2430779" y="2359660"/>
            <a:ext cx="0" cy="1009015"/>
          </a:xfrm>
          <a:custGeom>
            <a:avLst/>
            <a:gdLst/>
            <a:ahLst/>
            <a:cxnLst/>
            <a:rect l="l" t="t" r="r" b="b"/>
            <a:pathLst>
              <a:path h="1009014">
                <a:moveTo>
                  <a:pt x="0" y="0"/>
                </a:moveTo>
                <a:lnTo>
                  <a:pt x="0" y="1008888"/>
                </a:lnTo>
              </a:path>
            </a:pathLst>
          </a:custGeom>
          <a:ln w="3352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414016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602992" y="2030476"/>
            <a:ext cx="36830" cy="329565"/>
          </a:xfrm>
          <a:custGeom>
            <a:avLst/>
            <a:gdLst/>
            <a:ahLst/>
            <a:cxnLst/>
            <a:rect l="l" t="t" r="r" b="b"/>
            <a:pathLst>
              <a:path w="36830" h="329564">
                <a:moveTo>
                  <a:pt x="0" y="329184"/>
                </a:moveTo>
                <a:lnTo>
                  <a:pt x="36575" y="329184"/>
                </a:lnTo>
                <a:lnTo>
                  <a:pt x="36575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602992" y="23596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602992" y="203047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6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830067" y="3045460"/>
            <a:ext cx="0" cy="323215"/>
          </a:xfrm>
          <a:custGeom>
            <a:avLst/>
            <a:gdLst/>
            <a:ahLst/>
            <a:cxnLst/>
            <a:rect l="l" t="t" r="r" b="b"/>
            <a:pathLst>
              <a:path h="323214">
                <a:moveTo>
                  <a:pt x="0" y="0"/>
                </a:moveTo>
                <a:lnTo>
                  <a:pt x="0" y="323088"/>
                </a:lnTo>
              </a:path>
            </a:pathLst>
          </a:custGeom>
          <a:ln w="3352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813304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13304" y="2664460"/>
            <a:ext cx="140207" cy="38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833116" y="2399283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01111" y="23992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938272" y="2426716"/>
            <a:ext cx="116205" cy="265430"/>
          </a:xfrm>
          <a:custGeom>
            <a:avLst/>
            <a:gdLst/>
            <a:ahLst/>
            <a:cxnLst/>
            <a:rect l="l" t="t" r="r" b="b"/>
            <a:pathLst>
              <a:path w="116205" h="265430">
                <a:moveTo>
                  <a:pt x="115823" y="0"/>
                </a:moveTo>
                <a:lnTo>
                  <a:pt x="51815" y="0"/>
                </a:lnTo>
                <a:lnTo>
                  <a:pt x="0" y="265175"/>
                </a:lnTo>
                <a:lnTo>
                  <a:pt x="60959" y="265175"/>
                </a:lnTo>
                <a:lnTo>
                  <a:pt x="11582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938272" y="26918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968751" y="2405379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0960" y="0"/>
                </a:moveTo>
                <a:lnTo>
                  <a:pt x="0" y="0"/>
                </a:lnTo>
                <a:lnTo>
                  <a:pt x="21336" y="21336"/>
                </a:lnTo>
                <a:lnTo>
                  <a:pt x="85343" y="21336"/>
                </a:lnTo>
                <a:lnTo>
                  <a:pt x="6096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990088" y="24267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947416" y="2390139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21335" y="15239"/>
                </a:lnTo>
                <a:lnTo>
                  <a:pt x="82295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968751" y="240537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959607" y="239928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9143" y="6095"/>
                </a:lnTo>
                <a:lnTo>
                  <a:pt x="70104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953511" y="239318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4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947416" y="2390139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7" y="0"/>
                </a:moveTo>
                <a:lnTo>
                  <a:pt x="0" y="0"/>
                </a:lnTo>
                <a:lnTo>
                  <a:pt x="6095" y="3048"/>
                </a:lnTo>
                <a:lnTo>
                  <a:pt x="70103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926079" y="2380995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6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947416" y="23901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935223" y="2384044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4007" y="0"/>
                </a:moveTo>
                <a:lnTo>
                  <a:pt x="0" y="0"/>
                </a:lnTo>
                <a:lnTo>
                  <a:pt x="12192" y="6095"/>
                </a:lnTo>
                <a:lnTo>
                  <a:pt x="76200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926079" y="238099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4007" y="0"/>
                </a:moveTo>
                <a:lnTo>
                  <a:pt x="0" y="0"/>
                </a:lnTo>
                <a:lnTo>
                  <a:pt x="9143" y="3048"/>
                </a:lnTo>
                <a:lnTo>
                  <a:pt x="73151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907792" y="2377948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7" y="0"/>
                </a:moveTo>
                <a:lnTo>
                  <a:pt x="0" y="0"/>
                </a:lnTo>
                <a:lnTo>
                  <a:pt x="18287" y="3048"/>
                </a:lnTo>
                <a:lnTo>
                  <a:pt x="82295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926079" y="2380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185160" y="2597404"/>
            <a:ext cx="152400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172967" y="3249676"/>
            <a:ext cx="231647" cy="144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179064" y="2908300"/>
            <a:ext cx="216408" cy="278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505200" y="3313684"/>
            <a:ext cx="76200" cy="55244"/>
          </a:xfrm>
          <a:custGeom>
            <a:avLst/>
            <a:gdLst/>
            <a:ahLst/>
            <a:cxnLst/>
            <a:rect l="l" t="t" r="r" b="b"/>
            <a:pathLst>
              <a:path w="76200" h="55245">
                <a:moveTo>
                  <a:pt x="64008" y="0"/>
                </a:moveTo>
                <a:lnTo>
                  <a:pt x="0" y="0"/>
                </a:lnTo>
                <a:lnTo>
                  <a:pt x="12191" y="54863"/>
                </a:lnTo>
                <a:lnTo>
                  <a:pt x="76200" y="54863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517391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499103" y="3271011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79">
                <a:moveTo>
                  <a:pt x="64008" y="0"/>
                </a:moveTo>
                <a:lnTo>
                  <a:pt x="0" y="0"/>
                </a:lnTo>
                <a:lnTo>
                  <a:pt x="6096" y="42672"/>
                </a:lnTo>
                <a:lnTo>
                  <a:pt x="70104" y="42672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505200" y="331368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496055" y="3225292"/>
            <a:ext cx="67310" cy="45720"/>
          </a:xfrm>
          <a:custGeom>
            <a:avLst/>
            <a:gdLst/>
            <a:ahLst/>
            <a:cxnLst/>
            <a:rect l="l" t="t" r="r" b="b"/>
            <a:pathLst>
              <a:path w="67310" h="45720">
                <a:moveTo>
                  <a:pt x="64008" y="0"/>
                </a:moveTo>
                <a:lnTo>
                  <a:pt x="0" y="0"/>
                </a:lnTo>
                <a:lnTo>
                  <a:pt x="3048" y="45720"/>
                </a:lnTo>
                <a:lnTo>
                  <a:pt x="67056" y="4572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499103" y="32710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3528059" y="2734564"/>
            <a:ext cx="0" cy="492759"/>
          </a:xfrm>
          <a:custGeom>
            <a:avLst/>
            <a:gdLst/>
            <a:ahLst/>
            <a:cxnLst/>
            <a:rect l="l" t="t" r="r" b="b"/>
            <a:pathLst>
              <a:path h="492760">
                <a:moveTo>
                  <a:pt x="0" y="0"/>
                </a:moveTo>
                <a:lnTo>
                  <a:pt x="0" y="492251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3496055" y="316433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6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252215" y="2376423"/>
            <a:ext cx="307848" cy="359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782567" y="2902204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0"/>
                </a:moveTo>
                <a:lnTo>
                  <a:pt x="0" y="466344"/>
                </a:lnTo>
              </a:path>
            </a:pathLst>
          </a:custGeom>
          <a:ln w="365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764279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764279" y="2667507"/>
            <a:ext cx="134112" cy="236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787140" y="2399283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755135" y="23992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079747" y="2752853"/>
            <a:ext cx="0" cy="615950"/>
          </a:xfrm>
          <a:custGeom>
            <a:avLst/>
            <a:gdLst/>
            <a:ahLst/>
            <a:cxnLst/>
            <a:rect l="l" t="t" r="r" b="b"/>
            <a:pathLst>
              <a:path h="615950">
                <a:moveTo>
                  <a:pt x="0" y="0"/>
                </a:moveTo>
                <a:lnTo>
                  <a:pt x="0" y="615694"/>
                </a:lnTo>
              </a:path>
            </a:pathLst>
          </a:custGeom>
          <a:ln w="3352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62984" y="33685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3913632" y="2376423"/>
            <a:ext cx="210312" cy="3779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300728" y="3063748"/>
            <a:ext cx="140208" cy="1264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370832" y="3391408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3631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370832" y="33929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410455" y="3385311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9144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4410455" y="33898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447032" y="3365500"/>
            <a:ext cx="94615" cy="15240"/>
          </a:xfrm>
          <a:custGeom>
            <a:avLst/>
            <a:gdLst/>
            <a:ahLst/>
            <a:cxnLst/>
            <a:rect l="l" t="t" r="r" b="b"/>
            <a:pathLst>
              <a:path w="94614" h="15239">
                <a:moveTo>
                  <a:pt x="94487" y="0"/>
                </a:moveTo>
                <a:lnTo>
                  <a:pt x="30479" y="0"/>
                </a:lnTo>
                <a:lnTo>
                  <a:pt x="0" y="15239"/>
                </a:lnTo>
                <a:lnTo>
                  <a:pt x="64007" y="15239"/>
                </a:lnTo>
                <a:lnTo>
                  <a:pt x="94487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447032" y="33807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4447032" y="3374644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5"/>
                </a:lnTo>
                <a:lnTo>
                  <a:pt x="64007" y="6095"/>
                </a:lnTo>
                <a:lnTo>
                  <a:pt x="73151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456176" y="3371596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1" y="0"/>
                </a:moveTo>
                <a:lnTo>
                  <a:pt x="12191" y="0"/>
                </a:lnTo>
                <a:lnTo>
                  <a:pt x="0" y="3048"/>
                </a:lnTo>
                <a:lnTo>
                  <a:pt x="64008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468367" y="33655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2" y="0"/>
                </a:moveTo>
                <a:lnTo>
                  <a:pt x="9144" y="0"/>
                </a:lnTo>
                <a:lnTo>
                  <a:pt x="0" y="6096"/>
                </a:lnTo>
                <a:lnTo>
                  <a:pt x="60960" y="6096"/>
                </a:lnTo>
                <a:lnTo>
                  <a:pt x="73152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4477511" y="3344164"/>
            <a:ext cx="91440" cy="21590"/>
          </a:xfrm>
          <a:custGeom>
            <a:avLst/>
            <a:gdLst/>
            <a:ahLst/>
            <a:cxnLst/>
            <a:rect l="l" t="t" r="r" b="b"/>
            <a:pathLst>
              <a:path w="91439" h="21589">
                <a:moveTo>
                  <a:pt x="91439" y="0"/>
                </a:moveTo>
                <a:lnTo>
                  <a:pt x="27432" y="0"/>
                </a:lnTo>
                <a:lnTo>
                  <a:pt x="0" y="21336"/>
                </a:lnTo>
                <a:lnTo>
                  <a:pt x="64008" y="21336"/>
                </a:lnTo>
                <a:lnTo>
                  <a:pt x="9143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4477511" y="3365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4477511" y="3359403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4486655" y="335330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2" y="0"/>
                </a:moveTo>
                <a:lnTo>
                  <a:pt x="9144" y="0"/>
                </a:lnTo>
                <a:lnTo>
                  <a:pt x="0" y="6095"/>
                </a:lnTo>
                <a:lnTo>
                  <a:pt x="64008" y="6095"/>
                </a:lnTo>
                <a:lnTo>
                  <a:pt x="73152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495800" y="3344164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4" y="0"/>
                </a:lnTo>
                <a:lnTo>
                  <a:pt x="0" y="9144"/>
                </a:lnTo>
                <a:lnTo>
                  <a:pt x="64008" y="9144"/>
                </a:lnTo>
                <a:lnTo>
                  <a:pt x="7315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504944" y="3319779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0"/>
                </a:moveTo>
                <a:lnTo>
                  <a:pt x="21335" y="0"/>
                </a:lnTo>
                <a:lnTo>
                  <a:pt x="0" y="24384"/>
                </a:lnTo>
                <a:lnTo>
                  <a:pt x="64007" y="24384"/>
                </a:lnTo>
                <a:lnTo>
                  <a:pt x="85343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504944" y="3344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504944" y="33380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511040" y="3328923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4" y="0"/>
                </a:lnTo>
                <a:lnTo>
                  <a:pt x="0" y="9143"/>
                </a:lnTo>
                <a:lnTo>
                  <a:pt x="64008" y="9143"/>
                </a:lnTo>
                <a:lnTo>
                  <a:pt x="7315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520184" y="3319779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5" y="0"/>
                </a:lnTo>
                <a:lnTo>
                  <a:pt x="0" y="9144"/>
                </a:lnTo>
                <a:lnTo>
                  <a:pt x="64007" y="9144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526279" y="3289300"/>
            <a:ext cx="85725" cy="30480"/>
          </a:xfrm>
          <a:custGeom>
            <a:avLst/>
            <a:gdLst/>
            <a:ahLst/>
            <a:cxnLst/>
            <a:rect l="l" t="t" r="r" b="b"/>
            <a:pathLst>
              <a:path w="85725" h="30479">
                <a:moveTo>
                  <a:pt x="85344" y="0"/>
                </a:moveTo>
                <a:lnTo>
                  <a:pt x="21336" y="0"/>
                </a:lnTo>
                <a:lnTo>
                  <a:pt x="0" y="30479"/>
                </a:lnTo>
                <a:lnTo>
                  <a:pt x="64008" y="30479"/>
                </a:lnTo>
                <a:lnTo>
                  <a:pt x="85344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526279" y="3319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47615" y="3255771"/>
            <a:ext cx="79375" cy="33655"/>
          </a:xfrm>
          <a:custGeom>
            <a:avLst/>
            <a:gdLst/>
            <a:ahLst/>
            <a:cxnLst/>
            <a:rect l="l" t="t" r="r" b="b"/>
            <a:pathLst>
              <a:path w="79375" h="33654">
                <a:moveTo>
                  <a:pt x="79248" y="0"/>
                </a:moveTo>
                <a:lnTo>
                  <a:pt x="15239" y="0"/>
                </a:lnTo>
                <a:lnTo>
                  <a:pt x="0" y="33527"/>
                </a:lnTo>
                <a:lnTo>
                  <a:pt x="64008" y="33527"/>
                </a:lnTo>
                <a:lnTo>
                  <a:pt x="7924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4547615" y="3289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4547615" y="3274059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5" h="15239">
                <a:moveTo>
                  <a:pt x="70104" y="0"/>
                </a:moveTo>
                <a:lnTo>
                  <a:pt x="9144" y="0"/>
                </a:lnTo>
                <a:lnTo>
                  <a:pt x="0" y="15239"/>
                </a:lnTo>
                <a:lnTo>
                  <a:pt x="64008" y="15239"/>
                </a:lnTo>
                <a:lnTo>
                  <a:pt x="70104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4556759" y="3255771"/>
            <a:ext cx="70485" cy="18415"/>
          </a:xfrm>
          <a:custGeom>
            <a:avLst/>
            <a:gdLst/>
            <a:ahLst/>
            <a:cxnLst/>
            <a:rect l="l" t="t" r="r" b="b"/>
            <a:pathLst>
              <a:path w="70485" h="18414">
                <a:moveTo>
                  <a:pt x="70103" y="0"/>
                </a:moveTo>
                <a:lnTo>
                  <a:pt x="6095" y="0"/>
                </a:lnTo>
                <a:lnTo>
                  <a:pt x="0" y="18287"/>
                </a:lnTo>
                <a:lnTo>
                  <a:pt x="60960" y="18287"/>
                </a:lnTo>
                <a:lnTo>
                  <a:pt x="70103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4562855" y="3219195"/>
            <a:ext cx="79375" cy="36830"/>
          </a:xfrm>
          <a:custGeom>
            <a:avLst/>
            <a:gdLst/>
            <a:ahLst/>
            <a:cxnLst/>
            <a:rect l="l" t="t" r="r" b="b"/>
            <a:pathLst>
              <a:path w="79375" h="36829">
                <a:moveTo>
                  <a:pt x="79248" y="0"/>
                </a:moveTo>
                <a:lnTo>
                  <a:pt x="15240" y="0"/>
                </a:lnTo>
                <a:lnTo>
                  <a:pt x="0" y="36575"/>
                </a:lnTo>
                <a:lnTo>
                  <a:pt x="64008" y="36575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4562855" y="32557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4578096" y="3179572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5">
                <a:moveTo>
                  <a:pt x="73151" y="0"/>
                </a:moveTo>
                <a:lnTo>
                  <a:pt x="9143" y="0"/>
                </a:lnTo>
                <a:lnTo>
                  <a:pt x="0" y="39624"/>
                </a:lnTo>
                <a:lnTo>
                  <a:pt x="64007" y="39624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4578096" y="32191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4587240" y="3136900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80">
                <a:moveTo>
                  <a:pt x="70104" y="0"/>
                </a:moveTo>
                <a:lnTo>
                  <a:pt x="6096" y="0"/>
                </a:lnTo>
                <a:lnTo>
                  <a:pt x="0" y="42672"/>
                </a:lnTo>
                <a:lnTo>
                  <a:pt x="64008" y="42672"/>
                </a:lnTo>
                <a:lnTo>
                  <a:pt x="7010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4587240" y="31795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4593335" y="3097276"/>
            <a:ext cx="70485" cy="40005"/>
          </a:xfrm>
          <a:custGeom>
            <a:avLst/>
            <a:gdLst/>
            <a:ahLst/>
            <a:cxnLst/>
            <a:rect l="l" t="t" r="r" b="b"/>
            <a:pathLst>
              <a:path w="70485" h="40005">
                <a:moveTo>
                  <a:pt x="70103" y="0"/>
                </a:moveTo>
                <a:lnTo>
                  <a:pt x="6096" y="0"/>
                </a:lnTo>
                <a:lnTo>
                  <a:pt x="0" y="39624"/>
                </a:lnTo>
                <a:lnTo>
                  <a:pt x="64008" y="39624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4593335" y="3136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4599432" y="3054604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5" h="43180">
                <a:moveTo>
                  <a:pt x="0" y="42672"/>
                </a:moveTo>
                <a:lnTo>
                  <a:pt x="0" y="0"/>
                </a:lnTo>
                <a:lnTo>
                  <a:pt x="64007" y="0"/>
                </a:lnTo>
                <a:lnTo>
                  <a:pt x="64007" y="42672"/>
                </a:lnTo>
                <a:lnTo>
                  <a:pt x="0" y="42672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4599432" y="30972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4599432" y="3014979"/>
            <a:ext cx="64135" cy="40005"/>
          </a:xfrm>
          <a:custGeom>
            <a:avLst/>
            <a:gdLst/>
            <a:ahLst/>
            <a:cxnLst/>
            <a:rect l="l" t="t" r="r" b="b"/>
            <a:pathLst>
              <a:path w="64135" h="40005">
                <a:moveTo>
                  <a:pt x="0" y="39624"/>
                </a:moveTo>
                <a:lnTo>
                  <a:pt x="0" y="0"/>
                </a:lnTo>
                <a:lnTo>
                  <a:pt x="64007" y="0"/>
                </a:lnTo>
                <a:lnTo>
                  <a:pt x="64007" y="39624"/>
                </a:lnTo>
                <a:lnTo>
                  <a:pt x="0" y="39624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4599432" y="305460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4593335" y="2975355"/>
            <a:ext cx="70485" cy="40005"/>
          </a:xfrm>
          <a:custGeom>
            <a:avLst/>
            <a:gdLst/>
            <a:ahLst/>
            <a:cxnLst/>
            <a:rect l="l" t="t" r="r" b="b"/>
            <a:pathLst>
              <a:path w="70485" h="40005">
                <a:moveTo>
                  <a:pt x="64008" y="0"/>
                </a:moveTo>
                <a:lnTo>
                  <a:pt x="0" y="0"/>
                </a:lnTo>
                <a:lnTo>
                  <a:pt x="6096" y="39624"/>
                </a:lnTo>
                <a:lnTo>
                  <a:pt x="70103" y="39624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4599432" y="30149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4587240" y="2938779"/>
            <a:ext cx="70485" cy="36830"/>
          </a:xfrm>
          <a:custGeom>
            <a:avLst/>
            <a:gdLst/>
            <a:ahLst/>
            <a:cxnLst/>
            <a:rect l="l" t="t" r="r" b="b"/>
            <a:pathLst>
              <a:path w="70485" h="36830">
                <a:moveTo>
                  <a:pt x="64008" y="0"/>
                </a:moveTo>
                <a:lnTo>
                  <a:pt x="0" y="0"/>
                </a:lnTo>
                <a:lnTo>
                  <a:pt x="6096" y="36575"/>
                </a:lnTo>
                <a:lnTo>
                  <a:pt x="70104" y="36575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4593335" y="2975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4578096" y="2902204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60" h="36830">
                <a:moveTo>
                  <a:pt x="64007" y="0"/>
                </a:moveTo>
                <a:lnTo>
                  <a:pt x="0" y="0"/>
                </a:lnTo>
                <a:lnTo>
                  <a:pt x="9143" y="36575"/>
                </a:lnTo>
                <a:lnTo>
                  <a:pt x="73151" y="36575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4587240" y="2938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4565903" y="2868676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5">
                <a:moveTo>
                  <a:pt x="64008" y="0"/>
                </a:moveTo>
                <a:lnTo>
                  <a:pt x="0" y="0"/>
                </a:lnTo>
                <a:lnTo>
                  <a:pt x="12192" y="33527"/>
                </a:lnTo>
                <a:lnTo>
                  <a:pt x="76200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578096" y="290220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550664" y="2841244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4008" y="0"/>
                </a:moveTo>
                <a:lnTo>
                  <a:pt x="0" y="0"/>
                </a:lnTo>
                <a:lnTo>
                  <a:pt x="15239" y="27431"/>
                </a:lnTo>
                <a:lnTo>
                  <a:pt x="79248" y="27431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4565903" y="2868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4535423" y="281686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8" y="0"/>
                </a:moveTo>
                <a:lnTo>
                  <a:pt x="0" y="0"/>
                </a:lnTo>
                <a:lnTo>
                  <a:pt x="15239" y="24384"/>
                </a:lnTo>
                <a:lnTo>
                  <a:pt x="79248" y="24384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4550664" y="2841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4544567" y="2829051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0960" y="0"/>
                </a:moveTo>
                <a:lnTo>
                  <a:pt x="0" y="0"/>
                </a:lnTo>
                <a:lnTo>
                  <a:pt x="6096" y="12192"/>
                </a:lnTo>
                <a:lnTo>
                  <a:pt x="70104" y="12192"/>
                </a:lnTo>
                <a:lnTo>
                  <a:pt x="6096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4535423" y="281686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8" y="0"/>
                </a:moveTo>
                <a:lnTo>
                  <a:pt x="0" y="0"/>
                </a:lnTo>
                <a:lnTo>
                  <a:pt x="9143" y="12191"/>
                </a:lnTo>
                <a:lnTo>
                  <a:pt x="70103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514088" y="2795523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4008" y="0"/>
                </a:moveTo>
                <a:lnTo>
                  <a:pt x="0" y="0"/>
                </a:lnTo>
                <a:lnTo>
                  <a:pt x="21336" y="21336"/>
                </a:lnTo>
                <a:lnTo>
                  <a:pt x="85344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4535423" y="2816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4526279" y="2804667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0960" y="0"/>
                </a:moveTo>
                <a:lnTo>
                  <a:pt x="0" y="0"/>
                </a:lnTo>
                <a:lnTo>
                  <a:pt x="9144" y="12192"/>
                </a:lnTo>
                <a:lnTo>
                  <a:pt x="73152" y="12192"/>
                </a:lnTo>
                <a:lnTo>
                  <a:pt x="60960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4514088" y="2795523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8" y="0"/>
                </a:moveTo>
                <a:lnTo>
                  <a:pt x="0" y="0"/>
                </a:lnTo>
                <a:lnTo>
                  <a:pt x="12191" y="9143"/>
                </a:lnTo>
                <a:lnTo>
                  <a:pt x="73151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492752" y="2777235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64008" y="0"/>
                </a:moveTo>
                <a:lnTo>
                  <a:pt x="0" y="0"/>
                </a:lnTo>
                <a:lnTo>
                  <a:pt x="21336" y="18287"/>
                </a:lnTo>
                <a:lnTo>
                  <a:pt x="85344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514088" y="27955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4507991" y="278942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4498847" y="278333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4492752" y="277723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3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4462271" y="2761995"/>
            <a:ext cx="94615" cy="15240"/>
          </a:xfrm>
          <a:custGeom>
            <a:avLst/>
            <a:gdLst/>
            <a:ahLst/>
            <a:cxnLst/>
            <a:rect l="l" t="t" r="r" b="b"/>
            <a:pathLst>
              <a:path w="94614" h="15239">
                <a:moveTo>
                  <a:pt x="64007" y="0"/>
                </a:moveTo>
                <a:lnTo>
                  <a:pt x="0" y="0"/>
                </a:lnTo>
                <a:lnTo>
                  <a:pt x="30479" y="15239"/>
                </a:lnTo>
                <a:lnTo>
                  <a:pt x="94487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492752" y="2777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4477511" y="2771139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8" y="0"/>
                </a:moveTo>
                <a:lnTo>
                  <a:pt x="0" y="0"/>
                </a:lnTo>
                <a:lnTo>
                  <a:pt x="15239" y="6096"/>
                </a:lnTo>
                <a:lnTo>
                  <a:pt x="79248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4462271" y="2761995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7" y="0"/>
                </a:moveTo>
                <a:lnTo>
                  <a:pt x="0" y="0"/>
                </a:lnTo>
                <a:lnTo>
                  <a:pt x="15239" y="9143"/>
                </a:lnTo>
                <a:lnTo>
                  <a:pt x="79248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4428744" y="2755900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12192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4462271" y="2761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4447032" y="2755900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5239" y="6096"/>
                </a:lnTo>
                <a:lnTo>
                  <a:pt x="79247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4428744" y="274980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7" y="0"/>
                </a:moveTo>
                <a:lnTo>
                  <a:pt x="0" y="0"/>
                </a:lnTo>
                <a:lnTo>
                  <a:pt x="18287" y="6096"/>
                </a:lnTo>
                <a:lnTo>
                  <a:pt x="82295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4389120" y="2743707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3631" y="0"/>
                </a:lnTo>
              </a:path>
            </a:pathLst>
          </a:custGeom>
          <a:ln w="12191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4428744" y="274980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4343400" y="2722372"/>
            <a:ext cx="109855" cy="15240"/>
          </a:xfrm>
          <a:custGeom>
            <a:avLst/>
            <a:gdLst/>
            <a:ahLst/>
            <a:cxnLst/>
            <a:rect l="l" t="t" r="r" b="b"/>
            <a:pathLst>
              <a:path w="109854" h="15239">
                <a:moveTo>
                  <a:pt x="64008" y="0"/>
                </a:moveTo>
                <a:lnTo>
                  <a:pt x="0" y="0"/>
                </a:lnTo>
                <a:lnTo>
                  <a:pt x="45720" y="15239"/>
                </a:lnTo>
                <a:lnTo>
                  <a:pt x="109727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4389120" y="27376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4367784" y="2728467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6" y="9144"/>
                </a:lnTo>
                <a:lnTo>
                  <a:pt x="85343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4343400" y="272542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09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4328159" y="271322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7" y="0"/>
                </a:moveTo>
                <a:lnTo>
                  <a:pt x="0" y="0"/>
                </a:lnTo>
                <a:lnTo>
                  <a:pt x="15239" y="9144"/>
                </a:lnTo>
                <a:lnTo>
                  <a:pt x="79248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4343400" y="27223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4319015" y="2704083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8" y="0"/>
                </a:moveTo>
                <a:lnTo>
                  <a:pt x="0" y="0"/>
                </a:lnTo>
                <a:lnTo>
                  <a:pt x="9144" y="9143"/>
                </a:lnTo>
                <a:lnTo>
                  <a:pt x="73151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4328159" y="27132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4325111" y="2707132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0960" y="0"/>
                </a:moveTo>
                <a:lnTo>
                  <a:pt x="0" y="0"/>
                </a:lnTo>
                <a:lnTo>
                  <a:pt x="3048" y="6095"/>
                </a:lnTo>
                <a:lnTo>
                  <a:pt x="67055" y="6095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4319015" y="2704083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67056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4309871" y="2694939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4"/>
                </a:lnTo>
                <a:lnTo>
                  <a:pt x="73151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4319015" y="27040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4315967" y="2697988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0960" y="0"/>
                </a:moveTo>
                <a:lnTo>
                  <a:pt x="0" y="0"/>
                </a:lnTo>
                <a:lnTo>
                  <a:pt x="3048" y="6096"/>
                </a:lnTo>
                <a:lnTo>
                  <a:pt x="67056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4309871" y="2694939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4007" y="0"/>
                </a:moveTo>
                <a:lnTo>
                  <a:pt x="0" y="0"/>
                </a:lnTo>
                <a:lnTo>
                  <a:pt x="6095" y="3048"/>
                </a:lnTo>
                <a:lnTo>
                  <a:pt x="67055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4306823" y="2682748"/>
            <a:ext cx="67310" cy="12700"/>
          </a:xfrm>
          <a:custGeom>
            <a:avLst/>
            <a:gdLst/>
            <a:ahLst/>
            <a:cxnLst/>
            <a:rect l="l" t="t" r="r" b="b"/>
            <a:pathLst>
              <a:path w="67310" h="12700">
                <a:moveTo>
                  <a:pt x="64008" y="0"/>
                </a:moveTo>
                <a:lnTo>
                  <a:pt x="0" y="0"/>
                </a:lnTo>
                <a:lnTo>
                  <a:pt x="3048" y="12191"/>
                </a:lnTo>
                <a:lnTo>
                  <a:pt x="67055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4309871" y="26949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4303776" y="2667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10" h="15239">
                <a:moveTo>
                  <a:pt x="64008" y="0"/>
                </a:moveTo>
                <a:lnTo>
                  <a:pt x="0" y="0"/>
                </a:lnTo>
                <a:lnTo>
                  <a:pt x="3048" y="15239"/>
                </a:lnTo>
                <a:lnTo>
                  <a:pt x="67056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4306823" y="26827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4300728" y="2649220"/>
            <a:ext cx="67310" cy="18415"/>
          </a:xfrm>
          <a:custGeom>
            <a:avLst/>
            <a:gdLst/>
            <a:ahLst/>
            <a:cxnLst/>
            <a:rect l="l" t="t" r="r" b="b"/>
            <a:pathLst>
              <a:path w="67310" h="18414">
                <a:moveTo>
                  <a:pt x="64008" y="0"/>
                </a:moveTo>
                <a:lnTo>
                  <a:pt x="0" y="0"/>
                </a:lnTo>
                <a:lnTo>
                  <a:pt x="3048" y="18287"/>
                </a:lnTo>
                <a:lnTo>
                  <a:pt x="67056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4303776" y="26675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4300728" y="2621788"/>
            <a:ext cx="67310" cy="27940"/>
          </a:xfrm>
          <a:custGeom>
            <a:avLst/>
            <a:gdLst/>
            <a:ahLst/>
            <a:cxnLst/>
            <a:rect l="l" t="t" r="r" b="b"/>
            <a:pathLst>
              <a:path w="67310" h="27939">
                <a:moveTo>
                  <a:pt x="67056" y="0"/>
                </a:moveTo>
                <a:lnTo>
                  <a:pt x="6096" y="0"/>
                </a:lnTo>
                <a:lnTo>
                  <a:pt x="0" y="27432"/>
                </a:lnTo>
                <a:lnTo>
                  <a:pt x="64008" y="27432"/>
                </a:lnTo>
                <a:lnTo>
                  <a:pt x="6705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4300728" y="26492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4306823" y="2594355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73151" y="0"/>
                </a:moveTo>
                <a:lnTo>
                  <a:pt x="9143" y="0"/>
                </a:lnTo>
                <a:lnTo>
                  <a:pt x="0" y="27432"/>
                </a:lnTo>
                <a:lnTo>
                  <a:pt x="60960" y="27432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4306823" y="26217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4306823" y="2612644"/>
            <a:ext cx="64135" cy="9525"/>
          </a:xfrm>
          <a:custGeom>
            <a:avLst/>
            <a:gdLst/>
            <a:ahLst/>
            <a:cxnLst/>
            <a:rect l="l" t="t" r="r" b="b"/>
            <a:pathLst>
              <a:path w="64135" h="9525">
                <a:moveTo>
                  <a:pt x="64008" y="0"/>
                </a:moveTo>
                <a:lnTo>
                  <a:pt x="3048" y="0"/>
                </a:lnTo>
                <a:lnTo>
                  <a:pt x="0" y="9143"/>
                </a:lnTo>
                <a:lnTo>
                  <a:pt x="60960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4309871" y="2603500"/>
            <a:ext cx="67310" cy="9525"/>
          </a:xfrm>
          <a:custGeom>
            <a:avLst/>
            <a:gdLst/>
            <a:ahLst/>
            <a:cxnLst/>
            <a:rect l="l" t="t" r="r" b="b"/>
            <a:pathLst>
              <a:path w="67310" h="9525">
                <a:moveTo>
                  <a:pt x="67055" y="0"/>
                </a:moveTo>
                <a:lnTo>
                  <a:pt x="3048" y="0"/>
                </a:lnTo>
                <a:lnTo>
                  <a:pt x="0" y="9144"/>
                </a:lnTo>
                <a:lnTo>
                  <a:pt x="60960" y="9144"/>
                </a:lnTo>
                <a:lnTo>
                  <a:pt x="67055" y="0"/>
                </a:lnTo>
                <a:close/>
              </a:path>
            </a:pathLst>
          </a:custGeom>
          <a:solidFill>
            <a:srgbClr val="19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4312920" y="2594355"/>
            <a:ext cx="67310" cy="9525"/>
          </a:xfrm>
          <a:custGeom>
            <a:avLst/>
            <a:gdLst/>
            <a:ahLst/>
            <a:cxnLst/>
            <a:rect l="l" t="t" r="r" b="b"/>
            <a:pathLst>
              <a:path w="67310" h="9525">
                <a:moveTo>
                  <a:pt x="67055" y="0"/>
                </a:moveTo>
                <a:lnTo>
                  <a:pt x="3047" y="0"/>
                </a:lnTo>
                <a:lnTo>
                  <a:pt x="0" y="9144"/>
                </a:lnTo>
                <a:lnTo>
                  <a:pt x="64007" y="9144"/>
                </a:lnTo>
                <a:lnTo>
                  <a:pt x="67055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4315967" y="2585211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4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4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4315967" y="2594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4315967" y="2591307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7056" y="0"/>
                </a:moveTo>
                <a:lnTo>
                  <a:pt x="3048" y="0"/>
                </a:lnTo>
                <a:lnTo>
                  <a:pt x="0" y="3047"/>
                </a:lnTo>
                <a:lnTo>
                  <a:pt x="64008" y="3047"/>
                </a:lnTo>
                <a:lnTo>
                  <a:pt x="67056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4319015" y="2585211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7056" y="0"/>
                </a:moveTo>
                <a:lnTo>
                  <a:pt x="3048" y="0"/>
                </a:lnTo>
                <a:lnTo>
                  <a:pt x="0" y="6096"/>
                </a:lnTo>
                <a:lnTo>
                  <a:pt x="64008" y="6096"/>
                </a:lnTo>
                <a:lnTo>
                  <a:pt x="67056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4322064" y="257911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4322064" y="25852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4331208" y="2573020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1" y="0"/>
                </a:lnTo>
                <a:lnTo>
                  <a:pt x="0" y="6095"/>
                </a:lnTo>
                <a:lnTo>
                  <a:pt x="64007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4331208" y="25791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4343400" y="2573020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12191" y="0"/>
                </a:lnTo>
                <a:lnTo>
                  <a:pt x="76200" y="0"/>
                </a:lnTo>
                <a:lnTo>
                  <a:pt x="64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4343400" y="25730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4425696" y="2637027"/>
            <a:ext cx="222885" cy="33655"/>
          </a:xfrm>
          <a:custGeom>
            <a:avLst/>
            <a:gdLst/>
            <a:ahLst/>
            <a:cxnLst/>
            <a:rect l="l" t="t" r="r" b="b"/>
            <a:pathLst>
              <a:path w="222885" h="33655">
                <a:moveTo>
                  <a:pt x="222503" y="0"/>
                </a:moveTo>
                <a:lnTo>
                  <a:pt x="158495" y="0"/>
                </a:lnTo>
                <a:lnTo>
                  <a:pt x="0" y="33527"/>
                </a:lnTo>
                <a:lnTo>
                  <a:pt x="64007" y="33527"/>
                </a:lnTo>
                <a:lnTo>
                  <a:pt x="222503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4425696" y="26705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4575047" y="2591307"/>
            <a:ext cx="73660" cy="45720"/>
          </a:xfrm>
          <a:custGeom>
            <a:avLst/>
            <a:gdLst/>
            <a:ahLst/>
            <a:cxnLst/>
            <a:rect l="l" t="t" r="r" b="b"/>
            <a:pathLst>
              <a:path w="73660" h="45719">
                <a:moveTo>
                  <a:pt x="64007" y="0"/>
                </a:moveTo>
                <a:lnTo>
                  <a:pt x="0" y="0"/>
                </a:lnTo>
                <a:lnTo>
                  <a:pt x="9143" y="45719"/>
                </a:lnTo>
                <a:lnTo>
                  <a:pt x="73151" y="45719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4584191" y="26370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4565903" y="2551683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5">
                <a:moveTo>
                  <a:pt x="64008" y="0"/>
                </a:moveTo>
                <a:lnTo>
                  <a:pt x="0" y="0"/>
                </a:lnTo>
                <a:lnTo>
                  <a:pt x="9144" y="39624"/>
                </a:lnTo>
                <a:lnTo>
                  <a:pt x="73151" y="39624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4575047" y="25913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4556759" y="2515107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60" h="36830">
                <a:moveTo>
                  <a:pt x="60960" y="0"/>
                </a:moveTo>
                <a:lnTo>
                  <a:pt x="0" y="0"/>
                </a:lnTo>
                <a:lnTo>
                  <a:pt x="9143" y="36575"/>
                </a:lnTo>
                <a:lnTo>
                  <a:pt x="73151" y="36575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4565903" y="25516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4544567" y="2484627"/>
            <a:ext cx="73660" cy="30480"/>
          </a:xfrm>
          <a:custGeom>
            <a:avLst/>
            <a:gdLst/>
            <a:ahLst/>
            <a:cxnLst/>
            <a:rect l="l" t="t" r="r" b="b"/>
            <a:pathLst>
              <a:path w="73660" h="30480">
                <a:moveTo>
                  <a:pt x="64008" y="0"/>
                </a:moveTo>
                <a:lnTo>
                  <a:pt x="0" y="0"/>
                </a:lnTo>
                <a:lnTo>
                  <a:pt x="12192" y="30480"/>
                </a:lnTo>
                <a:lnTo>
                  <a:pt x="73152" y="30480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4556759" y="251510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4529328" y="2460244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8" y="0"/>
                </a:moveTo>
                <a:lnTo>
                  <a:pt x="0" y="0"/>
                </a:lnTo>
                <a:lnTo>
                  <a:pt x="15239" y="24383"/>
                </a:lnTo>
                <a:lnTo>
                  <a:pt x="79248" y="24383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4544567" y="24846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4514088" y="243586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8" y="0"/>
                </a:moveTo>
                <a:lnTo>
                  <a:pt x="0" y="0"/>
                </a:lnTo>
                <a:lnTo>
                  <a:pt x="15239" y="24384"/>
                </a:lnTo>
                <a:lnTo>
                  <a:pt x="79248" y="24384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4529328" y="2460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4498847" y="2417572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4007" y="0"/>
                </a:moveTo>
                <a:lnTo>
                  <a:pt x="0" y="0"/>
                </a:lnTo>
                <a:lnTo>
                  <a:pt x="15239" y="18287"/>
                </a:lnTo>
                <a:lnTo>
                  <a:pt x="79248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4514088" y="2435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4507991" y="2426716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8" y="0"/>
                </a:moveTo>
                <a:lnTo>
                  <a:pt x="0" y="0"/>
                </a:lnTo>
                <a:lnTo>
                  <a:pt x="6096" y="9144"/>
                </a:lnTo>
                <a:lnTo>
                  <a:pt x="70104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4498847" y="2417572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4480559" y="2402332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39"/>
                </a:lnTo>
                <a:lnTo>
                  <a:pt x="82295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4498847" y="24175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4492752" y="2414523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70103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4486655" y="240842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4480559" y="240233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4459223" y="2390139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8" y="0"/>
                </a:moveTo>
                <a:lnTo>
                  <a:pt x="0" y="0"/>
                </a:lnTo>
                <a:lnTo>
                  <a:pt x="21336" y="12192"/>
                </a:lnTo>
                <a:lnTo>
                  <a:pt x="85343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4480559" y="24023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4471415" y="239623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4459223" y="2390139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4008" y="0"/>
                </a:moveTo>
                <a:lnTo>
                  <a:pt x="0" y="0"/>
                </a:lnTo>
                <a:lnTo>
                  <a:pt x="12191" y="6096"/>
                </a:lnTo>
                <a:lnTo>
                  <a:pt x="76200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4431791" y="2387092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609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4459223" y="23901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4401311" y="2380995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6096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4431791" y="2384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4364735" y="2377948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4401311" y="23779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4882896" y="3277109"/>
            <a:ext cx="0" cy="464820"/>
          </a:xfrm>
          <a:custGeom>
            <a:avLst/>
            <a:gdLst/>
            <a:ahLst/>
            <a:cxnLst/>
            <a:rect l="l" t="t" r="r" b="b"/>
            <a:pathLst>
              <a:path h="464820">
                <a:moveTo>
                  <a:pt x="0" y="0"/>
                </a:moveTo>
                <a:lnTo>
                  <a:pt x="0" y="464818"/>
                </a:lnTo>
              </a:path>
            </a:pathLst>
          </a:custGeom>
          <a:ln w="60959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4849367" y="2649220"/>
            <a:ext cx="140208" cy="464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4869179" y="2399283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4837176" y="239928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4980432" y="3389884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82295" y="0"/>
                </a:moveTo>
                <a:lnTo>
                  <a:pt x="18287" y="0"/>
                </a:lnTo>
                <a:lnTo>
                  <a:pt x="0" y="3048"/>
                </a:lnTo>
                <a:lnTo>
                  <a:pt x="60959" y="3048"/>
                </a:lnTo>
                <a:lnTo>
                  <a:pt x="82295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4980432" y="339293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4998720" y="3383788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82295" y="0"/>
                </a:moveTo>
                <a:lnTo>
                  <a:pt x="18287" y="0"/>
                </a:lnTo>
                <a:lnTo>
                  <a:pt x="0" y="6096"/>
                </a:lnTo>
                <a:lnTo>
                  <a:pt x="64007" y="6096"/>
                </a:lnTo>
                <a:lnTo>
                  <a:pt x="82295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4998720" y="33898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5017008" y="3374644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82295" y="0"/>
                </a:moveTo>
                <a:lnTo>
                  <a:pt x="18287" y="0"/>
                </a:lnTo>
                <a:lnTo>
                  <a:pt x="0" y="9143"/>
                </a:lnTo>
                <a:lnTo>
                  <a:pt x="64007" y="9143"/>
                </a:lnTo>
                <a:lnTo>
                  <a:pt x="82295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5017008" y="3383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5017008" y="3377691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5026152" y="3374644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1" y="0"/>
                </a:moveTo>
                <a:lnTo>
                  <a:pt x="9144" y="0"/>
                </a:lnTo>
                <a:lnTo>
                  <a:pt x="0" y="3047"/>
                </a:lnTo>
                <a:lnTo>
                  <a:pt x="64008" y="3047"/>
                </a:lnTo>
                <a:lnTo>
                  <a:pt x="73151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5035296" y="3359403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82295" y="0"/>
                </a:moveTo>
                <a:lnTo>
                  <a:pt x="18287" y="0"/>
                </a:lnTo>
                <a:lnTo>
                  <a:pt x="0" y="15240"/>
                </a:lnTo>
                <a:lnTo>
                  <a:pt x="64007" y="15240"/>
                </a:lnTo>
                <a:lnTo>
                  <a:pt x="82295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5035296" y="3374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5035296" y="336854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5041391" y="3365500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70104" y="0"/>
                </a:moveTo>
                <a:lnTo>
                  <a:pt x="6096" y="0"/>
                </a:lnTo>
                <a:lnTo>
                  <a:pt x="0" y="3048"/>
                </a:lnTo>
                <a:lnTo>
                  <a:pt x="64008" y="3048"/>
                </a:lnTo>
                <a:lnTo>
                  <a:pt x="7010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5047488" y="335940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5053584" y="3341115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79248" y="0"/>
                </a:moveTo>
                <a:lnTo>
                  <a:pt x="15239" y="0"/>
                </a:lnTo>
                <a:lnTo>
                  <a:pt x="0" y="18287"/>
                </a:lnTo>
                <a:lnTo>
                  <a:pt x="64007" y="18287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5053584" y="33594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5053584" y="3350259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5" y="0"/>
                </a:lnTo>
                <a:lnTo>
                  <a:pt x="0" y="9143"/>
                </a:lnTo>
                <a:lnTo>
                  <a:pt x="64007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5059679" y="3341115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2" y="0"/>
                </a:moveTo>
                <a:lnTo>
                  <a:pt x="9144" y="0"/>
                </a:lnTo>
                <a:lnTo>
                  <a:pt x="0" y="9144"/>
                </a:lnTo>
                <a:lnTo>
                  <a:pt x="64008" y="9144"/>
                </a:lnTo>
                <a:lnTo>
                  <a:pt x="73152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5068823" y="3319779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5239" y="0"/>
                </a:lnTo>
                <a:lnTo>
                  <a:pt x="0" y="21336"/>
                </a:lnTo>
                <a:lnTo>
                  <a:pt x="64008" y="21336"/>
                </a:lnTo>
                <a:lnTo>
                  <a:pt x="7924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5068823" y="33411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5084064" y="3292347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79248" y="0"/>
                </a:moveTo>
                <a:lnTo>
                  <a:pt x="15239" y="0"/>
                </a:lnTo>
                <a:lnTo>
                  <a:pt x="0" y="27431"/>
                </a:lnTo>
                <a:lnTo>
                  <a:pt x="64008" y="27431"/>
                </a:lnTo>
                <a:lnTo>
                  <a:pt x="7924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5084064" y="3319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5099303" y="3264915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76200" y="0"/>
                </a:moveTo>
                <a:lnTo>
                  <a:pt x="12192" y="0"/>
                </a:lnTo>
                <a:lnTo>
                  <a:pt x="0" y="27432"/>
                </a:lnTo>
                <a:lnTo>
                  <a:pt x="64008" y="27432"/>
                </a:lnTo>
                <a:lnTo>
                  <a:pt x="7620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5099303" y="3292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5111496" y="3231388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4">
                <a:moveTo>
                  <a:pt x="76200" y="0"/>
                </a:moveTo>
                <a:lnTo>
                  <a:pt x="12191" y="0"/>
                </a:lnTo>
                <a:lnTo>
                  <a:pt x="0" y="33527"/>
                </a:lnTo>
                <a:lnTo>
                  <a:pt x="64007" y="33527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5111496" y="3264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5123688" y="3191764"/>
            <a:ext cx="76200" cy="40005"/>
          </a:xfrm>
          <a:custGeom>
            <a:avLst/>
            <a:gdLst/>
            <a:ahLst/>
            <a:cxnLst/>
            <a:rect l="l" t="t" r="r" b="b"/>
            <a:pathLst>
              <a:path w="76200" h="40005">
                <a:moveTo>
                  <a:pt x="76200" y="0"/>
                </a:moveTo>
                <a:lnTo>
                  <a:pt x="12191" y="0"/>
                </a:lnTo>
                <a:lnTo>
                  <a:pt x="0" y="39624"/>
                </a:lnTo>
                <a:lnTo>
                  <a:pt x="64008" y="39624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5123688" y="32313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5135879" y="3152139"/>
            <a:ext cx="70485" cy="40005"/>
          </a:xfrm>
          <a:custGeom>
            <a:avLst/>
            <a:gdLst/>
            <a:ahLst/>
            <a:cxnLst/>
            <a:rect l="l" t="t" r="r" b="b"/>
            <a:pathLst>
              <a:path w="70485" h="40005">
                <a:moveTo>
                  <a:pt x="70104" y="0"/>
                </a:moveTo>
                <a:lnTo>
                  <a:pt x="9144" y="0"/>
                </a:lnTo>
                <a:lnTo>
                  <a:pt x="0" y="39624"/>
                </a:lnTo>
                <a:lnTo>
                  <a:pt x="64008" y="39624"/>
                </a:lnTo>
                <a:lnTo>
                  <a:pt x="7010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5135879" y="31917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5145023" y="3106420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5" h="45719">
                <a:moveTo>
                  <a:pt x="70103" y="0"/>
                </a:moveTo>
                <a:lnTo>
                  <a:pt x="6096" y="0"/>
                </a:lnTo>
                <a:lnTo>
                  <a:pt x="0" y="45719"/>
                </a:lnTo>
                <a:lnTo>
                  <a:pt x="60960" y="45719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5145023" y="315213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5187696" y="3008883"/>
            <a:ext cx="0" cy="97790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536"/>
                </a:lnTo>
              </a:path>
            </a:pathLst>
          </a:custGeom>
          <a:ln w="73151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5151120" y="31064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5193791" y="2893060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5">
                <a:moveTo>
                  <a:pt x="0" y="0"/>
                </a:moveTo>
                <a:lnTo>
                  <a:pt x="0" y="115824"/>
                </a:lnTo>
              </a:path>
            </a:pathLst>
          </a:custGeom>
          <a:ln w="67056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160264" y="3008883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432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5193791" y="2789427"/>
            <a:ext cx="0" cy="104139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3632"/>
                </a:lnTo>
              </a:path>
            </a:pathLst>
          </a:custGeom>
          <a:ln w="67056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5163311" y="289306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187696" y="2691892"/>
            <a:ext cx="0" cy="97790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536"/>
                </a:lnTo>
              </a:path>
            </a:pathLst>
          </a:custGeom>
          <a:ln w="73151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5160264" y="278942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6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5135879" y="2603500"/>
            <a:ext cx="79375" cy="88900"/>
          </a:xfrm>
          <a:custGeom>
            <a:avLst/>
            <a:gdLst/>
            <a:ahLst/>
            <a:cxnLst/>
            <a:rect l="l" t="t" r="r" b="b"/>
            <a:pathLst>
              <a:path w="79375" h="88900">
                <a:moveTo>
                  <a:pt x="64008" y="0"/>
                </a:moveTo>
                <a:lnTo>
                  <a:pt x="0" y="0"/>
                </a:lnTo>
                <a:lnTo>
                  <a:pt x="15240" y="88391"/>
                </a:lnTo>
                <a:lnTo>
                  <a:pt x="79248" y="8839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5151120" y="269189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5117591" y="2524251"/>
            <a:ext cx="82550" cy="79375"/>
          </a:xfrm>
          <a:custGeom>
            <a:avLst/>
            <a:gdLst/>
            <a:ahLst/>
            <a:cxnLst/>
            <a:rect l="l" t="t" r="r" b="b"/>
            <a:pathLst>
              <a:path w="82550" h="79375">
                <a:moveTo>
                  <a:pt x="64008" y="0"/>
                </a:moveTo>
                <a:lnTo>
                  <a:pt x="0" y="0"/>
                </a:lnTo>
                <a:lnTo>
                  <a:pt x="18287" y="79248"/>
                </a:lnTo>
                <a:lnTo>
                  <a:pt x="82296" y="79248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5135879" y="2603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5105400" y="2490723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5">
                <a:moveTo>
                  <a:pt x="60960" y="0"/>
                </a:moveTo>
                <a:lnTo>
                  <a:pt x="0" y="0"/>
                </a:lnTo>
                <a:lnTo>
                  <a:pt x="12191" y="33527"/>
                </a:lnTo>
                <a:lnTo>
                  <a:pt x="76200" y="33527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5117591" y="25242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5090159" y="2460244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64007" y="0"/>
                </a:moveTo>
                <a:lnTo>
                  <a:pt x="0" y="0"/>
                </a:lnTo>
                <a:lnTo>
                  <a:pt x="15239" y="30479"/>
                </a:lnTo>
                <a:lnTo>
                  <a:pt x="76200" y="30479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5105400" y="24907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5074920" y="243586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7" y="0"/>
                </a:moveTo>
                <a:lnTo>
                  <a:pt x="0" y="0"/>
                </a:lnTo>
                <a:lnTo>
                  <a:pt x="15239" y="24384"/>
                </a:lnTo>
                <a:lnTo>
                  <a:pt x="79247" y="24384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5090159" y="2460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5084064" y="2448051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0960" y="0"/>
                </a:moveTo>
                <a:lnTo>
                  <a:pt x="0" y="0"/>
                </a:lnTo>
                <a:lnTo>
                  <a:pt x="6096" y="12192"/>
                </a:lnTo>
                <a:lnTo>
                  <a:pt x="70103" y="12192"/>
                </a:lnTo>
                <a:lnTo>
                  <a:pt x="6096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5074920" y="243586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7" y="0"/>
                </a:moveTo>
                <a:lnTo>
                  <a:pt x="0" y="0"/>
                </a:lnTo>
                <a:lnTo>
                  <a:pt x="9143" y="12191"/>
                </a:lnTo>
                <a:lnTo>
                  <a:pt x="70103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7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5059679" y="2414523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0960" y="0"/>
                </a:moveTo>
                <a:lnTo>
                  <a:pt x="0" y="0"/>
                </a:lnTo>
                <a:lnTo>
                  <a:pt x="15240" y="21336"/>
                </a:lnTo>
                <a:lnTo>
                  <a:pt x="79248" y="21336"/>
                </a:lnTo>
                <a:lnTo>
                  <a:pt x="6096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5074920" y="2435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5065776" y="2423667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8" y="0"/>
                </a:moveTo>
                <a:lnTo>
                  <a:pt x="0" y="0"/>
                </a:lnTo>
                <a:lnTo>
                  <a:pt x="9144" y="12192"/>
                </a:lnTo>
                <a:lnTo>
                  <a:pt x="73151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5059679" y="24145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0960" y="0"/>
                </a:moveTo>
                <a:lnTo>
                  <a:pt x="0" y="0"/>
                </a:lnTo>
                <a:lnTo>
                  <a:pt x="6096" y="9143"/>
                </a:lnTo>
                <a:lnTo>
                  <a:pt x="70104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5041391" y="2396235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4008" y="0"/>
                </a:moveTo>
                <a:lnTo>
                  <a:pt x="0" y="0"/>
                </a:lnTo>
                <a:lnTo>
                  <a:pt x="18287" y="18287"/>
                </a:lnTo>
                <a:lnTo>
                  <a:pt x="79248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5059679" y="24145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5050535" y="2405379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8" y="0"/>
                </a:moveTo>
                <a:lnTo>
                  <a:pt x="0" y="0"/>
                </a:lnTo>
                <a:lnTo>
                  <a:pt x="9143" y="9144"/>
                </a:lnTo>
                <a:lnTo>
                  <a:pt x="70103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5041391" y="2396235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8" y="0"/>
                </a:moveTo>
                <a:lnTo>
                  <a:pt x="0" y="0"/>
                </a:lnTo>
                <a:lnTo>
                  <a:pt x="9144" y="9143"/>
                </a:lnTo>
                <a:lnTo>
                  <a:pt x="73152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5023103" y="2387092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0960" y="0"/>
                </a:moveTo>
                <a:lnTo>
                  <a:pt x="0" y="0"/>
                </a:lnTo>
                <a:lnTo>
                  <a:pt x="18287" y="9144"/>
                </a:lnTo>
                <a:lnTo>
                  <a:pt x="82296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5041391" y="2396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5032247" y="239013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5023103" y="238709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0960" y="0"/>
                </a:moveTo>
                <a:lnTo>
                  <a:pt x="0" y="0"/>
                </a:lnTo>
                <a:lnTo>
                  <a:pt x="9144" y="3048"/>
                </a:lnTo>
                <a:lnTo>
                  <a:pt x="73151" y="3048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5001767" y="2377948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21336" y="9143"/>
                </a:lnTo>
                <a:lnTo>
                  <a:pt x="82296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5023103" y="23870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4980432" y="2377948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21335" y="0"/>
                </a:moveTo>
                <a:lnTo>
                  <a:pt x="0" y="0"/>
                </a:lnTo>
                <a:lnTo>
                  <a:pt x="64007" y="0"/>
                </a:lnTo>
                <a:lnTo>
                  <a:pt x="85343" y="0"/>
                </a:lnTo>
                <a:lnTo>
                  <a:pt x="21335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5001767" y="23779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5398008" y="2597404"/>
            <a:ext cx="152400" cy="117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5385815" y="3249676"/>
            <a:ext cx="231648" cy="1447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5394959" y="2908300"/>
            <a:ext cx="213360" cy="2788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5721096" y="3313684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60959" y="0"/>
                </a:moveTo>
                <a:lnTo>
                  <a:pt x="0" y="0"/>
                </a:lnTo>
                <a:lnTo>
                  <a:pt x="9143" y="54863"/>
                </a:lnTo>
                <a:lnTo>
                  <a:pt x="73151" y="54863"/>
                </a:lnTo>
                <a:lnTo>
                  <a:pt x="60959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5730240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5715000" y="3271011"/>
            <a:ext cx="67310" cy="43180"/>
          </a:xfrm>
          <a:custGeom>
            <a:avLst/>
            <a:gdLst/>
            <a:ahLst/>
            <a:cxnLst/>
            <a:rect l="l" t="t" r="r" b="b"/>
            <a:pathLst>
              <a:path w="67310" h="43179">
                <a:moveTo>
                  <a:pt x="60960" y="0"/>
                </a:moveTo>
                <a:lnTo>
                  <a:pt x="0" y="0"/>
                </a:lnTo>
                <a:lnTo>
                  <a:pt x="6096" y="42672"/>
                </a:lnTo>
                <a:lnTo>
                  <a:pt x="67055" y="42672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5721096" y="331368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5711952" y="3225292"/>
            <a:ext cx="64135" cy="45720"/>
          </a:xfrm>
          <a:custGeom>
            <a:avLst/>
            <a:gdLst/>
            <a:ahLst/>
            <a:cxnLst/>
            <a:rect l="l" t="t" r="r" b="b"/>
            <a:pathLst>
              <a:path w="64135" h="45720">
                <a:moveTo>
                  <a:pt x="60960" y="0"/>
                </a:moveTo>
                <a:lnTo>
                  <a:pt x="0" y="0"/>
                </a:lnTo>
                <a:lnTo>
                  <a:pt x="3048" y="45720"/>
                </a:lnTo>
                <a:lnTo>
                  <a:pt x="64008" y="45720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5715000" y="3271011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5711952" y="32252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5740908" y="2734564"/>
            <a:ext cx="0" cy="490855"/>
          </a:xfrm>
          <a:custGeom>
            <a:avLst/>
            <a:gdLst/>
            <a:ahLst/>
            <a:cxnLst/>
            <a:rect l="l" t="t" r="r" b="b"/>
            <a:pathLst>
              <a:path h="490855">
                <a:moveTo>
                  <a:pt x="0" y="0"/>
                </a:moveTo>
                <a:lnTo>
                  <a:pt x="0" y="490727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5708903" y="316433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5465064" y="2376423"/>
            <a:ext cx="307848" cy="359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5998464" y="3045460"/>
            <a:ext cx="0" cy="323215"/>
          </a:xfrm>
          <a:custGeom>
            <a:avLst/>
            <a:gdLst/>
            <a:ahLst/>
            <a:cxnLst/>
            <a:rect l="l" t="t" r="r" b="b"/>
            <a:pathLst>
              <a:path h="323214">
                <a:moveTo>
                  <a:pt x="0" y="0"/>
                </a:moveTo>
                <a:lnTo>
                  <a:pt x="0" y="323088"/>
                </a:lnTo>
              </a:path>
            </a:pathLst>
          </a:custGeom>
          <a:ln w="365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5980176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5980176" y="2664460"/>
            <a:ext cx="143256" cy="3825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6001511" y="2399283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0960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5971032" y="23992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6105144" y="2426716"/>
            <a:ext cx="116205" cy="265430"/>
          </a:xfrm>
          <a:custGeom>
            <a:avLst/>
            <a:gdLst/>
            <a:ahLst/>
            <a:cxnLst/>
            <a:rect l="l" t="t" r="r" b="b"/>
            <a:pathLst>
              <a:path w="116204" h="265430">
                <a:moveTo>
                  <a:pt x="115823" y="0"/>
                </a:moveTo>
                <a:lnTo>
                  <a:pt x="51815" y="0"/>
                </a:lnTo>
                <a:lnTo>
                  <a:pt x="0" y="265175"/>
                </a:lnTo>
                <a:lnTo>
                  <a:pt x="64007" y="265175"/>
                </a:lnTo>
                <a:lnTo>
                  <a:pt x="11582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6105144" y="269189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6135623" y="2405379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4008" y="0"/>
                </a:moveTo>
                <a:lnTo>
                  <a:pt x="0" y="0"/>
                </a:lnTo>
                <a:lnTo>
                  <a:pt x="21336" y="21336"/>
                </a:lnTo>
                <a:lnTo>
                  <a:pt x="85343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6156959" y="24267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6114288" y="2390139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4008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4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6135623" y="24053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6129528" y="239928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5"/>
                </a:lnTo>
                <a:lnTo>
                  <a:pt x="70104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6123432" y="239318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6114288" y="2390139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4008" y="0"/>
                </a:moveTo>
                <a:lnTo>
                  <a:pt x="0" y="0"/>
                </a:lnTo>
                <a:lnTo>
                  <a:pt x="9144" y="3048"/>
                </a:lnTo>
                <a:lnTo>
                  <a:pt x="73151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6096000" y="2380995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18287" y="9143"/>
                </a:lnTo>
                <a:lnTo>
                  <a:pt x="82296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6114288" y="23901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6105144" y="2384044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6096000" y="238099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4008" y="0"/>
                </a:moveTo>
                <a:lnTo>
                  <a:pt x="0" y="0"/>
                </a:lnTo>
                <a:lnTo>
                  <a:pt x="9144" y="3048"/>
                </a:lnTo>
                <a:lnTo>
                  <a:pt x="73151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6077711" y="2377948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0960" y="0"/>
                </a:moveTo>
                <a:lnTo>
                  <a:pt x="0" y="0"/>
                </a:lnTo>
                <a:lnTo>
                  <a:pt x="18287" y="3048"/>
                </a:lnTo>
                <a:lnTo>
                  <a:pt x="82296" y="3048"/>
                </a:lnTo>
                <a:lnTo>
                  <a:pt x="60960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6096000" y="2380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6516623" y="27985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6352032" y="2595879"/>
            <a:ext cx="146303" cy="2042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6719316" y="2844292"/>
            <a:ext cx="0" cy="132715"/>
          </a:xfrm>
          <a:custGeom>
            <a:avLst/>
            <a:gdLst/>
            <a:ahLst/>
            <a:cxnLst/>
            <a:rect l="l" t="t" r="r" b="b"/>
            <a:pathLst>
              <a:path h="132714">
                <a:moveTo>
                  <a:pt x="0" y="0"/>
                </a:moveTo>
                <a:lnTo>
                  <a:pt x="0" y="132587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6681216" y="2758948"/>
            <a:ext cx="70485" cy="85725"/>
          </a:xfrm>
          <a:custGeom>
            <a:avLst/>
            <a:gdLst/>
            <a:ahLst/>
            <a:cxnLst/>
            <a:rect l="l" t="t" r="r" b="b"/>
            <a:pathLst>
              <a:path w="70484" h="85725">
                <a:moveTo>
                  <a:pt x="64007" y="0"/>
                </a:moveTo>
                <a:lnTo>
                  <a:pt x="0" y="0"/>
                </a:lnTo>
                <a:lnTo>
                  <a:pt x="6095" y="85343"/>
                </a:lnTo>
                <a:lnTo>
                  <a:pt x="70103" y="8534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6687311" y="28442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6672071" y="268579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64007" y="0"/>
                </a:moveTo>
                <a:lnTo>
                  <a:pt x="0" y="0"/>
                </a:lnTo>
                <a:lnTo>
                  <a:pt x="9144" y="73151"/>
                </a:lnTo>
                <a:lnTo>
                  <a:pt x="73151" y="73151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6681216" y="275894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6659880" y="2621788"/>
            <a:ext cx="76200" cy="64135"/>
          </a:xfrm>
          <a:custGeom>
            <a:avLst/>
            <a:gdLst/>
            <a:ahLst/>
            <a:cxnLst/>
            <a:rect l="l" t="t" r="r" b="b"/>
            <a:pathLst>
              <a:path w="76200" h="64135">
                <a:moveTo>
                  <a:pt x="64008" y="0"/>
                </a:moveTo>
                <a:lnTo>
                  <a:pt x="0" y="0"/>
                </a:lnTo>
                <a:lnTo>
                  <a:pt x="12192" y="64008"/>
                </a:lnTo>
                <a:lnTo>
                  <a:pt x="76200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6672071" y="268579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6644640" y="2566923"/>
            <a:ext cx="79375" cy="55244"/>
          </a:xfrm>
          <a:custGeom>
            <a:avLst/>
            <a:gdLst/>
            <a:ahLst/>
            <a:cxnLst/>
            <a:rect l="l" t="t" r="r" b="b"/>
            <a:pathLst>
              <a:path w="79375" h="55244">
                <a:moveTo>
                  <a:pt x="64007" y="0"/>
                </a:moveTo>
                <a:lnTo>
                  <a:pt x="0" y="0"/>
                </a:lnTo>
                <a:lnTo>
                  <a:pt x="15239" y="54863"/>
                </a:lnTo>
                <a:lnTo>
                  <a:pt x="79248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6659880" y="26217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6623304" y="2518155"/>
            <a:ext cx="85725" cy="48895"/>
          </a:xfrm>
          <a:custGeom>
            <a:avLst/>
            <a:gdLst/>
            <a:ahLst/>
            <a:cxnLst/>
            <a:rect l="l" t="t" r="r" b="b"/>
            <a:pathLst>
              <a:path w="85725" h="48894">
                <a:moveTo>
                  <a:pt x="64007" y="0"/>
                </a:moveTo>
                <a:lnTo>
                  <a:pt x="0" y="0"/>
                </a:lnTo>
                <a:lnTo>
                  <a:pt x="21336" y="48768"/>
                </a:lnTo>
                <a:lnTo>
                  <a:pt x="85344" y="48768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6644640" y="2566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6601968" y="2475483"/>
            <a:ext cx="85725" cy="43180"/>
          </a:xfrm>
          <a:custGeom>
            <a:avLst/>
            <a:gdLst/>
            <a:ahLst/>
            <a:cxnLst/>
            <a:rect l="l" t="t" r="r" b="b"/>
            <a:pathLst>
              <a:path w="85725" h="43180">
                <a:moveTo>
                  <a:pt x="64007" y="0"/>
                </a:moveTo>
                <a:lnTo>
                  <a:pt x="0" y="0"/>
                </a:lnTo>
                <a:lnTo>
                  <a:pt x="21335" y="42671"/>
                </a:lnTo>
                <a:lnTo>
                  <a:pt x="85343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6623304" y="25181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6577583" y="2438907"/>
            <a:ext cx="88900" cy="36830"/>
          </a:xfrm>
          <a:custGeom>
            <a:avLst/>
            <a:gdLst/>
            <a:ahLst/>
            <a:cxnLst/>
            <a:rect l="l" t="t" r="r" b="b"/>
            <a:pathLst>
              <a:path w="88900" h="36830">
                <a:moveTo>
                  <a:pt x="60960" y="0"/>
                </a:moveTo>
                <a:lnTo>
                  <a:pt x="0" y="0"/>
                </a:lnTo>
                <a:lnTo>
                  <a:pt x="24384" y="36575"/>
                </a:lnTo>
                <a:lnTo>
                  <a:pt x="88392" y="36575"/>
                </a:lnTo>
                <a:lnTo>
                  <a:pt x="6096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6601968" y="24754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6589776" y="245719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2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6577583" y="2438907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0960" y="0"/>
                </a:moveTo>
                <a:lnTo>
                  <a:pt x="0" y="0"/>
                </a:lnTo>
                <a:lnTo>
                  <a:pt x="12192" y="18287"/>
                </a:lnTo>
                <a:lnTo>
                  <a:pt x="76200" y="18287"/>
                </a:lnTo>
                <a:lnTo>
                  <a:pt x="6096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6562343" y="24236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7" y="0"/>
                </a:moveTo>
                <a:lnTo>
                  <a:pt x="0" y="0"/>
                </a:lnTo>
                <a:lnTo>
                  <a:pt x="15239" y="15240"/>
                </a:lnTo>
                <a:lnTo>
                  <a:pt x="76200" y="15240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6577583" y="243890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6568440" y="243281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6562343" y="2423667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7" y="0"/>
                </a:moveTo>
                <a:lnTo>
                  <a:pt x="0" y="0"/>
                </a:lnTo>
                <a:lnTo>
                  <a:pt x="6096" y="9144"/>
                </a:lnTo>
                <a:lnTo>
                  <a:pt x="70103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6547104" y="2411476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40" y="12191"/>
                </a:lnTo>
                <a:lnTo>
                  <a:pt x="79248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6562343" y="2423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6553200" y="241757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6547104" y="2411476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6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6528816" y="2402332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7" y="0"/>
                </a:moveTo>
                <a:lnTo>
                  <a:pt x="0" y="0"/>
                </a:lnTo>
                <a:lnTo>
                  <a:pt x="18287" y="9143"/>
                </a:lnTo>
                <a:lnTo>
                  <a:pt x="82295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6547104" y="2411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6537959" y="240537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6528816" y="240233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64007" y="0"/>
                </a:moveTo>
                <a:lnTo>
                  <a:pt x="0" y="0"/>
                </a:lnTo>
                <a:lnTo>
                  <a:pt x="9143" y="3047"/>
                </a:lnTo>
                <a:lnTo>
                  <a:pt x="73151" y="3047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6513576" y="2393188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0959" y="0"/>
                </a:moveTo>
                <a:lnTo>
                  <a:pt x="0" y="0"/>
                </a:lnTo>
                <a:lnTo>
                  <a:pt x="15240" y="9144"/>
                </a:lnTo>
                <a:lnTo>
                  <a:pt x="79248" y="9144"/>
                </a:lnTo>
                <a:lnTo>
                  <a:pt x="60959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6528816" y="24023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6519671" y="239623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6513576" y="2393188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60959" y="0"/>
                </a:moveTo>
                <a:lnTo>
                  <a:pt x="0" y="0"/>
                </a:lnTo>
                <a:lnTo>
                  <a:pt x="6096" y="3048"/>
                </a:lnTo>
                <a:lnTo>
                  <a:pt x="70103" y="3048"/>
                </a:lnTo>
                <a:lnTo>
                  <a:pt x="60959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6492240" y="2384044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21336" y="9143"/>
                </a:lnTo>
                <a:lnTo>
                  <a:pt x="82295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6513576" y="239318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6470903" y="2380995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64007" y="0"/>
                </a:moveTo>
                <a:lnTo>
                  <a:pt x="0" y="0"/>
                </a:lnTo>
                <a:lnTo>
                  <a:pt x="21336" y="3048"/>
                </a:lnTo>
                <a:lnTo>
                  <a:pt x="85344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6492240" y="2384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6428232" y="2379472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6470903" y="2380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6416040" y="3170427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8" y="0"/>
                </a:moveTo>
                <a:lnTo>
                  <a:pt x="0" y="0"/>
                </a:lnTo>
                <a:lnTo>
                  <a:pt x="21336" y="3048"/>
                </a:lnTo>
                <a:lnTo>
                  <a:pt x="82296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6437376" y="317347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6400800" y="315823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8" y="0"/>
                </a:moveTo>
                <a:lnTo>
                  <a:pt x="0" y="0"/>
                </a:lnTo>
                <a:lnTo>
                  <a:pt x="15239" y="12191"/>
                </a:lnTo>
                <a:lnTo>
                  <a:pt x="79248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6416040" y="3170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6409944" y="316433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6400800" y="315823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6385559" y="3136900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5239" y="21336"/>
                </a:lnTo>
                <a:lnTo>
                  <a:pt x="79248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/>
          <p:nvPr/>
        </p:nvSpPr>
        <p:spPr>
          <a:xfrm>
            <a:off x="6400800" y="3158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2" name="object 342"/>
          <p:cNvSpPr/>
          <p:nvPr/>
        </p:nvSpPr>
        <p:spPr>
          <a:xfrm>
            <a:off x="6394703" y="315213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6391655" y="3142995"/>
            <a:ext cx="67310" cy="9525"/>
          </a:xfrm>
          <a:custGeom>
            <a:avLst/>
            <a:gdLst/>
            <a:ahLst/>
            <a:cxnLst/>
            <a:rect l="l" t="t" r="r" b="b"/>
            <a:pathLst>
              <a:path w="67310" h="9525">
                <a:moveTo>
                  <a:pt x="60960" y="0"/>
                </a:moveTo>
                <a:lnTo>
                  <a:pt x="0" y="0"/>
                </a:lnTo>
                <a:lnTo>
                  <a:pt x="3048" y="9143"/>
                </a:lnTo>
                <a:lnTo>
                  <a:pt x="67056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6385559" y="313690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67055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6373367" y="3109467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64008" y="0"/>
                </a:moveTo>
                <a:lnTo>
                  <a:pt x="0" y="0"/>
                </a:lnTo>
                <a:lnTo>
                  <a:pt x="12192" y="27432"/>
                </a:lnTo>
                <a:lnTo>
                  <a:pt x="76200" y="27432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6385559" y="3136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6379464" y="3124707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8" y="0"/>
                </a:moveTo>
                <a:lnTo>
                  <a:pt x="0" y="0"/>
                </a:lnTo>
                <a:lnTo>
                  <a:pt x="6096" y="12191"/>
                </a:lnTo>
                <a:lnTo>
                  <a:pt x="70103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6373367" y="3109467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5" h="15239">
                <a:moveTo>
                  <a:pt x="64008" y="0"/>
                </a:moveTo>
                <a:lnTo>
                  <a:pt x="0" y="0"/>
                </a:lnTo>
                <a:lnTo>
                  <a:pt x="6096" y="15240"/>
                </a:lnTo>
                <a:lnTo>
                  <a:pt x="70104" y="15240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6364223" y="3085083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60" h="24764">
                <a:moveTo>
                  <a:pt x="64008" y="0"/>
                </a:moveTo>
                <a:lnTo>
                  <a:pt x="0" y="0"/>
                </a:lnTo>
                <a:lnTo>
                  <a:pt x="9143" y="24383"/>
                </a:lnTo>
                <a:lnTo>
                  <a:pt x="73151" y="24383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6373367" y="31094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6358128" y="3054604"/>
            <a:ext cx="70485" cy="30480"/>
          </a:xfrm>
          <a:custGeom>
            <a:avLst/>
            <a:gdLst/>
            <a:ahLst/>
            <a:cxnLst/>
            <a:rect l="l" t="t" r="r" b="b"/>
            <a:pathLst>
              <a:path w="70485" h="30480">
                <a:moveTo>
                  <a:pt x="64008" y="0"/>
                </a:moveTo>
                <a:lnTo>
                  <a:pt x="0" y="0"/>
                </a:lnTo>
                <a:lnTo>
                  <a:pt x="6096" y="30480"/>
                </a:lnTo>
                <a:lnTo>
                  <a:pt x="70104" y="3048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6364223" y="30850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6352032" y="3018027"/>
            <a:ext cx="70485" cy="36830"/>
          </a:xfrm>
          <a:custGeom>
            <a:avLst/>
            <a:gdLst/>
            <a:ahLst/>
            <a:cxnLst/>
            <a:rect l="l" t="t" r="r" b="b"/>
            <a:pathLst>
              <a:path w="70485" h="36830">
                <a:moveTo>
                  <a:pt x="64007" y="0"/>
                </a:moveTo>
                <a:lnTo>
                  <a:pt x="0" y="0"/>
                </a:lnTo>
                <a:lnTo>
                  <a:pt x="6095" y="36575"/>
                </a:lnTo>
                <a:lnTo>
                  <a:pt x="70103" y="36575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6358128" y="305460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6352032" y="2975355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5" h="43180">
                <a:moveTo>
                  <a:pt x="60959" y="0"/>
                </a:moveTo>
                <a:lnTo>
                  <a:pt x="0" y="0"/>
                </a:lnTo>
                <a:lnTo>
                  <a:pt x="0" y="42672"/>
                </a:lnTo>
                <a:lnTo>
                  <a:pt x="64007" y="42672"/>
                </a:lnTo>
                <a:lnTo>
                  <a:pt x="60959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6352032" y="30180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6431279" y="338988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775" y="0"/>
                </a:lnTo>
              </a:path>
            </a:pathLst>
          </a:custGeom>
          <a:ln w="6096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6431279" y="33929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6480047" y="3383788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21336" y="0"/>
                </a:lnTo>
                <a:lnTo>
                  <a:pt x="0" y="3048"/>
                </a:lnTo>
                <a:lnTo>
                  <a:pt x="64007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6480047" y="3386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6501384" y="3374644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82295" y="0"/>
                </a:moveTo>
                <a:lnTo>
                  <a:pt x="21336" y="0"/>
                </a:lnTo>
                <a:lnTo>
                  <a:pt x="0" y="9143"/>
                </a:lnTo>
                <a:lnTo>
                  <a:pt x="64008" y="9143"/>
                </a:lnTo>
                <a:lnTo>
                  <a:pt x="82295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6501384" y="3383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6522719" y="3368547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82296" y="0"/>
                </a:moveTo>
                <a:lnTo>
                  <a:pt x="18287" y="0"/>
                </a:lnTo>
                <a:lnTo>
                  <a:pt x="0" y="6096"/>
                </a:lnTo>
                <a:lnTo>
                  <a:pt x="60959" y="6096"/>
                </a:lnTo>
                <a:lnTo>
                  <a:pt x="82296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6522719" y="3374644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6522719" y="3371596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9144" y="0"/>
                </a:lnTo>
                <a:lnTo>
                  <a:pt x="0" y="3048"/>
                </a:lnTo>
                <a:lnTo>
                  <a:pt x="60959" y="3048"/>
                </a:lnTo>
                <a:lnTo>
                  <a:pt x="70103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6531864" y="3368547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3" y="0"/>
                </a:lnTo>
                <a:lnTo>
                  <a:pt x="0" y="3048"/>
                </a:lnTo>
                <a:lnTo>
                  <a:pt x="60959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6541007" y="335635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40" y="0"/>
                </a:lnTo>
                <a:lnTo>
                  <a:pt x="0" y="12192"/>
                </a:lnTo>
                <a:lnTo>
                  <a:pt x="64008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6541007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6541007" y="336245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6547104" y="335635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6556247" y="334416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40" y="0"/>
                </a:lnTo>
                <a:lnTo>
                  <a:pt x="0" y="12191"/>
                </a:lnTo>
                <a:lnTo>
                  <a:pt x="64007" y="12191"/>
                </a:lnTo>
                <a:lnTo>
                  <a:pt x="7924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6556247" y="3356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6556247" y="335025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6562343" y="3347211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6096" y="0"/>
                </a:lnTo>
                <a:lnTo>
                  <a:pt x="0" y="3048"/>
                </a:lnTo>
                <a:lnTo>
                  <a:pt x="64007" y="3048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6568440" y="3344164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7055" y="0"/>
                </a:moveTo>
                <a:lnTo>
                  <a:pt x="3048" y="0"/>
                </a:lnTo>
                <a:lnTo>
                  <a:pt x="0" y="3048"/>
                </a:lnTo>
                <a:lnTo>
                  <a:pt x="64007" y="3048"/>
                </a:lnTo>
                <a:lnTo>
                  <a:pt x="67055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6571488" y="3328923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79247" y="0"/>
                </a:moveTo>
                <a:lnTo>
                  <a:pt x="15239" y="0"/>
                </a:lnTo>
                <a:lnTo>
                  <a:pt x="0" y="15239"/>
                </a:lnTo>
                <a:lnTo>
                  <a:pt x="64007" y="15239"/>
                </a:lnTo>
                <a:lnTo>
                  <a:pt x="7924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6571488" y="3344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6586728" y="3292347"/>
            <a:ext cx="88900" cy="36830"/>
          </a:xfrm>
          <a:custGeom>
            <a:avLst/>
            <a:gdLst/>
            <a:ahLst/>
            <a:cxnLst/>
            <a:rect l="l" t="t" r="r" b="b"/>
            <a:pathLst>
              <a:path w="88900" h="36829">
                <a:moveTo>
                  <a:pt x="88392" y="0"/>
                </a:moveTo>
                <a:lnTo>
                  <a:pt x="27431" y="0"/>
                </a:lnTo>
                <a:lnTo>
                  <a:pt x="0" y="36575"/>
                </a:lnTo>
                <a:lnTo>
                  <a:pt x="64007" y="36575"/>
                </a:lnTo>
                <a:lnTo>
                  <a:pt x="88392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6586728" y="3328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6586728" y="331063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2" y="0"/>
                </a:lnTo>
                <a:lnTo>
                  <a:pt x="0" y="18287"/>
                </a:lnTo>
                <a:lnTo>
                  <a:pt x="64007" y="18287"/>
                </a:lnTo>
                <a:lnTo>
                  <a:pt x="76200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6598919" y="3292347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5239" y="0"/>
                </a:lnTo>
                <a:lnTo>
                  <a:pt x="0" y="18287"/>
                </a:lnTo>
                <a:lnTo>
                  <a:pt x="64007" y="18287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6614159" y="3243579"/>
            <a:ext cx="85725" cy="48895"/>
          </a:xfrm>
          <a:custGeom>
            <a:avLst/>
            <a:gdLst/>
            <a:ahLst/>
            <a:cxnLst/>
            <a:rect l="l" t="t" r="r" b="b"/>
            <a:pathLst>
              <a:path w="85725" h="48895">
                <a:moveTo>
                  <a:pt x="85344" y="0"/>
                </a:moveTo>
                <a:lnTo>
                  <a:pt x="21336" y="0"/>
                </a:lnTo>
                <a:lnTo>
                  <a:pt x="0" y="48768"/>
                </a:lnTo>
                <a:lnTo>
                  <a:pt x="60960" y="48768"/>
                </a:lnTo>
                <a:lnTo>
                  <a:pt x="85344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6614159" y="329234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6635495" y="3185667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19">
                <a:moveTo>
                  <a:pt x="88392" y="0"/>
                </a:moveTo>
                <a:lnTo>
                  <a:pt x="24383" y="0"/>
                </a:lnTo>
                <a:lnTo>
                  <a:pt x="0" y="57912"/>
                </a:lnTo>
                <a:lnTo>
                  <a:pt x="64007" y="57912"/>
                </a:lnTo>
                <a:lnTo>
                  <a:pt x="88392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6635495" y="32435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6659880" y="3118611"/>
            <a:ext cx="82550" cy="67310"/>
          </a:xfrm>
          <a:custGeom>
            <a:avLst/>
            <a:gdLst/>
            <a:ahLst/>
            <a:cxnLst/>
            <a:rect l="l" t="t" r="r" b="b"/>
            <a:pathLst>
              <a:path w="82550" h="67310">
                <a:moveTo>
                  <a:pt x="82296" y="0"/>
                </a:moveTo>
                <a:lnTo>
                  <a:pt x="18288" y="0"/>
                </a:lnTo>
                <a:lnTo>
                  <a:pt x="0" y="67055"/>
                </a:lnTo>
                <a:lnTo>
                  <a:pt x="64008" y="67055"/>
                </a:lnTo>
                <a:lnTo>
                  <a:pt x="82296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6659880" y="3185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6513576" y="3085083"/>
            <a:ext cx="228600" cy="33655"/>
          </a:xfrm>
          <a:custGeom>
            <a:avLst/>
            <a:gdLst/>
            <a:ahLst/>
            <a:cxnLst/>
            <a:rect l="l" t="t" r="r" b="b"/>
            <a:pathLst>
              <a:path w="228600" h="33655">
                <a:moveTo>
                  <a:pt x="64007" y="0"/>
                </a:moveTo>
                <a:lnTo>
                  <a:pt x="0" y="0"/>
                </a:lnTo>
                <a:lnTo>
                  <a:pt x="164592" y="33527"/>
                </a:lnTo>
                <a:lnTo>
                  <a:pt x="228600" y="33527"/>
                </a:lnTo>
                <a:lnTo>
                  <a:pt x="64007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6678168" y="31186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6950964" y="2902204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0"/>
                </a:moveTo>
                <a:lnTo>
                  <a:pt x="0" y="466344"/>
                </a:lnTo>
              </a:path>
            </a:pathLst>
          </a:custGeom>
          <a:ln w="3352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6934200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6934200" y="2667507"/>
            <a:ext cx="131064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6954011" y="2399283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6922007" y="239928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7248143" y="2752853"/>
            <a:ext cx="0" cy="615950"/>
          </a:xfrm>
          <a:custGeom>
            <a:avLst/>
            <a:gdLst/>
            <a:ahLst/>
            <a:cxnLst/>
            <a:rect l="l" t="t" r="r" b="b"/>
            <a:pathLst>
              <a:path h="615950">
                <a:moveTo>
                  <a:pt x="0" y="0"/>
                </a:moveTo>
                <a:lnTo>
                  <a:pt x="0" y="615694"/>
                </a:lnTo>
              </a:path>
            </a:pathLst>
          </a:custGeom>
          <a:ln w="365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7229856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7080504" y="2376423"/>
            <a:ext cx="213360" cy="3779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7549895" y="3136900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7" y="0"/>
                </a:moveTo>
                <a:lnTo>
                  <a:pt x="0" y="0"/>
                </a:lnTo>
                <a:lnTo>
                  <a:pt x="18287" y="6096"/>
                </a:lnTo>
                <a:lnTo>
                  <a:pt x="82296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7568183" y="3142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7531607" y="3127755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18288" y="9144"/>
                </a:lnTo>
                <a:lnTo>
                  <a:pt x="82296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7549895" y="3136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7540752" y="3133851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64007" y="0"/>
                </a:moveTo>
                <a:lnTo>
                  <a:pt x="0" y="0"/>
                </a:lnTo>
                <a:lnTo>
                  <a:pt x="9144" y="3048"/>
                </a:lnTo>
                <a:lnTo>
                  <a:pt x="73151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7531607" y="312775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7516368" y="3106420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5239" y="21335"/>
                </a:lnTo>
                <a:lnTo>
                  <a:pt x="79248" y="21335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7531607" y="31277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7528559" y="312166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4008" y="0"/>
                </a:moveTo>
                <a:lnTo>
                  <a:pt x="0" y="0"/>
                </a:lnTo>
                <a:lnTo>
                  <a:pt x="3048" y="6095"/>
                </a:lnTo>
                <a:lnTo>
                  <a:pt x="6705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7525511" y="311556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4008" y="0"/>
                </a:moveTo>
                <a:lnTo>
                  <a:pt x="0" y="0"/>
                </a:lnTo>
                <a:lnTo>
                  <a:pt x="3048" y="6096"/>
                </a:lnTo>
                <a:lnTo>
                  <a:pt x="67056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7522464" y="3112516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0959" y="0"/>
                </a:moveTo>
                <a:lnTo>
                  <a:pt x="0" y="0"/>
                </a:lnTo>
                <a:lnTo>
                  <a:pt x="3047" y="3048"/>
                </a:lnTo>
                <a:lnTo>
                  <a:pt x="67055" y="3048"/>
                </a:lnTo>
                <a:lnTo>
                  <a:pt x="60959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7516368" y="310642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4007" y="0"/>
                </a:moveTo>
                <a:lnTo>
                  <a:pt x="0" y="0"/>
                </a:lnTo>
                <a:lnTo>
                  <a:pt x="6096" y="6095"/>
                </a:lnTo>
                <a:lnTo>
                  <a:pt x="67055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7504176" y="3078988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64007" y="0"/>
                </a:moveTo>
                <a:lnTo>
                  <a:pt x="0" y="0"/>
                </a:lnTo>
                <a:lnTo>
                  <a:pt x="12192" y="27432"/>
                </a:lnTo>
                <a:lnTo>
                  <a:pt x="76200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7516368" y="31064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7510271" y="3094227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64007" y="0"/>
                </a:moveTo>
                <a:lnTo>
                  <a:pt x="0" y="0"/>
                </a:lnTo>
                <a:lnTo>
                  <a:pt x="6096" y="12192"/>
                </a:lnTo>
                <a:lnTo>
                  <a:pt x="7010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7504176" y="3078988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64007" y="0"/>
                </a:moveTo>
                <a:lnTo>
                  <a:pt x="0" y="0"/>
                </a:lnTo>
                <a:lnTo>
                  <a:pt x="6096" y="15239"/>
                </a:lnTo>
                <a:lnTo>
                  <a:pt x="70103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7491983" y="3045460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5">
                <a:moveTo>
                  <a:pt x="64008" y="0"/>
                </a:moveTo>
                <a:lnTo>
                  <a:pt x="0" y="0"/>
                </a:lnTo>
                <a:lnTo>
                  <a:pt x="12192" y="33527"/>
                </a:lnTo>
                <a:lnTo>
                  <a:pt x="76200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7504176" y="3078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7485888" y="3002788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4" h="43180">
                <a:moveTo>
                  <a:pt x="60959" y="0"/>
                </a:moveTo>
                <a:lnTo>
                  <a:pt x="0" y="0"/>
                </a:lnTo>
                <a:lnTo>
                  <a:pt x="6095" y="42672"/>
                </a:lnTo>
                <a:lnTo>
                  <a:pt x="70103" y="42672"/>
                </a:lnTo>
                <a:lnTo>
                  <a:pt x="60959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7491983" y="30454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7479792" y="2954020"/>
            <a:ext cx="67310" cy="48895"/>
          </a:xfrm>
          <a:custGeom>
            <a:avLst/>
            <a:gdLst/>
            <a:ahLst/>
            <a:cxnLst/>
            <a:rect l="l" t="t" r="r" b="b"/>
            <a:pathLst>
              <a:path w="67309" h="48894">
                <a:moveTo>
                  <a:pt x="64007" y="0"/>
                </a:moveTo>
                <a:lnTo>
                  <a:pt x="0" y="0"/>
                </a:lnTo>
                <a:lnTo>
                  <a:pt x="6096" y="48767"/>
                </a:lnTo>
                <a:lnTo>
                  <a:pt x="67055" y="48767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7485888" y="300278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7476743" y="2899155"/>
            <a:ext cx="67310" cy="55244"/>
          </a:xfrm>
          <a:custGeom>
            <a:avLst/>
            <a:gdLst/>
            <a:ahLst/>
            <a:cxnLst/>
            <a:rect l="l" t="t" r="r" b="b"/>
            <a:pathLst>
              <a:path w="67309" h="55244">
                <a:moveTo>
                  <a:pt x="64007" y="0"/>
                </a:moveTo>
                <a:lnTo>
                  <a:pt x="0" y="0"/>
                </a:lnTo>
                <a:lnTo>
                  <a:pt x="3048" y="54864"/>
                </a:lnTo>
                <a:lnTo>
                  <a:pt x="67055" y="54864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7479792" y="29540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7476743" y="2835148"/>
            <a:ext cx="67310" cy="64135"/>
          </a:xfrm>
          <a:custGeom>
            <a:avLst/>
            <a:gdLst/>
            <a:ahLst/>
            <a:cxnLst/>
            <a:rect l="l" t="t" r="r" b="b"/>
            <a:pathLst>
              <a:path w="67309" h="64135">
                <a:moveTo>
                  <a:pt x="67055" y="0"/>
                </a:moveTo>
                <a:lnTo>
                  <a:pt x="3048" y="0"/>
                </a:lnTo>
                <a:lnTo>
                  <a:pt x="0" y="64007"/>
                </a:lnTo>
                <a:lnTo>
                  <a:pt x="64007" y="64007"/>
                </a:lnTo>
                <a:lnTo>
                  <a:pt x="67055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7476743" y="289915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7479792" y="2780283"/>
            <a:ext cx="67310" cy="55244"/>
          </a:xfrm>
          <a:custGeom>
            <a:avLst/>
            <a:gdLst/>
            <a:ahLst/>
            <a:cxnLst/>
            <a:rect l="l" t="t" r="r" b="b"/>
            <a:pathLst>
              <a:path w="67309" h="55244">
                <a:moveTo>
                  <a:pt x="67055" y="0"/>
                </a:moveTo>
                <a:lnTo>
                  <a:pt x="6096" y="0"/>
                </a:lnTo>
                <a:lnTo>
                  <a:pt x="0" y="54863"/>
                </a:lnTo>
                <a:lnTo>
                  <a:pt x="64007" y="54863"/>
                </a:lnTo>
                <a:lnTo>
                  <a:pt x="67055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7479792" y="283514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7485888" y="2734564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4" h="45719">
                <a:moveTo>
                  <a:pt x="70103" y="0"/>
                </a:moveTo>
                <a:lnTo>
                  <a:pt x="6095" y="0"/>
                </a:lnTo>
                <a:lnTo>
                  <a:pt x="0" y="45720"/>
                </a:lnTo>
                <a:lnTo>
                  <a:pt x="60959" y="45720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7485888" y="2780283"/>
            <a:ext cx="27940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7491983" y="2697988"/>
            <a:ext cx="76200" cy="36830"/>
          </a:xfrm>
          <a:custGeom>
            <a:avLst/>
            <a:gdLst/>
            <a:ahLst/>
            <a:cxnLst/>
            <a:rect l="l" t="t" r="r" b="b"/>
            <a:pathLst>
              <a:path w="76200" h="36830">
                <a:moveTo>
                  <a:pt x="76200" y="0"/>
                </a:moveTo>
                <a:lnTo>
                  <a:pt x="12192" y="0"/>
                </a:lnTo>
                <a:lnTo>
                  <a:pt x="0" y="36575"/>
                </a:lnTo>
                <a:lnTo>
                  <a:pt x="64008" y="36575"/>
                </a:lnTo>
                <a:lnTo>
                  <a:pt x="7620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7491983" y="27345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7504176" y="2667507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76200" y="0"/>
                </a:moveTo>
                <a:lnTo>
                  <a:pt x="12192" y="0"/>
                </a:lnTo>
                <a:lnTo>
                  <a:pt x="0" y="30479"/>
                </a:lnTo>
                <a:lnTo>
                  <a:pt x="64007" y="30479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7504176" y="2697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7504176" y="2682748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70103" y="0"/>
                </a:moveTo>
                <a:lnTo>
                  <a:pt x="6096" y="0"/>
                </a:lnTo>
                <a:lnTo>
                  <a:pt x="0" y="15239"/>
                </a:lnTo>
                <a:lnTo>
                  <a:pt x="64007" y="15239"/>
                </a:lnTo>
                <a:lnTo>
                  <a:pt x="70103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7510271" y="2667507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70103" y="0"/>
                </a:moveTo>
                <a:lnTo>
                  <a:pt x="6096" y="0"/>
                </a:lnTo>
                <a:lnTo>
                  <a:pt x="0" y="15239"/>
                </a:lnTo>
                <a:lnTo>
                  <a:pt x="64007" y="15239"/>
                </a:lnTo>
                <a:lnTo>
                  <a:pt x="70103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7516368" y="26492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6" y="0"/>
                </a:moveTo>
                <a:lnTo>
                  <a:pt x="18287" y="0"/>
                </a:lnTo>
                <a:lnTo>
                  <a:pt x="0" y="18287"/>
                </a:lnTo>
                <a:lnTo>
                  <a:pt x="64007" y="18287"/>
                </a:lnTo>
                <a:lnTo>
                  <a:pt x="82296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7516368" y="26675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7516368" y="2664460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6096" y="0"/>
                </a:lnTo>
                <a:lnTo>
                  <a:pt x="0" y="3048"/>
                </a:lnTo>
                <a:lnTo>
                  <a:pt x="64007" y="3048"/>
                </a:lnTo>
                <a:lnTo>
                  <a:pt x="70103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7522464" y="265836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3047" y="0"/>
                </a:lnTo>
                <a:lnTo>
                  <a:pt x="0" y="6096"/>
                </a:lnTo>
                <a:lnTo>
                  <a:pt x="64007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7525511" y="2652267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6" y="0"/>
                </a:moveTo>
                <a:lnTo>
                  <a:pt x="3048" y="0"/>
                </a:lnTo>
                <a:lnTo>
                  <a:pt x="0" y="6096"/>
                </a:lnTo>
                <a:lnTo>
                  <a:pt x="64008" y="6096"/>
                </a:lnTo>
                <a:lnTo>
                  <a:pt x="67056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7528559" y="2649220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4" y="0"/>
                </a:moveTo>
                <a:lnTo>
                  <a:pt x="6096" y="0"/>
                </a:lnTo>
                <a:lnTo>
                  <a:pt x="0" y="3047"/>
                </a:lnTo>
                <a:lnTo>
                  <a:pt x="64008" y="3047"/>
                </a:lnTo>
                <a:lnTo>
                  <a:pt x="7010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7534656" y="2637027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8288" y="0"/>
                </a:lnTo>
                <a:lnTo>
                  <a:pt x="0" y="12192"/>
                </a:lnTo>
                <a:lnTo>
                  <a:pt x="64008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7534656" y="26492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7534656" y="264312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7543800" y="263702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9144" y="0"/>
                </a:lnTo>
                <a:lnTo>
                  <a:pt x="0" y="6096"/>
                </a:lnTo>
                <a:lnTo>
                  <a:pt x="60959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7552943" y="2633979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4" y="0"/>
                </a:lnTo>
                <a:lnTo>
                  <a:pt x="0" y="3048"/>
                </a:lnTo>
                <a:lnTo>
                  <a:pt x="60959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7552943" y="263702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7562088" y="263093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3" y="0"/>
                </a:lnTo>
                <a:lnTo>
                  <a:pt x="0" y="3047"/>
                </a:lnTo>
                <a:lnTo>
                  <a:pt x="64007" y="3047"/>
                </a:lnTo>
                <a:lnTo>
                  <a:pt x="73151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7562088" y="26339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7650480" y="2710179"/>
            <a:ext cx="222885" cy="45720"/>
          </a:xfrm>
          <a:custGeom>
            <a:avLst/>
            <a:gdLst/>
            <a:ahLst/>
            <a:cxnLst/>
            <a:rect l="l" t="t" r="r" b="b"/>
            <a:pathLst>
              <a:path w="222884" h="45719">
                <a:moveTo>
                  <a:pt x="222503" y="0"/>
                </a:moveTo>
                <a:lnTo>
                  <a:pt x="158496" y="0"/>
                </a:lnTo>
                <a:lnTo>
                  <a:pt x="0" y="45720"/>
                </a:lnTo>
                <a:lnTo>
                  <a:pt x="64008" y="45720"/>
                </a:lnTo>
                <a:lnTo>
                  <a:pt x="222503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7650480" y="2755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7796783" y="263397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64008" y="0"/>
                </a:moveTo>
                <a:lnTo>
                  <a:pt x="0" y="0"/>
                </a:lnTo>
                <a:lnTo>
                  <a:pt x="12192" y="76200"/>
                </a:lnTo>
                <a:lnTo>
                  <a:pt x="76200" y="7620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7808976" y="27101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7778495" y="2566923"/>
            <a:ext cx="82550" cy="67310"/>
          </a:xfrm>
          <a:custGeom>
            <a:avLst/>
            <a:gdLst/>
            <a:ahLst/>
            <a:cxnLst/>
            <a:rect l="l" t="t" r="r" b="b"/>
            <a:pathLst>
              <a:path w="82550" h="67310">
                <a:moveTo>
                  <a:pt x="64007" y="0"/>
                </a:moveTo>
                <a:lnTo>
                  <a:pt x="0" y="0"/>
                </a:lnTo>
                <a:lnTo>
                  <a:pt x="18287" y="67055"/>
                </a:lnTo>
                <a:lnTo>
                  <a:pt x="82296" y="67055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7796783" y="26339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7757159" y="2509011"/>
            <a:ext cx="85725" cy="58419"/>
          </a:xfrm>
          <a:custGeom>
            <a:avLst/>
            <a:gdLst/>
            <a:ahLst/>
            <a:cxnLst/>
            <a:rect l="l" t="t" r="r" b="b"/>
            <a:pathLst>
              <a:path w="85725" h="58419">
                <a:moveTo>
                  <a:pt x="64008" y="0"/>
                </a:moveTo>
                <a:lnTo>
                  <a:pt x="0" y="0"/>
                </a:lnTo>
                <a:lnTo>
                  <a:pt x="21336" y="57912"/>
                </a:lnTo>
                <a:lnTo>
                  <a:pt x="85344" y="57912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7778495" y="2566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7729728" y="2460244"/>
            <a:ext cx="91440" cy="48895"/>
          </a:xfrm>
          <a:custGeom>
            <a:avLst/>
            <a:gdLst/>
            <a:ahLst/>
            <a:cxnLst/>
            <a:rect l="l" t="t" r="r" b="b"/>
            <a:pathLst>
              <a:path w="91440" h="48894">
                <a:moveTo>
                  <a:pt x="64007" y="0"/>
                </a:moveTo>
                <a:lnTo>
                  <a:pt x="0" y="0"/>
                </a:lnTo>
                <a:lnTo>
                  <a:pt x="27431" y="48767"/>
                </a:lnTo>
                <a:lnTo>
                  <a:pt x="91440" y="48767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7757159" y="25090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7717535" y="244195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0960" y="0"/>
                </a:moveTo>
                <a:lnTo>
                  <a:pt x="0" y="0"/>
                </a:lnTo>
                <a:lnTo>
                  <a:pt x="12192" y="18288"/>
                </a:lnTo>
                <a:lnTo>
                  <a:pt x="76200" y="18288"/>
                </a:lnTo>
                <a:lnTo>
                  <a:pt x="6096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7729728" y="2460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7723631" y="2451100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8" y="0"/>
                </a:moveTo>
                <a:lnTo>
                  <a:pt x="0" y="0"/>
                </a:lnTo>
                <a:lnTo>
                  <a:pt x="6096" y="9144"/>
                </a:lnTo>
                <a:lnTo>
                  <a:pt x="70103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7717535" y="2441955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0960" y="0"/>
                </a:moveTo>
                <a:lnTo>
                  <a:pt x="0" y="0"/>
                </a:lnTo>
                <a:lnTo>
                  <a:pt x="6096" y="9144"/>
                </a:lnTo>
                <a:lnTo>
                  <a:pt x="70104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7699247" y="2423667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4007" y="0"/>
                </a:moveTo>
                <a:lnTo>
                  <a:pt x="0" y="0"/>
                </a:lnTo>
                <a:lnTo>
                  <a:pt x="18287" y="18287"/>
                </a:lnTo>
                <a:lnTo>
                  <a:pt x="79248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7717535" y="2441955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7708392" y="2432811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010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7699247" y="2423667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64007" y="0"/>
                </a:moveTo>
                <a:lnTo>
                  <a:pt x="0" y="0"/>
                </a:lnTo>
                <a:lnTo>
                  <a:pt x="9144" y="9144"/>
                </a:lnTo>
                <a:lnTo>
                  <a:pt x="73151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7680959" y="2408427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8" y="0"/>
                </a:moveTo>
                <a:lnTo>
                  <a:pt x="0" y="0"/>
                </a:lnTo>
                <a:lnTo>
                  <a:pt x="18288" y="15239"/>
                </a:lnTo>
                <a:lnTo>
                  <a:pt x="82296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7699247" y="2423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7690104" y="241757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7680959" y="2408427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64008" y="0"/>
                </a:moveTo>
                <a:lnTo>
                  <a:pt x="0" y="0"/>
                </a:lnTo>
                <a:lnTo>
                  <a:pt x="9144" y="9144"/>
                </a:lnTo>
                <a:lnTo>
                  <a:pt x="73151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7662671" y="2396235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7" y="0"/>
                </a:moveTo>
                <a:lnTo>
                  <a:pt x="0" y="0"/>
                </a:lnTo>
                <a:lnTo>
                  <a:pt x="18287" y="12191"/>
                </a:lnTo>
                <a:lnTo>
                  <a:pt x="82296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7680959" y="2408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7671816" y="240233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7662671" y="239623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7641335" y="2387092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0960" y="0"/>
                </a:moveTo>
                <a:lnTo>
                  <a:pt x="0" y="0"/>
                </a:lnTo>
                <a:lnTo>
                  <a:pt x="21336" y="9144"/>
                </a:lnTo>
                <a:lnTo>
                  <a:pt x="85344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7662671" y="2396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7650480" y="2393188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64008" y="0"/>
                </a:moveTo>
                <a:lnTo>
                  <a:pt x="0" y="0"/>
                </a:lnTo>
                <a:lnTo>
                  <a:pt x="12192" y="3048"/>
                </a:lnTo>
                <a:lnTo>
                  <a:pt x="76200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7641335" y="238709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0960" y="0"/>
                </a:moveTo>
                <a:lnTo>
                  <a:pt x="0" y="0"/>
                </a:lnTo>
                <a:lnTo>
                  <a:pt x="9144" y="6096"/>
                </a:lnTo>
                <a:lnTo>
                  <a:pt x="73152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7616952" y="2380995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64007" y="0"/>
                </a:moveTo>
                <a:lnTo>
                  <a:pt x="0" y="0"/>
                </a:lnTo>
                <a:lnTo>
                  <a:pt x="24383" y="6095"/>
                </a:lnTo>
                <a:lnTo>
                  <a:pt x="85344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7641335" y="238709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7592568" y="237947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7616952" y="2380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7565135" y="2377948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7592568" y="23779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7577328" y="3391408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7577328" y="33929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7613904" y="3385311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9144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7613904" y="33898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7644383" y="3365500"/>
            <a:ext cx="91440" cy="15240"/>
          </a:xfrm>
          <a:custGeom>
            <a:avLst/>
            <a:gdLst/>
            <a:ahLst/>
            <a:cxnLst/>
            <a:rect l="l" t="t" r="r" b="b"/>
            <a:pathLst>
              <a:path w="91440" h="15239">
                <a:moveTo>
                  <a:pt x="91440" y="0"/>
                </a:moveTo>
                <a:lnTo>
                  <a:pt x="27432" y="0"/>
                </a:lnTo>
                <a:lnTo>
                  <a:pt x="0" y="15239"/>
                </a:lnTo>
                <a:lnTo>
                  <a:pt x="64008" y="15239"/>
                </a:lnTo>
                <a:lnTo>
                  <a:pt x="91440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7644383" y="33807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7644383" y="3377691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4" y="0"/>
                </a:lnTo>
                <a:lnTo>
                  <a:pt x="0" y="3048"/>
                </a:lnTo>
                <a:lnTo>
                  <a:pt x="64008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7653528" y="337159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5"/>
                </a:lnTo>
                <a:lnTo>
                  <a:pt x="64007" y="6095"/>
                </a:lnTo>
                <a:lnTo>
                  <a:pt x="73151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7662671" y="33655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7671816" y="3347211"/>
            <a:ext cx="88900" cy="18415"/>
          </a:xfrm>
          <a:custGeom>
            <a:avLst/>
            <a:gdLst/>
            <a:ahLst/>
            <a:cxnLst/>
            <a:rect l="l" t="t" r="r" b="b"/>
            <a:pathLst>
              <a:path w="88900" h="18414">
                <a:moveTo>
                  <a:pt x="88391" y="0"/>
                </a:moveTo>
                <a:lnTo>
                  <a:pt x="27431" y="0"/>
                </a:lnTo>
                <a:lnTo>
                  <a:pt x="0" y="18287"/>
                </a:lnTo>
                <a:lnTo>
                  <a:pt x="64007" y="18287"/>
                </a:lnTo>
                <a:lnTo>
                  <a:pt x="8839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7671816" y="3365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7671816" y="3362452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9143" y="0"/>
                </a:lnTo>
                <a:lnTo>
                  <a:pt x="0" y="3048"/>
                </a:lnTo>
                <a:lnTo>
                  <a:pt x="64007" y="3048"/>
                </a:lnTo>
                <a:lnTo>
                  <a:pt x="70103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7680959" y="3356355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6" y="0"/>
                </a:moveTo>
                <a:lnTo>
                  <a:pt x="6096" y="0"/>
                </a:lnTo>
                <a:lnTo>
                  <a:pt x="0" y="6096"/>
                </a:lnTo>
                <a:lnTo>
                  <a:pt x="60960" y="6096"/>
                </a:lnTo>
                <a:lnTo>
                  <a:pt x="67056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7687056" y="3353308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7055" y="0"/>
                </a:moveTo>
                <a:lnTo>
                  <a:pt x="6096" y="0"/>
                </a:lnTo>
                <a:lnTo>
                  <a:pt x="0" y="3047"/>
                </a:lnTo>
                <a:lnTo>
                  <a:pt x="60960" y="3047"/>
                </a:lnTo>
                <a:lnTo>
                  <a:pt x="6705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7693152" y="3347211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6096" y="0"/>
                </a:lnTo>
                <a:lnTo>
                  <a:pt x="0" y="6096"/>
                </a:lnTo>
                <a:lnTo>
                  <a:pt x="60959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7699247" y="3322828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4" y="0"/>
                </a:moveTo>
                <a:lnTo>
                  <a:pt x="21335" y="0"/>
                </a:lnTo>
                <a:lnTo>
                  <a:pt x="0" y="24384"/>
                </a:lnTo>
                <a:lnTo>
                  <a:pt x="60959" y="24384"/>
                </a:lnTo>
                <a:lnTo>
                  <a:pt x="8534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7699247" y="3347211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7699247" y="333502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1" y="0"/>
                </a:moveTo>
                <a:lnTo>
                  <a:pt x="9144" y="0"/>
                </a:lnTo>
                <a:lnTo>
                  <a:pt x="0" y="12191"/>
                </a:lnTo>
                <a:lnTo>
                  <a:pt x="60959" y="12191"/>
                </a:lnTo>
                <a:lnTo>
                  <a:pt x="7315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7708392" y="3322828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1" y="0"/>
                </a:lnTo>
                <a:lnTo>
                  <a:pt x="0" y="12192"/>
                </a:lnTo>
                <a:lnTo>
                  <a:pt x="64007" y="12192"/>
                </a:lnTo>
                <a:lnTo>
                  <a:pt x="7620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7720583" y="3292347"/>
            <a:ext cx="82550" cy="30480"/>
          </a:xfrm>
          <a:custGeom>
            <a:avLst/>
            <a:gdLst/>
            <a:ahLst/>
            <a:cxnLst/>
            <a:rect l="l" t="t" r="r" b="b"/>
            <a:pathLst>
              <a:path w="82550" h="30479">
                <a:moveTo>
                  <a:pt x="82296" y="0"/>
                </a:moveTo>
                <a:lnTo>
                  <a:pt x="21336" y="0"/>
                </a:lnTo>
                <a:lnTo>
                  <a:pt x="0" y="30479"/>
                </a:lnTo>
                <a:lnTo>
                  <a:pt x="64008" y="30479"/>
                </a:lnTo>
                <a:lnTo>
                  <a:pt x="82296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7720583" y="3322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7741919" y="3258820"/>
            <a:ext cx="79375" cy="33655"/>
          </a:xfrm>
          <a:custGeom>
            <a:avLst/>
            <a:gdLst/>
            <a:ahLst/>
            <a:cxnLst/>
            <a:rect l="l" t="t" r="r" b="b"/>
            <a:pathLst>
              <a:path w="79375" h="33654">
                <a:moveTo>
                  <a:pt x="79248" y="0"/>
                </a:moveTo>
                <a:lnTo>
                  <a:pt x="18287" y="0"/>
                </a:lnTo>
                <a:lnTo>
                  <a:pt x="0" y="33527"/>
                </a:lnTo>
                <a:lnTo>
                  <a:pt x="60959" y="33527"/>
                </a:lnTo>
                <a:lnTo>
                  <a:pt x="7924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7741919" y="329234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7760207" y="3222244"/>
            <a:ext cx="79375" cy="36830"/>
          </a:xfrm>
          <a:custGeom>
            <a:avLst/>
            <a:gdLst/>
            <a:ahLst/>
            <a:cxnLst/>
            <a:rect l="l" t="t" r="r" b="b"/>
            <a:pathLst>
              <a:path w="79375" h="36829">
                <a:moveTo>
                  <a:pt x="79248" y="0"/>
                </a:moveTo>
                <a:lnTo>
                  <a:pt x="15240" y="0"/>
                </a:lnTo>
                <a:lnTo>
                  <a:pt x="0" y="36575"/>
                </a:lnTo>
                <a:lnTo>
                  <a:pt x="60960" y="36575"/>
                </a:lnTo>
                <a:lnTo>
                  <a:pt x="7924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7760207" y="325882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7775447" y="3179572"/>
            <a:ext cx="76200" cy="43180"/>
          </a:xfrm>
          <a:custGeom>
            <a:avLst/>
            <a:gdLst/>
            <a:ahLst/>
            <a:cxnLst/>
            <a:rect l="l" t="t" r="r" b="b"/>
            <a:pathLst>
              <a:path w="76200" h="43180">
                <a:moveTo>
                  <a:pt x="76200" y="0"/>
                </a:moveTo>
                <a:lnTo>
                  <a:pt x="12192" y="0"/>
                </a:lnTo>
                <a:lnTo>
                  <a:pt x="0" y="42672"/>
                </a:lnTo>
                <a:lnTo>
                  <a:pt x="64007" y="42672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7775447" y="3222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7787640" y="3133851"/>
            <a:ext cx="76200" cy="45720"/>
          </a:xfrm>
          <a:custGeom>
            <a:avLst/>
            <a:gdLst/>
            <a:ahLst/>
            <a:cxnLst/>
            <a:rect l="l" t="t" r="r" b="b"/>
            <a:pathLst>
              <a:path w="76200" h="45719">
                <a:moveTo>
                  <a:pt x="76200" y="0"/>
                </a:moveTo>
                <a:lnTo>
                  <a:pt x="12191" y="0"/>
                </a:lnTo>
                <a:lnTo>
                  <a:pt x="0" y="45720"/>
                </a:lnTo>
                <a:lnTo>
                  <a:pt x="64007" y="45720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7787640" y="31795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7799831" y="3082035"/>
            <a:ext cx="76200" cy="52069"/>
          </a:xfrm>
          <a:custGeom>
            <a:avLst/>
            <a:gdLst/>
            <a:ahLst/>
            <a:cxnLst/>
            <a:rect l="l" t="t" r="r" b="b"/>
            <a:pathLst>
              <a:path w="76200" h="52069">
                <a:moveTo>
                  <a:pt x="76200" y="0"/>
                </a:moveTo>
                <a:lnTo>
                  <a:pt x="12192" y="0"/>
                </a:lnTo>
                <a:lnTo>
                  <a:pt x="0" y="51815"/>
                </a:lnTo>
                <a:lnTo>
                  <a:pt x="64008" y="51815"/>
                </a:lnTo>
                <a:lnTo>
                  <a:pt x="7620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7799831" y="31338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7812023" y="3030220"/>
            <a:ext cx="70485" cy="52069"/>
          </a:xfrm>
          <a:custGeom>
            <a:avLst/>
            <a:gdLst/>
            <a:ahLst/>
            <a:cxnLst/>
            <a:rect l="l" t="t" r="r" b="b"/>
            <a:pathLst>
              <a:path w="70484" h="52069">
                <a:moveTo>
                  <a:pt x="70103" y="0"/>
                </a:moveTo>
                <a:lnTo>
                  <a:pt x="6096" y="0"/>
                </a:lnTo>
                <a:lnTo>
                  <a:pt x="0" y="51815"/>
                </a:lnTo>
                <a:lnTo>
                  <a:pt x="64007" y="51815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7812023" y="30820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7659623" y="2990595"/>
            <a:ext cx="222885" cy="40005"/>
          </a:xfrm>
          <a:custGeom>
            <a:avLst/>
            <a:gdLst/>
            <a:ahLst/>
            <a:cxnLst/>
            <a:rect l="l" t="t" r="r" b="b"/>
            <a:pathLst>
              <a:path w="222884" h="40005">
                <a:moveTo>
                  <a:pt x="60959" y="0"/>
                </a:moveTo>
                <a:lnTo>
                  <a:pt x="0" y="0"/>
                </a:lnTo>
                <a:lnTo>
                  <a:pt x="158496" y="39624"/>
                </a:lnTo>
                <a:lnTo>
                  <a:pt x="222503" y="39624"/>
                </a:lnTo>
                <a:lnTo>
                  <a:pt x="60959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7818119" y="3030220"/>
            <a:ext cx="27940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8071104" y="2030476"/>
            <a:ext cx="64135" cy="254635"/>
          </a:xfrm>
          <a:custGeom>
            <a:avLst/>
            <a:gdLst/>
            <a:ahLst/>
            <a:cxnLst/>
            <a:rect l="l" t="t" r="r" b="b"/>
            <a:pathLst>
              <a:path w="64134" h="254635">
                <a:moveTo>
                  <a:pt x="0" y="254508"/>
                </a:moveTo>
                <a:lnTo>
                  <a:pt x="64007" y="254508"/>
                </a:lnTo>
                <a:lnTo>
                  <a:pt x="64007" y="0"/>
                </a:lnTo>
                <a:lnTo>
                  <a:pt x="0" y="0"/>
                </a:lnTo>
                <a:lnTo>
                  <a:pt x="0" y="254508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8071104" y="203047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8087868" y="2399285"/>
            <a:ext cx="0" cy="969644"/>
          </a:xfrm>
          <a:custGeom>
            <a:avLst/>
            <a:gdLst/>
            <a:ahLst/>
            <a:cxnLst/>
            <a:rect l="l" t="t" r="r" b="b"/>
            <a:pathLst>
              <a:path h="969645">
                <a:moveTo>
                  <a:pt x="0" y="0"/>
                </a:moveTo>
                <a:lnTo>
                  <a:pt x="0" y="969262"/>
                </a:lnTo>
              </a:path>
            </a:pathLst>
          </a:custGeom>
          <a:ln w="3352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8071104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8071104" y="23992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8330183" y="2597404"/>
            <a:ext cx="152400" cy="1173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8317992" y="3249676"/>
            <a:ext cx="231648" cy="1447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8327135" y="2908300"/>
            <a:ext cx="213360" cy="2788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8653271" y="3313684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59" h="55245">
                <a:moveTo>
                  <a:pt x="64007" y="0"/>
                </a:moveTo>
                <a:lnTo>
                  <a:pt x="0" y="0"/>
                </a:lnTo>
                <a:lnTo>
                  <a:pt x="9144" y="54863"/>
                </a:lnTo>
                <a:lnTo>
                  <a:pt x="73151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8662416" y="3368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8647176" y="3271011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4" h="43179">
                <a:moveTo>
                  <a:pt x="64007" y="0"/>
                </a:moveTo>
                <a:lnTo>
                  <a:pt x="0" y="0"/>
                </a:lnTo>
                <a:lnTo>
                  <a:pt x="6096" y="42672"/>
                </a:lnTo>
                <a:lnTo>
                  <a:pt x="70103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8653271" y="331368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8644128" y="3225292"/>
            <a:ext cx="67310" cy="45720"/>
          </a:xfrm>
          <a:custGeom>
            <a:avLst/>
            <a:gdLst/>
            <a:ahLst/>
            <a:cxnLst/>
            <a:rect l="l" t="t" r="r" b="b"/>
            <a:pathLst>
              <a:path w="67309" h="45720">
                <a:moveTo>
                  <a:pt x="64007" y="0"/>
                </a:moveTo>
                <a:lnTo>
                  <a:pt x="0" y="0"/>
                </a:lnTo>
                <a:lnTo>
                  <a:pt x="3048" y="45720"/>
                </a:lnTo>
                <a:lnTo>
                  <a:pt x="67055" y="45720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8647176" y="32710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8641080" y="3164332"/>
            <a:ext cx="67310" cy="60960"/>
          </a:xfrm>
          <a:custGeom>
            <a:avLst/>
            <a:gdLst/>
            <a:ahLst/>
            <a:cxnLst/>
            <a:rect l="l" t="t" r="r" b="b"/>
            <a:pathLst>
              <a:path w="67309" h="60960">
                <a:moveTo>
                  <a:pt x="64008" y="0"/>
                </a:moveTo>
                <a:lnTo>
                  <a:pt x="0" y="0"/>
                </a:lnTo>
                <a:lnTo>
                  <a:pt x="3048" y="60959"/>
                </a:lnTo>
                <a:lnTo>
                  <a:pt x="67055" y="60959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8644128" y="322529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8673083" y="2734564"/>
            <a:ext cx="0" cy="429895"/>
          </a:xfrm>
          <a:custGeom>
            <a:avLst/>
            <a:gdLst/>
            <a:ahLst/>
            <a:cxnLst/>
            <a:rect l="l" t="t" r="r" b="b"/>
            <a:pathLst>
              <a:path h="429894">
                <a:moveTo>
                  <a:pt x="0" y="0"/>
                </a:moveTo>
                <a:lnTo>
                  <a:pt x="0" y="429767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8641080" y="316433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8397240" y="2376423"/>
            <a:ext cx="307848" cy="3596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2036064" y="2030476"/>
            <a:ext cx="566928" cy="13380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2642616" y="2377948"/>
            <a:ext cx="347471" cy="9906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3011423" y="2377948"/>
            <a:ext cx="505967" cy="101498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3596640" y="2377948"/>
            <a:ext cx="466344" cy="990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4133088" y="2377948"/>
            <a:ext cx="466344" cy="10149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4681728" y="2377948"/>
            <a:ext cx="481584" cy="136245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5224271" y="2377948"/>
            <a:ext cx="505967" cy="101498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5812535" y="2377948"/>
            <a:ext cx="344424" cy="9906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6178296" y="2377948"/>
            <a:ext cx="509015" cy="101498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6766559" y="2377948"/>
            <a:ext cx="463296" cy="990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7309104" y="2377948"/>
            <a:ext cx="509016" cy="101498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7903464" y="2030476"/>
            <a:ext cx="167639" cy="25298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7903464" y="2399283"/>
            <a:ext cx="167639" cy="96926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8156447" y="2377948"/>
            <a:ext cx="505968" cy="101498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2727960" y="5601208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2755392" y="5602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2703576" y="559815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2727960" y="5599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2679192" y="559206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2703576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2657855" y="557530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2"/>
                </a:lnTo>
                <a:lnTo>
                  <a:pt x="8534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2679192" y="5587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2670048" y="558139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0959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2657855" y="55753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12192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2636520" y="556310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2"/>
                </a:lnTo>
                <a:lnTo>
                  <a:pt x="8534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2657855" y="5575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2645664" y="5569203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4008" y="0"/>
                </a:moveTo>
                <a:lnTo>
                  <a:pt x="0" y="0"/>
                </a:lnTo>
                <a:lnTo>
                  <a:pt x="12192" y="6096"/>
                </a:lnTo>
                <a:lnTo>
                  <a:pt x="76200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/>
          <p:nvPr/>
        </p:nvSpPr>
        <p:spPr>
          <a:xfrm>
            <a:off x="2636520" y="556310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3152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6" name="object 566"/>
          <p:cNvSpPr/>
          <p:nvPr/>
        </p:nvSpPr>
        <p:spPr>
          <a:xfrm>
            <a:off x="2618232" y="55448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60960" y="0"/>
                </a:moveTo>
                <a:lnTo>
                  <a:pt x="0" y="0"/>
                </a:lnTo>
                <a:lnTo>
                  <a:pt x="18287" y="18287"/>
                </a:lnTo>
                <a:lnTo>
                  <a:pt x="82295" y="18287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2636520" y="55631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2627376" y="5553964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2618232" y="5544820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0960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2599944" y="5523484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8287" y="21336"/>
                </a:lnTo>
                <a:lnTo>
                  <a:pt x="79248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2618232" y="554482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/>
          <p:nvPr/>
        </p:nvSpPr>
        <p:spPr>
          <a:xfrm>
            <a:off x="2609088" y="5535676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0104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3" name="object 573"/>
          <p:cNvSpPr/>
          <p:nvPr/>
        </p:nvSpPr>
        <p:spPr>
          <a:xfrm>
            <a:off x="2599944" y="552348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7" y="0"/>
                </a:moveTo>
                <a:lnTo>
                  <a:pt x="0" y="0"/>
                </a:lnTo>
                <a:lnTo>
                  <a:pt x="9143" y="12192"/>
                </a:lnTo>
                <a:lnTo>
                  <a:pt x="73151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574"/>
          <p:cNvSpPr/>
          <p:nvPr/>
        </p:nvSpPr>
        <p:spPr>
          <a:xfrm>
            <a:off x="2584704" y="549910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7" y="0"/>
                </a:moveTo>
                <a:lnTo>
                  <a:pt x="0" y="0"/>
                </a:lnTo>
                <a:lnTo>
                  <a:pt x="15239" y="24383"/>
                </a:lnTo>
                <a:lnTo>
                  <a:pt x="79247" y="24383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5" name="object 575"/>
          <p:cNvSpPr/>
          <p:nvPr/>
        </p:nvSpPr>
        <p:spPr>
          <a:xfrm>
            <a:off x="2599944" y="5523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6" name="object 576"/>
          <p:cNvSpPr/>
          <p:nvPr/>
        </p:nvSpPr>
        <p:spPr>
          <a:xfrm>
            <a:off x="2569464" y="5471667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4008" y="0"/>
                </a:moveTo>
                <a:lnTo>
                  <a:pt x="0" y="0"/>
                </a:lnTo>
                <a:lnTo>
                  <a:pt x="15240" y="27431"/>
                </a:lnTo>
                <a:lnTo>
                  <a:pt x="79248" y="27431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7" name="object 577"/>
          <p:cNvSpPr/>
          <p:nvPr/>
        </p:nvSpPr>
        <p:spPr>
          <a:xfrm>
            <a:off x="2584704" y="5499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8" name="object 578"/>
          <p:cNvSpPr/>
          <p:nvPr/>
        </p:nvSpPr>
        <p:spPr>
          <a:xfrm>
            <a:off x="2557272" y="5438140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4">
                <a:moveTo>
                  <a:pt x="64007" y="0"/>
                </a:moveTo>
                <a:lnTo>
                  <a:pt x="0" y="0"/>
                </a:lnTo>
                <a:lnTo>
                  <a:pt x="12191" y="33528"/>
                </a:lnTo>
                <a:lnTo>
                  <a:pt x="76200" y="33528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9" name="object 579"/>
          <p:cNvSpPr/>
          <p:nvPr/>
        </p:nvSpPr>
        <p:spPr>
          <a:xfrm>
            <a:off x="2569464" y="5471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0" name="object 580"/>
          <p:cNvSpPr/>
          <p:nvPr/>
        </p:nvSpPr>
        <p:spPr>
          <a:xfrm>
            <a:off x="2548127" y="5398515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4">
                <a:moveTo>
                  <a:pt x="60960" y="0"/>
                </a:moveTo>
                <a:lnTo>
                  <a:pt x="0" y="0"/>
                </a:lnTo>
                <a:lnTo>
                  <a:pt x="9144" y="39623"/>
                </a:lnTo>
                <a:lnTo>
                  <a:pt x="73152" y="39623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1" name="object 581"/>
          <p:cNvSpPr/>
          <p:nvPr/>
        </p:nvSpPr>
        <p:spPr>
          <a:xfrm>
            <a:off x="2557272" y="5438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2" name="object 582"/>
          <p:cNvSpPr/>
          <p:nvPr/>
        </p:nvSpPr>
        <p:spPr>
          <a:xfrm>
            <a:off x="2538983" y="5355844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79">
                <a:moveTo>
                  <a:pt x="64008" y="0"/>
                </a:moveTo>
                <a:lnTo>
                  <a:pt x="0" y="0"/>
                </a:lnTo>
                <a:lnTo>
                  <a:pt x="9143" y="42671"/>
                </a:lnTo>
                <a:lnTo>
                  <a:pt x="70104" y="4267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3" name="object 583"/>
          <p:cNvSpPr/>
          <p:nvPr/>
        </p:nvSpPr>
        <p:spPr>
          <a:xfrm>
            <a:off x="2548127" y="539851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4" name="object 584"/>
          <p:cNvSpPr/>
          <p:nvPr/>
        </p:nvSpPr>
        <p:spPr>
          <a:xfrm>
            <a:off x="2538983" y="535660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5" name="object 585"/>
          <p:cNvSpPr/>
          <p:nvPr/>
        </p:nvSpPr>
        <p:spPr>
          <a:xfrm>
            <a:off x="2535935" y="4892547"/>
            <a:ext cx="70485" cy="36830"/>
          </a:xfrm>
          <a:custGeom>
            <a:avLst/>
            <a:gdLst/>
            <a:ahLst/>
            <a:cxnLst/>
            <a:rect l="l" t="t" r="r" b="b"/>
            <a:pathLst>
              <a:path w="70485" h="36829">
                <a:moveTo>
                  <a:pt x="70103" y="0"/>
                </a:moveTo>
                <a:lnTo>
                  <a:pt x="6095" y="0"/>
                </a:lnTo>
                <a:lnTo>
                  <a:pt x="0" y="36575"/>
                </a:lnTo>
                <a:lnTo>
                  <a:pt x="64007" y="36575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6" name="object 586"/>
          <p:cNvSpPr/>
          <p:nvPr/>
        </p:nvSpPr>
        <p:spPr>
          <a:xfrm>
            <a:off x="2535935" y="492836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7" name="object 587"/>
          <p:cNvSpPr/>
          <p:nvPr/>
        </p:nvSpPr>
        <p:spPr>
          <a:xfrm>
            <a:off x="2542032" y="4855971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60" h="36829">
                <a:moveTo>
                  <a:pt x="73151" y="0"/>
                </a:moveTo>
                <a:lnTo>
                  <a:pt x="9143" y="0"/>
                </a:lnTo>
                <a:lnTo>
                  <a:pt x="0" y="36575"/>
                </a:lnTo>
                <a:lnTo>
                  <a:pt x="64007" y="36575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8" name="object 588"/>
          <p:cNvSpPr/>
          <p:nvPr/>
        </p:nvSpPr>
        <p:spPr>
          <a:xfrm>
            <a:off x="2542032" y="4892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9" name="object 589"/>
          <p:cNvSpPr/>
          <p:nvPr/>
        </p:nvSpPr>
        <p:spPr>
          <a:xfrm>
            <a:off x="2551176" y="4825491"/>
            <a:ext cx="73660" cy="30480"/>
          </a:xfrm>
          <a:custGeom>
            <a:avLst/>
            <a:gdLst/>
            <a:ahLst/>
            <a:cxnLst/>
            <a:rect l="l" t="t" r="r" b="b"/>
            <a:pathLst>
              <a:path w="73660" h="30479">
                <a:moveTo>
                  <a:pt x="73151" y="0"/>
                </a:moveTo>
                <a:lnTo>
                  <a:pt x="12192" y="0"/>
                </a:lnTo>
                <a:lnTo>
                  <a:pt x="0" y="30479"/>
                </a:lnTo>
                <a:lnTo>
                  <a:pt x="64007" y="30479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0" name="object 590"/>
          <p:cNvSpPr/>
          <p:nvPr/>
        </p:nvSpPr>
        <p:spPr>
          <a:xfrm>
            <a:off x="2551176" y="48559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1" name="object 591"/>
          <p:cNvSpPr/>
          <p:nvPr/>
        </p:nvSpPr>
        <p:spPr>
          <a:xfrm>
            <a:off x="2563367" y="4798059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73151" y="0"/>
                </a:moveTo>
                <a:lnTo>
                  <a:pt x="9143" y="0"/>
                </a:lnTo>
                <a:lnTo>
                  <a:pt x="0" y="27431"/>
                </a:lnTo>
                <a:lnTo>
                  <a:pt x="60959" y="27431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2" name="object 592"/>
          <p:cNvSpPr/>
          <p:nvPr/>
        </p:nvSpPr>
        <p:spPr>
          <a:xfrm>
            <a:off x="2563367" y="4825491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3" name="object 593"/>
          <p:cNvSpPr/>
          <p:nvPr/>
        </p:nvSpPr>
        <p:spPr>
          <a:xfrm>
            <a:off x="2572511" y="4764532"/>
            <a:ext cx="82550" cy="33655"/>
          </a:xfrm>
          <a:custGeom>
            <a:avLst/>
            <a:gdLst/>
            <a:ahLst/>
            <a:cxnLst/>
            <a:rect l="l" t="t" r="r" b="b"/>
            <a:pathLst>
              <a:path w="82550" h="33654">
                <a:moveTo>
                  <a:pt x="82295" y="0"/>
                </a:moveTo>
                <a:lnTo>
                  <a:pt x="18287" y="0"/>
                </a:lnTo>
                <a:lnTo>
                  <a:pt x="0" y="33528"/>
                </a:lnTo>
                <a:lnTo>
                  <a:pt x="64007" y="33528"/>
                </a:lnTo>
                <a:lnTo>
                  <a:pt x="82295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4" name="object 594"/>
          <p:cNvSpPr/>
          <p:nvPr/>
        </p:nvSpPr>
        <p:spPr>
          <a:xfrm>
            <a:off x="2572511" y="47980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5" name="object 595"/>
          <p:cNvSpPr/>
          <p:nvPr/>
        </p:nvSpPr>
        <p:spPr>
          <a:xfrm>
            <a:off x="2590800" y="4734052"/>
            <a:ext cx="85725" cy="30480"/>
          </a:xfrm>
          <a:custGeom>
            <a:avLst/>
            <a:gdLst/>
            <a:ahLst/>
            <a:cxnLst/>
            <a:rect l="l" t="t" r="r" b="b"/>
            <a:pathLst>
              <a:path w="85725" h="30479">
                <a:moveTo>
                  <a:pt x="85343" y="0"/>
                </a:moveTo>
                <a:lnTo>
                  <a:pt x="21336" y="0"/>
                </a:lnTo>
                <a:lnTo>
                  <a:pt x="0" y="30480"/>
                </a:lnTo>
                <a:lnTo>
                  <a:pt x="64007" y="30480"/>
                </a:lnTo>
                <a:lnTo>
                  <a:pt x="85343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6" name="object 596"/>
          <p:cNvSpPr/>
          <p:nvPr/>
        </p:nvSpPr>
        <p:spPr>
          <a:xfrm>
            <a:off x="2590800" y="4764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7" name="object 597"/>
          <p:cNvSpPr/>
          <p:nvPr/>
        </p:nvSpPr>
        <p:spPr>
          <a:xfrm>
            <a:off x="2612135" y="4709667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0"/>
                </a:moveTo>
                <a:lnTo>
                  <a:pt x="21336" y="0"/>
                </a:lnTo>
                <a:lnTo>
                  <a:pt x="0" y="24383"/>
                </a:lnTo>
                <a:lnTo>
                  <a:pt x="64007" y="24383"/>
                </a:lnTo>
                <a:lnTo>
                  <a:pt x="8534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8" name="object 598"/>
          <p:cNvSpPr/>
          <p:nvPr/>
        </p:nvSpPr>
        <p:spPr>
          <a:xfrm>
            <a:off x="2612135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9" name="object 599"/>
          <p:cNvSpPr/>
          <p:nvPr/>
        </p:nvSpPr>
        <p:spPr>
          <a:xfrm>
            <a:off x="2612135" y="4721859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73151" y="0"/>
                </a:moveTo>
                <a:lnTo>
                  <a:pt x="9143" y="0"/>
                </a:lnTo>
                <a:lnTo>
                  <a:pt x="0" y="12191"/>
                </a:lnTo>
                <a:lnTo>
                  <a:pt x="64007" y="12191"/>
                </a:lnTo>
                <a:lnTo>
                  <a:pt x="73151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0" name="object 600"/>
          <p:cNvSpPr/>
          <p:nvPr/>
        </p:nvSpPr>
        <p:spPr>
          <a:xfrm>
            <a:off x="2621279" y="4709667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2" y="0"/>
                </a:lnTo>
                <a:lnTo>
                  <a:pt x="0" y="12191"/>
                </a:lnTo>
                <a:lnTo>
                  <a:pt x="64007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1" name="object 601"/>
          <p:cNvSpPr/>
          <p:nvPr/>
        </p:nvSpPr>
        <p:spPr>
          <a:xfrm>
            <a:off x="2633472" y="4691379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85343" y="0"/>
                </a:moveTo>
                <a:lnTo>
                  <a:pt x="24383" y="0"/>
                </a:lnTo>
                <a:lnTo>
                  <a:pt x="0" y="18288"/>
                </a:lnTo>
                <a:lnTo>
                  <a:pt x="64007" y="18288"/>
                </a:lnTo>
                <a:lnTo>
                  <a:pt x="8534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2" name="object 602"/>
          <p:cNvSpPr/>
          <p:nvPr/>
        </p:nvSpPr>
        <p:spPr>
          <a:xfrm>
            <a:off x="2633472" y="4709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3" name="object 603"/>
          <p:cNvSpPr/>
          <p:nvPr/>
        </p:nvSpPr>
        <p:spPr>
          <a:xfrm>
            <a:off x="2633472" y="4703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4" name="object 604"/>
          <p:cNvSpPr/>
          <p:nvPr/>
        </p:nvSpPr>
        <p:spPr>
          <a:xfrm>
            <a:off x="2639567" y="469747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5" name="object 605"/>
          <p:cNvSpPr/>
          <p:nvPr/>
        </p:nvSpPr>
        <p:spPr>
          <a:xfrm>
            <a:off x="2648711" y="469137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6" name="object 606"/>
          <p:cNvSpPr/>
          <p:nvPr/>
        </p:nvSpPr>
        <p:spPr>
          <a:xfrm>
            <a:off x="2657855" y="4676140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88392" y="0"/>
                </a:moveTo>
                <a:lnTo>
                  <a:pt x="24383" y="0"/>
                </a:lnTo>
                <a:lnTo>
                  <a:pt x="0" y="15240"/>
                </a:lnTo>
                <a:lnTo>
                  <a:pt x="60960" y="15240"/>
                </a:lnTo>
                <a:lnTo>
                  <a:pt x="88392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7" name="object 607"/>
          <p:cNvSpPr/>
          <p:nvPr/>
        </p:nvSpPr>
        <p:spPr>
          <a:xfrm>
            <a:off x="2657855" y="469137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8" name="object 608"/>
          <p:cNvSpPr/>
          <p:nvPr/>
        </p:nvSpPr>
        <p:spPr>
          <a:xfrm>
            <a:off x="2657855" y="468528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6095" y="0"/>
                </a:lnTo>
                <a:lnTo>
                  <a:pt x="0" y="6096"/>
                </a:lnTo>
                <a:lnTo>
                  <a:pt x="60960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9" name="object 609"/>
          <p:cNvSpPr/>
          <p:nvPr/>
        </p:nvSpPr>
        <p:spPr>
          <a:xfrm>
            <a:off x="2663951" y="468223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2" y="0"/>
                </a:moveTo>
                <a:lnTo>
                  <a:pt x="9143" y="0"/>
                </a:lnTo>
                <a:lnTo>
                  <a:pt x="0" y="3047"/>
                </a:lnTo>
                <a:lnTo>
                  <a:pt x="64008" y="3047"/>
                </a:lnTo>
                <a:lnTo>
                  <a:pt x="73152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0" name="object 610"/>
          <p:cNvSpPr/>
          <p:nvPr/>
        </p:nvSpPr>
        <p:spPr>
          <a:xfrm>
            <a:off x="2673095" y="467614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2" y="0"/>
                </a:moveTo>
                <a:lnTo>
                  <a:pt x="9143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2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1" name="object 611"/>
          <p:cNvSpPr/>
          <p:nvPr/>
        </p:nvSpPr>
        <p:spPr>
          <a:xfrm>
            <a:off x="2682239" y="467004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12191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2" name="object 612"/>
          <p:cNvSpPr/>
          <p:nvPr/>
        </p:nvSpPr>
        <p:spPr>
          <a:xfrm>
            <a:off x="2682239" y="4676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3" name="object 613"/>
          <p:cNvSpPr/>
          <p:nvPr/>
        </p:nvSpPr>
        <p:spPr>
          <a:xfrm>
            <a:off x="2682239" y="4670044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2" y="0"/>
                </a:lnTo>
                <a:lnTo>
                  <a:pt x="0" y="6095"/>
                </a:lnTo>
                <a:lnTo>
                  <a:pt x="64008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4" name="object 614"/>
          <p:cNvSpPr/>
          <p:nvPr/>
        </p:nvSpPr>
        <p:spPr>
          <a:xfrm>
            <a:off x="2694432" y="4663947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40" y="0"/>
                </a:lnTo>
                <a:lnTo>
                  <a:pt x="0" y="6095"/>
                </a:lnTo>
                <a:lnTo>
                  <a:pt x="64007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5" name="object 615"/>
          <p:cNvSpPr/>
          <p:nvPr/>
        </p:nvSpPr>
        <p:spPr>
          <a:xfrm>
            <a:off x="2709672" y="4660900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6" name="object 616"/>
          <p:cNvSpPr/>
          <p:nvPr/>
        </p:nvSpPr>
        <p:spPr>
          <a:xfrm>
            <a:off x="2709672" y="4663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7" name="object 617"/>
          <p:cNvSpPr/>
          <p:nvPr/>
        </p:nvSpPr>
        <p:spPr>
          <a:xfrm>
            <a:off x="2737104" y="4657852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8" name="object 618"/>
          <p:cNvSpPr/>
          <p:nvPr/>
        </p:nvSpPr>
        <p:spPr>
          <a:xfrm>
            <a:off x="2737104" y="46578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9" name="object 619"/>
          <p:cNvSpPr/>
          <p:nvPr/>
        </p:nvSpPr>
        <p:spPr>
          <a:xfrm>
            <a:off x="2983992" y="4788915"/>
            <a:ext cx="396240" cy="100965"/>
          </a:xfrm>
          <a:custGeom>
            <a:avLst/>
            <a:gdLst/>
            <a:ahLst/>
            <a:cxnLst/>
            <a:rect l="l" t="t" r="r" b="b"/>
            <a:pathLst>
              <a:path w="396239" h="100964">
                <a:moveTo>
                  <a:pt x="396240" y="0"/>
                </a:moveTo>
                <a:lnTo>
                  <a:pt x="332231" y="0"/>
                </a:lnTo>
                <a:lnTo>
                  <a:pt x="0" y="100583"/>
                </a:lnTo>
                <a:lnTo>
                  <a:pt x="64007" y="100583"/>
                </a:lnTo>
                <a:lnTo>
                  <a:pt x="396240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0" name="object 620"/>
          <p:cNvSpPr/>
          <p:nvPr/>
        </p:nvSpPr>
        <p:spPr>
          <a:xfrm>
            <a:off x="2983992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1" name="object 621"/>
          <p:cNvSpPr/>
          <p:nvPr/>
        </p:nvSpPr>
        <p:spPr>
          <a:xfrm>
            <a:off x="3300984" y="4724908"/>
            <a:ext cx="79375" cy="64135"/>
          </a:xfrm>
          <a:custGeom>
            <a:avLst/>
            <a:gdLst/>
            <a:ahLst/>
            <a:cxnLst/>
            <a:rect l="l" t="t" r="r" b="b"/>
            <a:pathLst>
              <a:path w="79375" h="64135">
                <a:moveTo>
                  <a:pt x="64007" y="0"/>
                </a:moveTo>
                <a:lnTo>
                  <a:pt x="0" y="0"/>
                </a:lnTo>
                <a:lnTo>
                  <a:pt x="15239" y="64008"/>
                </a:lnTo>
                <a:lnTo>
                  <a:pt x="79248" y="64008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2" name="object 622"/>
          <p:cNvSpPr/>
          <p:nvPr/>
        </p:nvSpPr>
        <p:spPr>
          <a:xfrm>
            <a:off x="3316223" y="4788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3" name="object 623"/>
          <p:cNvSpPr/>
          <p:nvPr/>
        </p:nvSpPr>
        <p:spPr>
          <a:xfrm>
            <a:off x="3282696" y="4666996"/>
            <a:ext cx="82550" cy="58419"/>
          </a:xfrm>
          <a:custGeom>
            <a:avLst/>
            <a:gdLst/>
            <a:ahLst/>
            <a:cxnLst/>
            <a:rect l="l" t="t" r="r" b="b"/>
            <a:pathLst>
              <a:path w="82550" h="58420">
                <a:moveTo>
                  <a:pt x="60959" y="0"/>
                </a:moveTo>
                <a:lnTo>
                  <a:pt x="0" y="0"/>
                </a:lnTo>
                <a:lnTo>
                  <a:pt x="18287" y="57911"/>
                </a:lnTo>
                <a:lnTo>
                  <a:pt x="82295" y="57911"/>
                </a:lnTo>
                <a:lnTo>
                  <a:pt x="60959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4" name="object 624"/>
          <p:cNvSpPr/>
          <p:nvPr/>
        </p:nvSpPr>
        <p:spPr>
          <a:xfrm>
            <a:off x="3300984" y="4724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5" name="object 625"/>
          <p:cNvSpPr/>
          <p:nvPr/>
        </p:nvSpPr>
        <p:spPr>
          <a:xfrm>
            <a:off x="3261359" y="4612132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60960" y="0"/>
                </a:moveTo>
                <a:lnTo>
                  <a:pt x="0" y="0"/>
                </a:lnTo>
                <a:lnTo>
                  <a:pt x="21336" y="54864"/>
                </a:lnTo>
                <a:lnTo>
                  <a:pt x="82295" y="54864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6" name="object 626"/>
          <p:cNvSpPr/>
          <p:nvPr/>
        </p:nvSpPr>
        <p:spPr>
          <a:xfrm>
            <a:off x="3282696" y="466699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7" name="object 627"/>
          <p:cNvSpPr/>
          <p:nvPr/>
        </p:nvSpPr>
        <p:spPr>
          <a:xfrm>
            <a:off x="3236976" y="4560315"/>
            <a:ext cx="85725" cy="52069"/>
          </a:xfrm>
          <a:custGeom>
            <a:avLst/>
            <a:gdLst/>
            <a:ahLst/>
            <a:cxnLst/>
            <a:rect l="l" t="t" r="r" b="b"/>
            <a:pathLst>
              <a:path w="85725" h="52070">
                <a:moveTo>
                  <a:pt x="64008" y="0"/>
                </a:moveTo>
                <a:lnTo>
                  <a:pt x="0" y="0"/>
                </a:lnTo>
                <a:lnTo>
                  <a:pt x="24384" y="51815"/>
                </a:lnTo>
                <a:lnTo>
                  <a:pt x="85344" y="51815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8" name="object 628"/>
          <p:cNvSpPr/>
          <p:nvPr/>
        </p:nvSpPr>
        <p:spPr>
          <a:xfrm>
            <a:off x="3261359" y="461213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9" name="object 629"/>
          <p:cNvSpPr/>
          <p:nvPr/>
        </p:nvSpPr>
        <p:spPr>
          <a:xfrm>
            <a:off x="3209544" y="4514596"/>
            <a:ext cx="91440" cy="45720"/>
          </a:xfrm>
          <a:custGeom>
            <a:avLst/>
            <a:gdLst/>
            <a:ahLst/>
            <a:cxnLst/>
            <a:rect l="l" t="t" r="r" b="b"/>
            <a:pathLst>
              <a:path w="91439" h="45720">
                <a:moveTo>
                  <a:pt x="64007" y="0"/>
                </a:moveTo>
                <a:lnTo>
                  <a:pt x="0" y="0"/>
                </a:lnTo>
                <a:lnTo>
                  <a:pt x="27431" y="45719"/>
                </a:lnTo>
                <a:lnTo>
                  <a:pt x="91440" y="45719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0" name="object 630"/>
          <p:cNvSpPr/>
          <p:nvPr/>
        </p:nvSpPr>
        <p:spPr>
          <a:xfrm>
            <a:off x="3236976" y="4560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1" name="object 631"/>
          <p:cNvSpPr/>
          <p:nvPr/>
        </p:nvSpPr>
        <p:spPr>
          <a:xfrm>
            <a:off x="3182111" y="4471923"/>
            <a:ext cx="91440" cy="43180"/>
          </a:xfrm>
          <a:custGeom>
            <a:avLst/>
            <a:gdLst/>
            <a:ahLst/>
            <a:cxnLst/>
            <a:rect l="l" t="t" r="r" b="b"/>
            <a:pathLst>
              <a:path w="91439" h="43179">
                <a:moveTo>
                  <a:pt x="64007" y="0"/>
                </a:moveTo>
                <a:lnTo>
                  <a:pt x="0" y="0"/>
                </a:lnTo>
                <a:lnTo>
                  <a:pt x="27431" y="42671"/>
                </a:lnTo>
                <a:lnTo>
                  <a:pt x="91439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2" name="object 632"/>
          <p:cNvSpPr/>
          <p:nvPr/>
        </p:nvSpPr>
        <p:spPr>
          <a:xfrm>
            <a:off x="3209544" y="45145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3" name="object 633"/>
          <p:cNvSpPr/>
          <p:nvPr/>
        </p:nvSpPr>
        <p:spPr>
          <a:xfrm>
            <a:off x="3154679" y="4435347"/>
            <a:ext cx="91440" cy="36830"/>
          </a:xfrm>
          <a:custGeom>
            <a:avLst/>
            <a:gdLst/>
            <a:ahLst/>
            <a:cxnLst/>
            <a:rect l="l" t="t" r="r" b="b"/>
            <a:pathLst>
              <a:path w="91439" h="36829">
                <a:moveTo>
                  <a:pt x="60959" y="0"/>
                </a:moveTo>
                <a:lnTo>
                  <a:pt x="0" y="0"/>
                </a:lnTo>
                <a:lnTo>
                  <a:pt x="27431" y="36575"/>
                </a:lnTo>
                <a:lnTo>
                  <a:pt x="91439" y="36575"/>
                </a:lnTo>
                <a:lnTo>
                  <a:pt x="60959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4" name="object 634"/>
          <p:cNvSpPr/>
          <p:nvPr/>
        </p:nvSpPr>
        <p:spPr>
          <a:xfrm>
            <a:off x="3182111" y="4471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5" name="object 635"/>
          <p:cNvSpPr/>
          <p:nvPr/>
        </p:nvSpPr>
        <p:spPr>
          <a:xfrm>
            <a:off x="3121151" y="4398771"/>
            <a:ext cx="94615" cy="36830"/>
          </a:xfrm>
          <a:custGeom>
            <a:avLst/>
            <a:gdLst/>
            <a:ahLst/>
            <a:cxnLst/>
            <a:rect l="l" t="t" r="r" b="b"/>
            <a:pathLst>
              <a:path w="94614" h="36829">
                <a:moveTo>
                  <a:pt x="64008" y="0"/>
                </a:moveTo>
                <a:lnTo>
                  <a:pt x="0" y="0"/>
                </a:lnTo>
                <a:lnTo>
                  <a:pt x="33528" y="36575"/>
                </a:lnTo>
                <a:lnTo>
                  <a:pt x="94487" y="36575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6" name="object 636"/>
          <p:cNvSpPr/>
          <p:nvPr/>
        </p:nvSpPr>
        <p:spPr>
          <a:xfrm>
            <a:off x="3154679" y="44353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7" name="object 637"/>
          <p:cNvSpPr/>
          <p:nvPr/>
        </p:nvSpPr>
        <p:spPr>
          <a:xfrm>
            <a:off x="3087623" y="4371340"/>
            <a:ext cx="97790" cy="27940"/>
          </a:xfrm>
          <a:custGeom>
            <a:avLst/>
            <a:gdLst/>
            <a:ahLst/>
            <a:cxnLst/>
            <a:rect l="l" t="t" r="r" b="b"/>
            <a:pathLst>
              <a:path w="97789" h="27939">
                <a:moveTo>
                  <a:pt x="64007" y="0"/>
                </a:moveTo>
                <a:lnTo>
                  <a:pt x="0" y="0"/>
                </a:lnTo>
                <a:lnTo>
                  <a:pt x="33527" y="27432"/>
                </a:lnTo>
                <a:lnTo>
                  <a:pt x="97536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8" name="object 638"/>
          <p:cNvSpPr/>
          <p:nvPr/>
        </p:nvSpPr>
        <p:spPr>
          <a:xfrm>
            <a:off x="3121151" y="43987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9" name="object 639"/>
          <p:cNvSpPr/>
          <p:nvPr/>
        </p:nvSpPr>
        <p:spPr>
          <a:xfrm>
            <a:off x="3105911" y="4386579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39" y="12192"/>
                </a:lnTo>
                <a:lnTo>
                  <a:pt x="79248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0" name="object 640"/>
          <p:cNvSpPr/>
          <p:nvPr/>
        </p:nvSpPr>
        <p:spPr>
          <a:xfrm>
            <a:off x="3087623" y="4371340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40"/>
                </a:lnTo>
                <a:lnTo>
                  <a:pt x="82295" y="15240"/>
                </a:lnTo>
                <a:lnTo>
                  <a:pt x="64007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1" name="object 641"/>
          <p:cNvSpPr/>
          <p:nvPr/>
        </p:nvSpPr>
        <p:spPr>
          <a:xfrm>
            <a:off x="3051048" y="4343908"/>
            <a:ext cx="100965" cy="27940"/>
          </a:xfrm>
          <a:custGeom>
            <a:avLst/>
            <a:gdLst/>
            <a:ahLst/>
            <a:cxnLst/>
            <a:rect l="l" t="t" r="r" b="b"/>
            <a:pathLst>
              <a:path w="100964" h="27939">
                <a:moveTo>
                  <a:pt x="64007" y="0"/>
                </a:moveTo>
                <a:lnTo>
                  <a:pt x="0" y="0"/>
                </a:lnTo>
                <a:lnTo>
                  <a:pt x="36575" y="27432"/>
                </a:lnTo>
                <a:lnTo>
                  <a:pt x="100583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2" name="object 642"/>
          <p:cNvSpPr/>
          <p:nvPr/>
        </p:nvSpPr>
        <p:spPr>
          <a:xfrm>
            <a:off x="3087623" y="43713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3" name="object 643"/>
          <p:cNvSpPr/>
          <p:nvPr/>
        </p:nvSpPr>
        <p:spPr>
          <a:xfrm>
            <a:off x="3069335" y="4356100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39"/>
                </a:lnTo>
                <a:lnTo>
                  <a:pt x="82295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4" name="object 644"/>
          <p:cNvSpPr/>
          <p:nvPr/>
        </p:nvSpPr>
        <p:spPr>
          <a:xfrm>
            <a:off x="3051048" y="4343908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7" y="0"/>
                </a:moveTo>
                <a:lnTo>
                  <a:pt x="0" y="0"/>
                </a:lnTo>
                <a:lnTo>
                  <a:pt x="18287" y="12192"/>
                </a:lnTo>
                <a:lnTo>
                  <a:pt x="82295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5" name="object 645"/>
          <p:cNvSpPr/>
          <p:nvPr/>
        </p:nvSpPr>
        <p:spPr>
          <a:xfrm>
            <a:off x="3008376" y="4322571"/>
            <a:ext cx="106680" cy="21590"/>
          </a:xfrm>
          <a:custGeom>
            <a:avLst/>
            <a:gdLst/>
            <a:ahLst/>
            <a:cxnLst/>
            <a:rect l="l" t="t" r="r" b="b"/>
            <a:pathLst>
              <a:path w="106680" h="21589">
                <a:moveTo>
                  <a:pt x="64007" y="0"/>
                </a:moveTo>
                <a:lnTo>
                  <a:pt x="0" y="0"/>
                </a:lnTo>
                <a:lnTo>
                  <a:pt x="42672" y="21335"/>
                </a:lnTo>
                <a:lnTo>
                  <a:pt x="106680" y="21335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6" name="object 646"/>
          <p:cNvSpPr/>
          <p:nvPr/>
        </p:nvSpPr>
        <p:spPr>
          <a:xfrm>
            <a:off x="3051048" y="4343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7" name="object 647"/>
          <p:cNvSpPr/>
          <p:nvPr/>
        </p:nvSpPr>
        <p:spPr>
          <a:xfrm>
            <a:off x="3029711" y="4334764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6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8" name="object 648"/>
          <p:cNvSpPr/>
          <p:nvPr/>
        </p:nvSpPr>
        <p:spPr>
          <a:xfrm>
            <a:off x="3008376" y="4322571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1"/>
                </a:lnTo>
                <a:lnTo>
                  <a:pt x="85343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9" name="object 649"/>
          <p:cNvSpPr/>
          <p:nvPr/>
        </p:nvSpPr>
        <p:spPr>
          <a:xfrm>
            <a:off x="2965704" y="4304284"/>
            <a:ext cx="106680" cy="18415"/>
          </a:xfrm>
          <a:custGeom>
            <a:avLst/>
            <a:gdLst/>
            <a:ahLst/>
            <a:cxnLst/>
            <a:rect l="l" t="t" r="r" b="b"/>
            <a:pathLst>
              <a:path w="106680" h="18414">
                <a:moveTo>
                  <a:pt x="64007" y="0"/>
                </a:moveTo>
                <a:lnTo>
                  <a:pt x="0" y="0"/>
                </a:lnTo>
                <a:lnTo>
                  <a:pt x="42671" y="18287"/>
                </a:lnTo>
                <a:lnTo>
                  <a:pt x="106679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0" name="object 650"/>
          <p:cNvSpPr/>
          <p:nvPr/>
        </p:nvSpPr>
        <p:spPr>
          <a:xfrm>
            <a:off x="3008376" y="43225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1" name="object 651"/>
          <p:cNvSpPr/>
          <p:nvPr/>
        </p:nvSpPr>
        <p:spPr>
          <a:xfrm>
            <a:off x="2987039" y="4313428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8" y="0"/>
                </a:moveTo>
                <a:lnTo>
                  <a:pt x="0" y="0"/>
                </a:lnTo>
                <a:lnTo>
                  <a:pt x="21336" y="9144"/>
                </a:lnTo>
                <a:lnTo>
                  <a:pt x="85343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2" name="object 652"/>
          <p:cNvSpPr/>
          <p:nvPr/>
        </p:nvSpPr>
        <p:spPr>
          <a:xfrm>
            <a:off x="2965704" y="4304284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5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3" name="object 653"/>
          <p:cNvSpPr/>
          <p:nvPr/>
        </p:nvSpPr>
        <p:spPr>
          <a:xfrm>
            <a:off x="2919983" y="429818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28" y="0"/>
                </a:lnTo>
              </a:path>
            </a:pathLst>
          </a:custGeom>
          <a:ln w="12192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4" name="object 654"/>
          <p:cNvSpPr/>
          <p:nvPr/>
        </p:nvSpPr>
        <p:spPr>
          <a:xfrm>
            <a:off x="2965704" y="4304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5" name="object 655"/>
          <p:cNvSpPr/>
          <p:nvPr/>
        </p:nvSpPr>
        <p:spPr>
          <a:xfrm>
            <a:off x="2941320" y="430123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6" name="object 656"/>
          <p:cNvSpPr/>
          <p:nvPr/>
        </p:nvSpPr>
        <p:spPr>
          <a:xfrm>
            <a:off x="2919983" y="4292091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64008" y="0"/>
                </a:moveTo>
                <a:lnTo>
                  <a:pt x="0" y="0"/>
                </a:lnTo>
                <a:lnTo>
                  <a:pt x="21336" y="6096"/>
                </a:lnTo>
                <a:lnTo>
                  <a:pt x="85343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7" name="object 657"/>
          <p:cNvSpPr/>
          <p:nvPr/>
        </p:nvSpPr>
        <p:spPr>
          <a:xfrm>
            <a:off x="2868167" y="4287520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8" name="object 658"/>
          <p:cNvSpPr/>
          <p:nvPr/>
        </p:nvSpPr>
        <p:spPr>
          <a:xfrm>
            <a:off x="2919983" y="4292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9" name="object 659"/>
          <p:cNvSpPr/>
          <p:nvPr/>
        </p:nvSpPr>
        <p:spPr>
          <a:xfrm>
            <a:off x="2895600" y="428904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0" name="object 660"/>
          <p:cNvSpPr/>
          <p:nvPr/>
        </p:nvSpPr>
        <p:spPr>
          <a:xfrm>
            <a:off x="2868167" y="428447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3175">
            <a:solidFill>
              <a:srgbClr val="09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1" name="object 661"/>
          <p:cNvSpPr/>
          <p:nvPr/>
        </p:nvSpPr>
        <p:spPr>
          <a:xfrm>
            <a:off x="2816351" y="4279900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2" name="object 662"/>
          <p:cNvSpPr/>
          <p:nvPr/>
        </p:nvSpPr>
        <p:spPr>
          <a:xfrm>
            <a:off x="2868167" y="4282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3" name="object 663"/>
          <p:cNvSpPr/>
          <p:nvPr/>
        </p:nvSpPr>
        <p:spPr>
          <a:xfrm>
            <a:off x="2761488" y="427532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4" name="object 664"/>
          <p:cNvSpPr/>
          <p:nvPr/>
        </p:nvSpPr>
        <p:spPr>
          <a:xfrm>
            <a:off x="2816351" y="42768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5" name="object 665"/>
          <p:cNvSpPr/>
          <p:nvPr/>
        </p:nvSpPr>
        <p:spPr>
          <a:xfrm>
            <a:off x="2776727" y="5983732"/>
            <a:ext cx="143510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3256" y="0"/>
                </a:lnTo>
              </a:path>
            </a:pathLst>
          </a:custGeom>
          <a:ln w="6096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6" name="object 666"/>
          <p:cNvSpPr/>
          <p:nvPr/>
        </p:nvSpPr>
        <p:spPr>
          <a:xfrm>
            <a:off x="2776727" y="5986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7" name="object 667"/>
          <p:cNvSpPr/>
          <p:nvPr/>
        </p:nvSpPr>
        <p:spPr>
          <a:xfrm>
            <a:off x="2855976" y="5979159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8" name="object 668"/>
          <p:cNvSpPr/>
          <p:nvPr/>
        </p:nvSpPr>
        <p:spPr>
          <a:xfrm>
            <a:off x="2855976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9" name="object 669"/>
          <p:cNvSpPr/>
          <p:nvPr/>
        </p:nvSpPr>
        <p:spPr>
          <a:xfrm>
            <a:off x="2892551" y="5973064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4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0" name="object 670"/>
          <p:cNvSpPr/>
          <p:nvPr/>
        </p:nvSpPr>
        <p:spPr>
          <a:xfrm>
            <a:off x="2892551" y="5977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1" name="object 671"/>
          <p:cNvSpPr/>
          <p:nvPr/>
        </p:nvSpPr>
        <p:spPr>
          <a:xfrm>
            <a:off x="2926079" y="5963920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2" name="object 672"/>
          <p:cNvSpPr/>
          <p:nvPr/>
        </p:nvSpPr>
        <p:spPr>
          <a:xfrm>
            <a:off x="2926079" y="5968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3" name="object 673"/>
          <p:cNvSpPr/>
          <p:nvPr/>
        </p:nvSpPr>
        <p:spPr>
          <a:xfrm>
            <a:off x="2959607" y="5954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9143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4" name="object 674"/>
          <p:cNvSpPr/>
          <p:nvPr/>
        </p:nvSpPr>
        <p:spPr>
          <a:xfrm>
            <a:off x="2959607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5" name="object 675"/>
          <p:cNvSpPr/>
          <p:nvPr/>
        </p:nvSpPr>
        <p:spPr>
          <a:xfrm>
            <a:off x="2959607" y="5956300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8" y="0"/>
                </a:moveTo>
                <a:lnTo>
                  <a:pt x="15240" y="0"/>
                </a:lnTo>
                <a:lnTo>
                  <a:pt x="0" y="3047"/>
                </a:lnTo>
                <a:lnTo>
                  <a:pt x="64008" y="3047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6" name="object 676"/>
          <p:cNvSpPr/>
          <p:nvPr/>
        </p:nvSpPr>
        <p:spPr>
          <a:xfrm>
            <a:off x="2974848" y="5950203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7" y="0"/>
                </a:moveTo>
                <a:lnTo>
                  <a:pt x="15239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7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7" name="object 677"/>
          <p:cNvSpPr/>
          <p:nvPr/>
        </p:nvSpPr>
        <p:spPr>
          <a:xfrm>
            <a:off x="2990088" y="5934964"/>
            <a:ext cx="94615" cy="15240"/>
          </a:xfrm>
          <a:custGeom>
            <a:avLst/>
            <a:gdLst/>
            <a:ahLst/>
            <a:cxnLst/>
            <a:rect l="l" t="t" r="r" b="b"/>
            <a:pathLst>
              <a:path w="94614" h="15239">
                <a:moveTo>
                  <a:pt x="94487" y="0"/>
                </a:moveTo>
                <a:lnTo>
                  <a:pt x="30480" y="0"/>
                </a:lnTo>
                <a:lnTo>
                  <a:pt x="0" y="15240"/>
                </a:lnTo>
                <a:lnTo>
                  <a:pt x="64007" y="15240"/>
                </a:lnTo>
                <a:lnTo>
                  <a:pt x="9448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8" name="object 678"/>
          <p:cNvSpPr/>
          <p:nvPr/>
        </p:nvSpPr>
        <p:spPr>
          <a:xfrm>
            <a:off x="2990088" y="59502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9" name="object 679"/>
          <p:cNvSpPr/>
          <p:nvPr/>
        </p:nvSpPr>
        <p:spPr>
          <a:xfrm>
            <a:off x="3020567" y="5919723"/>
            <a:ext cx="91440" cy="15240"/>
          </a:xfrm>
          <a:custGeom>
            <a:avLst/>
            <a:gdLst/>
            <a:ahLst/>
            <a:cxnLst/>
            <a:rect l="l" t="t" r="r" b="b"/>
            <a:pathLst>
              <a:path w="91439" h="15239">
                <a:moveTo>
                  <a:pt x="91439" y="0"/>
                </a:moveTo>
                <a:lnTo>
                  <a:pt x="27431" y="0"/>
                </a:lnTo>
                <a:lnTo>
                  <a:pt x="0" y="15239"/>
                </a:lnTo>
                <a:lnTo>
                  <a:pt x="64007" y="15239"/>
                </a:lnTo>
                <a:lnTo>
                  <a:pt x="91439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0" name="object 680"/>
          <p:cNvSpPr/>
          <p:nvPr/>
        </p:nvSpPr>
        <p:spPr>
          <a:xfrm>
            <a:off x="3020567" y="5934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1" name="object 681"/>
          <p:cNvSpPr/>
          <p:nvPr/>
        </p:nvSpPr>
        <p:spPr>
          <a:xfrm>
            <a:off x="3020567" y="5928867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2" y="0"/>
                </a:lnTo>
                <a:lnTo>
                  <a:pt x="0" y="6095"/>
                </a:lnTo>
                <a:lnTo>
                  <a:pt x="64007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2" name="object 682"/>
          <p:cNvSpPr/>
          <p:nvPr/>
        </p:nvSpPr>
        <p:spPr>
          <a:xfrm>
            <a:off x="3032760" y="5919723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7" y="0"/>
                </a:moveTo>
                <a:lnTo>
                  <a:pt x="15239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3" name="object 683"/>
          <p:cNvSpPr/>
          <p:nvPr/>
        </p:nvSpPr>
        <p:spPr>
          <a:xfrm>
            <a:off x="3048000" y="5886196"/>
            <a:ext cx="113030" cy="33655"/>
          </a:xfrm>
          <a:custGeom>
            <a:avLst/>
            <a:gdLst/>
            <a:ahLst/>
            <a:cxnLst/>
            <a:rect l="l" t="t" r="r" b="b"/>
            <a:pathLst>
              <a:path w="113030" h="33654">
                <a:moveTo>
                  <a:pt x="112775" y="0"/>
                </a:moveTo>
                <a:lnTo>
                  <a:pt x="48768" y="0"/>
                </a:lnTo>
                <a:lnTo>
                  <a:pt x="0" y="33527"/>
                </a:lnTo>
                <a:lnTo>
                  <a:pt x="64007" y="33527"/>
                </a:lnTo>
                <a:lnTo>
                  <a:pt x="112775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4" name="object 684"/>
          <p:cNvSpPr/>
          <p:nvPr/>
        </p:nvSpPr>
        <p:spPr>
          <a:xfrm>
            <a:off x="3048000" y="59197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5" name="object 685"/>
          <p:cNvSpPr/>
          <p:nvPr/>
        </p:nvSpPr>
        <p:spPr>
          <a:xfrm>
            <a:off x="3048000" y="5904484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88392" y="0"/>
                </a:moveTo>
                <a:lnTo>
                  <a:pt x="24383" y="0"/>
                </a:lnTo>
                <a:lnTo>
                  <a:pt x="0" y="15240"/>
                </a:lnTo>
                <a:lnTo>
                  <a:pt x="64007" y="15240"/>
                </a:lnTo>
                <a:lnTo>
                  <a:pt x="88392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6" name="object 686"/>
          <p:cNvSpPr/>
          <p:nvPr/>
        </p:nvSpPr>
        <p:spPr>
          <a:xfrm>
            <a:off x="3072383" y="5886196"/>
            <a:ext cx="88900" cy="18415"/>
          </a:xfrm>
          <a:custGeom>
            <a:avLst/>
            <a:gdLst/>
            <a:ahLst/>
            <a:cxnLst/>
            <a:rect l="l" t="t" r="r" b="b"/>
            <a:pathLst>
              <a:path w="88900" h="18414">
                <a:moveTo>
                  <a:pt x="88392" y="0"/>
                </a:moveTo>
                <a:lnTo>
                  <a:pt x="24384" y="0"/>
                </a:lnTo>
                <a:lnTo>
                  <a:pt x="0" y="18287"/>
                </a:lnTo>
                <a:lnTo>
                  <a:pt x="64008" y="18287"/>
                </a:lnTo>
                <a:lnTo>
                  <a:pt x="88392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7" name="object 687"/>
          <p:cNvSpPr/>
          <p:nvPr/>
        </p:nvSpPr>
        <p:spPr>
          <a:xfrm>
            <a:off x="3096767" y="5864859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88392" y="0"/>
                </a:moveTo>
                <a:lnTo>
                  <a:pt x="24383" y="0"/>
                </a:lnTo>
                <a:lnTo>
                  <a:pt x="0" y="21335"/>
                </a:lnTo>
                <a:lnTo>
                  <a:pt x="64007" y="21335"/>
                </a:lnTo>
                <a:lnTo>
                  <a:pt x="88392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8" name="object 688"/>
          <p:cNvSpPr/>
          <p:nvPr/>
        </p:nvSpPr>
        <p:spPr>
          <a:xfrm>
            <a:off x="3096767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9" name="object 689"/>
          <p:cNvSpPr/>
          <p:nvPr/>
        </p:nvSpPr>
        <p:spPr>
          <a:xfrm>
            <a:off x="3121151" y="5840476"/>
            <a:ext cx="88900" cy="24765"/>
          </a:xfrm>
          <a:custGeom>
            <a:avLst/>
            <a:gdLst/>
            <a:ahLst/>
            <a:cxnLst/>
            <a:rect l="l" t="t" r="r" b="b"/>
            <a:pathLst>
              <a:path w="88900" h="24764">
                <a:moveTo>
                  <a:pt x="88392" y="0"/>
                </a:moveTo>
                <a:lnTo>
                  <a:pt x="24384" y="0"/>
                </a:lnTo>
                <a:lnTo>
                  <a:pt x="0" y="24384"/>
                </a:lnTo>
                <a:lnTo>
                  <a:pt x="64008" y="24384"/>
                </a:lnTo>
                <a:lnTo>
                  <a:pt x="88392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0" name="object 690"/>
          <p:cNvSpPr/>
          <p:nvPr/>
        </p:nvSpPr>
        <p:spPr>
          <a:xfrm>
            <a:off x="3121151" y="58648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1" name="object 691"/>
          <p:cNvSpPr/>
          <p:nvPr/>
        </p:nvSpPr>
        <p:spPr>
          <a:xfrm>
            <a:off x="3145535" y="5816091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0"/>
                </a:moveTo>
                <a:lnTo>
                  <a:pt x="21336" y="0"/>
                </a:lnTo>
                <a:lnTo>
                  <a:pt x="0" y="24383"/>
                </a:lnTo>
                <a:lnTo>
                  <a:pt x="64007" y="24383"/>
                </a:lnTo>
                <a:lnTo>
                  <a:pt x="8534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2" name="object 692"/>
          <p:cNvSpPr/>
          <p:nvPr/>
        </p:nvSpPr>
        <p:spPr>
          <a:xfrm>
            <a:off x="3145535" y="5840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3" name="object 693"/>
          <p:cNvSpPr/>
          <p:nvPr/>
        </p:nvSpPr>
        <p:spPr>
          <a:xfrm>
            <a:off x="3166872" y="5788659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5" y="0"/>
                </a:moveTo>
                <a:lnTo>
                  <a:pt x="21335" y="0"/>
                </a:lnTo>
                <a:lnTo>
                  <a:pt x="0" y="27431"/>
                </a:lnTo>
                <a:lnTo>
                  <a:pt x="64007" y="27431"/>
                </a:lnTo>
                <a:lnTo>
                  <a:pt x="82295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4" name="object 694"/>
          <p:cNvSpPr/>
          <p:nvPr/>
        </p:nvSpPr>
        <p:spPr>
          <a:xfrm>
            <a:off x="3166872" y="5816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5" name="object 695"/>
          <p:cNvSpPr/>
          <p:nvPr/>
        </p:nvSpPr>
        <p:spPr>
          <a:xfrm>
            <a:off x="3188207" y="5761228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5" y="0"/>
                </a:moveTo>
                <a:lnTo>
                  <a:pt x="18287" y="0"/>
                </a:lnTo>
                <a:lnTo>
                  <a:pt x="0" y="27432"/>
                </a:lnTo>
                <a:lnTo>
                  <a:pt x="60960" y="27432"/>
                </a:lnTo>
                <a:lnTo>
                  <a:pt x="82295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6" name="object 696"/>
          <p:cNvSpPr/>
          <p:nvPr/>
        </p:nvSpPr>
        <p:spPr>
          <a:xfrm>
            <a:off x="3188207" y="578865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7" name="object 697"/>
          <p:cNvSpPr/>
          <p:nvPr/>
        </p:nvSpPr>
        <p:spPr>
          <a:xfrm>
            <a:off x="3206495" y="5730747"/>
            <a:ext cx="82550" cy="30480"/>
          </a:xfrm>
          <a:custGeom>
            <a:avLst/>
            <a:gdLst/>
            <a:ahLst/>
            <a:cxnLst/>
            <a:rect l="l" t="t" r="r" b="b"/>
            <a:pathLst>
              <a:path w="82550" h="30479">
                <a:moveTo>
                  <a:pt x="82295" y="0"/>
                </a:moveTo>
                <a:lnTo>
                  <a:pt x="18287" y="0"/>
                </a:lnTo>
                <a:lnTo>
                  <a:pt x="0" y="30479"/>
                </a:lnTo>
                <a:lnTo>
                  <a:pt x="64007" y="30479"/>
                </a:lnTo>
                <a:lnTo>
                  <a:pt x="8229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8" name="object 698"/>
          <p:cNvSpPr/>
          <p:nvPr/>
        </p:nvSpPr>
        <p:spPr>
          <a:xfrm>
            <a:off x="3206495" y="57612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9" name="object 699"/>
          <p:cNvSpPr/>
          <p:nvPr/>
        </p:nvSpPr>
        <p:spPr>
          <a:xfrm>
            <a:off x="3224783" y="5663691"/>
            <a:ext cx="94615" cy="67310"/>
          </a:xfrm>
          <a:custGeom>
            <a:avLst/>
            <a:gdLst/>
            <a:ahLst/>
            <a:cxnLst/>
            <a:rect l="l" t="t" r="r" b="b"/>
            <a:pathLst>
              <a:path w="94614" h="67310">
                <a:moveTo>
                  <a:pt x="94488" y="0"/>
                </a:moveTo>
                <a:lnTo>
                  <a:pt x="33528" y="0"/>
                </a:lnTo>
                <a:lnTo>
                  <a:pt x="0" y="67055"/>
                </a:lnTo>
                <a:lnTo>
                  <a:pt x="64007" y="67055"/>
                </a:lnTo>
                <a:lnTo>
                  <a:pt x="9448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0" name="object 700"/>
          <p:cNvSpPr/>
          <p:nvPr/>
        </p:nvSpPr>
        <p:spPr>
          <a:xfrm>
            <a:off x="3224783" y="57307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1" name="object 701"/>
          <p:cNvSpPr/>
          <p:nvPr/>
        </p:nvSpPr>
        <p:spPr>
          <a:xfrm>
            <a:off x="3258311" y="5587491"/>
            <a:ext cx="91440" cy="76200"/>
          </a:xfrm>
          <a:custGeom>
            <a:avLst/>
            <a:gdLst/>
            <a:ahLst/>
            <a:cxnLst/>
            <a:rect l="l" t="t" r="r" b="b"/>
            <a:pathLst>
              <a:path w="91439" h="76200">
                <a:moveTo>
                  <a:pt x="91439" y="0"/>
                </a:moveTo>
                <a:lnTo>
                  <a:pt x="27432" y="0"/>
                </a:lnTo>
                <a:lnTo>
                  <a:pt x="0" y="76199"/>
                </a:lnTo>
                <a:lnTo>
                  <a:pt x="60960" y="76199"/>
                </a:lnTo>
                <a:lnTo>
                  <a:pt x="91439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2" name="object 702"/>
          <p:cNvSpPr/>
          <p:nvPr/>
        </p:nvSpPr>
        <p:spPr>
          <a:xfrm>
            <a:off x="3258311" y="5663691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3" name="object 703"/>
          <p:cNvSpPr/>
          <p:nvPr/>
        </p:nvSpPr>
        <p:spPr>
          <a:xfrm>
            <a:off x="3285744" y="5505196"/>
            <a:ext cx="88900" cy="82550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88391" y="0"/>
                </a:moveTo>
                <a:lnTo>
                  <a:pt x="24383" y="0"/>
                </a:lnTo>
                <a:lnTo>
                  <a:pt x="0" y="82295"/>
                </a:lnTo>
                <a:lnTo>
                  <a:pt x="64007" y="82295"/>
                </a:lnTo>
                <a:lnTo>
                  <a:pt x="8839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4" name="object 704"/>
          <p:cNvSpPr/>
          <p:nvPr/>
        </p:nvSpPr>
        <p:spPr>
          <a:xfrm>
            <a:off x="3285744" y="5587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5" name="object 705"/>
          <p:cNvSpPr/>
          <p:nvPr/>
        </p:nvSpPr>
        <p:spPr>
          <a:xfrm>
            <a:off x="3310128" y="5416803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0"/>
                </a:moveTo>
                <a:lnTo>
                  <a:pt x="18287" y="0"/>
                </a:lnTo>
                <a:lnTo>
                  <a:pt x="0" y="88392"/>
                </a:lnTo>
                <a:lnTo>
                  <a:pt x="64008" y="88392"/>
                </a:lnTo>
                <a:lnTo>
                  <a:pt x="8229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6" name="object 706"/>
          <p:cNvSpPr/>
          <p:nvPr/>
        </p:nvSpPr>
        <p:spPr>
          <a:xfrm>
            <a:off x="3310128" y="5505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7" name="object 707"/>
          <p:cNvSpPr/>
          <p:nvPr/>
        </p:nvSpPr>
        <p:spPr>
          <a:xfrm>
            <a:off x="2999232" y="5279644"/>
            <a:ext cx="393700" cy="137160"/>
          </a:xfrm>
          <a:custGeom>
            <a:avLst/>
            <a:gdLst/>
            <a:ahLst/>
            <a:cxnLst/>
            <a:rect l="l" t="t" r="r" b="b"/>
            <a:pathLst>
              <a:path w="393700" h="137160">
                <a:moveTo>
                  <a:pt x="64007" y="0"/>
                </a:moveTo>
                <a:lnTo>
                  <a:pt x="0" y="0"/>
                </a:lnTo>
                <a:lnTo>
                  <a:pt x="329183" y="137159"/>
                </a:lnTo>
                <a:lnTo>
                  <a:pt x="393192" y="137159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8" name="object 708"/>
          <p:cNvSpPr/>
          <p:nvPr/>
        </p:nvSpPr>
        <p:spPr>
          <a:xfrm>
            <a:off x="3328415" y="54168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9" name="object 709"/>
          <p:cNvSpPr/>
          <p:nvPr/>
        </p:nvSpPr>
        <p:spPr>
          <a:xfrm>
            <a:off x="3934967" y="5672835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18287" y="0"/>
                </a:moveTo>
                <a:lnTo>
                  <a:pt x="0" y="0"/>
                </a:lnTo>
                <a:lnTo>
                  <a:pt x="64008" y="0"/>
                </a:lnTo>
                <a:lnTo>
                  <a:pt x="82296" y="0"/>
                </a:lnTo>
                <a:lnTo>
                  <a:pt x="18287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0" name="object 710"/>
          <p:cNvSpPr/>
          <p:nvPr/>
        </p:nvSpPr>
        <p:spPr>
          <a:xfrm>
            <a:off x="3953255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1" name="object 711"/>
          <p:cNvSpPr/>
          <p:nvPr/>
        </p:nvSpPr>
        <p:spPr>
          <a:xfrm>
            <a:off x="3919728" y="5669788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64008" y="0"/>
                </a:moveTo>
                <a:lnTo>
                  <a:pt x="0" y="0"/>
                </a:lnTo>
                <a:lnTo>
                  <a:pt x="15239" y="3048"/>
                </a:lnTo>
                <a:lnTo>
                  <a:pt x="79248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2" name="object 712"/>
          <p:cNvSpPr/>
          <p:nvPr/>
        </p:nvSpPr>
        <p:spPr>
          <a:xfrm>
            <a:off x="3934967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3" name="object 713"/>
          <p:cNvSpPr/>
          <p:nvPr/>
        </p:nvSpPr>
        <p:spPr>
          <a:xfrm>
            <a:off x="3901440" y="56636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4" name="object 714"/>
          <p:cNvSpPr/>
          <p:nvPr/>
        </p:nvSpPr>
        <p:spPr>
          <a:xfrm>
            <a:off x="3919728" y="5669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5" name="object 715"/>
          <p:cNvSpPr/>
          <p:nvPr/>
        </p:nvSpPr>
        <p:spPr>
          <a:xfrm>
            <a:off x="3886200" y="565454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8" y="0"/>
                </a:moveTo>
                <a:lnTo>
                  <a:pt x="0" y="0"/>
                </a:lnTo>
                <a:lnTo>
                  <a:pt x="15239" y="9143"/>
                </a:lnTo>
                <a:lnTo>
                  <a:pt x="79248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6" name="object 716"/>
          <p:cNvSpPr/>
          <p:nvPr/>
        </p:nvSpPr>
        <p:spPr>
          <a:xfrm>
            <a:off x="3901440" y="5663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7" name="object 717"/>
          <p:cNvSpPr/>
          <p:nvPr/>
        </p:nvSpPr>
        <p:spPr>
          <a:xfrm>
            <a:off x="3874008" y="5642355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0959" y="0"/>
                </a:moveTo>
                <a:lnTo>
                  <a:pt x="0" y="0"/>
                </a:lnTo>
                <a:lnTo>
                  <a:pt x="12191" y="12192"/>
                </a:lnTo>
                <a:lnTo>
                  <a:pt x="76200" y="12192"/>
                </a:lnTo>
                <a:lnTo>
                  <a:pt x="6095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8" name="object 718"/>
          <p:cNvSpPr/>
          <p:nvPr/>
        </p:nvSpPr>
        <p:spPr>
          <a:xfrm>
            <a:off x="3886200" y="5654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9" name="object 719"/>
          <p:cNvSpPr/>
          <p:nvPr/>
        </p:nvSpPr>
        <p:spPr>
          <a:xfrm>
            <a:off x="3880103" y="564845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0" name="object 720"/>
          <p:cNvSpPr/>
          <p:nvPr/>
        </p:nvSpPr>
        <p:spPr>
          <a:xfrm>
            <a:off x="3874008" y="56423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0959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0959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1" name="object 721"/>
          <p:cNvSpPr/>
          <p:nvPr/>
        </p:nvSpPr>
        <p:spPr>
          <a:xfrm>
            <a:off x="3858767" y="5630164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4008" y="0"/>
                </a:moveTo>
                <a:lnTo>
                  <a:pt x="0" y="0"/>
                </a:lnTo>
                <a:lnTo>
                  <a:pt x="15240" y="12192"/>
                </a:lnTo>
                <a:lnTo>
                  <a:pt x="76200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2" name="object 722"/>
          <p:cNvSpPr/>
          <p:nvPr/>
        </p:nvSpPr>
        <p:spPr>
          <a:xfrm>
            <a:off x="3874008" y="564235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3" name="object 723"/>
          <p:cNvSpPr/>
          <p:nvPr/>
        </p:nvSpPr>
        <p:spPr>
          <a:xfrm>
            <a:off x="3846576" y="5614923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8" y="0"/>
                </a:moveTo>
                <a:lnTo>
                  <a:pt x="0" y="0"/>
                </a:lnTo>
                <a:lnTo>
                  <a:pt x="12191" y="15239"/>
                </a:lnTo>
                <a:lnTo>
                  <a:pt x="76200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4" name="object 724"/>
          <p:cNvSpPr/>
          <p:nvPr/>
        </p:nvSpPr>
        <p:spPr>
          <a:xfrm>
            <a:off x="3858767" y="5630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5" name="object 725"/>
          <p:cNvSpPr/>
          <p:nvPr/>
        </p:nvSpPr>
        <p:spPr>
          <a:xfrm>
            <a:off x="3852671" y="56240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6" name="object 726"/>
          <p:cNvSpPr/>
          <p:nvPr/>
        </p:nvSpPr>
        <p:spPr>
          <a:xfrm>
            <a:off x="3846576" y="56149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8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7" name="object 727"/>
          <p:cNvSpPr/>
          <p:nvPr/>
        </p:nvSpPr>
        <p:spPr>
          <a:xfrm>
            <a:off x="3834384" y="559663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1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8" name="object 728"/>
          <p:cNvSpPr/>
          <p:nvPr/>
        </p:nvSpPr>
        <p:spPr>
          <a:xfrm>
            <a:off x="3846576" y="5614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9" name="object 729"/>
          <p:cNvSpPr/>
          <p:nvPr/>
        </p:nvSpPr>
        <p:spPr>
          <a:xfrm>
            <a:off x="3822191" y="5575300"/>
            <a:ext cx="76200" cy="21590"/>
          </a:xfrm>
          <a:custGeom>
            <a:avLst/>
            <a:gdLst/>
            <a:ahLst/>
            <a:cxnLst/>
            <a:rect l="l" t="t" r="r" b="b"/>
            <a:pathLst>
              <a:path w="76200" h="21589">
                <a:moveTo>
                  <a:pt x="64008" y="0"/>
                </a:moveTo>
                <a:lnTo>
                  <a:pt x="0" y="0"/>
                </a:lnTo>
                <a:lnTo>
                  <a:pt x="12192" y="21336"/>
                </a:lnTo>
                <a:lnTo>
                  <a:pt x="76200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0" name="object 730"/>
          <p:cNvSpPr/>
          <p:nvPr/>
        </p:nvSpPr>
        <p:spPr>
          <a:xfrm>
            <a:off x="3834384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1" name="object 731"/>
          <p:cNvSpPr/>
          <p:nvPr/>
        </p:nvSpPr>
        <p:spPr>
          <a:xfrm>
            <a:off x="3813047" y="5553964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60" h="21589">
                <a:moveTo>
                  <a:pt x="64007" y="0"/>
                </a:moveTo>
                <a:lnTo>
                  <a:pt x="0" y="0"/>
                </a:lnTo>
                <a:lnTo>
                  <a:pt x="9143" y="21336"/>
                </a:lnTo>
                <a:lnTo>
                  <a:pt x="73151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2" name="object 732"/>
          <p:cNvSpPr/>
          <p:nvPr/>
        </p:nvSpPr>
        <p:spPr>
          <a:xfrm>
            <a:off x="3822191" y="5575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3" name="object 733"/>
          <p:cNvSpPr/>
          <p:nvPr/>
        </p:nvSpPr>
        <p:spPr>
          <a:xfrm>
            <a:off x="3803903" y="5526532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64008" y="0"/>
                </a:moveTo>
                <a:lnTo>
                  <a:pt x="0" y="0"/>
                </a:lnTo>
                <a:lnTo>
                  <a:pt x="9144" y="27432"/>
                </a:lnTo>
                <a:lnTo>
                  <a:pt x="73151" y="27432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4" name="object 734"/>
          <p:cNvSpPr/>
          <p:nvPr/>
        </p:nvSpPr>
        <p:spPr>
          <a:xfrm>
            <a:off x="3813047" y="5553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5" name="object 735"/>
          <p:cNvSpPr/>
          <p:nvPr/>
        </p:nvSpPr>
        <p:spPr>
          <a:xfrm>
            <a:off x="3797808" y="54991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5" h="27939">
                <a:moveTo>
                  <a:pt x="64007" y="0"/>
                </a:moveTo>
                <a:lnTo>
                  <a:pt x="0" y="0"/>
                </a:lnTo>
                <a:lnTo>
                  <a:pt x="6095" y="27431"/>
                </a:lnTo>
                <a:lnTo>
                  <a:pt x="70103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6" name="object 736"/>
          <p:cNvSpPr/>
          <p:nvPr/>
        </p:nvSpPr>
        <p:spPr>
          <a:xfrm>
            <a:off x="3803903" y="5526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7" name="object 737"/>
          <p:cNvSpPr/>
          <p:nvPr/>
        </p:nvSpPr>
        <p:spPr>
          <a:xfrm>
            <a:off x="3797808" y="549986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8" name="object 738"/>
          <p:cNvSpPr/>
          <p:nvPr/>
        </p:nvSpPr>
        <p:spPr>
          <a:xfrm>
            <a:off x="3797808" y="51943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5" h="27939">
                <a:moveTo>
                  <a:pt x="70103" y="0"/>
                </a:moveTo>
                <a:lnTo>
                  <a:pt x="6095" y="0"/>
                </a:lnTo>
                <a:lnTo>
                  <a:pt x="0" y="27431"/>
                </a:lnTo>
                <a:lnTo>
                  <a:pt x="64007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9" name="object 739"/>
          <p:cNvSpPr/>
          <p:nvPr/>
        </p:nvSpPr>
        <p:spPr>
          <a:xfrm>
            <a:off x="3797808" y="522097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0" name="object 740"/>
          <p:cNvSpPr/>
          <p:nvPr/>
        </p:nvSpPr>
        <p:spPr>
          <a:xfrm>
            <a:off x="3803903" y="5166867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73151" y="0"/>
                </a:moveTo>
                <a:lnTo>
                  <a:pt x="9144" y="0"/>
                </a:lnTo>
                <a:lnTo>
                  <a:pt x="0" y="27431"/>
                </a:lnTo>
                <a:lnTo>
                  <a:pt x="64008" y="27431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1" name="object 741"/>
          <p:cNvSpPr/>
          <p:nvPr/>
        </p:nvSpPr>
        <p:spPr>
          <a:xfrm>
            <a:off x="3803903" y="5194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2" name="object 742"/>
          <p:cNvSpPr/>
          <p:nvPr/>
        </p:nvSpPr>
        <p:spPr>
          <a:xfrm>
            <a:off x="3813047" y="5145532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60" h="21589">
                <a:moveTo>
                  <a:pt x="73151" y="0"/>
                </a:moveTo>
                <a:lnTo>
                  <a:pt x="9143" y="0"/>
                </a:lnTo>
                <a:lnTo>
                  <a:pt x="0" y="21336"/>
                </a:lnTo>
                <a:lnTo>
                  <a:pt x="64007" y="21336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3" name="object 743"/>
          <p:cNvSpPr/>
          <p:nvPr/>
        </p:nvSpPr>
        <p:spPr>
          <a:xfrm>
            <a:off x="3813047" y="5166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4" name="object 744"/>
          <p:cNvSpPr/>
          <p:nvPr/>
        </p:nvSpPr>
        <p:spPr>
          <a:xfrm>
            <a:off x="3822191" y="5124196"/>
            <a:ext cx="76200" cy="21590"/>
          </a:xfrm>
          <a:custGeom>
            <a:avLst/>
            <a:gdLst/>
            <a:ahLst/>
            <a:cxnLst/>
            <a:rect l="l" t="t" r="r" b="b"/>
            <a:pathLst>
              <a:path w="76200" h="21589">
                <a:moveTo>
                  <a:pt x="76200" y="0"/>
                </a:moveTo>
                <a:lnTo>
                  <a:pt x="12192" y="0"/>
                </a:lnTo>
                <a:lnTo>
                  <a:pt x="0" y="21335"/>
                </a:lnTo>
                <a:lnTo>
                  <a:pt x="64008" y="21335"/>
                </a:lnTo>
                <a:lnTo>
                  <a:pt x="7620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5" name="object 745"/>
          <p:cNvSpPr/>
          <p:nvPr/>
        </p:nvSpPr>
        <p:spPr>
          <a:xfrm>
            <a:off x="3822191" y="5145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6" name="object 746"/>
          <p:cNvSpPr/>
          <p:nvPr/>
        </p:nvSpPr>
        <p:spPr>
          <a:xfrm>
            <a:off x="3834384" y="5105908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1" y="0"/>
                </a:lnTo>
                <a:lnTo>
                  <a:pt x="0" y="18288"/>
                </a:lnTo>
                <a:lnTo>
                  <a:pt x="64007" y="18288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7" name="object 747"/>
          <p:cNvSpPr/>
          <p:nvPr/>
        </p:nvSpPr>
        <p:spPr>
          <a:xfrm>
            <a:off x="3834384" y="5124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8" name="object 748"/>
          <p:cNvSpPr/>
          <p:nvPr/>
        </p:nvSpPr>
        <p:spPr>
          <a:xfrm>
            <a:off x="3846576" y="50906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2191" y="0"/>
                </a:lnTo>
                <a:lnTo>
                  <a:pt x="0" y="15239"/>
                </a:lnTo>
                <a:lnTo>
                  <a:pt x="64008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9" name="object 749"/>
          <p:cNvSpPr/>
          <p:nvPr/>
        </p:nvSpPr>
        <p:spPr>
          <a:xfrm>
            <a:off x="3846576" y="5105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0" name="object 750"/>
          <p:cNvSpPr/>
          <p:nvPr/>
        </p:nvSpPr>
        <p:spPr>
          <a:xfrm>
            <a:off x="3846576" y="509676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1" name="object 751"/>
          <p:cNvSpPr/>
          <p:nvPr/>
        </p:nvSpPr>
        <p:spPr>
          <a:xfrm>
            <a:off x="3852671" y="50906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2" name="object 752"/>
          <p:cNvSpPr/>
          <p:nvPr/>
        </p:nvSpPr>
        <p:spPr>
          <a:xfrm>
            <a:off x="3858767" y="5078476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40" y="0"/>
                </a:lnTo>
                <a:lnTo>
                  <a:pt x="0" y="12192"/>
                </a:lnTo>
                <a:lnTo>
                  <a:pt x="64008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3" name="object 753"/>
          <p:cNvSpPr/>
          <p:nvPr/>
        </p:nvSpPr>
        <p:spPr>
          <a:xfrm>
            <a:off x="3858767" y="5090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4" name="object 754"/>
          <p:cNvSpPr/>
          <p:nvPr/>
        </p:nvSpPr>
        <p:spPr>
          <a:xfrm>
            <a:off x="3858767" y="5084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9144" y="0"/>
                </a:lnTo>
                <a:lnTo>
                  <a:pt x="0" y="6095"/>
                </a:lnTo>
                <a:lnTo>
                  <a:pt x="64008" y="6095"/>
                </a:lnTo>
                <a:lnTo>
                  <a:pt x="7010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5" name="object 755"/>
          <p:cNvSpPr/>
          <p:nvPr/>
        </p:nvSpPr>
        <p:spPr>
          <a:xfrm>
            <a:off x="3867911" y="5078476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0960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6" name="object 756"/>
          <p:cNvSpPr/>
          <p:nvPr/>
        </p:nvSpPr>
        <p:spPr>
          <a:xfrm>
            <a:off x="3874008" y="506628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7" y="0"/>
                </a:moveTo>
                <a:lnTo>
                  <a:pt x="15239" y="0"/>
                </a:lnTo>
                <a:lnTo>
                  <a:pt x="0" y="12192"/>
                </a:lnTo>
                <a:lnTo>
                  <a:pt x="64007" y="12192"/>
                </a:lnTo>
                <a:lnTo>
                  <a:pt x="7924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7" name="object 757"/>
          <p:cNvSpPr/>
          <p:nvPr/>
        </p:nvSpPr>
        <p:spPr>
          <a:xfrm>
            <a:off x="3874008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8" name="object 758"/>
          <p:cNvSpPr/>
          <p:nvPr/>
        </p:nvSpPr>
        <p:spPr>
          <a:xfrm>
            <a:off x="3874008" y="507237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9" name="object 759"/>
          <p:cNvSpPr/>
          <p:nvPr/>
        </p:nvSpPr>
        <p:spPr>
          <a:xfrm>
            <a:off x="3880103" y="5066284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0" name="object 760"/>
          <p:cNvSpPr/>
          <p:nvPr/>
        </p:nvSpPr>
        <p:spPr>
          <a:xfrm>
            <a:off x="3889247" y="5057140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0"/>
                </a:moveTo>
                <a:lnTo>
                  <a:pt x="15239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1" name="object 761"/>
          <p:cNvSpPr/>
          <p:nvPr/>
        </p:nvSpPr>
        <p:spPr>
          <a:xfrm>
            <a:off x="3889247" y="5066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2" name="object 762"/>
          <p:cNvSpPr/>
          <p:nvPr/>
        </p:nvSpPr>
        <p:spPr>
          <a:xfrm>
            <a:off x="3904488" y="5051044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3" name="object 763"/>
          <p:cNvSpPr/>
          <p:nvPr/>
        </p:nvSpPr>
        <p:spPr>
          <a:xfrm>
            <a:off x="3904488" y="5057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4" name="object 764"/>
          <p:cNvSpPr/>
          <p:nvPr/>
        </p:nvSpPr>
        <p:spPr>
          <a:xfrm>
            <a:off x="3919728" y="5047996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82296" y="0"/>
                </a:moveTo>
                <a:lnTo>
                  <a:pt x="18287" y="0"/>
                </a:lnTo>
                <a:lnTo>
                  <a:pt x="0" y="3047"/>
                </a:lnTo>
                <a:lnTo>
                  <a:pt x="64008" y="3047"/>
                </a:lnTo>
                <a:lnTo>
                  <a:pt x="82296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5" name="object 765"/>
          <p:cNvSpPr/>
          <p:nvPr/>
        </p:nvSpPr>
        <p:spPr>
          <a:xfrm>
            <a:off x="3919728" y="5051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6" name="object 766"/>
          <p:cNvSpPr/>
          <p:nvPr/>
        </p:nvSpPr>
        <p:spPr>
          <a:xfrm>
            <a:off x="3938015" y="5047996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18287" y="0"/>
                </a:lnTo>
                <a:lnTo>
                  <a:pt x="82296" y="0"/>
                </a:lnTo>
                <a:lnTo>
                  <a:pt x="64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7" name="object 767"/>
          <p:cNvSpPr/>
          <p:nvPr/>
        </p:nvSpPr>
        <p:spPr>
          <a:xfrm>
            <a:off x="3938015" y="50479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8" name="object 768"/>
          <p:cNvSpPr/>
          <p:nvPr/>
        </p:nvSpPr>
        <p:spPr>
          <a:xfrm>
            <a:off x="3953255" y="598220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9" name="object 769"/>
          <p:cNvSpPr/>
          <p:nvPr/>
        </p:nvSpPr>
        <p:spPr>
          <a:xfrm>
            <a:off x="3953255" y="598373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0" name="object 770"/>
          <p:cNvSpPr/>
          <p:nvPr/>
        </p:nvSpPr>
        <p:spPr>
          <a:xfrm>
            <a:off x="4008120" y="597763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1" y="0"/>
                </a:lnTo>
              </a:path>
            </a:pathLst>
          </a:custGeom>
          <a:ln w="6096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1" name="object 771"/>
          <p:cNvSpPr/>
          <p:nvPr/>
        </p:nvSpPr>
        <p:spPr>
          <a:xfrm>
            <a:off x="4008120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2" name="object 772"/>
          <p:cNvSpPr/>
          <p:nvPr/>
        </p:nvSpPr>
        <p:spPr>
          <a:xfrm>
            <a:off x="4062984" y="5959347"/>
            <a:ext cx="116205" cy="15240"/>
          </a:xfrm>
          <a:custGeom>
            <a:avLst/>
            <a:gdLst/>
            <a:ahLst/>
            <a:cxnLst/>
            <a:rect l="l" t="t" r="r" b="b"/>
            <a:pathLst>
              <a:path w="116204" h="15239">
                <a:moveTo>
                  <a:pt x="115824" y="0"/>
                </a:moveTo>
                <a:lnTo>
                  <a:pt x="51815" y="0"/>
                </a:lnTo>
                <a:lnTo>
                  <a:pt x="0" y="15239"/>
                </a:lnTo>
                <a:lnTo>
                  <a:pt x="64007" y="15239"/>
                </a:lnTo>
                <a:lnTo>
                  <a:pt x="115824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3" name="object 773"/>
          <p:cNvSpPr/>
          <p:nvPr/>
        </p:nvSpPr>
        <p:spPr>
          <a:xfrm>
            <a:off x="4062984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4" name="object 774"/>
          <p:cNvSpPr/>
          <p:nvPr/>
        </p:nvSpPr>
        <p:spPr>
          <a:xfrm>
            <a:off x="4062984" y="5970015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5" name="object 775"/>
          <p:cNvSpPr/>
          <p:nvPr/>
        </p:nvSpPr>
        <p:spPr>
          <a:xfrm>
            <a:off x="4090415" y="596239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6" name="object 776"/>
          <p:cNvSpPr/>
          <p:nvPr/>
        </p:nvSpPr>
        <p:spPr>
          <a:xfrm>
            <a:off x="4114800" y="5941059"/>
            <a:ext cx="113030" cy="18415"/>
          </a:xfrm>
          <a:custGeom>
            <a:avLst/>
            <a:gdLst/>
            <a:ahLst/>
            <a:cxnLst/>
            <a:rect l="l" t="t" r="r" b="b"/>
            <a:pathLst>
              <a:path w="113029" h="18414">
                <a:moveTo>
                  <a:pt x="112775" y="0"/>
                </a:moveTo>
                <a:lnTo>
                  <a:pt x="48767" y="0"/>
                </a:lnTo>
                <a:lnTo>
                  <a:pt x="0" y="18287"/>
                </a:lnTo>
                <a:lnTo>
                  <a:pt x="64008" y="18287"/>
                </a:lnTo>
                <a:lnTo>
                  <a:pt x="112775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7" name="object 777"/>
          <p:cNvSpPr/>
          <p:nvPr/>
        </p:nvSpPr>
        <p:spPr>
          <a:xfrm>
            <a:off x="4114800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8" name="object 778"/>
          <p:cNvSpPr/>
          <p:nvPr/>
        </p:nvSpPr>
        <p:spPr>
          <a:xfrm>
            <a:off x="4114800" y="5953252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8287" y="0"/>
                </a:lnTo>
                <a:lnTo>
                  <a:pt x="0" y="6096"/>
                </a:lnTo>
                <a:lnTo>
                  <a:pt x="64008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9" name="object 779"/>
          <p:cNvSpPr/>
          <p:nvPr/>
        </p:nvSpPr>
        <p:spPr>
          <a:xfrm>
            <a:off x="4133088" y="594715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6"/>
                </a:lnTo>
                <a:lnTo>
                  <a:pt x="60960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0" name="object 780"/>
          <p:cNvSpPr/>
          <p:nvPr/>
        </p:nvSpPr>
        <p:spPr>
          <a:xfrm>
            <a:off x="4148328" y="5941059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1" name="object 781"/>
          <p:cNvSpPr/>
          <p:nvPr/>
        </p:nvSpPr>
        <p:spPr>
          <a:xfrm>
            <a:off x="4163567" y="5916676"/>
            <a:ext cx="109855" cy="24765"/>
          </a:xfrm>
          <a:custGeom>
            <a:avLst/>
            <a:gdLst/>
            <a:ahLst/>
            <a:cxnLst/>
            <a:rect l="l" t="t" r="r" b="b"/>
            <a:pathLst>
              <a:path w="109854" h="24764">
                <a:moveTo>
                  <a:pt x="109728" y="0"/>
                </a:moveTo>
                <a:lnTo>
                  <a:pt x="45720" y="0"/>
                </a:lnTo>
                <a:lnTo>
                  <a:pt x="0" y="24384"/>
                </a:lnTo>
                <a:lnTo>
                  <a:pt x="64008" y="24384"/>
                </a:lnTo>
                <a:lnTo>
                  <a:pt x="10972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2" name="object 782"/>
          <p:cNvSpPr/>
          <p:nvPr/>
        </p:nvSpPr>
        <p:spPr>
          <a:xfrm>
            <a:off x="4163567" y="59410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3" name="object 783"/>
          <p:cNvSpPr/>
          <p:nvPr/>
        </p:nvSpPr>
        <p:spPr>
          <a:xfrm>
            <a:off x="4163567" y="5928867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4384" y="0"/>
                </a:lnTo>
                <a:lnTo>
                  <a:pt x="0" y="12191"/>
                </a:lnTo>
                <a:lnTo>
                  <a:pt x="64008" y="12191"/>
                </a:lnTo>
                <a:lnTo>
                  <a:pt x="85344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4" name="object 784"/>
          <p:cNvSpPr/>
          <p:nvPr/>
        </p:nvSpPr>
        <p:spPr>
          <a:xfrm>
            <a:off x="4187952" y="5916676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6" y="0"/>
                </a:lnTo>
                <a:lnTo>
                  <a:pt x="0" y="12192"/>
                </a:lnTo>
                <a:lnTo>
                  <a:pt x="60960" y="12192"/>
                </a:lnTo>
                <a:lnTo>
                  <a:pt x="85344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5" name="object 785"/>
          <p:cNvSpPr/>
          <p:nvPr/>
        </p:nvSpPr>
        <p:spPr>
          <a:xfrm>
            <a:off x="4209288" y="5886196"/>
            <a:ext cx="106680" cy="30480"/>
          </a:xfrm>
          <a:custGeom>
            <a:avLst/>
            <a:gdLst/>
            <a:ahLst/>
            <a:cxnLst/>
            <a:rect l="l" t="t" r="r" b="b"/>
            <a:pathLst>
              <a:path w="106679" h="30479">
                <a:moveTo>
                  <a:pt x="106679" y="0"/>
                </a:moveTo>
                <a:lnTo>
                  <a:pt x="42672" y="0"/>
                </a:lnTo>
                <a:lnTo>
                  <a:pt x="0" y="30479"/>
                </a:lnTo>
                <a:lnTo>
                  <a:pt x="64008" y="30479"/>
                </a:lnTo>
                <a:lnTo>
                  <a:pt x="10667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6" name="object 786"/>
          <p:cNvSpPr/>
          <p:nvPr/>
        </p:nvSpPr>
        <p:spPr>
          <a:xfrm>
            <a:off x="4209288" y="5916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7" name="object 787"/>
          <p:cNvSpPr/>
          <p:nvPr/>
        </p:nvSpPr>
        <p:spPr>
          <a:xfrm>
            <a:off x="4209288" y="5901435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8" name="object 788"/>
          <p:cNvSpPr/>
          <p:nvPr/>
        </p:nvSpPr>
        <p:spPr>
          <a:xfrm>
            <a:off x="4230623" y="5886196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3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9" name="object 789"/>
          <p:cNvSpPr/>
          <p:nvPr/>
        </p:nvSpPr>
        <p:spPr>
          <a:xfrm>
            <a:off x="4251959" y="5849620"/>
            <a:ext cx="100965" cy="36830"/>
          </a:xfrm>
          <a:custGeom>
            <a:avLst/>
            <a:gdLst/>
            <a:ahLst/>
            <a:cxnLst/>
            <a:rect l="l" t="t" r="r" b="b"/>
            <a:pathLst>
              <a:path w="100964" h="36829">
                <a:moveTo>
                  <a:pt x="100584" y="0"/>
                </a:moveTo>
                <a:lnTo>
                  <a:pt x="36575" y="0"/>
                </a:lnTo>
                <a:lnTo>
                  <a:pt x="0" y="36575"/>
                </a:lnTo>
                <a:lnTo>
                  <a:pt x="64007" y="36575"/>
                </a:lnTo>
                <a:lnTo>
                  <a:pt x="10058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0" name="object 790"/>
          <p:cNvSpPr/>
          <p:nvPr/>
        </p:nvSpPr>
        <p:spPr>
          <a:xfrm>
            <a:off x="4251959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1" name="object 791"/>
          <p:cNvSpPr/>
          <p:nvPr/>
        </p:nvSpPr>
        <p:spPr>
          <a:xfrm>
            <a:off x="4251959" y="5867908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5" y="0"/>
                </a:moveTo>
                <a:lnTo>
                  <a:pt x="18287" y="0"/>
                </a:lnTo>
                <a:lnTo>
                  <a:pt x="0" y="18288"/>
                </a:lnTo>
                <a:lnTo>
                  <a:pt x="64007" y="18288"/>
                </a:lnTo>
                <a:lnTo>
                  <a:pt x="8229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2" name="object 792"/>
          <p:cNvSpPr/>
          <p:nvPr/>
        </p:nvSpPr>
        <p:spPr>
          <a:xfrm>
            <a:off x="4270247" y="58496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6" y="0"/>
                </a:moveTo>
                <a:lnTo>
                  <a:pt x="18287" y="0"/>
                </a:lnTo>
                <a:lnTo>
                  <a:pt x="0" y="18287"/>
                </a:lnTo>
                <a:lnTo>
                  <a:pt x="64007" y="18287"/>
                </a:lnTo>
                <a:lnTo>
                  <a:pt x="82296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3" name="object 793"/>
          <p:cNvSpPr/>
          <p:nvPr/>
        </p:nvSpPr>
        <p:spPr>
          <a:xfrm>
            <a:off x="4288535" y="5806947"/>
            <a:ext cx="100965" cy="43180"/>
          </a:xfrm>
          <a:custGeom>
            <a:avLst/>
            <a:gdLst/>
            <a:ahLst/>
            <a:cxnLst/>
            <a:rect l="l" t="t" r="r" b="b"/>
            <a:pathLst>
              <a:path w="100964" h="43179">
                <a:moveTo>
                  <a:pt x="100584" y="0"/>
                </a:moveTo>
                <a:lnTo>
                  <a:pt x="36575" y="0"/>
                </a:lnTo>
                <a:lnTo>
                  <a:pt x="0" y="42671"/>
                </a:lnTo>
                <a:lnTo>
                  <a:pt x="64008" y="42671"/>
                </a:lnTo>
                <a:lnTo>
                  <a:pt x="10058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4" name="object 794"/>
          <p:cNvSpPr/>
          <p:nvPr/>
        </p:nvSpPr>
        <p:spPr>
          <a:xfrm>
            <a:off x="4288535" y="5849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5" name="object 795"/>
          <p:cNvSpPr/>
          <p:nvPr/>
        </p:nvSpPr>
        <p:spPr>
          <a:xfrm>
            <a:off x="4288535" y="5828284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82296" y="0"/>
                </a:moveTo>
                <a:lnTo>
                  <a:pt x="18287" y="0"/>
                </a:lnTo>
                <a:lnTo>
                  <a:pt x="0" y="21336"/>
                </a:lnTo>
                <a:lnTo>
                  <a:pt x="64008" y="21336"/>
                </a:lnTo>
                <a:lnTo>
                  <a:pt x="82296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6" name="object 796"/>
          <p:cNvSpPr/>
          <p:nvPr/>
        </p:nvSpPr>
        <p:spPr>
          <a:xfrm>
            <a:off x="4306823" y="5806947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82296" y="0"/>
                </a:moveTo>
                <a:lnTo>
                  <a:pt x="18287" y="0"/>
                </a:lnTo>
                <a:lnTo>
                  <a:pt x="0" y="21335"/>
                </a:lnTo>
                <a:lnTo>
                  <a:pt x="64008" y="21335"/>
                </a:lnTo>
                <a:lnTo>
                  <a:pt x="82296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7" name="object 797"/>
          <p:cNvSpPr/>
          <p:nvPr/>
        </p:nvSpPr>
        <p:spPr>
          <a:xfrm>
            <a:off x="4325111" y="5761228"/>
            <a:ext cx="94615" cy="45720"/>
          </a:xfrm>
          <a:custGeom>
            <a:avLst/>
            <a:gdLst/>
            <a:ahLst/>
            <a:cxnLst/>
            <a:rect l="l" t="t" r="r" b="b"/>
            <a:pathLst>
              <a:path w="94614" h="45720">
                <a:moveTo>
                  <a:pt x="94487" y="0"/>
                </a:moveTo>
                <a:lnTo>
                  <a:pt x="30479" y="0"/>
                </a:lnTo>
                <a:lnTo>
                  <a:pt x="0" y="45720"/>
                </a:lnTo>
                <a:lnTo>
                  <a:pt x="64008" y="45720"/>
                </a:lnTo>
                <a:lnTo>
                  <a:pt x="9448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8" name="object 798"/>
          <p:cNvSpPr/>
          <p:nvPr/>
        </p:nvSpPr>
        <p:spPr>
          <a:xfrm>
            <a:off x="4325111" y="5806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9" name="object 799"/>
          <p:cNvSpPr/>
          <p:nvPr/>
        </p:nvSpPr>
        <p:spPr>
          <a:xfrm>
            <a:off x="4355591" y="5712459"/>
            <a:ext cx="91440" cy="48895"/>
          </a:xfrm>
          <a:custGeom>
            <a:avLst/>
            <a:gdLst/>
            <a:ahLst/>
            <a:cxnLst/>
            <a:rect l="l" t="t" r="r" b="b"/>
            <a:pathLst>
              <a:path w="91439" h="48895">
                <a:moveTo>
                  <a:pt x="91440" y="0"/>
                </a:moveTo>
                <a:lnTo>
                  <a:pt x="27432" y="0"/>
                </a:lnTo>
                <a:lnTo>
                  <a:pt x="0" y="48767"/>
                </a:lnTo>
                <a:lnTo>
                  <a:pt x="64008" y="48767"/>
                </a:lnTo>
                <a:lnTo>
                  <a:pt x="9144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0" name="object 800"/>
          <p:cNvSpPr/>
          <p:nvPr/>
        </p:nvSpPr>
        <p:spPr>
          <a:xfrm>
            <a:off x="4355591" y="57612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1" name="object 801"/>
          <p:cNvSpPr/>
          <p:nvPr/>
        </p:nvSpPr>
        <p:spPr>
          <a:xfrm>
            <a:off x="4383023" y="5660644"/>
            <a:ext cx="88900" cy="52069"/>
          </a:xfrm>
          <a:custGeom>
            <a:avLst/>
            <a:gdLst/>
            <a:ahLst/>
            <a:cxnLst/>
            <a:rect l="l" t="t" r="r" b="b"/>
            <a:pathLst>
              <a:path w="88900" h="52070">
                <a:moveTo>
                  <a:pt x="88391" y="0"/>
                </a:moveTo>
                <a:lnTo>
                  <a:pt x="24384" y="0"/>
                </a:lnTo>
                <a:lnTo>
                  <a:pt x="0" y="51815"/>
                </a:lnTo>
                <a:lnTo>
                  <a:pt x="64008" y="51815"/>
                </a:lnTo>
                <a:lnTo>
                  <a:pt x="8839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2" name="object 802"/>
          <p:cNvSpPr/>
          <p:nvPr/>
        </p:nvSpPr>
        <p:spPr>
          <a:xfrm>
            <a:off x="4383023" y="57124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3" name="object 803"/>
          <p:cNvSpPr/>
          <p:nvPr/>
        </p:nvSpPr>
        <p:spPr>
          <a:xfrm>
            <a:off x="4407408" y="5605779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82295" y="0"/>
                </a:moveTo>
                <a:lnTo>
                  <a:pt x="18287" y="0"/>
                </a:lnTo>
                <a:lnTo>
                  <a:pt x="0" y="54864"/>
                </a:lnTo>
                <a:lnTo>
                  <a:pt x="64007" y="54864"/>
                </a:lnTo>
                <a:lnTo>
                  <a:pt x="82295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4" name="object 804"/>
          <p:cNvSpPr/>
          <p:nvPr/>
        </p:nvSpPr>
        <p:spPr>
          <a:xfrm>
            <a:off x="4407408" y="5660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5" name="object 805"/>
          <p:cNvSpPr/>
          <p:nvPr/>
        </p:nvSpPr>
        <p:spPr>
          <a:xfrm>
            <a:off x="4425696" y="5547867"/>
            <a:ext cx="79375" cy="58419"/>
          </a:xfrm>
          <a:custGeom>
            <a:avLst/>
            <a:gdLst/>
            <a:ahLst/>
            <a:cxnLst/>
            <a:rect l="l" t="t" r="r" b="b"/>
            <a:pathLst>
              <a:path w="79375" h="58420">
                <a:moveTo>
                  <a:pt x="79248" y="0"/>
                </a:moveTo>
                <a:lnTo>
                  <a:pt x="15239" y="0"/>
                </a:lnTo>
                <a:lnTo>
                  <a:pt x="0" y="57911"/>
                </a:lnTo>
                <a:lnTo>
                  <a:pt x="64007" y="57911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6" name="object 806"/>
          <p:cNvSpPr/>
          <p:nvPr/>
        </p:nvSpPr>
        <p:spPr>
          <a:xfrm>
            <a:off x="4425696" y="5605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7" name="object 807"/>
          <p:cNvSpPr/>
          <p:nvPr/>
        </p:nvSpPr>
        <p:spPr>
          <a:xfrm>
            <a:off x="4440935" y="554862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8" name="object 808"/>
          <p:cNvSpPr/>
          <p:nvPr/>
        </p:nvSpPr>
        <p:spPr>
          <a:xfrm>
            <a:off x="4416552" y="5078476"/>
            <a:ext cx="79375" cy="48895"/>
          </a:xfrm>
          <a:custGeom>
            <a:avLst/>
            <a:gdLst/>
            <a:ahLst/>
            <a:cxnLst/>
            <a:rect l="l" t="t" r="r" b="b"/>
            <a:pathLst>
              <a:path w="79375" h="48895">
                <a:moveTo>
                  <a:pt x="64008" y="0"/>
                </a:moveTo>
                <a:lnTo>
                  <a:pt x="0" y="0"/>
                </a:lnTo>
                <a:lnTo>
                  <a:pt x="15239" y="48768"/>
                </a:lnTo>
                <a:lnTo>
                  <a:pt x="79248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9" name="object 809"/>
          <p:cNvSpPr/>
          <p:nvPr/>
        </p:nvSpPr>
        <p:spPr>
          <a:xfrm>
            <a:off x="4431791" y="512648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0" name="object 810"/>
          <p:cNvSpPr/>
          <p:nvPr/>
        </p:nvSpPr>
        <p:spPr>
          <a:xfrm>
            <a:off x="4398264" y="5029708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5">
                <a:moveTo>
                  <a:pt x="64008" y="0"/>
                </a:moveTo>
                <a:lnTo>
                  <a:pt x="0" y="0"/>
                </a:lnTo>
                <a:lnTo>
                  <a:pt x="18287" y="48768"/>
                </a:lnTo>
                <a:lnTo>
                  <a:pt x="82296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1" name="object 811"/>
          <p:cNvSpPr/>
          <p:nvPr/>
        </p:nvSpPr>
        <p:spPr>
          <a:xfrm>
            <a:off x="4416552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2" name="object 812"/>
          <p:cNvSpPr/>
          <p:nvPr/>
        </p:nvSpPr>
        <p:spPr>
          <a:xfrm>
            <a:off x="4376928" y="4983988"/>
            <a:ext cx="85725" cy="45720"/>
          </a:xfrm>
          <a:custGeom>
            <a:avLst/>
            <a:gdLst/>
            <a:ahLst/>
            <a:cxnLst/>
            <a:rect l="l" t="t" r="r" b="b"/>
            <a:pathLst>
              <a:path w="85725" h="45720">
                <a:moveTo>
                  <a:pt x="60960" y="0"/>
                </a:moveTo>
                <a:lnTo>
                  <a:pt x="0" y="0"/>
                </a:lnTo>
                <a:lnTo>
                  <a:pt x="21336" y="45719"/>
                </a:lnTo>
                <a:lnTo>
                  <a:pt x="85344" y="45719"/>
                </a:lnTo>
                <a:lnTo>
                  <a:pt x="6096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3" name="object 813"/>
          <p:cNvSpPr/>
          <p:nvPr/>
        </p:nvSpPr>
        <p:spPr>
          <a:xfrm>
            <a:off x="4398264" y="50297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4" name="object 814"/>
          <p:cNvSpPr/>
          <p:nvPr/>
        </p:nvSpPr>
        <p:spPr>
          <a:xfrm>
            <a:off x="4349496" y="4941315"/>
            <a:ext cx="88900" cy="43180"/>
          </a:xfrm>
          <a:custGeom>
            <a:avLst/>
            <a:gdLst/>
            <a:ahLst/>
            <a:cxnLst/>
            <a:rect l="l" t="t" r="r" b="b"/>
            <a:pathLst>
              <a:path w="88900" h="43179">
                <a:moveTo>
                  <a:pt x="64007" y="0"/>
                </a:moveTo>
                <a:lnTo>
                  <a:pt x="0" y="0"/>
                </a:lnTo>
                <a:lnTo>
                  <a:pt x="27431" y="42671"/>
                </a:lnTo>
                <a:lnTo>
                  <a:pt x="88391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5" name="object 815"/>
          <p:cNvSpPr/>
          <p:nvPr/>
        </p:nvSpPr>
        <p:spPr>
          <a:xfrm>
            <a:off x="4376928" y="49839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6" name="object 816"/>
          <p:cNvSpPr/>
          <p:nvPr/>
        </p:nvSpPr>
        <p:spPr>
          <a:xfrm>
            <a:off x="4315967" y="4889500"/>
            <a:ext cx="97790" cy="52069"/>
          </a:xfrm>
          <a:custGeom>
            <a:avLst/>
            <a:gdLst/>
            <a:ahLst/>
            <a:cxnLst/>
            <a:rect l="l" t="t" r="r" b="b"/>
            <a:pathLst>
              <a:path w="97789" h="52070">
                <a:moveTo>
                  <a:pt x="64008" y="0"/>
                </a:moveTo>
                <a:lnTo>
                  <a:pt x="0" y="0"/>
                </a:lnTo>
                <a:lnTo>
                  <a:pt x="33528" y="51816"/>
                </a:lnTo>
                <a:lnTo>
                  <a:pt x="97536" y="51816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7" name="object 817"/>
          <p:cNvSpPr/>
          <p:nvPr/>
        </p:nvSpPr>
        <p:spPr>
          <a:xfrm>
            <a:off x="4349496" y="4941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8" name="object 818"/>
          <p:cNvSpPr/>
          <p:nvPr/>
        </p:nvSpPr>
        <p:spPr>
          <a:xfrm>
            <a:off x="4334255" y="4913884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0960" y="0"/>
                </a:moveTo>
                <a:lnTo>
                  <a:pt x="0" y="0"/>
                </a:lnTo>
                <a:lnTo>
                  <a:pt x="15240" y="27432"/>
                </a:lnTo>
                <a:lnTo>
                  <a:pt x="79248" y="27432"/>
                </a:lnTo>
                <a:lnTo>
                  <a:pt x="6096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9" name="object 819"/>
          <p:cNvSpPr/>
          <p:nvPr/>
        </p:nvSpPr>
        <p:spPr>
          <a:xfrm>
            <a:off x="4315967" y="488950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8" y="0"/>
                </a:moveTo>
                <a:lnTo>
                  <a:pt x="0" y="0"/>
                </a:lnTo>
                <a:lnTo>
                  <a:pt x="18287" y="24383"/>
                </a:lnTo>
                <a:lnTo>
                  <a:pt x="79248" y="24383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0" name="object 820"/>
          <p:cNvSpPr/>
          <p:nvPr/>
        </p:nvSpPr>
        <p:spPr>
          <a:xfrm>
            <a:off x="4276344" y="4846828"/>
            <a:ext cx="104139" cy="43180"/>
          </a:xfrm>
          <a:custGeom>
            <a:avLst/>
            <a:gdLst/>
            <a:ahLst/>
            <a:cxnLst/>
            <a:rect l="l" t="t" r="r" b="b"/>
            <a:pathLst>
              <a:path w="104139" h="43179">
                <a:moveTo>
                  <a:pt x="64007" y="0"/>
                </a:moveTo>
                <a:lnTo>
                  <a:pt x="0" y="0"/>
                </a:lnTo>
                <a:lnTo>
                  <a:pt x="39623" y="42672"/>
                </a:lnTo>
                <a:lnTo>
                  <a:pt x="103631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1" name="object 821"/>
          <p:cNvSpPr/>
          <p:nvPr/>
        </p:nvSpPr>
        <p:spPr>
          <a:xfrm>
            <a:off x="4315967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2" name="object 822"/>
          <p:cNvSpPr/>
          <p:nvPr/>
        </p:nvSpPr>
        <p:spPr>
          <a:xfrm>
            <a:off x="4294632" y="4868164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4007" y="0"/>
                </a:moveTo>
                <a:lnTo>
                  <a:pt x="0" y="0"/>
                </a:lnTo>
                <a:lnTo>
                  <a:pt x="21335" y="21336"/>
                </a:lnTo>
                <a:lnTo>
                  <a:pt x="85343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3" name="object 823"/>
          <p:cNvSpPr/>
          <p:nvPr/>
        </p:nvSpPr>
        <p:spPr>
          <a:xfrm>
            <a:off x="4276344" y="4846828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4007" y="0"/>
                </a:moveTo>
                <a:lnTo>
                  <a:pt x="0" y="0"/>
                </a:lnTo>
                <a:lnTo>
                  <a:pt x="18287" y="21336"/>
                </a:lnTo>
                <a:lnTo>
                  <a:pt x="82295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4" name="object 824"/>
          <p:cNvSpPr/>
          <p:nvPr/>
        </p:nvSpPr>
        <p:spPr>
          <a:xfrm>
            <a:off x="4230623" y="4813300"/>
            <a:ext cx="109855" cy="33655"/>
          </a:xfrm>
          <a:custGeom>
            <a:avLst/>
            <a:gdLst/>
            <a:ahLst/>
            <a:cxnLst/>
            <a:rect l="l" t="t" r="r" b="b"/>
            <a:pathLst>
              <a:path w="109854" h="33654">
                <a:moveTo>
                  <a:pt x="64008" y="0"/>
                </a:moveTo>
                <a:lnTo>
                  <a:pt x="0" y="0"/>
                </a:lnTo>
                <a:lnTo>
                  <a:pt x="45720" y="33527"/>
                </a:lnTo>
                <a:lnTo>
                  <a:pt x="109727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5" name="object 825"/>
          <p:cNvSpPr/>
          <p:nvPr/>
        </p:nvSpPr>
        <p:spPr>
          <a:xfrm>
            <a:off x="4276344" y="4846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6" name="object 826"/>
          <p:cNvSpPr/>
          <p:nvPr/>
        </p:nvSpPr>
        <p:spPr>
          <a:xfrm>
            <a:off x="4255008" y="4831588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0959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3" y="15239"/>
                </a:lnTo>
                <a:lnTo>
                  <a:pt x="60959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7" name="object 827"/>
          <p:cNvSpPr/>
          <p:nvPr/>
        </p:nvSpPr>
        <p:spPr>
          <a:xfrm>
            <a:off x="4230623" y="4813300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64008" y="0"/>
                </a:moveTo>
                <a:lnTo>
                  <a:pt x="0" y="0"/>
                </a:lnTo>
                <a:lnTo>
                  <a:pt x="24384" y="18287"/>
                </a:lnTo>
                <a:lnTo>
                  <a:pt x="85343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8" name="object 828"/>
          <p:cNvSpPr/>
          <p:nvPr/>
        </p:nvSpPr>
        <p:spPr>
          <a:xfrm>
            <a:off x="4184903" y="4782820"/>
            <a:ext cx="109855" cy="30480"/>
          </a:xfrm>
          <a:custGeom>
            <a:avLst/>
            <a:gdLst/>
            <a:ahLst/>
            <a:cxnLst/>
            <a:rect l="l" t="t" r="r" b="b"/>
            <a:pathLst>
              <a:path w="109854" h="30479">
                <a:moveTo>
                  <a:pt x="60960" y="0"/>
                </a:moveTo>
                <a:lnTo>
                  <a:pt x="0" y="0"/>
                </a:lnTo>
                <a:lnTo>
                  <a:pt x="45720" y="30479"/>
                </a:lnTo>
                <a:lnTo>
                  <a:pt x="109728" y="30479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9" name="object 829"/>
          <p:cNvSpPr/>
          <p:nvPr/>
        </p:nvSpPr>
        <p:spPr>
          <a:xfrm>
            <a:off x="4230623" y="4813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0" name="object 830"/>
          <p:cNvSpPr/>
          <p:nvPr/>
        </p:nvSpPr>
        <p:spPr>
          <a:xfrm>
            <a:off x="4206240" y="4798059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8" y="0"/>
                </a:moveTo>
                <a:lnTo>
                  <a:pt x="0" y="0"/>
                </a:lnTo>
                <a:lnTo>
                  <a:pt x="24384" y="15239"/>
                </a:lnTo>
                <a:lnTo>
                  <a:pt x="88392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1" name="object 831"/>
          <p:cNvSpPr/>
          <p:nvPr/>
        </p:nvSpPr>
        <p:spPr>
          <a:xfrm>
            <a:off x="4184903" y="4782820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0960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4" y="15239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2" name="object 832"/>
          <p:cNvSpPr/>
          <p:nvPr/>
        </p:nvSpPr>
        <p:spPr>
          <a:xfrm>
            <a:off x="4130040" y="4761484"/>
            <a:ext cx="116205" cy="21590"/>
          </a:xfrm>
          <a:custGeom>
            <a:avLst/>
            <a:gdLst/>
            <a:ahLst/>
            <a:cxnLst/>
            <a:rect l="l" t="t" r="r" b="b"/>
            <a:pathLst>
              <a:path w="116204" h="21589">
                <a:moveTo>
                  <a:pt x="64008" y="0"/>
                </a:moveTo>
                <a:lnTo>
                  <a:pt x="0" y="0"/>
                </a:lnTo>
                <a:lnTo>
                  <a:pt x="54863" y="21336"/>
                </a:lnTo>
                <a:lnTo>
                  <a:pt x="115824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3" name="object 833"/>
          <p:cNvSpPr/>
          <p:nvPr/>
        </p:nvSpPr>
        <p:spPr>
          <a:xfrm>
            <a:off x="4184903" y="478282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4" name="object 834"/>
          <p:cNvSpPr/>
          <p:nvPr/>
        </p:nvSpPr>
        <p:spPr>
          <a:xfrm>
            <a:off x="4166615" y="4776723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79248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5" name="object 835"/>
          <p:cNvSpPr/>
          <p:nvPr/>
        </p:nvSpPr>
        <p:spPr>
          <a:xfrm>
            <a:off x="4148328" y="4767579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18287" y="9144"/>
                </a:lnTo>
                <a:lnTo>
                  <a:pt x="82296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6" name="object 836"/>
          <p:cNvSpPr/>
          <p:nvPr/>
        </p:nvSpPr>
        <p:spPr>
          <a:xfrm>
            <a:off x="4130040" y="476148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6"/>
                </a:lnTo>
                <a:lnTo>
                  <a:pt x="82296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7" name="object 837"/>
          <p:cNvSpPr/>
          <p:nvPr/>
        </p:nvSpPr>
        <p:spPr>
          <a:xfrm>
            <a:off x="4075176" y="4743196"/>
            <a:ext cx="119380" cy="18415"/>
          </a:xfrm>
          <a:custGeom>
            <a:avLst/>
            <a:gdLst/>
            <a:ahLst/>
            <a:cxnLst/>
            <a:rect l="l" t="t" r="r" b="b"/>
            <a:pathLst>
              <a:path w="119379" h="18414">
                <a:moveTo>
                  <a:pt x="64008" y="0"/>
                </a:moveTo>
                <a:lnTo>
                  <a:pt x="0" y="0"/>
                </a:lnTo>
                <a:lnTo>
                  <a:pt x="54863" y="18287"/>
                </a:lnTo>
                <a:lnTo>
                  <a:pt x="118872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8" name="object 838"/>
          <p:cNvSpPr/>
          <p:nvPr/>
        </p:nvSpPr>
        <p:spPr>
          <a:xfrm>
            <a:off x="4130040" y="4761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9" name="object 839"/>
          <p:cNvSpPr/>
          <p:nvPr/>
        </p:nvSpPr>
        <p:spPr>
          <a:xfrm>
            <a:off x="4111752" y="4755388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0" name="object 840"/>
          <p:cNvSpPr/>
          <p:nvPr/>
        </p:nvSpPr>
        <p:spPr>
          <a:xfrm>
            <a:off x="4093464" y="47492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1" name="object 841"/>
          <p:cNvSpPr/>
          <p:nvPr/>
        </p:nvSpPr>
        <p:spPr>
          <a:xfrm>
            <a:off x="4075176" y="4743196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2" name="object 842"/>
          <p:cNvSpPr/>
          <p:nvPr/>
        </p:nvSpPr>
        <p:spPr>
          <a:xfrm>
            <a:off x="4014215" y="4738623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3" name="object 843"/>
          <p:cNvSpPr/>
          <p:nvPr/>
        </p:nvSpPr>
        <p:spPr>
          <a:xfrm>
            <a:off x="4075176" y="4743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4" name="object 844"/>
          <p:cNvSpPr/>
          <p:nvPr/>
        </p:nvSpPr>
        <p:spPr>
          <a:xfrm>
            <a:off x="4044696" y="4741671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5" name="object 845"/>
          <p:cNvSpPr/>
          <p:nvPr/>
        </p:nvSpPr>
        <p:spPr>
          <a:xfrm>
            <a:off x="4014215" y="4737100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6" name="object 846"/>
          <p:cNvSpPr/>
          <p:nvPr/>
        </p:nvSpPr>
        <p:spPr>
          <a:xfrm>
            <a:off x="3950208" y="473252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7" name="object 847"/>
          <p:cNvSpPr/>
          <p:nvPr/>
        </p:nvSpPr>
        <p:spPr>
          <a:xfrm>
            <a:off x="4014215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8" name="object 848"/>
          <p:cNvSpPr/>
          <p:nvPr/>
        </p:nvSpPr>
        <p:spPr>
          <a:xfrm>
            <a:off x="4980432" y="5172964"/>
            <a:ext cx="73660" cy="18415"/>
          </a:xfrm>
          <a:custGeom>
            <a:avLst/>
            <a:gdLst/>
            <a:ahLst/>
            <a:cxnLst/>
            <a:rect l="l" t="t" r="r" b="b"/>
            <a:pathLst>
              <a:path w="73660" h="18414">
                <a:moveTo>
                  <a:pt x="73151" y="0"/>
                </a:moveTo>
                <a:lnTo>
                  <a:pt x="9143" y="0"/>
                </a:lnTo>
                <a:lnTo>
                  <a:pt x="0" y="18287"/>
                </a:lnTo>
                <a:lnTo>
                  <a:pt x="64007" y="18287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9" name="object 849"/>
          <p:cNvSpPr/>
          <p:nvPr/>
        </p:nvSpPr>
        <p:spPr>
          <a:xfrm>
            <a:off x="4980432" y="519049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0" name="object 850"/>
          <p:cNvSpPr/>
          <p:nvPr/>
        </p:nvSpPr>
        <p:spPr>
          <a:xfrm>
            <a:off x="4989576" y="5154676"/>
            <a:ext cx="73660" cy="18415"/>
          </a:xfrm>
          <a:custGeom>
            <a:avLst/>
            <a:gdLst/>
            <a:ahLst/>
            <a:cxnLst/>
            <a:rect l="l" t="t" r="r" b="b"/>
            <a:pathLst>
              <a:path w="73660" h="18414">
                <a:moveTo>
                  <a:pt x="73151" y="0"/>
                </a:moveTo>
                <a:lnTo>
                  <a:pt x="9144" y="0"/>
                </a:lnTo>
                <a:lnTo>
                  <a:pt x="0" y="18287"/>
                </a:lnTo>
                <a:lnTo>
                  <a:pt x="64008" y="18287"/>
                </a:lnTo>
                <a:lnTo>
                  <a:pt x="7315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1" name="object 851"/>
          <p:cNvSpPr/>
          <p:nvPr/>
        </p:nvSpPr>
        <p:spPr>
          <a:xfrm>
            <a:off x="4989576" y="5172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2" name="object 852"/>
          <p:cNvSpPr/>
          <p:nvPr/>
        </p:nvSpPr>
        <p:spPr>
          <a:xfrm>
            <a:off x="4998720" y="5127244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5" y="0"/>
                </a:moveTo>
                <a:lnTo>
                  <a:pt x="18287" y="0"/>
                </a:lnTo>
                <a:lnTo>
                  <a:pt x="0" y="27431"/>
                </a:lnTo>
                <a:lnTo>
                  <a:pt x="64007" y="27431"/>
                </a:lnTo>
                <a:lnTo>
                  <a:pt x="8229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3" name="object 853"/>
          <p:cNvSpPr/>
          <p:nvPr/>
        </p:nvSpPr>
        <p:spPr>
          <a:xfrm>
            <a:off x="4998720" y="5154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4" name="object 854"/>
          <p:cNvSpPr/>
          <p:nvPr/>
        </p:nvSpPr>
        <p:spPr>
          <a:xfrm>
            <a:off x="4998720" y="5145532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5" y="0"/>
                </a:lnTo>
                <a:lnTo>
                  <a:pt x="0" y="9144"/>
                </a:lnTo>
                <a:lnTo>
                  <a:pt x="64007" y="9144"/>
                </a:lnTo>
                <a:lnTo>
                  <a:pt x="70103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5" name="object 855"/>
          <p:cNvSpPr/>
          <p:nvPr/>
        </p:nvSpPr>
        <p:spPr>
          <a:xfrm>
            <a:off x="5004815" y="5136388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4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4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6" name="object 856"/>
          <p:cNvSpPr/>
          <p:nvPr/>
        </p:nvSpPr>
        <p:spPr>
          <a:xfrm>
            <a:off x="5010911" y="512724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7" name="object 857"/>
          <p:cNvSpPr/>
          <p:nvPr/>
        </p:nvSpPr>
        <p:spPr>
          <a:xfrm>
            <a:off x="5017008" y="5105908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88391" y="0"/>
                </a:moveTo>
                <a:lnTo>
                  <a:pt x="24383" y="0"/>
                </a:lnTo>
                <a:lnTo>
                  <a:pt x="0" y="21336"/>
                </a:lnTo>
                <a:lnTo>
                  <a:pt x="64007" y="21336"/>
                </a:lnTo>
                <a:lnTo>
                  <a:pt x="8839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8" name="object 858"/>
          <p:cNvSpPr/>
          <p:nvPr/>
        </p:nvSpPr>
        <p:spPr>
          <a:xfrm>
            <a:off x="5017008" y="5127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9" name="object 859"/>
          <p:cNvSpPr/>
          <p:nvPr/>
        </p:nvSpPr>
        <p:spPr>
          <a:xfrm>
            <a:off x="5017008" y="512114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0" name="object 860"/>
          <p:cNvSpPr/>
          <p:nvPr/>
        </p:nvSpPr>
        <p:spPr>
          <a:xfrm>
            <a:off x="5023103" y="5118100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70104" y="0"/>
                </a:moveTo>
                <a:lnTo>
                  <a:pt x="6096" y="0"/>
                </a:lnTo>
                <a:lnTo>
                  <a:pt x="0" y="3048"/>
                </a:lnTo>
                <a:lnTo>
                  <a:pt x="64008" y="3048"/>
                </a:lnTo>
                <a:lnTo>
                  <a:pt x="70104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1" name="object 861"/>
          <p:cNvSpPr/>
          <p:nvPr/>
        </p:nvSpPr>
        <p:spPr>
          <a:xfrm>
            <a:off x="5029200" y="511200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2" name="object 862"/>
          <p:cNvSpPr/>
          <p:nvPr/>
        </p:nvSpPr>
        <p:spPr>
          <a:xfrm>
            <a:off x="5035296" y="510590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3" name="object 863"/>
          <p:cNvSpPr/>
          <p:nvPr/>
        </p:nvSpPr>
        <p:spPr>
          <a:xfrm>
            <a:off x="5041391" y="5099811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12191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4" name="object 864"/>
          <p:cNvSpPr/>
          <p:nvPr/>
        </p:nvSpPr>
        <p:spPr>
          <a:xfrm>
            <a:off x="5041391" y="5105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5" name="object 865"/>
          <p:cNvSpPr/>
          <p:nvPr/>
        </p:nvSpPr>
        <p:spPr>
          <a:xfrm>
            <a:off x="5041391" y="5099811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2" y="0"/>
                </a:lnTo>
                <a:lnTo>
                  <a:pt x="0" y="6095"/>
                </a:lnTo>
                <a:lnTo>
                  <a:pt x="64008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6" name="object 866"/>
          <p:cNvSpPr/>
          <p:nvPr/>
        </p:nvSpPr>
        <p:spPr>
          <a:xfrm>
            <a:off x="5053584" y="509371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7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7" name="object 867"/>
          <p:cNvSpPr/>
          <p:nvPr/>
        </p:nvSpPr>
        <p:spPr>
          <a:xfrm>
            <a:off x="5068823" y="5092191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8" name="object 868"/>
          <p:cNvSpPr/>
          <p:nvPr/>
        </p:nvSpPr>
        <p:spPr>
          <a:xfrm>
            <a:off x="5068823" y="50937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9" name="object 869"/>
          <p:cNvSpPr/>
          <p:nvPr/>
        </p:nvSpPr>
        <p:spPr>
          <a:xfrm>
            <a:off x="4937759" y="475767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0" name="object 870"/>
          <p:cNvSpPr/>
          <p:nvPr/>
        </p:nvSpPr>
        <p:spPr>
          <a:xfrm>
            <a:off x="5541264" y="5035803"/>
            <a:ext cx="70485" cy="48895"/>
          </a:xfrm>
          <a:custGeom>
            <a:avLst/>
            <a:gdLst/>
            <a:ahLst/>
            <a:cxnLst/>
            <a:rect l="l" t="t" r="r" b="b"/>
            <a:pathLst>
              <a:path w="70485" h="48895">
                <a:moveTo>
                  <a:pt x="64008" y="0"/>
                </a:moveTo>
                <a:lnTo>
                  <a:pt x="0" y="0"/>
                </a:lnTo>
                <a:lnTo>
                  <a:pt x="6096" y="48768"/>
                </a:lnTo>
                <a:lnTo>
                  <a:pt x="70103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1" name="object 871"/>
          <p:cNvSpPr/>
          <p:nvPr/>
        </p:nvSpPr>
        <p:spPr>
          <a:xfrm>
            <a:off x="5547359" y="508380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2" name="object 872"/>
          <p:cNvSpPr/>
          <p:nvPr/>
        </p:nvSpPr>
        <p:spPr>
          <a:xfrm>
            <a:off x="5532120" y="4990084"/>
            <a:ext cx="73660" cy="45720"/>
          </a:xfrm>
          <a:custGeom>
            <a:avLst/>
            <a:gdLst/>
            <a:ahLst/>
            <a:cxnLst/>
            <a:rect l="l" t="t" r="r" b="b"/>
            <a:pathLst>
              <a:path w="73660" h="45720">
                <a:moveTo>
                  <a:pt x="64007" y="0"/>
                </a:moveTo>
                <a:lnTo>
                  <a:pt x="0" y="0"/>
                </a:lnTo>
                <a:lnTo>
                  <a:pt x="9143" y="45720"/>
                </a:lnTo>
                <a:lnTo>
                  <a:pt x="73151" y="45720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3" name="object 873"/>
          <p:cNvSpPr/>
          <p:nvPr/>
        </p:nvSpPr>
        <p:spPr>
          <a:xfrm>
            <a:off x="5541264" y="50358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4" name="object 874"/>
          <p:cNvSpPr/>
          <p:nvPr/>
        </p:nvSpPr>
        <p:spPr>
          <a:xfrm>
            <a:off x="5522976" y="4947411"/>
            <a:ext cx="73660" cy="43180"/>
          </a:xfrm>
          <a:custGeom>
            <a:avLst/>
            <a:gdLst/>
            <a:ahLst/>
            <a:cxnLst/>
            <a:rect l="l" t="t" r="r" b="b"/>
            <a:pathLst>
              <a:path w="73660" h="43179">
                <a:moveTo>
                  <a:pt x="64008" y="0"/>
                </a:moveTo>
                <a:lnTo>
                  <a:pt x="0" y="0"/>
                </a:lnTo>
                <a:lnTo>
                  <a:pt x="9144" y="42671"/>
                </a:lnTo>
                <a:lnTo>
                  <a:pt x="73151" y="4267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5" name="object 875"/>
          <p:cNvSpPr/>
          <p:nvPr/>
        </p:nvSpPr>
        <p:spPr>
          <a:xfrm>
            <a:off x="5532120" y="49900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6" name="object 876"/>
          <p:cNvSpPr/>
          <p:nvPr/>
        </p:nvSpPr>
        <p:spPr>
          <a:xfrm>
            <a:off x="5507735" y="4907788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4">
                <a:moveTo>
                  <a:pt x="64008" y="0"/>
                </a:moveTo>
                <a:lnTo>
                  <a:pt x="0" y="0"/>
                </a:lnTo>
                <a:lnTo>
                  <a:pt x="15239" y="39624"/>
                </a:lnTo>
                <a:lnTo>
                  <a:pt x="79248" y="39624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7" name="object 877"/>
          <p:cNvSpPr/>
          <p:nvPr/>
        </p:nvSpPr>
        <p:spPr>
          <a:xfrm>
            <a:off x="5522976" y="49474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8" name="object 878"/>
          <p:cNvSpPr/>
          <p:nvPr/>
        </p:nvSpPr>
        <p:spPr>
          <a:xfrm>
            <a:off x="5492496" y="4874259"/>
            <a:ext cx="79375" cy="33655"/>
          </a:xfrm>
          <a:custGeom>
            <a:avLst/>
            <a:gdLst/>
            <a:ahLst/>
            <a:cxnLst/>
            <a:rect l="l" t="t" r="r" b="b"/>
            <a:pathLst>
              <a:path w="79375" h="33654">
                <a:moveTo>
                  <a:pt x="64007" y="0"/>
                </a:moveTo>
                <a:lnTo>
                  <a:pt x="0" y="0"/>
                </a:lnTo>
                <a:lnTo>
                  <a:pt x="15239" y="33527"/>
                </a:lnTo>
                <a:lnTo>
                  <a:pt x="79248" y="33527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9" name="object 879"/>
          <p:cNvSpPr/>
          <p:nvPr/>
        </p:nvSpPr>
        <p:spPr>
          <a:xfrm>
            <a:off x="5507735" y="4907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0" name="object 880"/>
          <p:cNvSpPr/>
          <p:nvPr/>
        </p:nvSpPr>
        <p:spPr>
          <a:xfrm>
            <a:off x="5474208" y="4843779"/>
            <a:ext cx="82550" cy="30480"/>
          </a:xfrm>
          <a:custGeom>
            <a:avLst/>
            <a:gdLst/>
            <a:ahLst/>
            <a:cxnLst/>
            <a:rect l="l" t="t" r="r" b="b"/>
            <a:pathLst>
              <a:path w="82550" h="30479">
                <a:moveTo>
                  <a:pt x="64007" y="0"/>
                </a:moveTo>
                <a:lnTo>
                  <a:pt x="0" y="0"/>
                </a:lnTo>
                <a:lnTo>
                  <a:pt x="18287" y="30480"/>
                </a:lnTo>
                <a:lnTo>
                  <a:pt x="82295" y="30480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1" name="object 881"/>
          <p:cNvSpPr/>
          <p:nvPr/>
        </p:nvSpPr>
        <p:spPr>
          <a:xfrm>
            <a:off x="5492496" y="48742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2" name="object 882"/>
          <p:cNvSpPr/>
          <p:nvPr/>
        </p:nvSpPr>
        <p:spPr>
          <a:xfrm>
            <a:off x="5483352" y="4859020"/>
            <a:ext cx="73660" cy="15240"/>
          </a:xfrm>
          <a:custGeom>
            <a:avLst/>
            <a:gdLst/>
            <a:ahLst/>
            <a:cxnLst/>
            <a:rect l="l" t="t" r="r" b="b"/>
            <a:pathLst>
              <a:path w="73660" h="15239">
                <a:moveTo>
                  <a:pt x="64008" y="0"/>
                </a:moveTo>
                <a:lnTo>
                  <a:pt x="0" y="0"/>
                </a:lnTo>
                <a:lnTo>
                  <a:pt x="9144" y="15239"/>
                </a:lnTo>
                <a:lnTo>
                  <a:pt x="73151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3" name="object 883"/>
          <p:cNvSpPr/>
          <p:nvPr/>
        </p:nvSpPr>
        <p:spPr>
          <a:xfrm>
            <a:off x="5474208" y="4843779"/>
            <a:ext cx="73660" cy="15240"/>
          </a:xfrm>
          <a:custGeom>
            <a:avLst/>
            <a:gdLst/>
            <a:ahLst/>
            <a:cxnLst/>
            <a:rect l="l" t="t" r="r" b="b"/>
            <a:pathLst>
              <a:path w="73660" h="15239">
                <a:moveTo>
                  <a:pt x="64007" y="0"/>
                </a:moveTo>
                <a:lnTo>
                  <a:pt x="0" y="0"/>
                </a:lnTo>
                <a:lnTo>
                  <a:pt x="9143" y="15240"/>
                </a:lnTo>
                <a:lnTo>
                  <a:pt x="73151" y="15240"/>
                </a:lnTo>
                <a:lnTo>
                  <a:pt x="64007" y="0"/>
                </a:lnTo>
                <a:close/>
              </a:path>
            </a:pathLst>
          </a:custGeom>
          <a:solidFill>
            <a:srgbClr val="17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4" name="object 884"/>
          <p:cNvSpPr/>
          <p:nvPr/>
        </p:nvSpPr>
        <p:spPr>
          <a:xfrm>
            <a:off x="5452871" y="4816347"/>
            <a:ext cx="85725" cy="27940"/>
          </a:xfrm>
          <a:custGeom>
            <a:avLst/>
            <a:gdLst/>
            <a:ahLst/>
            <a:cxnLst/>
            <a:rect l="l" t="t" r="r" b="b"/>
            <a:pathLst>
              <a:path w="85725" h="27939">
                <a:moveTo>
                  <a:pt x="64007" y="0"/>
                </a:moveTo>
                <a:lnTo>
                  <a:pt x="0" y="0"/>
                </a:lnTo>
                <a:lnTo>
                  <a:pt x="21336" y="27431"/>
                </a:lnTo>
                <a:lnTo>
                  <a:pt x="85343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5" name="object 885"/>
          <p:cNvSpPr/>
          <p:nvPr/>
        </p:nvSpPr>
        <p:spPr>
          <a:xfrm>
            <a:off x="5474208" y="4843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6" name="object 886"/>
          <p:cNvSpPr/>
          <p:nvPr/>
        </p:nvSpPr>
        <p:spPr>
          <a:xfrm>
            <a:off x="5431535" y="4795011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4008" y="0"/>
                </a:moveTo>
                <a:lnTo>
                  <a:pt x="0" y="0"/>
                </a:lnTo>
                <a:lnTo>
                  <a:pt x="21336" y="21336"/>
                </a:lnTo>
                <a:lnTo>
                  <a:pt x="85343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7" name="object 887"/>
          <p:cNvSpPr/>
          <p:nvPr/>
        </p:nvSpPr>
        <p:spPr>
          <a:xfrm>
            <a:off x="5452871" y="4816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8" name="object 888"/>
          <p:cNvSpPr/>
          <p:nvPr/>
        </p:nvSpPr>
        <p:spPr>
          <a:xfrm>
            <a:off x="5443728" y="4807203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8" y="0"/>
                </a:moveTo>
                <a:lnTo>
                  <a:pt x="0" y="0"/>
                </a:lnTo>
                <a:lnTo>
                  <a:pt x="9144" y="9144"/>
                </a:lnTo>
                <a:lnTo>
                  <a:pt x="73151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9" name="object 889"/>
          <p:cNvSpPr/>
          <p:nvPr/>
        </p:nvSpPr>
        <p:spPr>
          <a:xfrm>
            <a:off x="5431535" y="4795011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4008" y="0"/>
                </a:moveTo>
                <a:lnTo>
                  <a:pt x="0" y="0"/>
                </a:lnTo>
                <a:lnTo>
                  <a:pt x="12191" y="12192"/>
                </a:lnTo>
                <a:lnTo>
                  <a:pt x="76200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0" name="object 890"/>
          <p:cNvSpPr/>
          <p:nvPr/>
        </p:nvSpPr>
        <p:spPr>
          <a:xfrm>
            <a:off x="5407152" y="4773676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64008" y="0"/>
                </a:moveTo>
                <a:lnTo>
                  <a:pt x="0" y="0"/>
                </a:lnTo>
                <a:lnTo>
                  <a:pt x="24384" y="21336"/>
                </a:lnTo>
                <a:lnTo>
                  <a:pt x="88392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1" name="object 891"/>
          <p:cNvSpPr/>
          <p:nvPr/>
        </p:nvSpPr>
        <p:spPr>
          <a:xfrm>
            <a:off x="5431535" y="47950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2" name="object 892"/>
          <p:cNvSpPr/>
          <p:nvPr/>
        </p:nvSpPr>
        <p:spPr>
          <a:xfrm>
            <a:off x="5419344" y="4785867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4007" y="0"/>
                </a:moveTo>
                <a:lnTo>
                  <a:pt x="0" y="0"/>
                </a:lnTo>
                <a:lnTo>
                  <a:pt x="12191" y="9143"/>
                </a:lnTo>
                <a:lnTo>
                  <a:pt x="76200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3" name="object 893"/>
          <p:cNvSpPr/>
          <p:nvPr/>
        </p:nvSpPr>
        <p:spPr>
          <a:xfrm>
            <a:off x="5407152" y="4773676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4008" y="0"/>
                </a:moveTo>
                <a:lnTo>
                  <a:pt x="0" y="0"/>
                </a:lnTo>
                <a:lnTo>
                  <a:pt x="12192" y="12192"/>
                </a:lnTo>
                <a:lnTo>
                  <a:pt x="76200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4" name="object 894"/>
          <p:cNvSpPr/>
          <p:nvPr/>
        </p:nvSpPr>
        <p:spPr>
          <a:xfrm>
            <a:off x="5379720" y="4758435"/>
            <a:ext cx="91440" cy="15240"/>
          </a:xfrm>
          <a:custGeom>
            <a:avLst/>
            <a:gdLst/>
            <a:ahLst/>
            <a:cxnLst/>
            <a:rect l="l" t="t" r="r" b="b"/>
            <a:pathLst>
              <a:path w="91439" h="15239">
                <a:moveTo>
                  <a:pt x="64007" y="0"/>
                </a:moveTo>
                <a:lnTo>
                  <a:pt x="0" y="0"/>
                </a:lnTo>
                <a:lnTo>
                  <a:pt x="27431" y="15239"/>
                </a:lnTo>
                <a:lnTo>
                  <a:pt x="91439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5" name="object 895"/>
          <p:cNvSpPr/>
          <p:nvPr/>
        </p:nvSpPr>
        <p:spPr>
          <a:xfrm>
            <a:off x="5407152" y="4773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6" name="object 896"/>
          <p:cNvSpPr/>
          <p:nvPr/>
        </p:nvSpPr>
        <p:spPr>
          <a:xfrm>
            <a:off x="5394959" y="4767579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0960" y="0"/>
                </a:moveTo>
                <a:lnTo>
                  <a:pt x="0" y="0"/>
                </a:lnTo>
                <a:lnTo>
                  <a:pt x="12191" y="6096"/>
                </a:lnTo>
                <a:lnTo>
                  <a:pt x="76200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7" name="object 897"/>
          <p:cNvSpPr/>
          <p:nvPr/>
        </p:nvSpPr>
        <p:spPr>
          <a:xfrm>
            <a:off x="5379720" y="4758435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4007" y="0"/>
                </a:moveTo>
                <a:lnTo>
                  <a:pt x="0" y="0"/>
                </a:lnTo>
                <a:lnTo>
                  <a:pt x="15239" y="9143"/>
                </a:lnTo>
                <a:lnTo>
                  <a:pt x="76200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8" name="object 898"/>
          <p:cNvSpPr/>
          <p:nvPr/>
        </p:nvSpPr>
        <p:spPr>
          <a:xfrm>
            <a:off x="5352288" y="4752340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12192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9" name="object 899"/>
          <p:cNvSpPr/>
          <p:nvPr/>
        </p:nvSpPr>
        <p:spPr>
          <a:xfrm>
            <a:off x="5379720" y="47584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0" name="object 900"/>
          <p:cNvSpPr/>
          <p:nvPr/>
        </p:nvSpPr>
        <p:spPr>
          <a:xfrm>
            <a:off x="5367528" y="4752340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0960" y="0"/>
                </a:moveTo>
                <a:lnTo>
                  <a:pt x="0" y="0"/>
                </a:lnTo>
                <a:lnTo>
                  <a:pt x="12192" y="6096"/>
                </a:lnTo>
                <a:lnTo>
                  <a:pt x="76200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1" name="object 901"/>
          <p:cNvSpPr/>
          <p:nvPr/>
        </p:nvSpPr>
        <p:spPr>
          <a:xfrm>
            <a:off x="5352288" y="4746244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4008" y="0"/>
                </a:moveTo>
                <a:lnTo>
                  <a:pt x="0" y="0"/>
                </a:lnTo>
                <a:lnTo>
                  <a:pt x="15239" y="6095"/>
                </a:lnTo>
                <a:lnTo>
                  <a:pt x="76200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2" name="object 902"/>
          <p:cNvSpPr/>
          <p:nvPr/>
        </p:nvSpPr>
        <p:spPr>
          <a:xfrm>
            <a:off x="5321808" y="4741671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9143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3" name="object 903"/>
          <p:cNvSpPr/>
          <p:nvPr/>
        </p:nvSpPr>
        <p:spPr>
          <a:xfrm>
            <a:off x="5352288" y="4746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4" name="object 904"/>
          <p:cNvSpPr/>
          <p:nvPr/>
        </p:nvSpPr>
        <p:spPr>
          <a:xfrm>
            <a:off x="5337047" y="4743196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64007" y="0"/>
                </a:moveTo>
                <a:lnTo>
                  <a:pt x="0" y="0"/>
                </a:lnTo>
                <a:lnTo>
                  <a:pt x="15239" y="3047"/>
                </a:lnTo>
                <a:lnTo>
                  <a:pt x="79248" y="3047"/>
                </a:lnTo>
                <a:lnTo>
                  <a:pt x="64007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5" name="object 905"/>
          <p:cNvSpPr/>
          <p:nvPr/>
        </p:nvSpPr>
        <p:spPr>
          <a:xfrm>
            <a:off x="5321808" y="4737100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5239" y="6095"/>
                </a:lnTo>
                <a:lnTo>
                  <a:pt x="79247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6" name="object 906"/>
          <p:cNvSpPr/>
          <p:nvPr/>
        </p:nvSpPr>
        <p:spPr>
          <a:xfrm>
            <a:off x="5288279" y="4735576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7" name="object 907"/>
          <p:cNvSpPr/>
          <p:nvPr/>
        </p:nvSpPr>
        <p:spPr>
          <a:xfrm>
            <a:off x="5321808" y="4737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8" name="object 908"/>
          <p:cNvSpPr/>
          <p:nvPr/>
        </p:nvSpPr>
        <p:spPr>
          <a:xfrm>
            <a:off x="5254752" y="4732528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9" name="object 909"/>
          <p:cNvSpPr/>
          <p:nvPr/>
        </p:nvSpPr>
        <p:spPr>
          <a:xfrm>
            <a:off x="5288279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0" name="object 910"/>
          <p:cNvSpPr/>
          <p:nvPr/>
        </p:nvSpPr>
        <p:spPr>
          <a:xfrm>
            <a:off x="6211823" y="5657596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8" y="0"/>
                </a:moveTo>
                <a:lnTo>
                  <a:pt x="0" y="0"/>
                </a:lnTo>
                <a:lnTo>
                  <a:pt x="18287" y="3047"/>
                </a:lnTo>
                <a:lnTo>
                  <a:pt x="82296" y="3047"/>
                </a:lnTo>
                <a:lnTo>
                  <a:pt x="64008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1" name="object 911"/>
          <p:cNvSpPr/>
          <p:nvPr/>
        </p:nvSpPr>
        <p:spPr>
          <a:xfrm>
            <a:off x="6230111" y="5660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2" name="object 912"/>
          <p:cNvSpPr/>
          <p:nvPr/>
        </p:nvSpPr>
        <p:spPr>
          <a:xfrm>
            <a:off x="6196584" y="5648452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7" y="0"/>
                </a:moveTo>
                <a:lnTo>
                  <a:pt x="0" y="0"/>
                </a:lnTo>
                <a:lnTo>
                  <a:pt x="15239" y="9143"/>
                </a:lnTo>
                <a:lnTo>
                  <a:pt x="79248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3" name="object 913"/>
          <p:cNvSpPr/>
          <p:nvPr/>
        </p:nvSpPr>
        <p:spPr>
          <a:xfrm>
            <a:off x="6211823" y="56575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4" name="object 914"/>
          <p:cNvSpPr/>
          <p:nvPr/>
        </p:nvSpPr>
        <p:spPr>
          <a:xfrm>
            <a:off x="6184391" y="5639308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0960" y="0"/>
                </a:moveTo>
                <a:lnTo>
                  <a:pt x="0" y="0"/>
                </a:lnTo>
                <a:lnTo>
                  <a:pt x="12192" y="9144"/>
                </a:lnTo>
                <a:lnTo>
                  <a:pt x="76200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5" name="object 915"/>
          <p:cNvSpPr/>
          <p:nvPr/>
        </p:nvSpPr>
        <p:spPr>
          <a:xfrm>
            <a:off x="6196584" y="56484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6" name="object 916"/>
          <p:cNvSpPr/>
          <p:nvPr/>
        </p:nvSpPr>
        <p:spPr>
          <a:xfrm>
            <a:off x="6190488" y="5645403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70103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7" name="object 917"/>
          <p:cNvSpPr/>
          <p:nvPr/>
        </p:nvSpPr>
        <p:spPr>
          <a:xfrm>
            <a:off x="6184391" y="563930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0960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8" name="object 918"/>
          <p:cNvSpPr/>
          <p:nvPr/>
        </p:nvSpPr>
        <p:spPr>
          <a:xfrm>
            <a:off x="6172200" y="5621020"/>
            <a:ext cx="73660" cy="18415"/>
          </a:xfrm>
          <a:custGeom>
            <a:avLst/>
            <a:gdLst/>
            <a:ahLst/>
            <a:cxnLst/>
            <a:rect l="l" t="t" r="r" b="b"/>
            <a:pathLst>
              <a:path w="73660" h="18414">
                <a:moveTo>
                  <a:pt x="64008" y="0"/>
                </a:moveTo>
                <a:lnTo>
                  <a:pt x="0" y="0"/>
                </a:lnTo>
                <a:lnTo>
                  <a:pt x="12191" y="18287"/>
                </a:lnTo>
                <a:lnTo>
                  <a:pt x="73151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9" name="object 919"/>
          <p:cNvSpPr/>
          <p:nvPr/>
        </p:nvSpPr>
        <p:spPr>
          <a:xfrm>
            <a:off x="6184391" y="563930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0" name="object 920"/>
          <p:cNvSpPr/>
          <p:nvPr/>
        </p:nvSpPr>
        <p:spPr>
          <a:xfrm>
            <a:off x="6181344" y="5633211"/>
            <a:ext cx="64135" cy="6350"/>
          </a:xfrm>
          <a:custGeom>
            <a:avLst/>
            <a:gdLst/>
            <a:ahLst/>
            <a:cxnLst/>
            <a:rect l="l" t="t" r="r" b="b"/>
            <a:pathLst>
              <a:path w="64135" h="6350">
                <a:moveTo>
                  <a:pt x="60959" y="0"/>
                </a:moveTo>
                <a:lnTo>
                  <a:pt x="0" y="0"/>
                </a:lnTo>
                <a:lnTo>
                  <a:pt x="3047" y="6095"/>
                </a:lnTo>
                <a:lnTo>
                  <a:pt x="64007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1" name="object 921"/>
          <p:cNvSpPr/>
          <p:nvPr/>
        </p:nvSpPr>
        <p:spPr>
          <a:xfrm>
            <a:off x="6175247" y="5627115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4007" y="0"/>
                </a:moveTo>
                <a:lnTo>
                  <a:pt x="0" y="0"/>
                </a:lnTo>
                <a:lnTo>
                  <a:pt x="6096" y="6095"/>
                </a:lnTo>
                <a:lnTo>
                  <a:pt x="67055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2" name="object 922"/>
          <p:cNvSpPr/>
          <p:nvPr/>
        </p:nvSpPr>
        <p:spPr>
          <a:xfrm>
            <a:off x="6172200" y="562102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4008" y="0"/>
                </a:moveTo>
                <a:lnTo>
                  <a:pt x="0" y="0"/>
                </a:lnTo>
                <a:lnTo>
                  <a:pt x="3048" y="6095"/>
                </a:lnTo>
                <a:lnTo>
                  <a:pt x="67055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7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3" name="object 923"/>
          <p:cNvSpPr/>
          <p:nvPr/>
        </p:nvSpPr>
        <p:spPr>
          <a:xfrm>
            <a:off x="6169152" y="5605779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10" h="15239">
                <a:moveTo>
                  <a:pt x="64008" y="0"/>
                </a:moveTo>
                <a:lnTo>
                  <a:pt x="0" y="0"/>
                </a:lnTo>
                <a:lnTo>
                  <a:pt x="3048" y="15240"/>
                </a:lnTo>
                <a:lnTo>
                  <a:pt x="67056" y="15240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4" name="object 924"/>
          <p:cNvSpPr/>
          <p:nvPr/>
        </p:nvSpPr>
        <p:spPr>
          <a:xfrm>
            <a:off x="6172200" y="56210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5" name="object 925"/>
          <p:cNvSpPr/>
          <p:nvPr/>
        </p:nvSpPr>
        <p:spPr>
          <a:xfrm>
            <a:off x="6172200" y="5614923"/>
            <a:ext cx="64135" cy="6350"/>
          </a:xfrm>
          <a:custGeom>
            <a:avLst/>
            <a:gdLst/>
            <a:ahLst/>
            <a:cxnLst/>
            <a:rect l="l" t="t" r="r" b="b"/>
            <a:pathLst>
              <a:path w="64135" h="6350">
                <a:moveTo>
                  <a:pt x="60960" y="0"/>
                </a:moveTo>
                <a:lnTo>
                  <a:pt x="0" y="0"/>
                </a:lnTo>
                <a:lnTo>
                  <a:pt x="0" y="6095"/>
                </a:lnTo>
                <a:lnTo>
                  <a:pt x="64008" y="6095"/>
                </a:lnTo>
                <a:lnTo>
                  <a:pt x="6096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6" name="object 926"/>
          <p:cNvSpPr/>
          <p:nvPr/>
        </p:nvSpPr>
        <p:spPr>
          <a:xfrm>
            <a:off x="6169152" y="5605779"/>
            <a:ext cx="64135" cy="9525"/>
          </a:xfrm>
          <a:custGeom>
            <a:avLst/>
            <a:gdLst/>
            <a:ahLst/>
            <a:cxnLst/>
            <a:rect l="l" t="t" r="r" b="b"/>
            <a:pathLst>
              <a:path w="64135" h="9525">
                <a:moveTo>
                  <a:pt x="64008" y="0"/>
                </a:moveTo>
                <a:lnTo>
                  <a:pt x="0" y="0"/>
                </a:lnTo>
                <a:lnTo>
                  <a:pt x="3048" y="9144"/>
                </a:lnTo>
                <a:lnTo>
                  <a:pt x="64008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9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7" name="object 927"/>
          <p:cNvSpPr/>
          <p:nvPr/>
        </p:nvSpPr>
        <p:spPr>
          <a:xfrm>
            <a:off x="6166103" y="5584444"/>
            <a:ext cx="67310" cy="21590"/>
          </a:xfrm>
          <a:custGeom>
            <a:avLst/>
            <a:gdLst/>
            <a:ahLst/>
            <a:cxnLst/>
            <a:rect l="l" t="t" r="r" b="b"/>
            <a:pathLst>
              <a:path w="67310" h="21589">
                <a:moveTo>
                  <a:pt x="64008" y="0"/>
                </a:moveTo>
                <a:lnTo>
                  <a:pt x="0" y="0"/>
                </a:lnTo>
                <a:lnTo>
                  <a:pt x="3048" y="21335"/>
                </a:lnTo>
                <a:lnTo>
                  <a:pt x="67056" y="21335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8" name="object 928"/>
          <p:cNvSpPr/>
          <p:nvPr/>
        </p:nvSpPr>
        <p:spPr>
          <a:xfrm>
            <a:off x="6169152" y="5605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9" name="object 929"/>
          <p:cNvSpPr/>
          <p:nvPr/>
        </p:nvSpPr>
        <p:spPr>
          <a:xfrm>
            <a:off x="6166103" y="558520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0" name="object 930"/>
          <p:cNvSpPr/>
          <p:nvPr/>
        </p:nvSpPr>
        <p:spPr>
          <a:xfrm>
            <a:off x="5824728" y="47584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1" name="object 931"/>
          <p:cNvSpPr/>
          <p:nvPr/>
        </p:nvSpPr>
        <p:spPr>
          <a:xfrm>
            <a:off x="6126479" y="598220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2" name="object 932"/>
          <p:cNvSpPr/>
          <p:nvPr/>
        </p:nvSpPr>
        <p:spPr>
          <a:xfrm>
            <a:off x="6126479" y="5983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3" name="object 933"/>
          <p:cNvSpPr/>
          <p:nvPr/>
        </p:nvSpPr>
        <p:spPr>
          <a:xfrm>
            <a:off x="6181344" y="597763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6096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4" name="object 934"/>
          <p:cNvSpPr/>
          <p:nvPr/>
        </p:nvSpPr>
        <p:spPr>
          <a:xfrm>
            <a:off x="6181344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5" name="object 935"/>
          <p:cNvSpPr/>
          <p:nvPr/>
        </p:nvSpPr>
        <p:spPr>
          <a:xfrm>
            <a:off x="6239255" y="596849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12191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6" name="object 936"/>
          <p:cNvSpPr/>
          <p:nvPr/>
        </p:nvSpPr>
        <p:spPr>
          <a:xfrm>
            <a:off x="6239255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7" name="object 937"/>
          <p:cNvSpPr/>
          <p:nvPr/>
        </p:nvSpPr>
        <p:spPr>
          <a:xfrm>
            <a:off x="6239255" y="5971540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8" name="object 938"/>
          <p:cNvSpPr/>
          <p:nvPr/>
        </p:nvSpPr>
        <p:spPr>
          <a:xfrm>
            <a:off x="6269735" y="596544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5">
            <a:solidFill>
              <a:srgbClr val="09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9" name="object 939"/>
          <p:cNvSpPr/>
          <p:nvPr/>
        </p:nvSpPr>
        <p:spPr>
          <a:xfrm>
            <a:off x="6300215" y="5947155"/>
            <a:ext cx="125095" cy="15240"/>
          </a:xfrm>
          <a:custGeom>
            <a:avLst/>
            <a:gdLst/>
            <a:ahLst/>
            <a:cxnLst/>
            <a:rect l="l" t="t" r="r" b="b"/>
            <a:pathLst>
              <a:path w="125095" h="15239">
                <a:moveTo>
                  <a:pt x="124968" y="0"/>
                </a:moveTo>
                <a:lnTo>
                  <a:pt x="60960" y="0"/>
                </a:lnTo>
                <a:lnTo>
                  <a:pt x="0" y="15240"/>
                </a:lnTo>
                <a:lnTo>
                  <a:pt x="60960" y="15240"/>
                </a:lnTo>
                <a:lnTo>
                  <a:pt x="12496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0" name="object 940"/>
          <p:cNvSpPr/>
          <p:nvPr/>
        </p:nvSpPr>
        <p:spPr>
          <a:xfrm>
            <a:off x="6300215" y="596239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1" name="object 941"/>
          <p:cNvSpPr/>
          <p:nvPr/>
        </p:nvSpPr>
        <p:spPr>
          <a:xfrm>
            <a:off x="6336791" y="5630164"/>
            <a:ext cx="88900" cy="317500"/>
          </a:xfrm>
          <a:custGeom>
            <a:avLst/>
            <a:gdLst/>
            <a:ahLst/>
            <a:cxnLst/>
            <a:rect l="l" t="t" r="r" b="b"/>
            <a:pathLst>
              <a:path w="88900" h="317500">
                <a:moveTo>
                  <a:pt x="64008" y="0"/>
                </a:moveTo>
                <a:lnTo>
                  <a:pt x="0" y="0"/>
                </a:lnTo>
                <a:lnTo>
                  <a:pt x="24384" y="316992"/>
                </a:lnTo>
                <a:lnTo>
                  <a:pt x="88392" y="316992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2" name="object 942"/>
          <p:cNvSpPr/>
          <p:nvPr/>
        </p:nvSpPr>
        <p:spPr>
          <a:xfrm>
            <a:off x="6361176" y="59471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3" name="object 943"/>
          <p:cNvSpPr/>
          <p:nvPr/>
        </p:nvSpPr>
        <p:spPr>
          <a:xfrm>
            <a:off x="6348984" y="475767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4" name="object 944"/>
          <p:cNvSpPr/>
          <p:nvPr/>
        </p:nvSpPr>
        <p:spPr>
          <a:xfrm>
            <a:off x="6864095" y="5267452"/>
            <a:ext cx="73660" cy="45720"/>
          </a:xfrm>
          <a:custGeom>
            <a:avLst/>
            <a:gdLst/>
            <a:ahLst/>
            <a:cxnLst/>
            <a:rect l="l" t="t" r="r" b="b"/>
            <a:pathLst>
              <a:path w="73659" h="45720">
                <a:moveTo>
                  <a:pt x="73151" y="0"/>
                </a:moveTo>
                <a:lnTo>
                  <a:pt x="9144" y="0"/>
                </a:lnTo>
                <a:lnTo>
                  <a:pt x="0" y="45720"/>
                </a:lnTo>
                <a:lnTo>
                  <a:pt x="64007" y="45720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5" name="object 945"/>
          <p:cNvSpPr/>
          <p:nvPr/>
        </p:nvSpPr>
        <p:spPr>
          <a:xfrm>
            <a:off x="6864095" y="531240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6" name="object 946"/>
          <p:cNvSpPr/>
          <p:nvPr/>
        </p:nvSpPr>
        <p:spPr>
          <a:xfrm>
            <a:off x="6873240" y="5227828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59" h="40004">
                <a:moveTo>
                  <a:pt x="73151" y="0"/>
                </a:moveTo>
                <a:lnTo>
                  <a:pt x="9143" y="0"/>
                </a:lnTo>
                <a:lnTo>
                  <a:pt x="0" y="39624"/>
                </a:lnTo>
                <a:lnTo>
                  <a:pt x="64007" y="39624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7" name="object 947"/>
          <p:cNvSpPr/>
          <p:nvPr/>
        </p:nvSpPr>
        <p:spPr>
          <a:xfrm>
            <a:off x="6873240" y="52674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8" name="object 948"/>
          <p:cNvSpPr/>
          <p:nvPr/>
        </p:nvSpPr>
        <p:spPr>
          <a:xfrm>
            <a:off x="6882383" y="5191252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59" h="36829">
                <a:moveTo>
                  <a:pt x="73151" y="0"/>
                </a:moveTo>
                <a:lnTo>
                  <a:pt x="9144" y="0"/>
                </a:lnTo>
                <a:lnTo>
                  <a:pt x="0" y="36575"/>
                </a:lnTo>
                <a:lnTo>
                  <a:pt x="64008" y="36575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9" name="object 949"/>
          <p:cNvSpPr/>
          <p:nvPr/>
        </p:nvSpPr>
        <p:spPr>
          <a:xfrm>
            <a:off x="6882383" y="5227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0" name="object 950"/>
          <p:cNvSpPr/>
          <p:nvPr/>
        </p:nvSpPr>
        <p:spPr>
          <a:xfrm>
            <a:off x="6891528" y="5163820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76200" y="0"/>
                </a:moveTo>
                <a:lnTo>
                  <a:pt x="12192" y="0"/>
                </a:lnTo>
                <a:lnTo>
                  <a:pt x="0" y="27431"/>
                </a:lnTo>
                <a:lnTo>
                  <a:pt x="64007" y="27431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1" name="object 951"/>
          <p:cNvSpPr/>
          <p:nvPr/>
        </p:nvSpPr>
        <p:spPr>
          <a:xfrm>
            <a:off x="6891528" y="51912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2" name="object 952"/>
          <p:cNvSpPr/>
          <p:nvPr/>
        </p:nvSpPr>
        <p:spPr>
          <a:xfrm>
            <a:off x="6903719" y="5145532"/>
            <a:ext cx="73660" cy="18415"/>
          </a:xfrm>
          <a:custGeom>
            <a:avLst/>
            <a:gdLst/>
            <a:ahLst/>
            <a:cxnLst/>
            <a:rect l="l" t="t" r="r" b="b"/>
            <a:pathLst>
              <a:path w="73659" h="18414">
                <a:moveTo>
                  <a:pt x="73151" y="0"/>
                </a:moveTo>
                <a:lnTo>
                  <a:pt x="9144" y="0"/>
                </a:lnTo>
                <a:lnTo>
                  <a:pt x="0" y="18288"/>
                </a:lnTo>
                <a:lnTo>
                  <a:pt x="64007" y="18288"/>
                </a:lnTo>
                <a:lnTo>
                  <a:pt x="7315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3" name="object 953"/>
          <p:cNvSpPr/>
          <p:nvPr/>
        </p:nvSpPr>
        <p:spPr>
          <a:xfrm>
            <a:off x="6903719" y="51638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4" name="object 954"/>
          <p:cNvSpPr/>
          <p:nvPr/>
        </p:nvSpPr>
        <p:spPr>
          <a:xfrm>
            <a:off x="6912864" y="5130291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2191" y="0"/>
                </a:lnTo>
                <a:lnTo>
                  <a:pt x="0" y="15239"/>
                </a:lnTo>
                <a:lnTo>
                  <a:pt x="64007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5" name="object 955"/>
          <p:cNvSpPr/>
          <p:nvPr/>
        </p:nvSpPr>
        <p:spPr>
          <a:xfrm>
            <a:off x="6912864" y="5145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6" name="object 956"/>
          <p:cNvSpPr/>
          <p:nvPr/>
        </p:nvSpPr>
        <p:spPr>
          <a:xfrm>
            <a:off x="6925056" y="511810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1" y="0"/>
                </a:moveTo>
                <a:lnTo>
                  <a:pt x="9144" y="0"/>
                </a:lnTo>
                <a:lnTo>
                  <a:pt x="0" y="12192"/>
                </a:lnTo>
                <a:lnTo>
                  <a:pt x="64008" y="12192"/>
                </a:lnTo>
                <a:lnTo>
                  <a:pt x="73151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7" name="object 957"/>
          <p:cNvSpPr/>
          <p:nvPr/>
        </p:nvSpPr>
        <p:spPr>
          <a:xfrm>
            <a:off x="6925056" y="51302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8" name="object 958"/>
          <p:cNvSpPr/>
          <p:nvPr/>
        </p:nvSpPr>
        <p:spPr>
          <a:xfrm>
            <a:off x="6925056" y="5124196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6096" y="0"/>
                </a:lnTo>
                <a:lnTo>
                  <a:pt x="0" y="6095"/>
                </a:lnTo>
                <a:lnTo>
                  <a:pt x="64008" y="6095"/>
                </a:lnTo>
                <a:lnTo>
                  <a:pt x="67055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9" name="object 959"/>
          <p:cNvSpPr/>
          <p:nvPr/>
        </p:nvSpPr>
        <p:spPr>
          <a:xfrm>
            <a:off x="6931152" y="511810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3048" y="0"/>
                </a:lnTo>
                <a:lnTo>
                  <a:pt x="0" y="6095"/>
                </a:lnTo>
                <a:lnTo>
                  <a:pt x="60959" y="6095"/>
                </a:lnTo>
                <a:lnTo>
                  <a:pt x="67055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0" name="object 960"/>
          <p:cNvSpPr/>
          <p:nvPr/>
        </p:nvSpPr>
        <p:spPr>
          <a:xfrm>
            <a:off x="6934200" y="5105908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5240" y="0"/>
                </a:lnTo>
                <a:lnTo>
                  <a:pt x="0" y="12192"/>
                </a:lnTo>
                <a:lnTo>
                  <a:pt x="64007" y="12192"/>
                </a:lnTo>
                <a:lnTo>
                  <a:pt x="7620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1" name="object 961"/>
          <p:cNvSpPr/>
          <p:nvPr/>
        </p:nvSpPr>
        <p:spPr>
          <a:xfrm>
            <a:off x="6934200" y="5118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2" name="object 962"/>
          <p:cNvSpPr/>
          <p:nvPr/>
        </p:nvSpPr>
        <p:spPr>
          <a:xfrm>
            <a:off x="6934200" y="511200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9144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3" name="object 963"/>
          <p:cNvSpPr/>
          <p:nvPr/>
        </p:nvSpPr>
        <p:spPr>
          <a:xfrm>
            <a:off x="6943343" y="5105908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6096" y="0"/>
                </a:lnTo>
                <a:lnTo>
                  <a:pt x="0" y="6096"/>
                </a:lnTo>
                <a:lnTo>
                  <a:pt x="60959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4" name="object 964"/>
          <p:cNvSpPr/>
          <p:nvPr/>
        </p:nvSpPr>
        <p:spPr>
          <a:xfrm>
            <a:off x="6949440" y="5099811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1" y="0"/>
                </a:lnTo>
                <a:lnTo>
                  <a:pt x="0" y="6095"/>
                </a:lnTo>
                <a:lnTo>
                  <a:pt x="60959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5" name="object 965"/>
          <p:cNvSpPr/>
          <p:nvPr/>
        </p:nvSpPr>
        <p:spPr>
          <a:xfrm>
            <a:off x="6949440" y="510590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6" name="object 966"/>
          <p:cNvSpPr/>
          <p:nvPr/>
        </p:nvSpPr>
        <p:spPr>
          <a:xfrm>
            <a:off x="6961631" y="509371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40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7" name="object 967"/>
          <p:cNvSpPr/>
          <p:nvPr/>
        </p:nvSpPr>
        <p:spPr>
          <a:xfrm>
            <a:off x="6961631" y="50998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8" name="object 968"/>
          <p:cNvSpPr/>
          <p:nvPr/>
        </p:nvSpPr>
        <p:spPr>
          <a:xfrm>
            <a:off x="6976871" y="5087620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7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9" name="object 969"/>
          <p:cNvSpPr/>
          <p:nvPr/>
        </p:nvSpPr>
        <p:spPr>
          <a:xfrm>
            <a:off x="6976871" y="50937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0" name="object 970"/>
          <p:cNvSpPr/>
          <p:nvPr/>
        </p:nvSpPr>
        <p:spPr>
          <a:xfrm>
            <a:off x="6992111" y="5087620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15240" y="0"/>
                </a:lnTo>
                <a:lnTo>
                  <a:pt x="79248" y="0"/>
                </a:lnTo>
                <a:lnTo>
                  <a:pt x="64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1" name="object 971"/>
          <p:cNvSpPr/>
          <p:nvPr/>
        </p:nvSpPr>
        <p:spPr>
          <a:xfrm>
            <a:off x="6992111" y="5087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2" name="object 972"/>
          <p:cNvSpPr/>
          <p:nvPr/>
        </p:nvSpPr>
        <p:spPr>
          <a:xfrm>
            <a:off x="6827519" y="475767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3" name="object 973"/>
          <p:cNvSpPr/>
          <p:nvPr/>
        </p:nvSpPr>
        <p:spPr>
          <a:xfrm>
            <a:off x="7101840" y="4795011"/>
            <a:ext cx="167640" cy="326390"/>
          </a:xfrm>
          <a:custGeom>
            <a:avLst/>
            <a:gdLst/>
            <a:ahLst/>
            <a:cxnLst/>
            <a:rect l="l" t="t" r="r" b="b"/>
            <a:pathLst>
              <a:path w="167640" h="326389">
                <a:moveTo>
                  <a:pt x="167639" y="0"/>
                </a:moveTo>
                <a:lnTo>
                  <a:pt x="103631" y="0"/>
                </a:lnTo>
                <a:lnTo>
                  <a:pt x="0" y="326136"/>
                </a:lnTo>
                <a:lnTo>
                  <a:pt x="64007" y="326136"/>
                </a:lnTo>
                <a:lnTo>
                  <a:pt x="167639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4" name="object 974"/>
          <p:cNvSpPr/>
          <p:nvPr/>
        </p:nvSpPr>
        <p:spPr>
          <a:xfrm>
            <a:off x="7101840" y="51211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5" name="object 975"/>
          <p:cNvSpPr/>
          <p:nvPr/>
        </p:nvSpPr>
        <p:spPr>
          <a:xfrm>
            <a:off x="7043928" y="4731003"/>
            <a:ext cx="225551" cy="655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6" name="object 976"/>
          <p:cNvSpPr/>
          <p:nvPr/>
        </p:nvSpPr>
        <p:spPr>
          <a:xfrm>
            <a:off x="7738871" y="567283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15239" y="0"/>
                </a:moveTo>
                <a:lnTo>
                  <a:pt x="0" y="0"/>
                </a:lnTo>
                <a:lnTo>
                  <a:pt x="60959" y="0"/>
                </a:lnTo>
                <a:lnTo>
                  <a:pt x="79248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7" name="object 977"/>
          <p:cNvSpPr/>
          <p:nvPr/>
        </p:nvSpPr>
        <p:spPr>
          <a:xfrm>
            <a:off x="7754111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8" name="object 978"/>
          <p:cNvSpPr/>
          <p:nvPr/>
        </p:nvSpPr>
        <p:spPr>
          <a:xfrm>
            <a:off x="7720583" y="5669788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64008" y="0"/>
                </a:moveTo>
                <a:lnTo>
                  <a:pt x="0" y="0"/>
                </a:lnTo>
                <a:lnTo>
                  <a:pt x="18288" y="3048"/>
                </a:lnTo>
                <a:lnTo>
                  <a:pt x="79248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9" name="object 979"/>
          <p:cNvSpPr/>
          <p:nvPr/>
        </p:nvSpPr>
        <p:spPr>
          <a:xfrm>
            <a:off x="7738871" y="5672835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0" name="object 980"/>
          <p:cNvSpPr/>
          <p:nvPr/>
        </p:nvSpPr>
        <p:spPr>
          <a:xfrm>
            <a:off x="7705343" y="5663691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5239" y="6095"/>
                </a:lnTo>
                <a:lnTo>
                  <a:pt x="79248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1" name="object 981"/>
          <p:cNvSpPr/>
          <p:nvPr/>
        </p:nvSpPr>
        <p:spPr>
          <a:xfrm>
            <a:off x="7720583" y="5669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2" name="object 982"/>
          <p:cNvSpPr/>
          <p:nvPr/>
        </p:nvSpPr>
        <p:spPr>
          <a:xfrm>
            <a:off x="7690104" y="565454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7" y="0"/>
                </a:moveTo>
                <a:lnTo>
                  <a:pt x="0" y="0"/>
                </a:lnTo>
                <a:lnTo>
                  <a:pt x="15240" y="9143"/>
                </a:lnTo>
                <a:lnTo>
                  <a:pt x="79248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3" name="object 983"/>
          <p:cNvSpPr/>
          <p:nvPr/>
        </p:nvSpPr>
        <p:spPr>
          <a:xfrm>
            <a:off x="7705343" y="5663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4" name="object 984"/>
          <p:cNvSpPr/>
          <p:nvPr/>
        </p:nvSpPr>
        <p:spPr>
          <a:xfrm>
            <a:off x="7674864" y="564235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39" y="12192"/>
                </a:lnTo>
                <a:lnTo>
                  <a:pt x="79247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5" name="object 985"/>
          <p:cNvSpPr/>
          <p:nvPr/>
        </p:nvSpPr>
        <p:spPr>
          <a:xfrm>
            <a:off x="7690104" y="5654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6" name="object 986"/>
          <p:cNvSpPr/>
          <p:nvPr/>
        </p:nvSpPr>
        <p:spPr>
          <a:xfrm>
            <a:off x="7680959" y="564845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7" name="object 987"/>
          <p:cNvSpPr/>
          <p:nvPr/>
        </p:nvSpPr>
        <p:spPr>
          <a:xfrm>
            <a:off x="7674864" y="56423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8" name="object 988"/>
          <p:cNvSpPr/>
          <p:nvPr/>
        </p:nvSpPr>
        <p:spPr>
          <a:xfrm>
            <a:off x="7659623" y="563016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40" y="12192"/>
                </a:lnTo>
                <a:lnTo>
                  <a:pt x="79248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9" name="object 989"/>
          <p:cNvSpPr/>
          <p:nvPr/>
        </p:nvSpPr>
        <p:spPr>
          <a:xfrm>
            <a:off x="7674864" y="5642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0" name="object 990"/>
          <p:cNvSpPr/>
          <p:nvPr/>
        </p:nvSpPr>
        <p:spPr>
          <a:xfrm>
            <a:off x="7647431" y="5614923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8" y="0"/>
                </a:moveTo>
                <a:lnTo>
                  <a:pt x="0" y="0"/>
                </a:lnTo>
                <a:lnTo>
                  <a:pt x="12192" y="15239"/>
                </a:lnTo>
                <a:lnTo>
                  <a:pt x="76200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1" name="object 991"/>
          <p:cNvSpPr/>
          <p:nvPr/>
        </p:nvSpPr>
        <p:spPr>
          <a:xfrm>
            <a:off x="7659623" y="5630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2" name="object 992"/>
          <p:cNvSpPr/>
          <p:nvPr/>
        </p:nvSpPr>
        <p:spPr>
          <a:xfrm>
            <a:off x="7653528" y="56240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6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3" name="object 993"/>
          <p:cNvSpPr/>
          <p:nvPr/>
        </p:nvSpPr>
        <p:spPr>
          <a:xfrm>
            <a:off x="7647431" y="56149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8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4" name="object 994"/>
          <p:cNvSpPr/>
          <p:nvPr/>
        </p:nvSpPr>
        <p:spPr>
          <a:xfrm>
            <a:off x="7635240" y="559663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1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5" name="object 995"/>
          <p:cNvSpPr/>
          <p:nvPr/>
        </p:nvSpPr>
        <p:spPr>
          <a:xfrm>
            <a:off x="7647431" y="5614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6" name="object 996"/>
          <p:cNvSpPr/>
          <p:nvPr/>
        </p:nvSpPr>
        <p:spPr>
          <a:xfrm>
            <a:off x="7626095" y="5575300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60959" y="0"/>
                </a:moveTo>
                <a:lnTo>
                  <a:pt x="0" y="0"/>
                </a:lnTo>
                <a:lnTo>
                  <a:pt x="9144" y="21336"/>
                </a:lnTo>
                <a:lnTo>
                  <a:pt x="73151" y="21336"/>
                </a:lnTo>
                <a:lnTo>
                  <a:pt x="60959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7" name="object 997"/>
          <p:cNvSpPr/>
          <p:nvPr/>
        </p:nvSpPr>
        <p:spPr>
          <a:xfrm>
            <a:off x="7635240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8" name="object 998"/>
          <p:cNvSpPr/>
          <p:nvPr/>
        </p:nvSpPr>
        <p:spPr>
          <a:xfrm>
            <a:off x="7613904" y="5553964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64007" y="0"/>
                </a:moveTo>
                <a:lnTo>
                  <a:pt x="0" y="0"/>
                </a:lnTo>
                <a:lnTo>
                  <a:pt x="12192" y="21336"/>
                </a:lnTo>
                <a:lnTo>
                  <a:pt x="73151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9" name="object 999"/>
          <p:cNvSpPr/>
          <p:nvPr/>
        </p:nvSpPr>
        <p:spPr>
          <a:xfrm>
            <a:off x="7626095" y="557530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0" name="object 1000"/>
          <p:cNvSpPr/>
          <p:nvPr/>
        </p:nvSpPr>
        <p:spPr>
          <a:xfrm>
            <a:off x="7607807" y="5526532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60960" y="0"/>
                </a:moveTo>
                <a:lnTo>
                  <a:pt x="0" y="0"/>
                </a:lnTo>
                <a:lnTo>
                  <a:pt x="6096" y="27432"/>
                </a:lnTo>
                <a:lnTo>
                  <a:pt x="70103" y="27432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1" name="object 1001"/>
          <p:cNvSpPr/>
          <p:nvPr/>
        </p:nvSpPr>
        <p:spPr>
          <a:xfrm>
            <a:off x="7613904" y="5553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2" name="object 1002"/>
          <p:cNvSpPr/>
          <p:nvPr/>
        </p:nvSpPr>
        <p:spPr>
          <a:xfrm>
            <a:off x="7598664" y="54991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64007" y="0"/>
                </a:moveTo>
                <a:lnTo>
                  <a:pt x="0" y="0"/>
                </a:lnTo>
                <a:lnTo>
                  <a:pt x="9143" y="27431"/>
                </a:lnTo>
                <a:lnTo>
                  <a:pt x="70103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3" name="object 1003"/>
          <p:cNvSpPr/>
          <p:nvPr/>
        </p:nvSpPr>
        <p:spPr>
          <a:xfrm>
            <a:off x="7607807" y="552653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4" name="object 1004"/>
          <p:cNvSpPr/>
          <p:nvPr/>
        </p:nvSpPr>
        <p:spPr>
          <a:xfrm>
            <a:off x="7598664" y="549986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5" name="object 1005"/>
          <p:cNvSpPr/>
          <p:nvPr/>
        </p:nvSpPr>
        <p:spPr>
          <a:xfrm>
            <a:off x="7598664" y="51943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70103" y="0"/>
                </a:moveTo>
                <a:lnTo>
                  <a:pt x="9143" y="0"/>
                </a:lnTo>
                <a:lnTo>
                  <a:pt x="0" y="27431"/>
                </a:lnTo>
                <a:lnTo>
                  <a:pt x="64007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6" name="object 1006"/>
          <p:cNvSpPr/>
          <p:nvPr/>
        </p:nvSpPr>
        <p:spPr>
          <a:xfrm>
            <a:off x="7598664" y="522097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7" name="object 1007"/>
          <p:cNvSpPr/>
          <p:nvPr/>
        </p:nvSpPr>
        <p:spPr>
          <a:xfrm>
            <a:off x="7607807" y="5166867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70103" y="0"/>
                </a:moveTo>
                <a:lnTo>
                  <a:pt x="6096" y="0"/>
                </a:lnTo>
                <a:lnTo>
                  <a:pt x="0" y="27431"/>
                </a:lnTo>
                <a:lnTo>
                  <a:pt x="60960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8" name="object 1008"/>
          <p:cNvSpPr/>
          <p:nvPr/>
        </p:nvSpPr>
        <p:spPr>
          <a:xfrm>
            <a:off x="7607807" y="519430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9" name="object 1009"/>
          <p:cNvSpPr/>
          <p:nvPr/>
        </p:nvSpPr>
        <p:spPr>
          <a:xfrm>
            <a:off x="7613904" y="5145532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73151" y="0"/>
                </a:moveTo>
                <a:lnTo>
                  <a:pt x="12192" y="0"/>
                </a:lnTo>
                <a:lnTo>
                  <a:pt x="0" y="21336"/>
                </a:lnTo>
                <a:lnTo>
                  <a:pt x="64007" y="21336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0" name="object 1010"/>
          <p:cNvSpPr/>
          <p:nvPr/>
        </p:nvSpPr>
        <p:spPr>
          <a:xfrm>
            <a:off x="7613904" y="5166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1" name="object 1011"/>
          <p:cNvSpPr/>
          <p:nvPr/>
        </p:nvSpPr>
        <p:spPr>
          <a:xfrm>
            <a:off x="7626095" y="5124196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73151" y="0"/>
                </a:moveTo>
                <a:lnTo>
                  <a:pt x="9144" y="0"/>
                </a:lnTo>
                <a:lnTo>
                  <a:pt x="0" y="21335"/>
                </a:lnTo>
                <a:lnTo>
                  <a:pt x="60959" y="21335"/>
                </a:lnTo>
                <a:lnTo>
                  <a:pt x="7315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2" name="object 1012"/>
          <p:cNvSpPr/>
          <p:nvPr/>
        </p:nvSpPr>
        <p:spPr>
          <a:xfrm>
            <a:off x="7626095" y="514553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3" name="object 1013"/>
          <p:cNvSpPr/>
          <p:nvPr/>
        </p:nvSpPr>
        <p:spPr>
          <a:xfrm>
            <a:off x="7635240" y="5105908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1" y="0"/>
                </a:lnTo>
                <a:lnTo>
                  <a:pt x="0" y="18288"/>
                </a:lnTo>
                <a:lnTo>
                  <a:pt x="64007" y="18288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4" name="object 1014"/>
          <p:cNvSpPr/>
          <p:nvPr/>
        </p:nvSpPr>
        <p:spPr>
          <a:xfrm>
            <a:off x="7635240" y="5124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5" name="object 1015"/>
          <p:cNvSpPr/>
          <p:nvPr/>
        </p:nvSpPr>
        <p:spPr>
          <a:xfrm>
            <a:off x="7647431" y="50906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5240" y="0"/>
                </a:lnTo>
                <a:lnTo>
                  <a:pt x="0" y="15239"/>
                </a:lnTo>
                <a:lnTo>
                  <a:pt x="64008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6" name="object 1016"/>
          <p:cNvSpPr/>
          <p:nvPr/>
        </p:nvSpPr>
        <p:spPr>
          <a:xfrm>
            <a:off x="7647431" y="5105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7" name="object 1017"/>
          <p:cNvSpPr/>
          <p:nvPr/>
        </p:nvSpPr>
        <p:spPr>
          <a:xfrm>
            <a:off x="7647431" y="509676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8" name="object 1018"/>
          <p:cNvSpPr/>
          <p:nvPr/>
        </p:nvSpPr>
        <p:spPr>
          <a:xfrm>
            <a:off x="7653528" y="50906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9144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9" name="object 1019"/>
          <p:cNvSpPr/>
          <p:nvPr/>
        </p:nvSpPr>
        <p:spPr>
          <a:xfrm>
            <a:off x="7662671" y="5078476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2" y="0"/>
                </a:lnTo>
                <a:lnTo>
                  <a:pt x="0" y="12192"/>
                </a:lnTo>
                <a:lnTo>
                  <a:pt x="60959" y="12192"/>
                </a:lnTo>
                <a:lnTo>
                  <a:pt x="7620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0" name="object 1020"/>
          <p:cNvSpPr/>
          <p:nvPr/>
        </p:nvSpPr>
        <p:spPr>
          <a:xfrm>
            <a:off x="7662671" y="509066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1" name="object 1021"/>
          <p:cNvSpPr/>
          <p:nvPr/>
        </p:nvSpPr>
        <p:spPr>
          <a:xfrm>
            <a:off x="7662671" y="5084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5"/>
                </a:lnTo>
                <a:lnTo>
                  <a:pt x="60959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2" name="object 1022"/>
          <p:cNvSpPr/>
          <p:nvPr/>
        </p:nvSpPr>
        <p:spPr>
          <a:xfrm>
            <a:off x="7668768" y="5078476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3" name="object 1023"/>
          <p:cNvSpPr/>
          <p:nvPr/>
        </p:nvSpPr>
        <p:spPr>
          <a:xfrm>
            <a:off x="7674864" y="506628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7" y="0"/>
                </a:moveTo>
                <a:lnTo>
                  <a:pt x="15239" y="0"/>
                </a:lnTo>
                <a:lnTo>
                  <a:pt x="0" y="12192"/>
                </a:lnTo>
                <a:lnTo>
                  <a:pt x="64007" y="12192"/>
                </a:lnTo>
                <a:lnTo>
                  <a:pt x="7924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4" name="object 1024"/>
          <p:cNvSpPr/>
          <p:nvPr/>
        </p:nvSpPr>
        <p:spPr>
          <a:xfrm>
            <a:off x="7674864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5" name="object 1025"/>
          <p:cNvSpPr/>
          <p:nvPr/>
        </p:nvSpPr>
        <p:spPr>
          <a:xfrm>
            <a:off x="7674864" y="507237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6" name="object 1026"/>
          <p:cNvSpPr/>
          <p:nvPr/>
        </p:nvSpPr>
        <p:spPr>
          <a:xfrm>
            <a:off x="7684007" y="506628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7" name="object 1027"/>
          <p:cNvSpPr/>
          <p:nvPr/>
        </p:nvSpPr>
        <p:spPr>
          <a:xfrm>
            <a:off x="7690104" y="5057140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0"/>
                </a:moveTo>
                <a:lnTo>
                  <a:pt x="15240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8" name="object 1028"/>
          <p:cNvSpPr/>
          <p:nvPr/>
        </p:nvSpPr>
        <p:spPr>
          <a:xfrm>
            <a:off x="7690104" y="5066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9" name="object 1029"/>
          <p:cNvSpPr/>
          <p:nvPr/>
        </p:nvSpPr>
        <p:spPr>
          <a:xfrm>
            <a:off x="7705343" y="505104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82296" y="0"/>
                </a:moveTo>
                <a:lnTo>
                  <a:pt x="18287" y="0"/>
                </a:lnTo>
                <a:lnTo>
                  <a:pt x="0" y="6095"/>
                </a:lnTo>
                <a:lnTo>
                  <a:pt x="64007" y="6095"/>
                </a:lnTo>
                <a:lnTo>
                  <a:pt x="82296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0" name="object 1030"/>
          <p:cNvSpPr/>
          <p:nvPr/>
        </p:nvSpPr>
        <p:spPr>
          <a:xfrm>
            <a:off x="7705343" y="5057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1" name="object 1031"/>
          <p:cNvSpPr/>
          <p:nvPr/>
        </p:nvSpPr>
        <p:spPr>
          <a:xfrm>
            <a:off x="7723631" y="5047996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8" y="0"/>
                </a:moveTo>
                <a:lnTo>
                  <a:pt x="15240" y="0"/>
                </a:lnTo>
                <a:lnTo>
                  <a:pt x="0" y="3047"/>
                </a:lnTo>
                <a:lnTo>
                  <a:pt x="64008" y="3047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2" name="object 1032"/>
          <p:cNvSpPr/>
          <p:nvPr/>
        </p:nvSpPr>
        <p:spPr>
          <a:xfrm>
            <a:off x="7723631" y="5051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3" name="object 1033"/>
          <p:cNvSpPr/>
          <p:nvPr/>
        </p:nvSpPr>
        <p:spPr>
          <a:xfrm>
            <a:off x="7738871" y="5047996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18287" y="0"/>
                </a:lnTo>
                <a:lnTo>
                  <a:pt x="82296" y="0"/>
                </a:lnTo>
                <a:lnTo>
                  <a:pt x="640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4" name="object 1034"/>
          <p:cNvSpPr/>
          <p:nvPr/>
        </p:nvSpPr>
        <p:spPr>
          <a:xfrm>
            <a:off x="7738871" y="50479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5" name="object 1035"/>
          <p:cNvSpPr/>
          <p:nvPr/>
        </p:nvSpPr>
        <p:spPr>
          <a:xfrm>
            <a:off x="7754111" y="5982208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6" name="object 1036"/>
          <p:cNvSpPr/>
          <p:nvPr/>
        </p:nvSpPr>
        <p:spPr>
          <a:xfrm>
            <a:off x="7754111" y="5983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7" name="object 1037"/>
          <p:cNvSpPr/>
          <p:nvPr/>
        </p:nvSpPr>
        <p:spPr>
          <a:xfrm>
            <a:off x="7812023" y="597763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6096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8" name="object 1038"/>
          <p:cNvSpPr/>
          <p:nvPr/>
        </p:nvSpPr>
        <p:spPr>
          <a:xfrm>
            <a:off x="7812023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9" name="object 1039"/>
          <p:cNvSpPr/>
          <p:nvPr/>
        </p:nvSpPr>
        <p:spPr>
          <a:xfrm>
            <a:off x="7866888" y="5959347"/>
            <a:ext cx="116205" cy="15240"/>
          </a:xfrm>
          <a:custGeom>
            <a:avLst/>
            <a:gdLst/>
            <a:ahLst/>
            <a:cxnLst/>
            <a:rect l="l" t="t" r="r" b="b"/>
            <a:pathLst>
              <a:path w="116204" h="15239">
                <a:moveTo>
                  <a:pt x="115823" y="0"/>
                </a:moveTo>
                <a:lnTo>
                  <a:pt x="51815" y="0"/>
                </a:lnTo>
                <a:lnTo>
                  <a:pt x="0" y="15239"/>
                </a:lnTo>
                <a:lnTo>
                  <a:pt x="64007" y="15239"/>
                </a:lnTo>
                <a:lnTo>
                  <a:pt x="115823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0" name="object 1040"/>
          <p:cNvSpPr/>
          <p:nvPr/>
        </p:nvSpPr>
        <p:spPr>
          <a:xfrm>
            <a:off x="7866888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1" name="object 1041"/>
          <p:cNvSpPr/>
          <p:nvPr/>
        </p:nvSpPr>
        <p:spPr>
          <a:xfrm>
            <a:off x="7866888" y="59700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2" name="object 1042"/>
          <p:cNvSpPr/>
          <p:nvPr/>
        </p:nvSpPr>
        <p:spPr>
          <a:xfrm>
            <a:off x="7891271" y="5962396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3" name="object 1043"/>
          <p:cNvSpPr/>
          <p:nvPr/>
        </p:nvSpPr>
        <p:spPr>
          <a:xfrm>
            <a:off x="7918704" y="5941059"/>
            <a:ext cx="109855" cy="18415"/>
          </a:xfrm>
          <a:custGeom>
            <a:avLst/>
            <a:gdLst/>
            <a:ahLst/>
            <a:cxnLst/>
            <a:rect l="l" t="t" r="r" b="b"/>
            <a:pathLst>
              <a:path w="109854" h="18414">
                <a:moveTo>
                  <a:pt x="109727" y="0"/>
                </a:moveTo>
                <a:lnTo>
                  <a:pt x="48768" y="0"/>
                </a:lnTo>
                <a:lnTo>
                  <a:pt x="0" y="18287"/>
                </a:lnTo>
                <a:lnTo>
                  <a:pt x="64007" y="18287"/>
                </a:lnTo>
                <a:lnTo>
                  <a:pt x="10972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4" name="object 1044"/>
          <p:cNvSpPr/>
          <p:nvPr/>
        </p:nvSpPr>
        <p:spPr>
          <a:xfrm>
            <a:off x="7918704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5" name="object 1045"/>
          <p:cNvSpPr/>
          <p:nvPr/>
        </p:nvSpPr>
        <p:spPr>
          <a:xfrm>
            <a:off x="7918704" y="5953252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40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6" name="object 1046"/>
          <p:cNvSpPr/>
          <p:nvPr/>
        </p:nvSpPr>
        <p:spPr>
          <a:xfrm>
            <a:off x="7933943" y="594715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7" name="object 1047"/>
          <p:cNvSpPr/>
          <p:nvPr/>
        </p:nvSpPr>
        <p:spPr>
          <a:xfrm>
            <a:off x="7949183" y="5941059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8288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8" name="object 1048"/>
          <p:cNvSpPr/>
          <p:nvPr/>
        </p:nvSpPr>
        <p:spPr>
          <a:xfrm>
            <a:off x="7967471" y="5916676"/>
            <a:ext cx="106680" cy="24765"/>
          </a:xfrm>
          <a:custGeom>
            <a:avLst/>
            <a:gdLst/>
            <a:ahLst/>
            <a:cxnLst/>
            <a:rect l="l" t="t" r="r" b="b"/>
            <a:pathLst>
              <a:path w="106679" h="24764">
                <a:moveTo>
                  <a:pt x="106679" y="0"/>
                </a:moveTo>
                <a:lnTo>
                  <a:pt x="42672" y="0"/>
                </a:lnTo>
                <a:lnTo>
                  <a:pt x="0" y="24384"/>
                </a:lnTo>
                <a:lnTo>
                  <a:pt x="60959" y="24384"/>
                </a:lnTo>
                <a:lnTo>
                  <a:pt x="106679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9" name="object 1049"/>
          <p:cNvSpPr/>
          <p:nvPr/>
        </p:nvSpPr>
        <p:spPr>
          <a:xfrm>
            <a:off x="7967471" y="594105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0" name="object 1050"/>
          <p:cNvSpPr/>
          <p:nvPr/>
        </p:nvSpPr>
        <p:spPr>
          <a:xfrm>
            <a:off x="7967471" y="5928867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5" y="0"/>
                </a:lnTo>
                <a:lnTo>
                  <a:pt x="0" y="12191"/>
                </a:lnTo>
                <a:lnTo>
                  <a:pt x="60959" y="12191"/>
                </a:lnTo>
                <a:lnTo>
                  <a:pt x="85344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1" name="object 1051"/>
          <p:cNvSpPr/>
          <p:nvPr/>
        </p:nvSpPr>
        <p:spPr>
          <a:xfrm>
            <a:off x="7988807" y="5916676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6" y="0"/>
                </a:lnTo>
                <a:lnTo>
                  <a:pt x="0" y="12192"/>
                </a:lnTo>
                <a:lnTo>
                  <a:pt x="64008" y="12192"/>
                </a:lnTo>
                <a:lnTo>
                  <a:pt x="85344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2" name="object 1052"/>
          <p:cNvSpPr/>
          <p:nvPr/>
        </p:nvSpPr>
        <p:spPr>
          <a:xfrm>
            <a:off x="8010143" y="5886196"/>
            <a:ext cx="106680" cy="30480"/>
          </a:xfrm>
          <a:custGeom>
            <a:avLst/>
            <a:gdLst/>
            <a:ahLst/>
            <a:cxnLst/>
            <a:rect l="l" t="t" r="r" b="b"/>
            <a:pathLst>
              <a:path w="106679" h="30479">
                <a:moveTo>
                  <a:pt x="106679" y="0"/>
                </a:moveTo>
                <a:lnTo>
                  <a:pt x="42672" y="0"/>
                </a:lnTo>
                <a:lnTo>
                  <a:pt x="0" y="30479"/>
                </a:lnTo>
                <a:lnTo>
                  <a:pt x="64007" y="30479"/>
                </a:lnTo>
                <a:lnTo>
                  <a:pt x="10667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3" name="object 1053"/>
          <p:cNvSpPr/>
          <p:nvPr/>
        </p:nvSpPr>
        <p:spPr>
          <a:xfrm>
            <a:off x="8010143" y="5916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4" name="object 1054"/>
          <p:cNvSpPr/>
          <p:nvPr/>
        </p:nvSpPr>
        <p:spPr>
          <a:xfrm>
            <a:off x="8010143" y="5901435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5" y="0"/>
                </a:lnTo>
                <a:lnTo>
                  <a:pt x="0" y="15239"/>
                </a:lnTo>
                <a:lnTo>
                  <a:pt x="64007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5" name="object 1055"/>
          <p:cNvSpPr/>
          <p:nvPr/>
        </p:nvSpPr>
        <p:spPr>
          <a:xfrm>
            <a:off x="8031480" y="5886196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6" name="object 1056"/>
          <p:cNvSpPr/>
          <p:nvPr/>
        </p:nvSpPr>
        <p:spPr>
          <a:xfrm>
            <a:off x="8052816" y="5849620"/>
            <a:ext cx="104139" cy="36830"/>
          </a:xfrm>
          <a:custGeom>
            <a:avLst/>
            <a:gdLst/>
            <a:ahLst/>
            <a:cxnLst/>
            <a:rect l="l" t="t" r="r" b="b"/>
            <a:pathLst>
              <a:path w="104140" h="36829">
                <a:moveTo>
                  <a:pt x="103631" y="0"/>
                </a:moveTo>
                <a:lnTo>
                  <a:pt x="39624" y="0"/>
                </a:lnTo>
                <a:lnTo>
                  <a:pt x="0" y="36575"/>
                </a:lnTo>
                <a:lnTo>
                  <a:pt x="64007" y="36575"/>
                </a:lnTo>
                <a:lnTo>
                  <a:pt x="10363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7" name="object 1057"/>
          <p:cNvSpPr/>
          <p:nvPr/>
        </p:nvSpPr>
        <p:spPr>
          <a:xfrm>
            <a:off x="8052816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8" name="object 1058"/>
          <p:cNvSpPr/>
          <p:nvPr/>
        </p:nvSpPr>
        <p:spPr>
          <a:xfrm>
            <a:off x="8052816" y="5867908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5" y="0"/>
                </a:moveTo>
                <a:lnTo>
                  <a:pt x="21335" y="0"/>
                </a:lnTo>
                <a:lnTo>
                  <a:pt x="0" y="18288"/>
                </a:lnTo>
                <a:lnTo>
                  <a:pt x="64007" y="18288"/>
                </a:lnTo>
                <a:lnTo>
                  <a:pt x="8229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9" name="object 1059"/>
          <p:cNvSpPr/>
          <p:nvPr/>
        </p:nvSpPr>
        <p:spPr>
          <a:xfrm>
            <a:off x="8074152" y="58496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6" y="0"/>
                </a:moveTo>
                <a:lnTo>
                  <a:pt x="18288" y="0"/>
                </a:lnTo>
                <a:lnTo>
                  <a:pt x="0" y="18287"/>
                </a:lnTo>
                <a:lnTo>
                  <a:pt x="60959" y="18287"/>
                </a:lnTo>
                <a:lnTo>
                  <a:pt x="82296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0" name="object 1060"/>
          <p:cNvSpPr/>
          <p:nvPr/>
        </p:nvSpPr>
        <p:spPr>
          <a:xfrm>
            <a:off x="8092440" y="5806947"/>
            <a:ext cx="97790" cy="43180"/>
          </a:xfrm>
          <a:custGeom>
            <a:avLst/>
            <a:gdLst/>
            <a:ahLst/>
            <a:cxnLst/>
            <a:rect l="l" t="t" r="r" b="b"/>
            <a:pathLst>
              <a:path w="97790" h="43179">
                <a:moveTo>
                  <a:pt x="97535" y="0"/>
                </a:moveTo>
                <a:lnTo>
                  <a:pt x="33527" y="0"/>
                </a:lnTo>
                <a:lnTo>
                  <a:pt x="0" y="42671"/>
                </a:lnTo>
                <a:lnTo>
                  <a:pt x="64007" y="42671"/>
                </a:lnTo>
                <a:lnTo>
                  <a:pt x="97535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1" name="object 1061"/>
          <p:cNvSpPr/>
          <p:nvPr/>
        </p:nvSpPr>
        <p:spPr>
          <a:xfrm>
            <a:off x="8092440" y="5849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2" name="object 1062"/>
          <p:cNvSpPr/>
          <p:nvPr/>
        </p:nvSpPr>
        <p:spPr>
          <a:xfrm>
            <a:off x="8092440" y="5828284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8287" y="0"/>
                </a:lnTo>
                <a:lnTo>
                  <a:pt x="0" y="21336"/>
                </a:lnTo>
                <a:lnTo>
                  <a:pt x="64007" y="21336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3" name="object 1063"/>
          <p:cNvSpPr/>
          <p:nvPr/>
        </p:nvSpPr>
        <p:spPr>
          <a:xfrm>
            <a:off x="8110728" y="5806947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5240" y="0"/>
                </a:lnTo>
                <a:lnTo>
                  <a:pt x="0" y="21335"/>
                </a:lnTo>
                <a:lnTo>
                  <a:pt x="60960" y="21335"/>
                </a:lnTo>
                <a:lnTo>
                  <a:pt x="7924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4" name="object 1064"/>
          <p:cNvSpPr/>
          <p:nvPr/>
        </p:nvSpPr>
        <p:spPr>
          <a:xfrm>
            <a:off x="8125968" y="5761228"/>
            <a:ext cx="94615" cy="45720"/>
          </a:xfrm>
          <a:custGeom>
            <a:avLst/>
            <a:gdLst/>
            <a:ahLst/>
            <a:cxnLst/>
            <a:rect l="l" t="t" r="r" b="b"/>
            <a:pathLst>
              <a:path w="94615" h="45720">
                <a:moveTo>
                  <a:pt x="94487" y="0"/>
                </a:moveTo>
                <a:lnTo>
                  <a:pt x="33527" y="0"/>
                </a:lnTo>
                <a:lnTo>
                  <a:pt x="0" y="45720"/>
                </a:lnTo>
                <a:lnTo>
                  <a:pt x="64007" y="45720"/>
                </a:lnTo>
                <a:lnTo>
                  <a:pt x="9448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5" name="object 1065"/>
          <p:cNvSpPr/>
          <p:nvPr/>
        </p:nvSpPr>
        <p:spPr>
          <a:xfrm>
            <a:off x="8125968" y="5806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6" name="object 1066"/>
          <p:cNvSpPr/>
          <p:nvPr/>
        </p:nvSpPr>
        <p:spPr>
          <a:xfrm>
            <a:off x="8159495" y="5712459"/>
            <a:ext cx="88900" cy="48895"/>
          </a:xfrm>
          <a:custGeom>
            <a:avLst/>
            <a:gdLst/>
            <a:ahLst/>
            <a:cxnLst/>
            <a:rect l="l" t="t" r="r" b="b"/>
            <a:pathLst>
              <a:path w="88900" h="48895">
                <a:moveTo>
                  <a:pt x="88392" y="0"/>
                </a:moveTo>
                <a:lnTo>
                  <a:pt x="27431" y="0"/>
                </a:lnTo>
                <a:lnTo>
                  <a:pt x="0" y="48767"/>
                </a:lnTo>
                <a:lnTo>
                  <a:pt x="60959" y="48767"/>
                </a:lnTo>
                <a:lnTo>
                  <a:pt x="88392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7" name="object 1067"/>
          <p:cNvSpPr/>
          <p:nvPr/>
        </p:nvSpPr>
        <p:spPr>
          <a:xfrm>
            <a:off x="8159495" y="576122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8" name="object 1068"/>
          <p:cNvSpPr/>
          <p:nvPr/>
        </p:nvSpPr>
        <p:spPr>
          <a:xfrm>
            <a:off x="8186928" y="5660644"/>
            <a:ext cx="85725" cy="52069"/>
          </a:xfrm>
          <a:custGeom>
            <a:avLst/>
            <a:gdLst/>
            <a:ahLst/>
            <a:cxnLst/>
            <a:rect l="l" t="t" r="r" b="b"/>
            <a:pathLst>
              <a:path w="85725" h="52070">
                <a:moveTo>
                  <a:pt x="85344" y="0"/>
                </a:moveTo>
                <a:lnTo>
                  <a:pt x="21336" y="0"/>
                </a:lnTo>
                <a:lnTo>
                  <a:pt x="0" y="51815"/>
                </a:lnTo>
                <a:lnTo>
                  <a:pt x="60960" y="51815"/>
                </a:lnTo>
                <a:lnTo>
                  <a:pt x="85344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9" name="object 1069"/>
          <p:cNvSpPr/>
          <p:nvPr/>
        </p:nvSpPr>
        <p:spPr>
          <a:xfrm>
            <a:off x="8186928" y="571245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0" name="object 1070"/>
          <p:cNvSpPr/>
          <p:nvPr/>
        </p:nvSpPr>
        <p:spPr>
          <a:xfrm>
            <a:off x="8208264" y="5605779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82295" y="0"/>
                </a:moveTo>
                <a:lnTo>
                  <a:pt x="18287" y="0"/>
                </a:lnTo>
                <a:lnTo>
                  <a:pt x="0" y="54864"/>
                </a:lnTo>
                <a:lnTo>
                  <a:pt x="64007" y="54864"/>
                </a:lnTo>
                <a:lnTo>
                  <a:pt x="82295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1" name="object 1071"/>
          <p:cNvSpPr/>
          <p:nvPr/>
        </p:nvSpPr>
        <p:spPr>
          <a:xfrm>
            <a:off x="8208264" y="5660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2" name="object 1072"/>
          <p:cNvSpPr/>
          <p:nvPr/>
        </p:nvSpPr>
        <p:spPr>
          <a:xfrm>
            <a:off x="8226552" y="5547867"/>
            <a:ext cx="79375" cy="58419"/>
          </a:xfrm>
          <a:custGeom>
            <a:avLst/>
            <a:gdLst/>
            <a:ahLst/>
            <a:cxnLst/>
            <a:rect l="l" t="t" r="r" b="b"/>
            <a:pathLst>
              <a:path w="79375" h="58420">
                <a:moveTo>
                  <a:pt x="79248" y="0"/>
                </a:moveTo>
                <a:lnTo>
                  <a:pt x="15240" y="0"/>
                </a:lnTo>
                <a:lnTo>
                  <a:pt x="0" y="57911"/>
                </a:lnTo>
                <a:lnTo>
                  <a:pt x="64007" y="57911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3" name="object 1073"/>
          <p:cNvSpPr/>
          <p:nvPr/>
        </p:nvSpPr>
        <p:spPr>
          <a:xfrm>
            <a:off x="8226552" y="5605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4" name="object 1074"/>
          <p:cNvSpPr/>
          <p:nvPr/>
        </p:nvSpPr>
        <p:spPr>
          <a:xfrm>
            <a:off x="8241792" y="554862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5" name="object 1075"/>
          <p:cNvSpPr/>
          <p:nvPr/>
        </p:nvSpPr>
        <p:spPr>
          <a:xfrm>
            <a:off x="8217407" y="5078476"/>
            <a:ext cx="79375" cy="48895"/>
          </a:xfrm>
          <a:custGeom>
            <a:avLst/>
            <a:gdLst/>
            <a:ahLst/>
            <a:cxnLst/>
            <a:rect l="l" t="t" r="r" b="b"/>
            <a:pathLst>
              <a:path w="79375" h="48895">
                <a:moveTo>
                  <a:pt x="64008" y="0"/>
                </a:moveTo>
                <a:lnTo>
                  <a:pt x="0" y="0"/>
                </a:lnTo>
                <a:lnTo>
                  <a:pt x="15240" y="48768"/>
                </a:lnTo>
                <a:lnTo>
                  <a:pt x="79248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6" name="object 1076"/>
          <p:cNvSpPr/>
          <p:nvPr/>
        </p:nvSpPr>
        <p:spPr>
          <a:xfrm>
            <a:off x="8232647" y="512648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7" name="object 1077"/>
          <p:cNvSpPr/>
          <p:nvPr/>
        </p:nvSpPr>
        <p:spPr>
          <a:xfrm>
            <a:off x="8199119" y="5029708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5">
                <a:moveTo>
                  <a:pt x="64007" y="0"/>
                </a:moveTo>
                <a:lnTo>
                  <a:pt x="0" y="0"/>
                </a:lnTo>
                <a:lnTo>
                  <a:pt x="18287" y="48768"/>
                </a:lnTo>
                <a:lnTo>
                  <a:pt x="82296" y="48768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8" name="object 1078"/>
          <p:cNvSpPr/>
          <p:nvPr/>
        </p:nvSpPr>
        <p:spPr>
          <a:xfrm>
            <a:off x="8217407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9" name="object 1079"/>
          <p:cNvSpPr/>
          <p:nvPr/>
        </p:nvSpPr>
        <p:spPr>
          <a:xfrm>
            <a:off x="8177783" y="4983988"/>
            <a:ext cx="85725" cy="45720"/>
          </a:xfrm>
          <a:custGeom>
            <a:avLst/>
            <a:gdLst/>
            <a:ahLst/>
            <a:cxnLst/>
            <a:rect l="l" t="t" r="r" b="b"/>
            <a:pathLst>
              <a:path w="85725" h="45720">
                <a:moveTo>
                  <a:pt x="64008" y="0"/>
                </a:moveTo>
                <a:lnTo>
                  <a:pt x="0" y="0"/>
                </a:lnTo>
                <a:lnTo>
                  <a:pt x="21336" y="45719"/>
                </a:lnTo>
                <a:lnTo>
                  <a:pt x="85344" y="45719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0" name="object 1080"/>
          <p:cNvSpPr/>
          <p:nvPr/>
        </p:nvSpPr>
        <p:spPr>
          <a:xfrm>
            <a:off x="8199119" y="50297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1" name="object 1081"/>
          <p:cNvSpPr/>
          <p:nvPr/>
        </p:nvSpPr>
        <p:spPr>
          <a:xfrm>
            <a:off x="8153400" y="4941315"/>
            <a:ext cx="88900" cy="43180"/>
          </a:xfrm>
          <a:custGeom>
            <a:avLst/>
            <a:gdLst/>
            <a:ahLst/>
            <a:cxnLst/>
            <a:rect l="l" t="t" r="r" b="b"/>
            <a:pathLst>
              <a:path w="88900" h="43179">
                <a:moveTo>
                  <a:pt x="64007" y="0"/>
                </a:moveTo>
                <a:lnTo>
                  <a:pt x="0" y="0"/>
                </a:lnTo>
                <a:lnTo>
                  <a:pt x="24383" y="42671"/>
                </a:lnTo>
                <a:lnTo>
                  <a:pt x="88392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2" name="object 1082"/>
          <p:cNvSpPr/>
          <p:nvPr/>
        </p:nvSpPr>
        <p:spPr>
          <a:xfrm>
            <a:off x="8177783" y="4983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3" name="object 1083"/>
          <p:cNvSpPr/>
          <p:nvPr/>
        </p:nvSpPr>
        <p:spPr>
          <a:xfrm>
            <a:off x="8116823" y="4889500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4007" y="0"/>
                </a:moveTo>
                <a:lnTo>
                  <a:pt x="0" y="0"/>
                </a:lnTo>
                <a:lnTo>
                  <a:pt x="36575" y="51816"/>
                </a:lnTo>
                <a:lnTo>
                  <a:pt x="100583" y="51816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4" name="object 1084"/>
          <p:cNvSpPr/>
          <p:nvPr/>
        </p:nvSpPr>
        <p:spPr>
          <a:xfrm>
            <a:off x="8153400" y="4941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5" name="object 1085"/>
          <p:cNvSpPr/>
          <p:nvPr/>
        </p:nvSpPr>
        <p:spPr>
          <a:xfrm>
            <a:off x="8135111" y="4913884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64008" y="0"/>
                </a:moveTo>
                <a:lnTo>
                  <a:pt x="0" y="0"/>
                </a:lnTo>
                <a:lnTo>
                  <a:pt x="18288" y="27432"/>
                </a:lnTo>
                <a:lnTo>
                  <a:pt x="82296" y="27432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6" name="object 1086"/>
          <p:cNvSpPr/>
          <p:nvPr/>
        </p:nvSpPr>
        <p:spPr>
          <a:xfrm>
            <a:off x="8116823" y="4889500"/>
            <a:ext cx="82550" cy="24765"/>
          </a:xfrm>
          <a:custGeom>
            <a:avLst/>
            <a:gdLst/>
            <a:ahLst/>
            <a:cxnLst/>
            <a:rect l="l" t="t" r="r" b="b"/>
            <a:pathLst>
              <a:path w="82550" h="24764">
                <a:moveTo>
                  <a:pt x="64007" y="0"/>
                </a:moveTo>
                <a:lnTo>
                  <a:pt x="0" y="0"/>
                </a:lnTo>
                <a:lnTo>
                  <a:pt x="18287" y="24383"/>
                </a:lnTo>
                <a:lnTo>
                  <a:pt x="82296" y="24383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7" name="object 1087"/>
          <p:cNvSpPr/>
          <p:nvPr/>
        </p:nvSpPr>
        <p:spPr>
          <a:xfrm>
            <a:off x="8077200" y="4846828"/>
            <a:ext cx="104139" cy="43180"/>
          </a:xfrm>
          <a:custGeom>
            <a:avLst/>
            <a:gdLst/>
            <a:ahLst/>
            <a:cxnLst/>
            <a:rect l="l" t="t" r="r" b="b"/>
            <a:pathLst>
              <a:path w="104140" h="43179">
                <a:moveTo>
                  <a:pt x="64007" y="0"/>
                </a:moveTo>
                <a:lnTo>
                  <a:pt x="0" y="0"/>
                </a:lnTo>
                <a:lnTo>
                  <a:pt x="39624" y="42672"/>
                </a:lnTo>
                <a:lnTo>
                  <a:pt x="103631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8" name="object 1088"/>
          <p:cNvSpPr/>
          <p:nvPr/>
        </p:nvSpPr>
        <p:spPr>
          <a:xfrm>
            <a:off x="8116823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9" name="object 1089"/>
          <p:cNvSpPr/>
          <p:nvPr/>
        </p:nvSpPr>
        <p:spPr>
          <a:xfrm>
            <a:off x="8098535" y="4868164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0960" y="0"/>
                </a:moveTo>
                <a:lnTo>
                  <a:pt x="0" y="0"/>
                </a:lnTo>
                <a:lnTo>
                  <a:pt x="18288" y="21336"/>
                </a:lnTo>
                <a:lnTo>
                  <a:pt x="82296" y="21336"/>
                </a:lnTo>
                <a:lnTo>
                  <a:pt x="60960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0" name="object 1090"/>
          <p:cNvSpPr/>
          <p:nvPr/>
        </p:nvSpPr>
        <p:spPr>
          <a:xfrm>
            <a:off x="8077200" y="4846828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4007" y="0"/>
                </a:moveTo>
                <a:lnTo>
                  <a:pt x="0" y="0"/>
                </a:lnTo>
                <a:lnTo>
                  <a:pt x="21335" y="21336"/>
                </a:lnTo>
                <a:lnTo>
                  <a:pt x="82296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1" name="object 1091"/>
          <p:cNvSpPr/>
          <p:nvPr/>
        </p:nvSpPr>
        <p:spPr>
          <a:xfrm>
            <a:off x="8034528" y="4813300"/>
            <a:ext cx="106680" cy="33655"/>
          </a:xfrm>
          <a:custGeom>
            <a:avLst/>
            <a:gdLst/>
            <a:ahLst/>
            <a:cxnLst/>
            <a:rect l="l" t="t" r="r" b="b"/>
            <a:pathLst>
              <a:path w="106679" h="33654">
                <a:moveTo>
                  <a:pt x="64007" y="0"/>
                </a:moveTo>
                <a:lnTo>
                  <a:pt x="0" y="0"/>
                </a:lnTo>
                <a:lnTo>
                  <a:pt x="42672" y="33527"/>
                </a:lnTo>
                <a:lnTo>
                  <a:pt x="106679" y="33527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2" name="object 1092"/>
          <p:cNvSpPr/>
          <p:nvPr/>
        </p:nvSpPr>
        <p:spPr>
          <a:xfrm>
            <a:off x="8077200" y="4846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3" name="object 1093"/>
          <p:cNvSpPr/>
          <p:nvPr/>
        </p:nvSpPr>
        <p:spPr>
          <a:xfrm>
            <a:off x="8055864" y="4831588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4007" y="0"/>
                </a:moveTo>
                <a:lnTo>
                  <a:pt x="0" y="0"/>
                </a:lnTo>
                <a:lnTo>
                  <a:pt x="21335" y="15239"/>
                </a:lnTo>
                <a:lnTo>
                  <a:pt x="85343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4" name="object 1094"/>
          <p:cNvSpPr/>
          <p:nvPr/>
        </p:nvSpPr>
        <p:spPr>
          <a:xfrm>
            <a:off x="8034528" y="4813300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64007" y="0"/>
                </a:moveTo>
                <a:lnTo>
                  <a:pt x="0" y="0"/>
                </a:lnTo>
                <a:lnTo>
                  <a:pt x="21336" y="18287"/>
                </a:lnTo>
                <a:lnTo>
                  <a:pt x="85344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5" name="object 1095"/>
          <p:cNvSpPr/>
          <p:nvPr/>
        </p:nvSpPr>
        <p:spPr>
          <a:xfrm>
            <a:off x="7985759" y="4782820"/>
            <a:ext cx="113030" cy="30480"/>
          </a:xfrm>
          <a:custGeom>
            <a:avLst/>
            <a:gdLst/>
            <a:ahLst/>
            <a:cxnLst/>
            <a:rect l="l" t="t" r="r" b="b"/>
            <a:pathLst>
              <a:path w="113029" h="30479">
                <a:moveTo>
                  <a:pt x="64008" y="0"/>
                </a:moveTo>
                <a:lnTo>
                  <a:pt x="0" y="0"/>
                </a:lnTo>
                <a:lnTo>
                  <a:pt x="48768" y="30479"/>
                </a:lnTo>
                <a:lnTo>
                  <a:pt x="112775" y="30479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6" name="object 1096"/>
          <p:cNvSpPr/>
          <p:nvPr/>
        </p:nvSpPr>
        <p:spPr>
          <a:xfrm>
            <a:off x="8034528" y="4813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7" name="object 1097"/>
          <p:cNvSpPr/>
          <p:nvPr/>
        </p:nvSpPr>
        <p:spPr>
          <a:xfrm>
            <a:off x="8010143" y="4798059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7" y="0"/>
                </a:moveTo>
                <a:lnTo>
                  <a:pt x="0" y="0"/>
                </a:lnTo>
                <a:lnTo>
                  <a:pt x="24383" y="15239"/>
                </a:lnTo>
                <a:lnTo>
                  <a:pt x="88391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8" name="object 1098"/>
          <p:cNvSpPr/>
          <p:nvPr/>
        </p:nvSpPr>
        <p:spPr>
          <a:xfrm>
            <a:off x="7985759" y="4782820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8" y="0"/>
                </a:moveTo>
                <a:lnTo>
                  <a:pt x="0" y="0"/>
                </a:lnTo>
                <a:lnTo>
                  <a:pt x="24384" y="15239"/>
                </a:lnTo>
                <a:lnTo>
                  <a:pt x="88392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9" name="object 1099"/>
          <p:cNvSpPr/>
          <p:nvPr/>
        </p:nvSpPr>
        <p:spPr>
          <a:xfrm>
            <a:off x="7933943" y="4761484"/>
            <a:ext cx="116205" cy="21590"/>
          </a:xfrm>
          <a:custGeom>
            <a:avLst/>
            <a:gdLst/>
            <a:ahLst/>
            <a:cxnLst/>
            <a:rect l="l" t="t" r="r" b="b"/>
            <a:pathLst>
              <a:path w="116204" h="21589">
                <a:moveTo>
                  <a:pt x="64007" y="0"/>
                </a:moveTo>
                <a:lnTo>
                  <a:pt x="0" y="0"/>
                </a:lnTo>
                <a:lnTo>
                  <a:pt x="51815" y="21336"/>
                </a:lnTo>
                <a:lnTo>
                  <a:pt x="115824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0" name="object 1100"/>
          <p:cNvSpPr/>
          <p:nvPr/>
        </p:nvSpPr>
        <p:spPr>
          <a:xfrm>
            <a:off x="7985759" y="47828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1" name="object 1101"/>
          <p:cNvSpPr/>
          <p:nvPr/>
        </p:nvSpPr>
        <p:spPr>
          <a:xfrm>
            <a:off x="7967471" y="4776723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7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2" name="object 1102"/>
          <p:cNvSpPr/>
          <p:nvPr/>
        </p:nvSpPr>
        <p:spPr>
          <a:xfrm>
            <a:off x="7952231" y="4767579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0960" y="0"/>
                </a:moveTo>
                <a:lnTo>
                  <a:pt x="0" y="0"/>
                </a:lnTo>
                <a:lnTo>
                  <a:pt x="15240" y="9144"/>
                </a:lnTo>
                <a:lnTo>
                  <a:pt x="79248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3" name="object 1103"/>
          <p:cNvSpPr/>
          <p:nvPr/>
        </p:nvSpPr>
        <p:spPr>
          <a:xfrm>
            <a:off x="7933943" y="4761484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8287" y="6096"/>
                </a:lnTo>
                <a:lnTo>
                  <a:pt x="79248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4" name="object 1104"/>
          <p:cNvSpPr/>
          <p:nvPr/>
        </p:nvSpPr>
        <p:spPr>
          <a:xfrm>
            <a:off x="7876031" y="4743196"/>
            <a:ext cx="121920" cy="18415"/>
          </a:xfrm>
          <a:custGeom>
            <a:avLst/>
            <a:gdLst/>
            <a:ahLst/>
            <a:cxnLst/>
            <a:rect l="l" t="t" r="r" b="b"/>
            <a:pathLst>
              <a:path w="121920" h="18414">
                <a:moveTo>
                  <a:pt x="64008" y="0"/>
                </a:moveTo>
                <a:lnTo>
                  <a:pt x="0" y="0"/>
                </a:lnTo>
                <a:lnTo>
                  <a:pt x="57912" y="18287"/>
                </a:lnTo>
                <a:lnTo>
                  <a:pt x="121920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5" name="object 1105"/>
          <p:cNvSpPr/>
          <p:nvPr/>
        </p:nvSpPr>
        <p:spPr>
          <a:xfrm>
            <a:off x="7933943" y="4761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6" name="object 1106"/>
          <p:cNvSpPr/>
          <p:nvPr/>
        </p:nvSpPr>
        <p:spPr>
          <a:xfrm>
            <a:off x="7915656" y="4755388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8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7" name="object 1107"/>
          <p:cNvSpPr/>
          <p:nvPr/>
        </p:nvSpPr>
        <p:spPr>
          <a:xfrm>
            <a:off x="7897368" y="47492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0959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8" name="object 1108"/>
          <p:cNvSpPr/>
          <p:nvPr/>
        </p:nvSpPr>
        <p:spPr>
          <a:xfrm>
            <a:off x="7876031" y="4743196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21336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9" name="object 1109"/>
          <p:cNvSpPr/>
          <p:nvPr/>
        </p:nvSpPr>
        <p:spPr>
          <a:xfrm>
            <a:off x="7818119" y="4738623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0" name="object 1110"/>
          <p:cNvSpPr/>
          <p:nvPr/>
        </p:nvSpPr>
        <p:spPr>
          <a:xfrm>
            <a:off x="7876031" y="4743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1" name="object 1111"/>
          <p:cNvSpPr/>
          <p:nvPr/>
        </p:nvSpPr>
        <p:spPr>
          <a:xfrm>
            <a:off x="7848600" y="4741671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2" name="object 1112"/>
          <p:cNvSpPr/>
          <p:nvPr/>
        </p:nvSpPr>
        <p:spPr>
          <a:xfrm>
            <a:off x="7818119" y="473710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3" name="object 1113"/>
          <p:cNvSpPr/>
          <p:nvPr/>
        </p:nvSpPr>
        <p:spPr>
          <a:xfrm>
            <a:off x="7754111" y="473252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4" name="object 1114"/>
          <p:cNvSpPr/>
          <p:nvPr/>
        </p:nvSpPr>
        <p:spPr>
          <a:xfrm>
            <a:off x="7818119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5" name="object 1115"/>
          <p:cNvSpPr/>
          <p:nvPr/>
        </p:nvSpPr>
        <p:spPr>
          <a:xfrm>
            <a:off x="8775192" y="430047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6" name="object 1116"/>
          <p:cNvSpPr/>
          <p:nvPr/>
        </p:nvSpPr>
        <p:spPr>
          <a:xfrm>
            <a:off x="2145792" y="4273803"/>
            <a:ext cx="1182623" cy="17129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7" name="object 1117"/>
          <p:cNvSpPr/>
          <p:nvPr/>
        </p:nvSpPr>
        <p:spPr>
          <a:xfrm>
            <a:off x="3447288" y="4731003"/>
            <a:ext cx="1011936" cy="12527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8" name="object 1118"/>
          <p:cNvSpPr/>
          <p:nvPr/>
        </p:nvSpPr>
        <p:spPr>
          <a:xfrm>
            <a:off x="4620767" y="4731003"/>
            <a:ext cx="932688" cy="12252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9" name="object 1119"/>
          <p:cNvSpPr/>
          <p:nvPr/>
        </p:nvSpPr>
        <p:spPr>
          <a:xfrm>
            <a:off x="5699759" y="4301235"/>
            <a:ext cx="661415" cy="1682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0" name="object 1120"/>
          <p:cNvSpPr/>
          <p:nvPr/>
        </p:nvSpPr>
        <p:spPr>
          <a:xfrm>
            <a:off x="6513576" y="4731003"/>
            <a:ext cx="691896" cy="12252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1" name="object 1121"/>
          <p:cNvSpPr/>
          <p:nvPr/>
        </p:nvSpPr>
        <p:spPr>
          <a:xfrm>
            <a:off x="7248143" y="4731003"/>
            <a:ext cx="1011935" cy="12527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2" name="object 1122"/>
          <p:cNvSpPr/>
          <p:nvPr/>
        </p:nvSpPr>
        <p:spPr>
          <a:xfrm>
            <a:off x="8436864" y="4301235"/>
            <a:ext cx="338327" cy="165506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3" name="object 1123"/>
          <p:cNvSpPr/>
          <p:nvPr/>
        </p:nvSpPr>
        <p:spPr>
          <a:xfrm>
            <a:off x="2727960" y="5601208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4" name="object 1124"/>
          <p:cNvSpPr/>
          <p:nvPr/>
        </p:nvSpPr>
        <p:spPr>
          <a:xfrm>
            <a:off x="2755392" y="5602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5" name="object 1125"/>
          <p:cNvSpPr/>
          <p:nvPr/>
        </p:nvSpPr>
        <p:spPr>
          <a:xfrm>
            <a:off x="2703576" y="559815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6" name="object 1126"/>
          <p:cNvSpPr/>
          <p:nvPr/>
        </p:nvSpPr>
        <p:spPr>
          <a:xfrm>
            <a:off x="2727960" y="5599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7" name="object 1127"/>
          <p:cNvSpPr/>
          <p:nvPr/>
        </p:nvSpPr>
        <p:spPr>
          <a:xfrm>
            <a:off x="2679192" y="559206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8" name="object 1128"/>
          <p:cNvSpPr/>
          <p:nvPr/>
        </p:nvSpPr>
        <p:spPr>
          <a:xfrm>
            <a:off x="2703576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9" name="object 1129"/>
          <p:cNvSpPr/>
          <p:nvPr/>
        </p:nvSpPr>
        <p:spPr>
          <a:xfrm>
            <a:off x="2657855" y="557530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2"/>
                </a:lnTo>
                <a:lnTo>
                  <a:pt x="8534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0" name="object 1130"/>
          <p:cNvSpPr/>
          <p:nvPr/>
        </p:nvSpPr>
        <p:spPr>
          <a:xfrm>
            <a:off x="2679192" y="5587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1" name="object 1131"/>
          <p:cNvSpPr/>
          <p:nvPr/>
        </p:nvSpPr>
        <p:spPr>
          <a:xfrm>
            <a:off x="2670048" y="558139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0959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2" name="object 1132"/>
          <p:cNvSpPr/>
          <p:nvPr/>
        </p:nvSpPr>
        <p:spPr>
          <a:xfrm>
            <a:off x="2657855" y="55753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12192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3" name="object 1133"/>
          <p:cNvSpPr/>
          <p:nvPr/>
        </p:nvSpPr>
        <p:spPr>
          <a:xfrm>
            <a:off x="2636520" y="556310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2"/>
                </a:lnTo>
                <a:lnTo>
                  <a:pt x="8534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4" name="object 1134"/>
          <p:cNvSpPr/>
          <p:nvPr/>
        </p:nvSpPr>
        <p:spPr>
          <a:xfrm>
            <a:off x="2657855" y="5575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5" name="object 1135"/>
          <p:cNvSpPr/>
          <p:nvPr/>
        </p:nvSpPr>
        <p:spPr>
          <a:xfrm>
            <a:off x="2645664" y="5569203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64008" y="0"/>
                </a:moveTo>
                <a:lnTo>
                  <a:pt x="0" y="0"/>
                </a:lnTo>
                <a:lnTo>
                  <a:pt x="12192" y="6096"/>
                </a:lnTo>
                <a:lnTo>
                  <a:pt x="76200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6" name="object 1136"/>
          <p:cNvSpPr/>
          <p:nvPr/>
        </p:nvSpPr>
        <p:spPr>
          <a:xfrm>
            <a:off x="2636520" y="556310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3152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7" name="object 1137"/>
          <p:cNvSpPr/>
          <p:nvPr/>
        </p:nvSpPr>
        <p:spPr>
          <a:xfrm>
            <a:off x="2618232" y="55448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60960" y="0"/>
                </a:moveTo>
                <a:lnTo>
                  <a:pt x="0" y="0"/>
                </a:lnTo>
                <a:lnTo>
                  <a:pt x="18287" y="18287"/>
                </a:lnTo>
                <a:lnTo>
                  <a:pt x="82295" y="18287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8" name="object 1138"/>
          <p:cNvSpPr/>
          <p:nvPr/>
        </p:nvSpPr>
        <p:spPr>
          <a:xfrm>
            <a:off x="2636520" y="55631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9" name="object 1139"/>
          <p:cNvSpPr/>
          <p:nvPr/>
        </p:nvSpPr>
        <p:spPr>
          <a:xfrm>
            <a:off x="2627376" y="5553964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0" name="object 1140"/>
          <p:cNvSpPr/>
          <p:nvPr/>
        </p:nvSpPr>
        <p:spPr>
          <a:xfrm>
            <a:off x="2618232" y="5544820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0960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1" name="object 1141"/>
          <p:cNvSpPr/>
          <p:nvPr/>
        </p:nvSpPr>
        <p:spPr>
          <a:xfrm>
            <a:off x="2599944" y="5523484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8287" y="21336"/>
                </a:lnTo>
                <a:lnTo>
                  <a:pt x="79248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2" name="object 1142"/>
          <p:cNvSpPr/>
          <p:nvPr/>
        </p:nvSpPr>
        <p:spPr>
          <a:xfrm>
            <a:off x="2618232" y="554482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3" name="object 1143"/>
          <p:cNvSpPr/>
          <p:nvPr/>
        </p:nvSpPr>
        <p:spPr>
          <a:xfrm>
            <a:off x="2609088" y="5535676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0104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4" name="object 1144"/>
          <p:cNvSpPr/>
          <p:nvPr/>
        </p:nvSpPr>
        <p:spPr>
          <a:xfrm>
            <a:off x="2599944" y="552348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7" y="0"/>
                </a:moveTo>
                <a:lnTo>
                  <a:pt x="0" y="0"/>
                </a:lnTo>
                <a:lnTo>
                  <a:pt x="9143" y="12192"/>
                </a:lnTo>
                <a:lnTo>
                  <a:pt x="73151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5" name="object 1145"/>
          <p:cNvSpPr/>
          <p:nvPr/>
        </p:nvSpPr>
        <p:spPr>
          <a:xfrm>
            <a:off x="2584704" y="549910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7" y="0"/>
                </a:moveTo>
                <a:lnTo>
                  <a:pt x="0" y="0"/>
                </a:lnTo>
                <a:lnTo>
                  <a:pt x="15239" y="24383"/>
                </a:lnTo>
                <a:lnTo>
                  <a:pt x="79247" y="24383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6" name="object 1146"/>
          <p:cNvSpPr/>
          <p:nvPr/>
        </p:nvSpPr>
        <p:spPr>
          <a:xfrm>
            <a:off x="2599944" y="5523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7" name="object 1147"/>
          <p:cNvSpPr/>
          <p:nvPr/>
        </p:nvSpPr>
        <p:spPr>
          <a:xfrm>
            <a:off x="2569464" y="5471667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4008" y="0"/>
                </a:moveTo>
                <a:lnTo>
                  <a:pt x="0" y="0"/>
                </a:lnTo>
                <a:lnTo>
                  <a:pt x="15240" y="27431"/>
                </a:lnTo>
                <a:lnTo>
                  <a:pt x="79248" y="27431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8" name="object 1148"/>
          <p:cNvSpPr/>
          <p:nvPr/>
        </p:nvSpPr>
        <p:spPr>
          <a:xfrm>
            <a:off x="2584704" y="5499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9" name="object 1149"/>
          <p:cNvSpPr/>
          <p:nvPr/>
        </p:nvSpPr>
        <p:spPr>
          <a:xfrm>
            <a:off x="2557272" y="5438140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4">
                <a:moveTo>
                  <a:pt x="64007" y="0"/>
                </a:moveTo>
                <a:lnTo>
                  <a:pt x="0" y="0"/>
                </a:lnTo>
                <a:lnTo>
                  <a:pt x="12191" y="33528"/>
                </a:lnTo>
                <a:lnTo>
                  <a:pt x="76200" y="33528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0" name="object 1150"/>
          <p:cNvSpPr/>
          <p:nvPr/>
        </p:nvSpPr>
        <p:spPr>
          <a:xfrm>
            <a:off x="2569464" y="5471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1" name="object 1151"/>
          <p:cNvSpPr/>
          <p:nvPr/>
        </p:nvSpPr>
        <p:spPr>
          <a:xfrm>
            <a:off x="2548127" y="5398515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4">
                <a:moveTo>
                  <a:pt x="60960" y="0"/>
                </a:moveTo>
                <a:lnTo>
                  <a:pt x="0" y="0"/>
                </a:lnTo>
                <a:lnTo>
                  <a:pt x="9144" y="39623"/>
                </a:lnTo>
                <a:lnTo>
                  <a:pt x="73152" y="39623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2" name="object 1152"/>
          <p:cNvSpPr/>
          <p:nvPr/>
        </p:nvSpPr>
        <p:spPr>
          <a:xfrm>
            <a:off x="2557272" y="5438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3" name="object 1153"/>
          <p:cNvSpPr/>
          <p:nvPr/>
        </p:nvSpPr>
        <p:spPr>
          <a:xfrm>
            <a:off x="2538983" y="5355844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79">
                <a:moveTo>
                  <a:pt x="64008" y="0"/>
                </a:moveTo>
                <a:lnTo>
                  <a:pt x="0" y="0"/>
                </a:lnTo>
                <a:lnTo>
                  <a:pt x="9143" y="42671"/>
                </a:lnTo>
                <a:lnTo>
                  <a:pt x="70104" y="4267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4" name="object 1154"/>
          <p:cNvSpPr/>
          <p:nvPr/>
        </p:nvSpPr>
        <p:spPr>
          <a:xfrm>
            <a:off x="2548127" y="539851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5" name="object 1155"/>
          <p:cNvSpPr/>
          <p:nvPr/>
        </p:nvSpPr>
        <p:spPr>
          <a:xfrm>
            <a:off x="2529839" y="5304028"/>
            <a:ext cx="73660" cy="52069"/>
          </a:xfrm>
          <a:custGeom>
            <a:avLst/>
            <a:gdLst/>
            <a:ahLst/>
            <a:cxnLst/>
            <a:rect l="l" t="t" r="r" b="b"/>
            <a:pathLst>
              <a:path w="73660" h="52070">
                <a:moveTo>
                  <a:pt x="64008" y="0"/>
                </a:moveTo>
                <a:lnTo>
                  <a:pt x="0" y="0"/>
                </a:lnTo>
                <a:lnTo>
                  <a:pt x="9143" y="51816"/>
                </a:lnTo>
                <a:lnTo>
                  <a:pt x="73152" y="51816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6" name="object 1156"/>
          <p:cNvSpPr/>
          <p:nvPr/>
        </p:nvSpPr>
        <p:spPr>
          <a:xfrm>
            <a:off x="2538983" y="5355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7" name="object 1157"/>
          <p:cNvSpPr/>
          <p:nvPr/>
        </p:nvSpPr>
        <p:spPr>
          <a:xfrm>
            <a:off x="2526792" y="5249164"/>
            <a:ext cx="67310" cy="55244"/>
          </a:xfrm>
          <a:custGeom>
            <a:avLst/>
            <a:gdLst/>
            <a:ahLst/>
            <a:cxnLst/>
            <a:rect l="l" t="t" r="r" b="b"/>
            <a:pathLst>
              <a:path w="67310" h="55245">
                <a:moveTo>
                  <a:pt x="64007" y="0"/>
                </a:moveTo>
                <a:lnTo>
                  <a:pt x="0" y="0"/>
                </a:lnTo>
                <a:lnTo>
                  <a:pt x="3047" y="54863"/>
                </a:lnTo>
                <a:lnTo>
                  <a:pt x="67056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8" name="object 1158"/>
          <p:cNvSpPr/>
          <p:nvPr/>
        </p:nvSpPr>
        <p:spPr>
          <a:xfrm>
            <a:off x="2529839" y="53040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9" name="object 1159"/>
          <p:cNvSpPr/>
          <p:nvPr/>
        </p:nvSpPr>
        <p:spPr>
          <a:xfrm>
            <a:off x="2523744" y="5188203"/>
            <a:ext cx="67310" cy="60960"/>
          </a:xfrm>
          <a:custGeom>
            <a:avLst/>
            <a:gdLst/>
            <a:ahLst/>
            <a:cxnLst/>
            <a:rect l="l" t="t" r="r" b="b"/>
            <a:pathLst>
              <a:path w="67310" h="60960">
                <a:moveTo>
                  <a:pt x="64007" y="0"/>
                </a:moveTo>
                <a:lnTo>
                  <a:pt x="0" y="0"/>
                </a:lnTo>
                <a:lnTo>
                  <a:pt x="3048" y="60960"/>
                </a:lnTo>
                <a:lnTo>
                  <a:pt x="67056" y="60960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0" name="object 1160"/>
          <p:cNvSpPr/>
          <p:nvPr/>
        </p:nvSpPr>
        <p:spPr>
          <a:xfrm>
            <a:off x="2526792" y="5249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1" name="object 1161"/>
          <p:cNvSpPr/>
          <p:nvPr/>
        </p:nvSpPr>
        <p:spPr>
          <a:xfrm>
            <a:off x="2555748" y="5020564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2" name="object 1162"/>
          <p:cNvSpPr/>
          <p:nvPr/>
        </p:nvSpPr>
        <p:spPr>
          <a:xfrm>
            <a:off x="2523744" y="512419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3" name="object 1163"/>
          <p:cNvSpPr/>
          <p:nvPr/>
        </p:nvSpPr>
        <p:spPr>
          <a:xfrm>
            <a:off x="2563367" y="4929123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73151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4" name="object 1164"/>
          <p:cNvSpPr/>
          <p:nvPr/>
        </p:nvSpPr>
        <p:spPr>
          <a:xfrm>
            <a:off x="2526792" y="5020564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5" name="object 1165"/>
          <p:cNvSpPr/>
          <p:nvPr/>
        </p:nvSpPr>
        <p:spPr>
          <a:xfrm>
            <a:off x="2535935" y="4892547"/>
            <a:ext cx="70485" cy="36830"/>
          </a:xfrm>
          <a:custGeom>
            <a:avLst/>
            <a:gdLst/>
            <a:ahLst/>
            <a:cxnLst/>
            <a:rect l="l" t="t" r="r" b="b"/>
            <a:pathLst>
              <a:path w="70485" h="36829">
                <a:moveTo>
                  <a:pt x="70103" y="0"/>
                </a:moveTo>
                <a:lnTo>
                  <a:pt x="6095" y="0"/>
                </a:lnTo>
                <a:lnTo>
                  <a:pt x="0" y="36575"/>
                </a:lnTo>
                <a:lnTo>
                  <a:pt x="64007" y="36575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6" name="object 1166"/>
          <p:cNvSpPr/>
          <p:nvPr/>
        </p:nvSpPr>
        <p:spPr>
          <a:xfrm>
            <a:off x="2535935" y="49291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7" name="object 1167"/>
          <p:cNvSpPr/>
          <p:nvPr/>
        </p:nvSpPr>
        <p:spPr>
          <a:xfrm>
            <a:off x="2542032" y="4855971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60" h="36829">
                <a:moveTo>
                  <a:pt x="73151" y="0"/>
                </a:moveTo>
                <a:lnTo>
                  <a:pt x="9143" y="0"/>
                </a:lnTo>
                <a:lnTo>
                  <a:pt x="0" y="36575"/>
                </a:lnTo>
                <a:lnTo>
                  <a:pt x="64007" y="36575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8" name="object 1168"/>
          <p:cNvSpPr/>
          <p:nvPr/>
        </p:nvSpPr>
        <p:spPr>
          <a:xfrm>
            <a:off x="2542032" y="4892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9" name="object 1169"/>
          <p:cNvSpPr/>
          <p:nvPr/>
        </p:nvSpPr>
        <p:spPr>
          <a:xfrm>
            <a:off x="2551176" y="4825491"/>
            <a:ext cx="73660" cy="30480"/>
          </a:xfrm>
          <a:custGeom>
            <a:avLst/>
            <a:gdLst/>
            <a:ahLst/>
            <a:cxnLst/>
            <a:rect l="l" t="t" r="r" b="b"/>
            <a:pathLst>
              <a:path w="73660" h="30479">
                <a:moveTo>
                  <a:pt x="73151" y="0"/>
                </a:moveTo>
                <a:lnTo>
                  <a:pt x="12192" y="0"/>
                </a:lnTo>
                <a:lnTo>
                  <a:pt x="0" y="30479"/>
                </a:lnTo>
                <a:lnTo>
                  <a:pt x="64007" y="30479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0" name="object 1170"/>
          <p:cNvSpPr/>
          <p:nvPr/>
        </p:nvSpPr>
        <p:spPr>
          <a:xfrm>
            <a:off x="2551176" y="48559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1" name="object 1171"/>
          <p:cNvSpPr/>
          <p:nvPr/>
        </p:nvSpPr>
        <p:spPr>
          <a:xfrm>
            <a:off x="2563367" y="4798059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73151" y="0"/>
                </a:moveTo>
                <a:lnTo>
                  <a:pt x="9143" y="0"/>
                </a:lnTo>
                <a:lnTo>
                  <a:pt x="0" y="27431"/>
                </a:lnTo>
                <a:lnTo>
                  <a:pt x="60959" y="27431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2" name="object 1172"/>
          <p:cNvSpPr/>
          <p:nvPr/>
        </p:nvSpPr>
        <p:spPr>
          <a:xfrm>
            <a:off x="2563367" y="4825491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3" name="object 1173"/>
          <p:cNvSpPr/>
          <p:nvPr/>
        </p:nvSpPr>
        <p:spPr>
          <a:xfrm>
            <a:off x="2572511" y="4764532"/>
            <a:ext cx="82550" cy="33655"/>
          </a:xfrm>
          <a:custGeom>
            <a:avLst/>
            <a:gdLst/>
            <a:ahLst/>
            <a:cxnLst/>
            <a:rect l="l" t="t" r="r" b="b"/>
            <a:pathLst>
              <a:path w="82550" h="33654">
                <a:moveTo>
                  <a:pt x="82295" y="0"/>
                </a:moveTo>
                <a:lnTo>
                  <a:pt x="18287" y="0"/>
                </a:lnTo>
                <a:lnTo>
                  <a:pt x="0" y="33528"/>
                </a:lnTo>
                <a:lnTo>
                  <a:pt x="64007" y="33528"/>
                </a:lnTo>
                <a:lnTo>
                  <a:pt x="82295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4" name="object 1174"/>
          <p:cNvSpPr/>
          <p:nvPr/>
        </p:nvSpPr>
        <p:spPr>
          <a:xfrm>
            <a:off x="2572511" y="47980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5" name="object 1175"/>
          <p:cNvSpPr/>
          <p:nvPr/>
        </p:nvSpPr>
        <p:spPr>
          <a:xfrm>
            <a:off x="2590800" y="4734052"/>
            <a:ext cx="85725" cy="30480"/>
          </a:xfrm>
          <a:custGeom>
            <a:avLst/>
            <a:gdLst/>
            <a:ahLst/>
            <a:cxnLst/>
            <a:rect l="l" t="t" r="r" b="b"/>
            <a:pathLst>
              <a:path w="85725" h="30479">
                <a:moveTo>
                  <a:pt x="85343" y="0"/>
                </a:moveTo>
                <a:lnTo>
                  <a:pt x="21336" y="0"/>
                </a:lnTo>
                <a:lnTo>
                  <a:pt x="0" y="30480"/>
                </a:lnTo>
                <a:lnTo>
                  <a:pt x="64007" y="30480"/>
                </a:lnTo>
                <a:lnTo>
                  <a:pt x="85343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6" name="object 1176"/>
          <p:cNvSpPr/>
          <p:nvPr/>
        </p:nvSpPr>
        <p:spPr>
          <a:xfrm>
            <a:off x="2590800" y="4764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7" name="object 1177"/>
          <p:cNvSpPr/>
          <p:nvPr/>
        </p:nvSpPr>
        <p:spPr>
          <a:xfrm>
            <a:off x="2612135" y="4709667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0"/>
                </a:moveTo>
                <a:lnTo>
                  <a:pt x="21336" y="0"/>
                </a:lnTo>
                <a:lnTo>
                  <a:pt x="0" y="24383"/>
                </a:lnTo>
                <a:lnTo>
                  <a:pt x="64007" y="24383"/>
                </a:lnTo>
                <a:lnTo>
                  <a:pt x="8534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8" name="object 1178"/>
          <p:cNvSpPr/>
          <p:nvPr/>
        </p:nvSpPr>
        <p:spPr>
          <a:xfrm>
            <a:off x="2612135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9" name="object 1179"/>
          <p:cNvSpPr/>
          <p:nvPr/>
        </p:nvSpPr>
        <p:spPr>
          <a:xfrm>
            <a:off x="2612135" y="4721859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73151" y="0"/>
                </a:moveTo>
                <a:lnTo>
                  <a:pt x="9143" y="0"/>
                </a:lnTo>
                <a:lnTo>
                  <a:pt x="0" y="12191"/>
                </a:lnTo>
                <a:lnTo>
                  <a:pt x="64007" y="12191"/>
                </a:lnTo>
                <a:lnTo>
                  <a:pt x="73151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0" name="object 1180"/>
          <p:cNvSpPr/>
          <p:nvPr/>
        </p:nvSpPr>
        <p:spPr>
          <a:xfrm>
            <a:off x="2621279" y="4709667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2" y="0"/>
                </a:lnTo>
                <a:lnTo>
                  <a:pt x="0" y="12191"/>
                </a:lnTo>
                <a:lnTo>
                  <a:pt x="64007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1" name="object 1181"/>
          <p:cNvSpPr/>
          <p:nvPr/>
        </p:nvSpPr>
        <p:spPr>
          <a:xfrm>
            <a:off x="2633472" y="4691379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85343" y="0"/>
                </a:moveTo>
                <a:lnTo>
                  <a:pt x="24383" y="0"/>
                </a:lnTo>
                <a:lnTo>
                  <a:pt x="0" y="18288"/>
                </a:lnTo>
                <a:lnTo>
                  <a:pt x="64007" y="18288"/>
                </a:lnTo>
                <a:lnTo>
                  <a:pt x="8534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2" name="object 1182"/>
          <p:cNvSpPr/>
          <p:nvPr/>
        </p:nvSpPr>
        <p:spPr>
          <a:xfrm>
            <a:off x="2633472" y="4709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3" name="object 1183"/>
          <p:cNvSpPr/>
          <p:nvPr/>
        </p:nvSpPr>
        <p:spPr>
          <a:xfrm>
            <a:off x="2633472" y="4703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4" name="object 1184"/>
          <p:cNvSpPr/>
          <p:nvPr/>
        </p:nvSpPr>
        <p:spPr>
          <a:xfrm>
            <a:off x="2639567" y="4697476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5" name="object 1185"/>
          <p:cNvSpPr/>
          <p:nvPr/>
        </p:nvSpPr>
        <p:spPr>
          <a:xfrm>
            <a:off x="2648711" y="469137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6" name="object 1186"/>
          <p:cNvSpPr/>
          <p:nvPr/>
        </p:nvSpPr>
        <p:spPr>
          <a:xfrm>
            <a:off x="2657855" y="4676140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88392" y="0"/>
                </a:moveTo>
                <a:lnTo>
                  <a:pt x="24383" y="0"/>
                </a:lnTo>
                <a:lnTo>
                  <a:pt x="0" y="15240"/>
                </a:lnTo>
                <a:lnTo>
                  <a:pt x="60960" y="15240"/>
                </a:lnTo>
                <a:lnTo>
                  <a:pt x="88392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7" name="object 1187"/>
          <p:cNvSpPr/>
          <p:nvPr/>
        </p:nvSpPr>
        <p:spPr>
          <a:xfrm>
            <a:off x="2657855" y="469137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8" name="object 1188"/>
          <p:cNvSpPr/>
          <p:nvPr/>
        </p:nvSpPr>
        <p:spPr>
          <a:xfrm>
            <a:off x="2657855" y="468528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6095" y="0"/>
                </a:lnTo>
                <a:lnTo>
                  <a:pt x="0" y="6096"/>
                </a:lnTo>
                <a:lnTo>
                  <a:pt x="60960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9" name="object 1189"/>
          <p:cNvSpPr/>
          <p:nvPr/>
        </p:nvSpPr>
        <p:spPr>
          <a:xfrm>
            <a:off x="2663951" y="468223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2" y="0"/>
                </a:moveTo>
                <a:lnTo>
                  <a:pt x="9143" y="0"/>
                </a:lnTo>
                <a:lnTo>
                  <a:pt x="0" y="3047"/>
                </a:lnTo>
                <a:lnTo>
                  <a:pt x="64008" y="3047"/>
                </a:lnTo>
                <a:lnTo>
                  <a:pt x="73152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0" name="object 1190"/>
          <p:cNvSpPr/>
          <p:nvPr/>
        </p:nvSpPr>
        <p:spPr>
          <a:xfrm>
            <a:off x="2673095" y="467614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2" y="0"/>
                </a:moveTo>
                <a:lnTo>
                  <a:pt x="9143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2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1" name="object 1191"/>
          <p:cNvSpPr/>
          <p:nvPr/>
        </p:nvSpPr>
        <p:spPr>
          <a:xfrm>
            <a:off x="2682239" y="467004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12191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2" name="object 1192"/>
          <p:cNvSpPr/>
          <p:nvPr/>
        </p:nvSpPr>
        <p:spPr>
          <a:xfrm>
            <a:off x="2682239" y="4676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3" name="object 1193"/>
          <p:cNvSpPr/>
          <p:nvPr/>
        </p:nvSpPr>
        <p:spPr>
          <a:xfrm>
            <a:off x="2682239" y="4670044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2" y="0"/>
                </a:lnTo>
                <a:lnTo>
                  <a:pt x="0" y="6095"/>
                </a:lnTo>
                <a:lnTo>
                  <a:pt x="64008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4" name="object 1194"/>
          <p:cNvSpPr/>
          <p:nvPr/>
        </p:nvSpPr>
        <p:spPr>
          <a:xfrm>
            <a:off x="2694432" y="4663947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40" y="0"/>
                </a:lnTo>
                <a:lnTo>
                  <a:pt x="0" y="6095"/>
                </a:lnTo>
                <a:lnTo>
                  <a:pt x="64007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5" name="object 1195"/>
          <p:cNvSpPr/>
          <p:nvPr/>
        </p:nvSpPr>
        <p:spPr>
          <a:xfrm>
            <a:off x="2709672" y="4660900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6" name="object 1196"/>
          <p:cNvSpPr/>
          <p:nvPr/>
        </p:nvSpPr>
        <p:spPr>
          <a:xfrm>
            <a:off x="2709672" y="4663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7" name="object 1197"/>
          <p:cNvSpPr/>
          <p:nvPr/>
        </p:nvSpPr>
        <p:spPr>
          <a:xfrm>
            <a:off x="2737104" y="4657852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8" name="object 1198"/>
          <p:cNvSpPr/>
          <p:nvPr/>
        </p:nvSpPr>
        <p:spPr>
          <a:xfrm>
            <a:off x="2737104" y="46578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9" name="object 1199"/>
          <p:cNvSpPr/>
          <p:nvPr/>
        </p:nvSpPr>
        <p:spPr>
          <a:xfrm>
            <a:off x="2983992" y="4788915"/>
            <a:ext cx="396240" cy="100965"/>
          </a:xfrm>
          <a:custGeom>
            <a:avLst/>
            <a:gdLst/>
            <a:ahLst/>
            <a:cxnLst/>
            <a:rect l="l" t="t" r="r" b="b"/>
            <a:pathLst>
              <a:path w="396239" h="100964">
                <a:moveTo>
                  <a:pt x="396240" y="0"/>
                </a:moveTo>
                <a:lnTo>
                  <a:pt x="332231" y="0"/>
                </a:lnTo>
                <a:lnTo>
                  <a:pt x="0" y="100583"/>
                </a:lnTo>
                <a:lnTo>
                  <a:pt x="64007" y="100583"/>
                </a:lnTo>
                <a:lnTo>
                  <a:pt x="396240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0" name="object 1200"/>
          <p:cNvSpPr/>
          <p:nvPr/>
        </p:nvSpPr>
        <p:spPr>
          <a:xfrm>
            <a:off x="2983992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1" name="object 1201"/>
          <p:cNvSpPr/>
          <p:nvPr/>
        </p:nvSpPr>
        <p:spPr>
          <a:xfrm>
            <a:off x="3300984" y="4724908"/>
            <a:ext cx="79375" cy="64135"/>
          </a:xfrm>
          <a:custGeom>
            <a:avLst/>
            <a:gdLst/>
            <a:ahLst/>
            <a:cxnLst/>
            <a:rect l="l" t="t" r="r" b="b"/>
            <a:pathLst>
              <a:path w="79375" h="64135">
                <a:moveTo>
                  <a:pt x="64007" y="0"/>
                </a:moveTo>
                <a:lnTo>
                  <a:pt x="0" y="0"/>
                </a:lnTo>
                <a:lnTo>
                  <a:pt x="15239" y="64008"/>
                </a:lnTo>
                <a:lnTo>
                  <a:pt x="79248" y="64008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2" name="object 1202"/>
          <p:cNvSpPr/>
          <p:nvPr/>
        </p:nvSpPr>
        <p:spPr>
          <a:xfrm>
            <a:off x="3316223" y="4788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3" name="object 1203"/>
          <p:cNvSpPr/>
          <p:nvPr/>
        </p:nvSpPr>
        <p:spPr>
          <a:xfrm>
            <a:off x="3282696" y="4666996"/>
            <a:ext cx="82550" cy="58419"/>
          </a:xfrm>
          <a:custGeom>
            <a:avLst/>
            <a:gdLst/>
            <a:ahLst/>
            <a:cxnLst/>
            <a:rect l="l" t="t" r="r" b="b"/>
            <a:pathLst>
              <a:path w="82550" h="58420">
                <a:moveTo>
                  <a:pt x="60959" y="0"/>
                </a:moveTo>
                <a:lnTo>
                  <a:pt x="0" y="0"/>
                </a:lnTo>
                <a:lnTo>
                  <a:pt x="18287" y="57911"/>
                </a:lnTo>
                <a:lnTo>
                  <a:pt x="82295" y="57911"/>
                </a:lnTo>
                <a:lnTo>
                  <a:pt x="60959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4" name="object 1204"/>
          <p:cNvSpPr/>
          <p:nvPr/>
        </p:nvSpPr>
        <p:spPr>
          <a:xfrm>
            <a:off x="3300984" y="4724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5" name="object 1205"/>
          <p:cNvSpPr/>
          <p:nvPr/>
        </p:nvSpPr>
        <p:spPr>
          <a:xfrm>
            <a:off x="3261359" y="4612132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60960" y="0"/>
                </a:moveTo>
                <a:lnTo>
                  <a:pt x="0" y="0"/>
                </a:lnTo>
                <a:lnTo>
                  <a:pt x="21336" y="54864"/>
                </a:lnTo>
                <a:lnTo>
                  <a:pt x="82295" y="54864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6" name="object 1206"/>
          <p:cNvSpPr/>
          <p:nvPr/>
        </p:nvSpPr>
        <p:spPr>
          <a:xfrm>
            <a:off x="3282696" y="466699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7" name="object 1207"/>
          <p:cNvSpPr/>
          <p:nvPr/>
        </p:nvSpPr>
        <p:spPr>
          <a:xfrm>
            <a:off x="3236976" y="4560315"/>
            <a:ext cx="85725" cy="52069"/>
          </a:xfrm>
          <a:custGeom>
            <a:avLst/>
            <a:gdLst/>
            <a:ahLst/>
            <a:cxnLst/>
            <a:rect l="l" t="t" r="r" b="b"/>
            <a:pathLst>
              <a:path w="85725" h="52070">
                <a:moveTo>
                  <a:pt x="64008" y="0"/>
                </a:moveTo>
                <a:lnTo>
                  <a:pt x="0" y="0"/>
                </a:lnTo>
                <a:lnTo>
                  <a:pt x="24384" y="51815"/>
                </a:lnTo>
                <a:lnTo>
                  <a:pt x="85344" y="51815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8" name="object 1208"/>
          <p:cNvSpPr/>
          <p:nvPr/>
        </p:nvSpPr>
        <p:spPr>
          <a:xfrm>
            <a:off x="3261359" y="461213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9" name="object 1209"/>
          <p:cNvSpPr/>
          <p:nvPr/>
        </p:nvSpPr>
        <p:spPr>
          <a:xfrm>
            <a:off x="3209544" y="4514596"/>
            <a:ext cx="91440" cy="45720"/>
          </a:xfrm>
          <a:custGeom>
            <a:avLst/>
            <a:gdLst/>
            <a:ahLst/>
            <a:cxnLst/>
            <a:rect l="l" t="t" r="r" b="b"/>
            <a:pathLst>
              <a:path w="91439" h="45720">
                <a:moveTo>
                  <a:pt x="64007" y="0"/>
                </a:moveTo>
                <a:lnTo>
                  <a:pt x="0" y="0"/>
                </a:lnTo>
                <a:lnTo>
                  <a:pt x="27431" y="45719"/>
                </a:lnTo>
                <a:lnTo>
                  <a:pt x="91440" y="45719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0" name="object 1210"/>
          <p:cNvSpPr/>
          <p:nvPr/>
        </p:nvSpPr>
        <p:spPr>
          <a:xfrm>
            <a:off x="3236976" y="4560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1" name="object 1211"/>
          <p:cNvSpPr/>
          <p:nvPr/>
        </p:nvSpPr>
        <p:spPr>
          <a:xfrm>
            <a:off x="3182111" y="4471923"/>
            <a:ext cx="91440" cy="43180"/>
          </a:xfrm>
          <a:custGeom>
            <a:avLst/>
            <a:gdLst/>
            <a:ahLst/>
            <a:cxnLst/>
            <a:rect l="l" t="t" r="r" b="b"/>
            <a:pathLst>
              <a:path w="91439" h="43179">
                <a:moveTo>
                  <a:pt x="64007" y="0"/>
                </a:moveTo>
                <a:lnTo>
                  <a:pt x="0" y="0"/>
                </a:lnTo>
                <a:lnTo>
                  <a:pt x="27431" y="42671"/>
                </a:lnTo>
                <a:lnTo>
                  <a:pt x="91439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2" name="object 1212"/>
          <p:cNvSpPr/>
          <p:nvPr/>
        </p:nvSpPr>
        <p:spPr>
          <a:xfrm>
            <a:off x="3209544" y="45145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3" name="object 1213"/>
          <p:cNvSpPr/>
          <p:nvPr/>
        </p:nvSpPr>
        <p:spPr>
          <a:xfrm>
            <a:off x="3154679" y="4435347"/>
            <a:ext cx="91440" cy="36830"/>
          </a:xfrm>
          <a:custGeom>
            <a:avLst/>
            <a:gdLst/>
            <a:ahLst/>
            <a:cxnLst/>
            <a:rect l="l" t="t" r="r" b="b"/>
            <a:pathLst>
              <a:path w="91439" h="36829">
                <a:moveTo>
                  <a:pt x="60959" y="0"/>
                </a:moveTo>
                <a:lnTo>
                  <a:pt x="0" y="0"/>
                </a:lnTo>
                <a:lnTo>
                  <a:pt x="27431" y="36575"/>
                </a:lnTo>
                <a:lnTo>
                  <a:pt x="91439" y="36575"/>
                </a:lnTo>
                <a:lnTo>
                  <a:pt x="60959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4" name="object 1214"/>
          <p:cNvSpPr/>
          <p:nvPr/>
        </p:nvSpPr>
        <p:spPr>
          <a:xfrm>
            <a:off x="3182111" y="4471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5" name="object 1215"/>
          <p:cNvSpPr/>
          <p:nvPr/>
        </p:nvSpPr>
        <p:spPr>
          <a:xfrm>
            <a:off x="3121151" y="4398771"/>
            <a:ext cx="94615" cy="36830"/>
          </a:xfrm>
          <a:custGeom>
            <a:avLst/>
            <a:gdLst/>
            <a:ahLst/>
            <a:cxnLst/>
            <a:rect l="l" t="t" r="r" b="b"/>
            <a:pathLst>
              <a:path w="94614" h="36829">
                <a:moveTo>
                  <a:pt x="64008" y="0"/>
                </a:moveTo>
                <a:lnTo>
                  <a:pt x="0" y="0"/>
                </a:lnTo>
                <a:lnTo>
                  <a:pt x="33528" y="36575"/>
                </a:lnTo>
                <a:lnTo>
                  <a:pt x="94487" y="36575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6" name="object 1216"/>
          <p:cNvSpPr/>
          <p:nvPr/>
        </p:nvSpPr>
        <p:spPr>
          <a:xfrm>
            <a:off x="3154679" y="44353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7" name="object 1217"/>
          <p:cNvSpPr/>
          <p:nvPr/>
        </p:nvSpPr>
        <p:spPr>
          <a:xfrm>
            <a:off x="3087623" y="4371340"/>
            <a:ext cx="97790" cy="27940"/>
          </a:xfrm>
          <a:custGeom>
            <a:avLst/>
            <a:gdLst/>
            <a:ahLst/>
            <a:cxnLst/>
            <a:rect l="l" t="t" r="r" b="b"/>
            <a:pathLst>
              <a:path w="97789" h="27939">
                <a:moveTo>
                  <a:pt x="64007" y="0"/>
                </a:moveTo>
                <a:lnTo>
                  <a:pt x="0" y="0"/>
                </a:lnTo>
                <a:lnTo>
                  <a:pt x="33527" y="27432"/>
                </a:lnTo>
                <a:lnTo>
                  <a:pt x="97536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8" name="object 1218"/>
          <p:cNvSpPr/>
          <p:nvPr/>
        </p:nvSpPr>
        <p:spPr>
          <a:xfrm>
            <a:off x="3121151" y="43987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9" name="object 1219"/>
          <p:cNvSpPr/>
          <p:nvPr/>
        </p:nvSpPr>
        <p:spPr>
          <a:xfrm>
            <a:off x="3105911" y="4386579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39" y="12192"/>
                </a:lnTo>
                <a:lnTo>
                  <a:pt x="79248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0" name="object 1220"/>
          <p:cNvSpPr/>
          <p:nvPr/>
        </p:nvSpPr>
        <p:spPr>
          <a:xfrm>
            <a:off x="3087623" y="4371340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40"/>
                </a:lnTo>
                <a:lnTo>
                  <a:pt x="82295" y="15240"/>
                </a:lnTo>
                <a:lnTo>
                  <a:pt x="64007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1" name="object 1221"/>
          <p:cNvSpPr/>
          <p:nvPr/>
        </p:nvSpPr>
        <p:spPr>
          <a:xfrm>
            <a:off x="3051048" y="4343908"/>
            <a:ext cx="100965" cy="27940"/>
          </a:xfrm>
          <a:custGeom>
            <a:avLst/>
            <a:gdLst/>
            <a:ahLst/>
            <a:cxnLst/>
            <a:rect l="l" t="t" r="r" b="b"/>
            <a:pathLst>
              <a:path w="100964" h="27939">
                <a:moveTo>
                  <a:pt x="64007" y="0"/>
                </a:moveTo>
                <a:lnTo>
                  <a:pt x="0" y="0"/>
                </a:lnTo>
                <a:lnTo>
                  <a:pt x="36575" y="27432"/>
                </a:lnTo>
                <a:lnTo>
                  <a:pt x="100583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2" name="object 1222"/>
          <p:cNvSpPr/>
          <p:nvPr/>
        </p:nvSpPr>
        <p:spPr>
          <a:xfrm>
            <a:off x="3087623" y="43713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3" name="object 1223"/>
          <p:cNvSpPr/>
          <p:nvPr/>
        </p:nvSpPr>
        <p:spPr>
          <a:xfrm>
            <a:off x="3069335" y="4356100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39"/>
                </a:lnTo>
                <a:lnTo>
                  <a:pt x="82295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4" name="object 1224"/>
          <p:cNvSpPr/>
          <p:nvPr/>
        </p:nvSpPr>
        <p:spPr>
          <a:xfrm>
            <a:off x="3051048" y="4343908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7" y="0"/>
                </a:moveTo>
                <a:lnTo>
                  <a:pt x="0" y="0"/>
                </a:lnTo>
                <a:lnTo>
                  <a:pt x="18287" y="12192"/>
                </a:lnTo>
                <a:lnTo>
                  <a:pt x="82295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5" name="object 1225"/>
          <p:cNvSpPr/>
          <p:nvPr/>
        </p:nvSpPr>
        <p:spPr>
          <a:xfrm>
            <a:off x="3008376" y="4322571"/>
            <a:ext cx="106680" cy="21590"/>
          </a:xfrm>
          <a:custGeom>
            <a:avLst/>
            <a:gdLst/>
            <a:ahLst/>
            <a:cxnLst/>
            <a:rect l="l" t="t" r="r" b="b"/>
            <a:pathLst>
              <a:path w="106680" h="21589">
                <a:moveTo>
                  <a:pt x="64007" y="0"/>
                </a:moveTo>
                <a:lnTo>
                  <a:pt x="0" y="0"/>
                </a:lnTo>
                <a:lnTo>
                  <a:pt x="42672" y="21335"/>
                </a:lnTo>
                <a:lnTo>
                  <a:pt x="106680" y="21335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6" name="object 1226"/>
          <p:cNvSpPr/>
          <p:nvPr/>
        </p:nvSpPr>
        <p:spPr>
          <a:xfrm>
            <a:off x="3051048" y="4343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7" name="object 1227"/>
          <p:cNvSpPr/>
          <p:nvPr/>
        </p:nvSpPr>
        <p:spPr>
          <a:xfrm>
            <a:off x="3029711" y="4334764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6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8" name="object 1228"/>
          <p:cNvSpPr/>
          <p:nvPr/>
        </p:nvSpPr>
        <p:spPr>
          <a:xfrm>
            <a:off x="3008376" y="4322571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64007" y="0"/>
                </a:moveTo>
                <a:lnTo>
                  <a:pt x="0" y="0"/>
                </a:lnTo>
                <a:lnTo>
                  <a:pt x="21336" y="12191"/>
                </a:lnTo>
                <a:lnTo>
                  <a:pt x="85343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9" name="object 1229"/>
          <p:cNvSpPr/>
          <p:nvPr/>
        </p:nvSpPr>
        <p:spPr>
          <a:xfrm>
            <a:off x="2965704" y="4304284"/>
            <a:ext cx="106680" cy="18415"/>
          </a:xfrm>
          <a:custGeom>
            <a:avLst/>
            <a:gdLst/>
            <a:ahLst/>
            <a:cxnLst/>
            <a:rect l="l" t="t" r="r" b="b"/>
            <a:pathLst>
              <a:path w="106680" h="18414">
                <a:moveTo>
                  <a:pt x="64007" y="0"/>
                </a:moveTo>
                <a:lnTo>
                  <a:pt x="0" y="0"/>
                </a:lnTo>
                <a:lnTo>
                  <a:pt x="42671" y="18287"/>
                </a:lnTo>
                <a:lnTo>
                  <a:pt x="106679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0" name="object 1230"/>
          <p:cNvSpPr/>
          <p:nvPr/>
        </p:nvSpPr>
        <p:spPr>
          <a:xfrm>
            <a:off x="3008376" y="43225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1" name="object 1231"/>
          <p:cNvSpPr/>
          <p:nvPr/>
        </p:nvSpPr>
        <p:spPr>
          <a:xfrm>
            <a:off x="2987039" y="4313428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8" y="0"/>
                </a:moveTo>
                <a:lnTo>
                  <a:pt x="0" y="0"/>
                </a:lnTo>
                <a:lnTo>
                  <a:pt x="21336" y="9144"/>
                </a:lnTo>
                <a:lnTo>
                  <a:pt x="85343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2" name="object 1232"/>
          <p:cNvSpPr/>
          <p:nvPr/>
        </p:nvSpPr>
        <p:spPr>
          <a:xfrm>
            <a:off x="2965704" y="4304284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5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3" name="object 1233"/>
          <p:cNvSpPr/>
          <p:nvPr/>
        </p:nvSpPr>
        <p:spPr>
          <a:xfrm>
            <a:off x="2919983" y="429818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28" y="0"/>
                </a:lnTo>
              </a:path>
            </a:pathLst>
          </a:custGeom>
          <a:ln w="12192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4" name="object 1234"/>
          <p:cNvSpPr/>
          <p:nvPr/>
        </p:nvSpPr>
        <p:spPr>
          <a:xfrm>
            <a:off x="2965704" y="4304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5" name="object 1235"/>
          <p:cNvSpPr/>
          <p:nvPr/>
        </p:nvSpPr>
        <p:spPr>
          <a:xfrm>
            <a:off x="2941320" y="430123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6" name="object 1236"/>
          <p:cNvSpPr/>
          <p:nvPr/>
        </p:nvSpPr>
        <p:spPr>
          <a:xfrm>
            <a:off x="2919983" y="4292091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64008" y="0"/>
                </a:moveTo>
                <a:lnTo>
                  <a:pt x="0" y="0"/>
                </a:lnTo>
                <a:lnTo>
                  <a:pt x="21336" y="6096"/>
                </a:lnTo>
                <a:lnTo>
                  <a:pt x="85343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7" name="object 1237"/>
          <p:cNvSpPr/>
          <p:nvPr/>
        </p:nvSpPr>
        <p:spPr>
          <a:xfrm>
            <a:off x="2868167" y="4287520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8" name="object 1238"/>
          <p:cNvSpPr/>
          <p:nvPr/>
        </p:nvSpPr>
        <p:spPr>
          <a:xfrm>
            <a:off x="2919983" y="4292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9" name="object 1239"/>
          <p:cNvSpPr/>
          <p:nvPr/>
        </p:nvSpPr>
        <p:spPr>
          <a:xfrm>
            <a:off x="2895600" y="428904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0" name="object 1240"/>
          <p:cNvSpPr/>
          <p:nvPr/>
        </p:nvSpPr>
        <p:spPr>
          <a:xfrm>
            <a:off x="2868167" y="428447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3175">
            <a:solidFill>
              <a:srgbClr val="09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1" name="object 1241"/>
          <p:cNvSpPr/>
          <p:nvPr/>
        </p:nvSpPr>
        <p:spPr>
          <a:xfrm>
            <a:off x="2816351" y="4279900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4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2" name="object 1242"/>
          <p:cNvSpPr/>
          <p:nvPr/>
        </p:nvSpPr>
        <p:spPr>
          <a:xfrm>
            <a:off x="2868167" y="4282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3" name="object 1243"/>
          <p:cNvSpPr/>
          <p:nvPr/>
        </p:nvSpPr>
        <p:spPr>
          <a:xfrm>
            <a:off x="2761488" y="427532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4" name="object 1244"/>
          <p:cNvSpPr/>
          <p:nvPr/>
        </p:nvSpPr>
        <p:spPr>
          <a:xfrm>
            <a:off x="2816351" y="42768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5" name="object 1245"/>
          <p:cNvSpPr/>
          <p:nvPr/>
        </p:nvSpPr>
        <p:spPr>
          <a:xfrm>
            <a:off x="2776727" y="5983732"/>
            <a:ext cx="143510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3256" y="0"/>
                </a:lnTo>
              </a:path>
            </a:pathLst>
          </a:custGeom>
          <a:ln w="6096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6" name="object 1246"/>
          <p:cNvSpPr/>
          <p:nvPr/>
        </p:nvSpPr>
        <p:spPr>
          <a:xfrm>
            <a:off x="2776727" y="5986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7" name="object 1247"/>
          <p:cNvSpPr/>
          <p:nvPr/>
        </p:nvSpPr>
        <p:spPr>
          <a:xfrm>
            <a:off x="2855976" y="5979159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8" name="object 1248"/>
          <p:cNvSpPr/>
          <p:nvPr/>
        </p:nvSpPr>
        <p:spPr>
          <a:xfrm>
            <a:off x="2855976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9" name="object 1249"/>
          <p:cNvSpPr/>
          <p:nvPr/>
        </p:nvSpPr>
        <p:spPr>
          <a:xfrm>
            <a:off x="2892551" y="5973064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4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0" name="object 1250"/>
          <p:cNvSpPr/>
          <p:nvPr/>
        </p:nvSpPr>
        <p:spPr>
          <a:xfrm>
            <a:off x="2892551" y="5977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1" name="object 1251"/>
          <p:cNvSpPr/>
          <p:nvPr/>
        </p:nvSpPr>
        <p:spPr>
          <a:xfrm>
            <a:off x="2926079" y="5963920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143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2" name="object 1252"/>
          <p:cNvSpPr/>
          <p:nvPr/>
        </p:nvSpPr>
        <p:spPr>
          <a:xfrm>
            <a:off x="2926079" y="5968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3" name="object 1253"/>
          <p:cNvSpPr/>
          <p:nvPr/>
        </p:nvSpPr>
        <p:spPr>
          <a:xfrm>
            <a:off x="2959607" y="5954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9143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4" name="object 1254"/>
          <p:cNvSpPr/>
          <p:nvPr/>
        </p:nvSpPr>
        <p:spPr>
          <a:xfrm>
            <a:off x="2959607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5" name="object 1255"/>
          <p:cNvSpPr/>
          <p:nvPr/>
        </p:nvSpPr>
        <p:spPr>
          <a:xfrm>
            <a:off x="2959607" y="5956300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8" y="0"/>
                </a:moveTo>
                <a:lnTo>
                  <a:pt x="15240" y="0"/>
                </a:lnTo>
                <a:lnTo>
                  <a:pt x="0" y="3047"/>
                </a:lnTo>
                <a:lnTo>
                  <a:pt x="64008" y="3047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6" name="object 1256"/>
          <p:cNvSpPr/>
          <p:nvPr/>
        </p:nvSpPr>
        <p:spPr>
          <a:xfrm>
            <a:off x="2974848" y="5950203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7" y="0"/>
                </a:moveTo>
                <a:lnTo>
                  <a:pt x="15239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7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7" name="object 1257"/>
          <p:cNvSpPr/>
          <p:nvPr/>
        </p:nvSpPr>
        <p:spPr>
          <a:xfrm>
            <a:off x="2990088" y="5934964"/>
            <a:ext cx="94615" cy="15240"/>
          </a:xfrm>
          <a:custGeom>
            <a:avLst/>
            <a:gdLst/>
            <a:ahLst/>
            <a:cxnLst/>
            <a:rect l="l" t="t" r="r" b="b"/>
            <a:pathLst>
              <a:path w="94614" h="15239">
                <a:moveTo>
                  <a:pt x="94487" y="0"/>
                </a:moveTo>
                <a:lnTo>
                  <a:pt x="30480" y="0"/>
                </a:lnTo>
                <a:lnTo>
                  <a:pt x="0" y="15240"/>
                </a:lnTo>
                <a:lnTo>
                  <a:pt x="64007" y="15240"/>
                </a:lnTo>
                <a:lnTo>
                  <a:pt x="9448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8" name="object 1258"/>
          <p:cNvSpPr/>
          <p:nvPr/>
        </p:nvSpPr>
        <p:spPr>
          <a:xfrm>
            <a:off x="2990088" y="59502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9" name="object 1259"/>
          <p:cNvSpPr/>
          <p:nvPr/>
        </p:nvSpPr>
        <p:spPr>
          <a:xfrm>
            <a:off x="3020567" y="5919723"/>
            <a:ext cx="91440" cy="15240"/>
          </a:xfrm>
          <a:custGeom>
            <a:avLst/>
            <a:gdLst/>
            <a:ahLst/>
            <a:cxnLst/>
            <a:rect l="l" t="t" r="r" b="b"/>
            <a:pathLst>
              <a:path w="91439" h="15239">
                <a:moveTo>
                  <a:pt x="91439" y="0"/>
                </a:moveTo>
                <a:lnTo>
                  <a:pt x="27431" y="0"/>
                </a:lnTo>
                <a:lnTo>
                  <a:pt x="0" y="15239"/>
                </a:lnTo>
                <a:lnTo>
                  <a:pt x="64007" y="15239"/>
                </a:lnTo>
                <a:lnTo>
                  <a:pt x="91439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0" name="object 1260"/>
          <p:cNvSpPr/>
          <p:nvPr/>
        </p:nvSpPr>
        <p:spPr>
          <a:xfrm>
            <a:off x="3020567" y="5934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1" name="object 1261"/>
          <p:cNvSpPr/>
          <p:nvPr/>
        </p:nvSpPr>
        <p:spPr>
          <a:xfrm>
            <a:off x="3020567" y="5928867"/>
            <a:ext cx="76200" cy="6350"/>
          </a:xfrm>
          <a:custGeom>
            <a:avLst/>
            <a:gdLst/>
            <a:ahLst/>
            <a:cxnLst/>
            <a:rect l="l" t="t" r="r" b="b"/>
            <a:pathLst>
              <a:path w="76200" h="6350">
                <a:moveTo>
                  <a:pt x="76200" y="0"/>
                </a:moveTo>
                <a:lnTo>
                  <a:pt x="12192" y="0"/>
                </a:lnTo>
                <a:lnTo>
                  <a:pt x="0" y="6095"/>
                </a:lnTo>
                <a:lnTo>
                  <a:pt x="64007" y="6095"/>
                </a:lnTo>
                <a:lnTo>
                  <a:pt x="7620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2" name="object 1262"/>
          <p:cNvSpPr/>
          <p:nvPr/>
        </p:nvSpPr>
        <p:spPr>
          <a:xfrm>
            <a:off x="3032760" y="5919723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7" y="0"/>
                </a:moveTo>
                <a:lnTo>
                  <a:pt x="15239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3" name="object 1263"/>
          <p:cNvSpPr/>
          <p:nvPr/>
        </p:nvSpPr>
        <p:spPr>
          <a:xfrm>
            <a:off x="3048000" y="5886196"/>
            <a:ext cx="113030" cy="33655"/>
          </a:xfrm>
          <a:custGeom>
            <a:avLst/>
            <a:gdLst/>
            <a:ahLst/>
            <a:cxnLst/>
            <a:rect l="l" t="t" r="r" b="b"/>
            <a:pathLst>
              <a:path w="113030" h="33654">
                <a:moveTo>
                  <a:pt x="112775" y="0"/>
                </a:moveTo>
                <a:lnTo>
                  <a:pt x="48768" y="0"/>
                </a:lnTo>
                <a:lnTo>
                  <a:pt x="0" y="33527"/>
                </a:lnTo>
                <a:lnTo>
                  <a:pt x="64007" y="33527"/>
                </a:lnTo>
                <a:lnTo>
                  <a:pt x="112775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4" name="object 1264"/>
          <p:cNvSpPr/>
          <p:nvPr/>
        </p:nvSpPr>
        <p:spPr>
          <a:xfrm>
            <a:off x="3048000" y="59197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5" name="object 1265"/>
          <p:cNvSpPr/>
          <p:nvPr/>
        </p:nvSpPr>
        <p:spPr>
          <a:xfrm>
            <a:off x="3048000" y="5904484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88392" y="0"/>
                </a:moveTo>
                <a:lnTo>
                  <a:pt x="24383" y="0"/>
                </a:lnTo>
                <a:lnTo>
                  <a:pt x="0" y="15240"/>
                </a:lnTo>
                <a:lnTo>
                  <a:pt x="64007" y="15240"/>
                </a:lnTo>
                <a:lnTo>
                  <a:pt x="88392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6" name="object 1266"/>
          <p:cNvSpPr/>
          <p:nvPr/>
        </p:nvSpPr>
        <p:spPr>
          <a:xfrm>
            <a:off x="3072383" y="5886196"/>
            <a:ext cx="88900" cy="18415"/>
          </a:xfrm>
          <a:custGeom>
            <a:avLst/>
            <a:gdLst/>
            <a:ahLst/>
            <a:cxnLst/>
            <a:rect l="l" t="t" r="r" b="b"/>
            <a:pathLst>
              <a:path w="88900" h="18414">
                <a:moveTo>
                  <a:pt x="88392" y="0"/>
                </a:moveTo>
                <a:lnTo>
                  <a:pt x="24384" y="0"/>
                </a:lnTo>
                <a:lnTo>
                  <a:pt x="0" y="18287"/>
                </a:lnTo>
                <a:lnTo>
                  <a:pt x="64008" y="18287"/>
                </a:lnTo>
                <a:lnTo>
                  <a:pt x="88392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7" name="object 1267"/>
          <p:cNvSpPr/>
          <p:nvPr/>
        </p:nvSpPr>
        <p:spPr>
          <a:xfrm>
            <a:off x="3096767" y="5864859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88392" y="0"/>
                </a:moveTo>
                <a:lnTo>
                  <a:pt x="24383" y="0"/>
                </a:lnTo>
                <a:lnTo>
                  <a:pt x="0" y="21335"/>
                </a:lnTo>
                <a:lnTo>
                  <a:pt x="64007" y="21335"/>
                </a:lnTo>
                <a:lnTo>
                  <a:pt x="88392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8" name="object 1268"/>
          <p:cNvSpPr/>
          <p:nvPr/>
        </p:nvSpPr>
        <p:spPr>
          <a:xfrm>
            <a:off x="3096767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9" name="object 1269"/>
          <p:cNvSpPr/>
          <p:nvPr/>
        </p:nvSpPr>
        <p:spPr>
          <a:xfrm>
            <a:off x="3121151" y="5840476"/>
            <a:ext cx="88900" cy="24765"/>
          </a:xfrm>
          <a:custGeom>
            <a:avLst/>
            <a:gdLst/>
            <a:ahLst/>
            <a:cxnLst/>
            <a:rect l="l" t="t" r="r" b="b"/>
            <a:pathLst>
              <a:path w="88900" h="24764">
                <a:moveTo>
                  <a:pt x="88392" y="0"/>
                </a:moveTo>
                <a:lnTo>
                  <a:pt x="24384" y="0"/>
                </a:lnTo>
                <a:lnTo>
                  <a:pt x="0" y="24384"/>
                </a:lnTo>
                <a:lnTo>
                  <a:pt x="64008" y="24384"/>
                </a:lnTo>
                <a:lnTo>
                  <a:pt x="88392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0" name="object 1270"/>
          <p:cNvSpPr/>
          <p:nvPr/>
        </p:nvSpPr>
        <p:spPr>
          <a:xfrm>
            <a:off x="3121151" y="58648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1" name="object 1271"/>
          <p:cNvSpPr/>
          <p:nvPr/>
        </p:nvSpPr>
        <p:spPr>
          <a:xfrm>
            <a:off x="3145535" y="5816091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0"/>
                </a:moveTo>
                <a:lnTo>
                  <a:pt x="21336" y="0"/>
                </a:lnTo>
                <a:lnTo>
                  <a:pt x="0" y="24383"/>
                </a:lnTo>
                <a:lnTo>
                  <a:pt x="64007" y="24383"/>
                </a:lnTo>
                <a:lnTo>
                  <a:pt x="8534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2" name="object 1272"/>
          <p:cNvSpPr/>
          <p:nvPr/>
        </p:nvSpPr>
        <p:spPr>
          <a:xfrm>
            <a:off x="3145535" y="5840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3" name="object 1273"/>
          <p:cNvSpPr/>
          <p:nvPr/>
        </p:nvSpPr>
        <p:spPr>
          <a:xfrm>
            <a:off x="3166872" y="5788659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5" y="0"/>
                </a:moveTo>
                <a:lnTo>
                  <a:pt x="21335" y="0"/>
                </a:lnTo>
                <a:lnTo>
                  <a:pt x="0" y="27431"/>
                </a:lnTo>
                <a:lnTo>
                  <a:pt x="64007" y="27431"/>
                </a:lnTo>
                <a:lnTo>
                  <a:pt x="82295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4" name="object 1274"/>
          <p:cNvSpPr/>
          <p:nvPr/>
        </p:nvSpPr>
        <p:spPr>
          <a:xfrm>
            <a:off x="3166872" y="5816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5" name="object 1275"/>
          <p:cNvSpPr/>
          <p:nvPr/>
        </p:nvSpPr>
        <p:spPr>
          <a:xfrm>
            <a:off x="3188207" y="5761228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5" y="0"/>
                </a:moveTo>
                <a:lnTo>
                  <a:pt x="18287" y="0"/>
                </a:lnTo>
                <a:lnTo>
                  <a:pt x="0" y="27432"/>
                </a:lnTo>
                <a:lnTo>
                  <a:pt x="60960" y="27432"/>
                </a:lnTo>
                <a:lnTo>
                  <a:pt x="82295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6" name="object 1276"/>
          <p:cNvSpPr/>
          <p:nvPr/>
        </p:nvSpPr>
        <p:spPr>
          <a:xfrm>
            <a:off x="3188207" y="578865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7" name="object 1277"/>
          <p:cNvSpPr/>
          <p:nvPr/>
        </p:nvSpPr>
        <p:spPr>
          <a:xfrm>
            <a:off x="3206495" y="5730747"/>
            <a:ext cx="82550" cy="30480"/>
          </a:xfrm>
          <a:custGeom>
            <a:avLst/>
            <a:gdLst/>
            <a:ahLst/>
            <a:cxnLst/>
            <a:rect l="l" t="t" r="r" b="b"/>
            <a:pathLst>
              <a:path w="82550" h="30479">
                <a:moveTo>
                  <a:pt x="82295" y="0"/>
                </a:moveTo>
                <a:lnTo>
                  <a:pt x="18287" y="0"/>
                </a:lnTo>
                <a:lnTo>
                  <a:pt x="0" y="30479"/>
                </a:lnTo>
                <a:lnTo>
                  <a:pt x="64007" y="30479"/>
                </a:lnTo>
                <a:lnTo>
                  <a:pt x="8229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8" name="object 1278"/>
          <p:cNvSpPr/>
          <p:nvPr/>
        </p:nvSpPr>
        <p:spPr>
          <a:xfrm>
            <a:off x="3206495" y="57612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9" name="object 1279"/>
          <p:cNvSpPr/>
          <p:nvPr/>
        </p:nvSpPr>
        <p:spPr>
          <a:xfrm>
            <a:off x="3224783" y="5663691"/>
            <a:ext cx="94615" cy="67310"/>
          </a:xfrm>
          <a:custGeom>
            <a:avLst/>
            <a:gdLst/>
            <a:ahLst/>
            <a:cxnLst/>
            <a:rect l="l" t="t" r="r" b="b"/>
            <a:pathLst>
              <a:path w="94614" h="67310">
                <a:moveTo>
                  <a:pt x="94488" y="0"/>
                </a:moveTo>
                <a:lnTo>
                  <a:pt x="33528" y="0"/>
                </a:lnTo>
                <a:lnTo>
                  <a:pt x="0" y="67055"/>
                </a:lnTo>
                <a:lnTo>
                  <a:pt x="64007" y="67055"/>
                </a:lnTo>
                <a:lnTo>
                  <a:pt x="9448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0" name="object 1280"/>
          <p:cNvSpPr/>
          <p:nvPr/>
        </p:nvSpPr>
        <p:spPr>
          <a:xfrm>
            <a:off x="3224783" y="57307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1" name="object 1281"/>
          <p:cNvSpPr/>
          <p:nvPr/>
        </p:nvSpPr>
        <p:spPr>
          <a:xfrm>
            <a:off x="3258311" y="5587491"/>
            <a:ext cx="91440" cy="76200"/>
          </a:xfrm>
          <a:custGeom>
            <a:avLst/>
            <a:gdLst/>
            <a:ahLst/>
            <a:cxnLst/>
            <a:rect l="l" t="t" r="r" b="b"/>
            <a:pathLst>
              <a:path w="91439" h="76200">
                <a:moveTo>
                  <a:pt x="91439" y="0"/>
                </a:moveTo>
                <a:lnTo>
                  <a:pt x="27432" y="0"/>
                </a:lnTo>
                <a:lnTo>
                  <a:pt x="0" y="76199"/>
                </a:lnTo>
                <a:lnTo>
                  <a:pt x="60960" y="76199"/>
                </a:lnTo>
                <a:lnTo>
                  <a:pt x="91439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2" name="object 1282"/>
          <p:cNvSpPr/>
          <p:nvPr/>
        </p:nvSpPr>
        <p:spPr>
          <a:xfrm>
            <a:off x="3258311" y="5663691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3" name="object 1283"/>
          <p:cNvSpPr/>
          <p:nvPr/>
        </p:nvSpPr>
        <p:spPr>
          <a:xfrm>
            <a:off x="3285744" y="5505196"/>
            <a:ext cx="88900" cy="82550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88391" y="0"/>
                </a:moveTo>
                <a:lnTo>
                  <a:pt x="24383" y="0"/>
                </a:lnTo>
                <a:lnTo>
                  <a:pt x="0" y="82295"/>
                </a:lnTo>
                <a:lnTo>
                  <a:pt x="64007" y="82295"/>
                </a:lnTo>
                <a:lnTo>
                  <a:pt x="8839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4" name="object 1284"/>
          <p:cNvSpPr/>
          <p:nvPr/>
        </p:nvSpPr>
        <p:spPr>
          <a:xfrm>
            <a:off x="3285744" y="55874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5" name="object 1285"/>
          <p:cNvSpPr/>
          <p:nvPr/>
        </p:nvSpPr>
        <p:spPr>
          <a:xfrm>
            <a:off x="3310128" y="5416803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0"/>
                </a:moveTo>
                <a:lnTo>
                  <a:pt x="18287" y="0"/>
                </a:lnTo>
                <a:lnTo>
                  <a:pt x="0" y="88392"/>
                </a:lnTo>
                <a:lnTo>
                  <a:pt x="64008" y="88392"/>
                </a:lnTo>
                <a:lnTo>
                  <a:pt x="8229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6" name="object 1286"/>
          <p:cNvSpPr/>
          <p:nvPr/>
        </p:nvSpPr>
        <p:spPr>
          <a:xfrm>
            <a:off x="3310128" y="5505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7" name="object 1287"/>
          <p:cNvSpPr/>
          <p:nvPr/>
        </p:nvSpPr>
        <p:spPr>
          <a:xfrm>
            <a:off x="2999232" y="5279644"/>
            <a:ext cx="393700" cy="137160"/>
          </a:xfrm>
          <a:custGeom>
            <a:avLst/>
            <a:gdLst/>
            <a:ahLst/>
            <a:cxnLst/>
            <a:rect l="l" t="t" r="r" b="b"/>
            <a:pathLst>
              <a:path w="393700" h="137160">
                <a:moveTo>
                  <a:pt x="64007" y="0"/>
                </a:moveTo>
                <a:lnTo>
                  <a:pt x="0" y="0"/>
                </a:lnTo>
                <a:lnTo>
                  <a:pt x="329183" y="137159"/>
                </a:lnTo>
                <a:lnTo>
                  <a:pt x="393192" y="137159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8" name="object 1288"/>
          <p:cNvSpPr/>
          <p:nvPr/>
        </p:nvSpPr>
        <p:spPr>
          <a:xfrm>
            <a:off x="3328415" y="541680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9" name="object 1289"/>
          <p:cNvSpPr/>
          <p:nvPr/>
        </p:nvSpPr>
        <p:spPr>
          <a:xfrm>
            <a:off x="3934967" y="5672835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18287" y="0"/>
                </a:moveTo>
                <a:lnTo>
                  <a:pt x="0" y="0"/>
                </a:lnTo>
                <a:lnTo>
                  <a:pt x="64008" y="0"/>
                </a:lnTo>
                <a:lnTo>
                  <a:pt x="82296" y="0"/>
                </a:lnTo>
                <a:lnTo>
                  <a:pt x="18287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0" name="object 1290"/>
          <p:cNvSpPr/>
          <p:nvPr/>
        </p:nvSpPr>
        <p:spPr>
          <a:xfrm>
            <a:off x="3953255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1" name="object 1291"/>
          <p:cNvSpPr/>
          <p:nvPr/>
        </p:nvSpPr>
        <p:spPr>
          <a:xfrm>
            <a:off x="3919728" y="5669788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64008" y="0"/>
                </a:moveTo>
                <a:lnTo>
                  <a:pt x="0" y="0"/>
                </a:lnTo>
                <a:lnTo>
                  <a:pt x="15239" y="3048"/>
                </a:lnTo>
                <a:lnTo>
                  <a:pt x="79248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2" name="object 1292"/>
          <p:cNvSpPr/>
          <p:nvPr/>
        </p:nvSpPr>
        <p:spPr>
          <a:xfrm>
            <a:off x="3934967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3" name="object 1293"/>
          <p:cNvSpPr/>
          <p:nvPr/>
        </p:nvSpPr>
        <p:spPr>
          <a:xfrm>
            <a:off x="3901440" y="56636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4" name="object 1294"/>
          <p:cNvSpPr/>
          <p:nvPr/>
        </p:nvSpPr>
        <p:spPr>
          <a:xfrm>
            <a:off x="3919728" y="5669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5" name="object 1295"/>
          <p:cNvSpPr/>
          <p:nvPr/>
        </p:nvSpPr>
        <p:spPr>
          <a:xfrm>
            <a:off x="3886200" y="565454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8" y="0"/>
                </a:moveTo>
                <a:lnTo>
                  <a:pt x="0" y="0"/>
                </a:lnTo>
                <a:lnTo>
                  <a:pt x="15239" y="9143"/>
                </a:lnTo>
                <a:lnTo>
                  <a:pt x="79248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6" name="object 1296"/>
          <p:cNvSpPr/>
          <p:nvPr/>
        </p:nvSpPr>
        <p:spPr>
          <a:xfrm>
            <a:off x="3901440" y="5663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7" name="object 1297"/>
          <p:cNvSpPr/>
          <p:nvPr/>
        </p:nvSpPr>
        <p:spPr>
          <a:xfrm>
            <a:off x="3874008" y="5642355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0959" y="0"/>
                </a:moveTo>
                <a:lnTo>
                  <a:pt x="0" y="0"/>
                </a:lnTo>
                <a:lnTo>
                  <a:pt x="12191" y="12192"/>
                </a:lnTo>
                <a:lnTo>
                  <a:pt x="76200" y="12192"/>
                </a:lnTo>
                <a:lnTo>
                  <a:pt x="6095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8" name="object 1298"/>
          <p:cNvSpPr/>
          <p:nvPr/>
        </p:nvSpPr>
        <p:spPr>
          <a:xfrm>
            <a:off x="3886200" y="5654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9" name="object 1299"/>
          <p:cNvSpPr/>
          <p:nvPr/>
        </p:nvSpPr>
        <p:spPr>
          <a:xfrm>
            <a:off x="3880103" y="564845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4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0" name="object 1300"/>
          <p:cNvSpPr/>
          <p:nvPr/>
        </p:nvSpPr>
        <p:spPr>
          <a:xfrm>
            <a:off x="3874008" y="56423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0959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0959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1" name="object 1301"/>
          <p:cNvSpPr/>
          <p:nvPr/>
        </p:nvSpPr>
        <p:spPr>
          <a:xfrm>
            <a:off x="3858767" y="5630164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4008" y="0"/>
                </a:moveTo>
                <a:lnTo>
                  <a:pt x="0" y="0"/>
                </a:lnTo>
                <a:lnTo>
                  <a:pt x="15240" y="12192"/>
                </a:lnTo>
                <a:lnTo>
                  <a:pt x="76200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2" name="object 1302"/>
          <p:cNvSpPr/>
          <p:nvPr/>
        </p:nvSpPr>
        <p:spPr>
          <a:xfrm>
            <a:off x="3874008" y="564235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3" name="object 1303"/>
          <p:cNvSpPr/>
          <p:nvPr/>
        </p:nvSpPr>
        <p:spPr>
          <a:xfrm>
            <a:off x="3846576" y="5614923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8" y="0"/>
                </a:moveTo>
                <a:lnTo>
                  <a:pt x="0" y="0"/>
                </a:lnTo>
                <a:lnTo>
                  <a:pt x="12191" y="15239"/>
                </a:lnTo>
                <a:lnTo>
                  <a:pt x="76200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4" name="object 1304"/>
          <p:cNvSpPr/>
          <p:nvPr/>
        </p:nvSpPr>
        <p:spPr>
          <a:xfrm>
            <a:off x="3858767" y="5630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5" name="object 1305"/>
          <p:cNvSpPr/>
          <p:nvPr/>
        </p:nvSpPr>
        <p:spPr>
          <a:xfrm>
            <a:off x="3852671" y="56240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6" name="object 1306"/>
          <p:cNvSpPr/>
          <p:nvPr/>
        </p:nvSpPr>
        <p:spPr>
          <a:xfrm>
            <a:off x="3846576" y="56149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8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7" name="object 1307"/>
          <p:cNvSpPr/>
          <p:nvPr/>
        </p:nvSpPr>
        <p:spPr>
          <a:xfrm>
            <a:off x="3834384" y="559663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1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8" name="object 1308"/>
          <p:cNvSpPr/>
          <p:nvPr/>
        </p:nvSpPr>
        <p:spPr>
          <a:xfrm>
            <a:off x="3846576" y="5614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9" name="object 1309"/>
          <p:cNvSpPr/>
          <p:nvPr/>
        </p:nvSpPr>
        <p:spPr>
          <a:xfrm>
            <a:off x="3822191" y="5575300"/>
            <a:ext cx="76200" cy="21590"/>
          </a:xfrm>
          <a:custGeom>
            <a:avLst/>
            <a:gdLst/>
            <a:ahLst/>
            <a:cxnLst/>
            <a:rect l="l" t="t" r="r" b="b"/>
            <a:pathLst>
              <a:path w="76200" h="21589">
                <a:moveTo>
                  <a:pt x="64008" y="0"/>
                </a:moveTo>
                <a:lnTo>
                  <a:pt x="0" y="0"/>
                </a:lnTo>
                <a:lnTo>
                  <a:pt x="12192" y="21336"/>
                </a:lnTo>
                <a:lnTo>
                  <a:pt x="76200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0" name="object 1310"/>
          <p:cNvSpPr/>
          <p:nvPr/>
        </p:nvSpPr>
        <p:spPr>
          <a:xfrm>
            <a:off x="3834384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1" name="object 1311"/>
          <p:cNvSpPr/>
          <p:nvPr/>
        </p:nvSpPr>
        <p:spPr>
          <a:xfrm>
            <a:off x="3813047" y="5553964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60" h="21589">
                <a:moveTo>
                  <a:pt x="64007" y="0"/>
                </a:moveTo>
                <a:lnTo>
                  <a:pt x="0" y="0"/>
                </a:lnTo>
                <a:lnTo>
                  <a:pt x="9143" y="21336"/>
                </a:lnTo>
                <a:lnTo>
                  <a:pt x="73151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2" name="object 1312"/>
          <p:cNvSpPr/>
          <p:nvPr/>
        </p:nvSpPr>
        <p:spPr>
          <a:xfrm>
            <a:off x="3822191" y="5575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3" name="object 1313"/>
          <p:cNvSpPr/>
          <p:nvPr/>
        </p:nvSpPr>
        <p:spPr>
          <a:xfrm>
            <a:off x="3803903" y="5526532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64008" y="0"/>
                </a:moveTo>
                <a:lnTo>
                  <a:pt x="0" y="0"/>
                </a:lnTo>
                <a:lnTo>
                  <a:pt x="9144" y="27432"/>
                </a:lnTo>
                <a:lnTo>
                  <a:pt x="73151" y="27432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4" name="object 1314"/>
          <p:cNvSpPr/>
          <p:nvPr/>
        </p:nvSpPr>
        <p:spPr>
          <a:xfrm>
            <a:off x="3813047" y="5553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5" name="object 1315"/>
          <p:cNvSpPr/>
          <p:nvPr/>
        </p:nvSpPr>
        <p:spPr>
          <a:xfrm>
            <a:off x="3797808" y="54991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5" h="27939">
                <a:moveTo>
                  <a:pt x="64007" y="0"/>
                </a:moveTo>
                <a:lnTo>
                  <a:pt x="0" y="0"/>
                </a:lnTo>
                <a:lnTo>
                  <a:pt x="6095" y="27431"/>
                </a:lnTo>
                <a:lnTo>
                  <a:pt x="70103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6" name="object 1316"/>
          <p:cNvSpPr/>
          <p:nvPr/>
        </p:nvSpPr>
        <p:spPr>
          <a:xfrm>
            <a:off x="3803903" y="5526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7" name="object 1317"/>
          <p:cNvSpPr/>
          <p:nvPr/>
        </p:nvSpPr>
        <p:spPr>
          <a:xfrm>
            <a:off x="3788664" y="5435091"/>
            <a:ext cx="73660" cy="64135"/>
          </a:xfrm>
          <a:custGeom>
            <a:avLst/>
            <a:gdLst/>
            <a:ahLst/>
            <a:cxnLst/>
            <a:rect l="l" t="t" r="r" b="b"/>
            <a:pathLst>
              <a:path w="73660" h="64135">
                <a:moveTo>
                  <a:pt x="64008" y="0"/>
                </a:moveTo>
                <a:lnTo>
                  <a:pt x="0" y="0"/>
                </a:lnTo>
                <a:lnTo>
                  <a:pt x="9144" y="64007"/>
                </a:lnTo>
                <a:lnTo>
                  <a:pt x="73151" y="64007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8" name="object 1318"/>
          <p:cNvSpPr/>
          <p:nvPr/>
        </p:nvSpPr>
        <p:spPr>
          <a:xfrm>
            <a:off x="3797808" y="5499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9" name="object 1319"/>
          <p:cNvSpPr/>
          <p:nvPr/>
        </p:nvSpPr>
        <p:spPr>
          <a:xfrm>
            <a:off x="3785615" y="5358891"/>
            <a:ext cx="67310" cy="76200"/>
          </a:xfrm>
          <a:custGeom>
            <a:avLst/>
            <a:gdLst/>
            <a:ahLst/>
            <a:cxnLst/>
            <a:rect l="l" t="t" r="r" b="b"/>
            <a:pathLst>
              <a:path w="67310" h="76200">
                <a:moveTo>
                  <a:pt x="64008" y="0"/>
                </a:moveTo>
                <a:lnTo>
                  <a:pt x="0" y="0"/>
                </a:lnTo>
                <a:lnTo>
                  <a:pt x="3048" y="76199"/>
                </a:lnTo>
                <a:lnTo>
                  <a:pt x="67056" y="76199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0" name="object 1320"/>
          <p:cNvSpPr/>
          <p:nvPr/>
        </p:nvSpPr>
        <p:spPr>
          <a:xfrm>
            <a:off x="3788664" y="5435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1" name="object 1321"/>
          <p:cNvSpPr/>
          <p:nvPr/>
        </p:nvSpPr>
        <p:spPr>
          <a:xfrm>
            <a:off x="3785615" y="5285740"/>
            <a:ext cx="67310" cy="73660"/>
          </a:xfrm>
          <a:custGeom>
            <a:avLst/>
            <a:gdLst/>
            <a:ahLst/>
            <a:cxnLst/>
            <a:rect l="l" t="t" r="r" b="b"/>
            <a:pathLst>
              <a:path w="67310" h="73660">
                <a:moveTo>
                  <a:pt x="67056" y="0"/>
                </a:moveTo>
                <a:lnTo>
                  <a:pt x="3048" y="0"/>
                </a:lnTo>
                <a:lnTo>
                  <a:pt x="0" y="73152"/>
                </a:lnTo>
                <a:lnTo>
                  <a:pt x="64008" y="73152"/>
                </a:lnTo>
                <a:lnTo>
                  <a:pt x="6705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2" name="object 1322"/>
          <p:cNvSpPr/>
          <p:nvPr/>
        </p:nvSpPr>
        <p:spPr>
          <a:xfrm>
            <a:off x="3785615" y="53588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3" name="object 1323"/>
          <p:cNvSpPr/>
          <p:nvPr/>
        </p:nvSpPr>
        <p:spPr>
          <a:xfrm>
            <a:off x="3788664" y="5221732"/>
            <a:ext cx="73660" cy="64135"/>
          </a:xfrm>
          <a:custGeom>
            <a:avLst/>
            <a:gdLst/>
            <a:ahLst/>
            <a:cxnLst/>
            <a:rect l="l" t="t" r="r" b="b"/>
            <a:pathLst>
              <a:path w="73660" h="64135">
                <a:moveTo>
                  <a:pt x="73151" y="0"/>
                </a:moveTo>
                <a:lnTo>
                  <a:pt x="9144" y="0"/>
                </a:lnTo>
                <a:lnTo>
                  <a:pt x="0" y="64008"/>
                </a:lnTo>
                <a:lnTo>
                  <a:pt x="64008" y="64008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4" name="object 1324"/>
          <p:cNvSpPr/>
          <p:nvPr/>
        </p:nvSpPr>
        <p:spPr>
          <a:xfrm>
            <a:off x="3788664" y="52857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5" name="object 1325"/>
          <p:cNvSpPr/>
          <p:nvPr/>
        </p:nvSpPr>
        <p:spPr>
          <a:xfrm>
            <a:off x="3797808" y="51943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5" h="27939">
                <a:moveTo>
                  <a:pt x="70103" y="0"/>
                </a:moveTo>
                <a:lnTo>
                  <a:pt x="6095" y="0"/>
                </a:lnTo>
                <a:lnTo>
                  <a:pt x="0" y="27431"/>
                </a:lnTo>
                <a:lnTo>
                  <a:pt x="64007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6" name="object 1326"/>
          <p:cNvSpPr/>
          <p:nvPr/>
        </p:nvSpPr>
        <p:spPr>
          <a:xfrm>
            <a:off x="3797808" y="5221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7" name="object 1327"/>
          <p:cNvSpPr/>
          <p:nvPr/>
        </p:nvSpPr>
        <p:spPr>
          <a:xfrm>
            <a:off x="3803903" y="5166867"/>
            <a:ext cx="73660" cy="27940"/>
          </a:xfrm>
          <a:custGeom>
            <a:avLst/>
            <a:gdLst/>
            <a:ahLst/>
            <a:cxnLst/>
            <a:rect l="l" t="t" r="r" b="b"/>
            <a:pathLst>
              <a:path w="73660" h="27939">
                <a:moveTo>
                  <a:pt x="73151" y="0"/>
                </a:moveTo>
                <a:lnTo>
                  <a:pt x="9144" y="0"/>
                </a:lnTo>
                <a:lnTo>
                  <a:pt x="0" y="27431"/>
                </a:lnTo>
                <a:lnTo>
                  <a:pt x="64008" y="27431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8" name="object 1328"/>
          <p:cNvSpPr/>
          <p:nvPr/>
        </p:nvSpPr>
        <p:spPr>
          <a:xfrm>
            <a:off x="3803903" y="5194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9" name="object 1329"/>
          <p:cNvSpPr/>
          <p:nvPr/>
        </p:nvSpPr>
        <p:spPr>
          <a:xfrm>
            <a:off x="3813047" y="5145532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60" h="21589">
                <a:moveTo>
                  <a:pt x="73151" y="0"/>
                </a:moveTo>
                <a:lnTo>
                  <a:pt x="9143" y="0"/>
                </a:lnTo>
                <a:lnTo>
                  <a:pt x="0" y="21336"/>
                </a:lnTo>
                <a:lnTo>
                  <a:pt x="64007" y="21336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0" name="object 1330"/>
          <p:cNvSpPr/>
          <p:nvPr/>
        </p:nvSpPr>
        <p:spPr>
          <a:xfrm>
            <a:off x="3813047" y="5166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1" name="object 1331"/>
          <p:cNvSpPr/>
          <p:nvPr/>
        </p:nvSpPr>
        <p:spPr>
          <a:xfrm>
            <a:off x="3822191" y="5124196"/>
            <a:ext cx="76200" cy="21590"/>
          </a:xfrm>
          <a:custGeom>
            <a:avLst/>
            <a:gdLst/>
            <a:ahLst/>
            <a:cxnLst/>
            <a:rect l="l" t="t" r="r" b="b"/>
            <a:pathLst>
              <a:path w="76200" h="21589">
                <a:moveTo>
                  <a:pt x="76200" y="0"/>
                </a:moveTo>
                <a:lnTo>
                  <a:pt x="12192" y="0"/>
                </a:lnTo>
                <a:lnTo>
                  <a:pt x="0" y="21335"/>
                </a:lnTo>
                <a:lnTo>
                  <a:pt x="64008" y="21335"/>
                </a:lnTo>
                <a:lnTo>
                  <a:pt x="7620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2" name="object 1332"/>
          <p:cNvSpPr/>
          <p:nvPr/>
        </p:nvSpPr>
        <p:spPr>
          <a:xfrm>
            <a:off x="3822191" y="5145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3" name="object 1333"/>
          <p:cNvSpPr/>
          <p:nvPr/>
        </p:nvSpPr>
        <p:spPr>
          <a:xfrm>
            <a:off x="3834384" y="5105908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1" y="0"/>
                </a:lnTo>
                <a:lnTo>
                  <a:pt x="0" y="18288"/>
                </a:lnTo>
                <a:lnTo>
                  <a:pt x="64007" y="18288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4" name="object 1334"/>
          <p:cNvSpPr/>
          <p:nvPr/>
        </p:nvSpPr>
        <p:spPr>
          <a:xfrm>
            <a:off x="3834384" y="5124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5" name="object 1335"/>
          <p:cNvSpPr/>
          <p:nvPr/>
        </p:nvSpPr>
        <p:spPr>
          <a:xfrm>
            <a:off x="3846576" y="50906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2191" y="0"/>
                </a:lnTo>
                <a:lnTo>
                  <a:pt x="0" y="15239"/>
                </a:lnTo>
                <a:lnTo>
                  <a:pt x="64008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6" name="object 1336"/>
          <p:cNvSpPr/>
          <p:nvPr/>
        </p:nvSpPr>
        <p:spPr>
          <a:xfrm>
            <a:off x="3846576" y="5105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7" name="object 1337"/>
          <p:cNvSpPr/>
          <p:nvPr/>
        </p:nvSpPr>
        <p:spPr>
          <a:xfrm>
            <a:off x="3846576" y="509676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8" name="object 1338"/>
          <p:cNvSpPr/>
          <p:nvPr/>
        </p:nvSpPr>
        <p:spPr>
          <a:xfrm>
            <a:off x="3852671" y="50906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9" name="object 1339"/>
          <p:cNvSpPr/>
          <p:nvPr/>
        </p:nvSpPr>
        <p:spPr>
          <a:xfrm>
            <a:off x="3858767" y="5078476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40" y="0"/>
                </a:lnTo>
                <a:lnTo>
                  <a:pt x="0" y="12192"/>
                </a:lnTo>
                <a:lnTo>
                  <a:pt x="64008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0" name="object 1340"/>
          <p:cNvSpPr/>
          <p:nvPr/>
        </p:nvSpPr>
        <p:spPr>
          <a:xfrm>
            <a:off x="3858767" y="5090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1" name="object 1341"/>
          <p:cNvSpPr/>
          <p:nvPr/>
        </p:nvSpPr>
        <p:spPr>
          <a:xfrm>
            <a:off x="3858767" y="5084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9144" y="0"/>
                </a:lnTo>
                <a:lnTo>
                  <a:pt x="0" y="6095"/>
                </a:lnTo>
                <a:lnTo>
                  <a:pt x="64008" y="6095"/>
                </a:lnTo>
                <a:lnTo>
                  <a:pt x="7010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2" name="object 1342"/>
          <p:cNvSpPr/>
          <p:nvPr/>
        </p:nvSpPr>
        <p:spPr>
          <a:xfrm>
            <a:off x="3867911" y="5078476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0960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3" name="object 1343"/>
          <p:cNvSpPr/>
          <p:nvPr/>
        </p:nvSpPr>
        <p:spPr>
          <a:xfrm>
            <a:off x="3874008" y="506628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7" y="0"/>
                </a:moveTo>
                <a:lnTo>
                  <a:pt x="15239" y="0"/>
                </a:lnTo>
                <a:lnTo>
                  <a:pt x="0" y="12192"/>
                </a:lnTo>
                <a:lnTo>
                  <a:pt x="64007" y="12192"/>
                </a:lnTo>
                <a:lnTo>
                  <a:pt x="7924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4" name="object 1344"/>
          <p:cNvSpPr/>
          <p:nvPr/>
        </p:nvSpPr>
        <p:spPr>
          <a:xfrm>
            <a:off x="3874008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5" name="object 1345"/>
          <p:cNvSpPr/>
          <p:nvPr/>
        </p:nvSpPr>
        <p:spPr>
          <a:xfrm>
            <a:off x="3874008" y="507237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6" name="object 1346"/>
          <p:cNvSpPr/>
          <p:nvPr/>
        </p:nvSpPr>
        <p:spPr>
          <a:xfrm>
            <a:off x="3880103" y="5066284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7" name="object 1347"/>
          <p:cNvSpPr/>
          <p:nvPr/>
        </p:nvSpPr>
        <p:spPr>
          <a:xfrm>
            <a:off x="3889247" y="5057140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0"/>
                </a:moveTo>
                <a:lnTo>
                  <a:pt x="15239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8" name="object 1348"/>
          <p:cNvSpPr/>
          <p:nvPr/>
        </p:nvSpPr>
        <p:spPr>
          <a:xfrm>
            <a:off x="3889247" y="5066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9" name="object 1349"/>
          <p:cNvSpPr/>
          <p:nvPr/>
        </p:nvSpPr>
        <p:spPr>
          <a:xfrm>
            <a:off x="3904488" y="5051044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0" name="object 1350"/>
          <p:cNvSpPr/>
          <p:nvPr/>
        </p:nvSpPr>
        <p:spPr>
          <a:xfrm>
            <a:off x="3904488" y="5057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1" name="object 1351"/>
          <p:cNvSpPr/>
          <p:nvPr/>
        </p:nvSpPr>
        <p:spPr>
          <a:xfrm>
            <a:off x="3919728" y="5047996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82296" y="0"/>
                </a:moveTo>
                <a:lnTo>
                  <a:pt x="18287" y="0"/>
                </a:lnTo>
                <a:lnTo>
                  <a:pt x="0" y="3047"/>
                </a:lnTo>
                <a:lnTo>
                  <a:pt x="64008" y="3047"/>
                </a:lnTo>
                <a:lnTo>
                  <a:pt x="82296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2" name="object 1352"/>
          <p:cNvSpPr/>
          <p:nvPr/>
        </p:nvSpPr>
        <p:spPr>
          <a:xfrm>
            <a:off x="3919728" y="5051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3" name="object 1353"/>
          <p:cNvSpPr/>
          <p:nvPr/>
        </p:nvSpPr>
        <p:spPr>
          <a:xfrm>
            <a:off x="3938015" y="5047996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18287" y="0"/>
                </a:lnTo>
                <a:lnTo>
                  <a:pt x="82296" y="0"/>
                </a:lnTo>
                <a:lnTo>
                  <a:pt x="64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4" name="object 1354"/>
          <p:cNvSpPr/>
          <p:nvPr/>
        </p:nvSpPr>
        <p:spPr>
          <a:xfrm>
            <a:off x="3938015" y="50479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5" name="object 1355"/>
          <p:cNvSpPr/>
          <p:nvPr/>
        </p:nvSpPr>
        <p:spPr>
          <a:xfrm>
            <a:off x="3953255" y="598220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6" name="object 1356"/>
          <p:cNvSpPr/>
          <p:nvPr/>
        </p:nvSpPr>
        <p:spPr>
          <a:xfrm>
            <a:off x="3953255" y="598373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7" name="object 1357"/>
          <p:cNvSpPr/>
          <p:nvPr/>
        </p:nvSpPr>
        <p:spPr>
          <a:xfrm>
            <a:off x="4008120" y="597763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1" y="0"/>
                </a:lnTo>
              </a:path>
            </a:pathLst>
          </a:custGeom>
          <a:ln w="6096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8" name="object 1358"/>
          <p:cNvSpPr/>
          <p:nvPr/>
        </p:nvSpPr>
        <p:spPr>
          <a:xfrm>
            <a:off x="4008120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9" name="object 1359"/>
          <p:cNvSpPr/>
          <p:nvPr/>
        </p:nvSpPr>
        <p:spPr>
          <a:xfrm>
            <a:off x="4062984" y="5959347"/>
            <a:ext cx="116205" cy="15240"/>
          </a:xfrm>
          <a:custGeom>
            <a:avLst/>
            <a:gdLst/>
            <a:ahLst/>
            <a:cxnLst/>
            <a:rect l="l" t="t" r="r" b="b"/>
            <a:pathLst>
              <a:path w="116204" h="15239">
                <a:moveTo>
                  <a:pt x="115824" y="0"/>
                </a:moveTo>
                <a:lnTo>
                  <a:pt x="51815" y="0"/>
                </a:lnTo>
                <a:lnTo>
                  <a:pt x="0" y="15239"/>
                </a:lnTo>
                <a:lnTo>
                  <a:pt x="64007" y="15239"/>
                </a:lnTo>
                <a:lnTo>
                  <a:pt x="115824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0" name="object 1360"/>
          <p:cNvSpPr/>
          <p:nvPr/>
        </p:nvSpPr>
        <p:spPr>
          <a:xfrm>
            <a:off x="4062984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1" name="object 1361"/>
          <p:cNvSpPr/>
          <p:nvPr/>
        </p:nvSpPr>
        <p:spPr>
          <a:xfrm>
            <a:off x="4062984" y="5970015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2" name="object 1362"/>
          <p:cNvSpPr/>
          <p:nvPr/>
        </p:nvSpPr>
        <p:spPr>
          <a:xfrm>
            <a:off x="4090415" y="596239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3" name="object 1363"/>
          <p:cNvSpPr/>
          <p:nvPr/>
        </p:nvSpPr>
        <p:spPr>
          <a:xfrm>
            <a:off x="4114800" y="5941059"/>
            <a:ext cx="113030" cy="18415"/>
          </a:xfrm>
          <a:custGeom>
            <a:avLst/>
            <a:gdLst/>
            <a:ahLst/>
            <a:cxnLst/>
            <a:rect l="l" t="t" r="r" b="b"/>
            <a:pathLst>
              <a:path w="113029" h="18414">
                <a:moveTo>
                  <a:pt x="112775" y="0"/>
                </a:moveTo>
                <a:lnTo>
                  <a:pt x="48767" y="0"/>
                </a:lnTo>
                <a:lnTo>
                  <a:pt x="0" y="18287"/>
                </a:lnTo>
                <a:lnTo>
                  <a:pt x="64008" y="18287"/>
                </a:lnTo>
                <a:lnTo>
                  <a:pt x="112775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4" name="object 1364"/>
          <p:cNvSpPr/>
          <p:nvPr/>
        </p:nvSpPr>
        <p:spPr>
          <a:xfrm>
            <a:off x="4114800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5" name="object 1365"/>
          <p:cNvSpPr/>
          <p:nvPr/>
        </p:nvSpPr>
        <p:spPr>
          <a:xfrm>
            <a:off x="4114800" y="5953252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8287" y="0"/>
                </a:lnTo>
                <a:lnTo>
                  <a:pt x="0" y="6096"/>
                </a:lnTo>
                <a:lnTo>
                  <a:pt x="64008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6" name="object 1366"/>
          <p:cNvSpPr/>
          <p:nvPr/>
        </p:nvSpPr>
        <p:spPr>
          <a:xfrm>
            <a:off x="4133088" y="594715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6"/>
                </a:lnTo>
                <a:lnTo>
                  <a:pt x="60960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7" name="object 1367"/>
          <p:cNvSpPr/>
          <p:nvPr/>
        </p:nvSpPr>
        <p:spPr>
          <a:xfrm>
            <a:off x="4148328" y="5941059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8" name="object 1368"/>
          <p:cNvSpPr/>
          <p:nvPr/>
        </p:nvSpPr>
        <p:spPr>
          <a:xfrm>
            <a:off x="4163567" y="5916676"/>
            <a:ext cx="109855" cy="24765"/>
          </a:xfrm>
          <a:custGeom>
            <a:avLst/>
            <a:gdLst/>
            <a:ahLst/>
            <a:cxnLst/>
            <a:rect l="l" t="t" r="r" b="b"/>
            <a:pathLst>
              <a:path w="109854" h="24764">
                <a:moveTo>
                  <a:pt x="109728" y="0"/>
                </a:moveTo>
                <a:lnTo>
                  <a:pt x="45720" y="0"/>
                </a:lnTo>
                <a:lnTo>
                  <a:pt x="0" y="24384"/>
                </a:lnTo>
                <a:lnTo>
                  <a:pt x="64008" y="24384"/>
                </a:lnTo>
                <a:lnTo>
                  <a:pt x="10972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9" name="object 1369"/>
          <p:cNvSpPr/>
          <p:nvPr/>
        </p:nvSpPr>
        <p:spPr>
          <a:xfrm>
            <a:off x="4163567" y="59410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0" name="object 1370"/>
          <p:cNvSpPr/>
          <p:nvPr/>
        </p:nvSpPr>
        <p:spPr>
          <a:xfrm>
            <a:off x="4163567" y="5928867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4384" y="0"/>
                </a:lnTo>
                <a:lnTo>
                  <a:pt x="0" y="12191"/>
                </a:lnTo>
                <a:lnTo>
                  <a:pt x="64008" y="12191"/>
                </a:lnTo>
                <a:lnTo>
                  <a:pt x="85344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1" name="object 1371"/>
          <p:cNvSpPr/>
          <p:nvPr/>
        </p:nvSpPr>
        <p:spPr>
          <a:xfrm>
            <a:off x="4187952" y="5916676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6" y="0"/>
                </a:lnTo>
                <a:lnTo>
                  <a:pt x="0" y="12192"/>
                </a:lnTo>
                <a:lnTo>
                  <a:pt x="60960" y="12192"/>
                </a:lnTo>
                <a:lnTo>
                  <a:pt x="85344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2" name="object 1372"/>
          <p:cNvSpPr/>
          <p:nvPr/>
        </p:nvSpPr>
        <p:spPr>
          <a:xfrm>
            <a:off x="4209288" y="5886196"/>
            <a:ext cx="106680" cy="30480"/>
          </a:xfrm>
          <a:custGeom>
            <a:avLst/>
            <a:gdLst/>
            <a:ahLst/>
            <a:cxnLst/>
            <a:rect l="l" t="t" r="r" b="b"/>
            <a:pathLst>
              <a:path w="106679" h="30479">
                <a:moveTo>
                  <a:pt x="106679" y="0"/>
                </a:moveTo>
                <a:lnTo>
                  <a:pt x="42672" y="0"/>
                </a:lnTo>
                <a:lnTo>
                  <a:pt x="0" y="30479"/>
                </a:lnTo>
                <a:lnTo>
                  <a:pt x="64008" y="30479"/>
                </a:lnTo>
                <a:lnTo>
                  <a:pt x="10667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3" name="object 1373"/>
          <p:cNvSpPr/>
          <p:nvPr/>
        </p:nvSpPr>
        <p:spPr>
          <a:xfrm>
            <a:off x="4209288" y="5916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4" name="object 1374"/>
          <p:cNvSpPr/>
          <p:nvPr/>
        </p:nvSpPr>
        <p:spPr>
          <a:xfrm>
            <a:off x="4209288" y="5901435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5" name="object 1375"/>
          <p:cNvSpPr/>
          <p:nvPr/>
        </p:nvSpPr>
        <p:spPr>
          <a:xfrm>
            <a:off x="4230623" y="5886196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3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6" name="object 1376"/>
          <p:cNvSpPr/>
          <p:nvPr/>
        </p:nvSpPr>
        <p:spPr>
          <a:xfrm>
            <a:off x="4251959" y="5849620"/>
            <a:ext cx="100965" cy="36830"/>
          </a:xfrm>
          <a:custGeom>
            <a:avLst/>
            <a:gdLst/>
            <a:ahLst/>
            <a:cxnLst/>
            <a:rect l="l" t="t" r="r" b="b"/>
            <a:pathLst>
              <a:path w="100964" h="36829">
                <a:moveTo>
                  <a:pt x="100584" y="0"/>
                </a:moveTo>
                <a:lnTo>
                  <a:pt x="36575" y="0"/>
                </a:lnTo>
                <a:lnTo>
                  <a:pt x="0" y="36575"/>
                </a:lnTo>
                <a:lnTo>
                  <a:pt x="64007" y="36575"/>
                </a:lnTo>
                <a:lnTo>
                  <a:pt x="10058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7" name="object 1377"/>
          <p:cNvSpPr/>
          <p:nvPr/>
        </p:nvSpPr>
        <p:spPr>
          <a:xfrm>
            <a:off x="4251959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8" name="object 1378"/>
          <p:cNvSpPr/>
          <p:nvPr/>
        </p:nvSpPr>
        <p:spPr>
          <a:xfrm>
            <a:off x="4251959" y="5867908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5" y="0"/>
                </a:moveTo>
                <a:lnTo>
                  <a:pt x="18287" y="0"/>
                </a:lnTo>
                <a:lnTo>
                  <a:pt x="0" y="18288"/>
                </a:lnTo>
                <a:lnTo>
                  <a:pt x="64007" y="18288"/>
                </a:lnTo>
                <a:lnTo>
                  <a:pt x="8229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9" name="object 1379"/>
          <p:cNvSpPr/>
          <p:nvPr/>
        </p:nvSpPr>
        <p:spPr>
          <a:xfrm>
            <a:off x="4270247" y="58496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6" y="0"/>
                </a:moveTo>
                <a:lnTo>
                  <a:pt x="18287" y="0"/>
                </a:lnTo>
                <a:lnTo>
                  <a:pt x="0" y="18287"/>
                </a:lnTo>
                <a:lnTo>
                  <a:pt x="64007" y="18287"/>
                </a:lnTo>
                <a:lnTo>
                  <a:pt x="82296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0" name="object 1380"/>
          <p:cNvSpPr/>
          <p:nvPr/>
        </p:nvSpPr>
        <p:spPr>
          <a:xfrm>
            <a:off x="4288535" y="5806947"/>
            <a:ext cx="100965" cy="43180"/>
          </a:xfrm>
          <a:custGeom>
            <a:avLst/>
            <a:gdLst/>
            <a:ahLst/>
            <a:cxnLst/>
            <a:rect l="l" t="t" r="r" b="b"/>
            <a:pathLst>
              <a:path w="100964" h="43179">
                <a:moveTo>
                  <a:pt x="100584" y="0"/>
                </a:moveTo>
                <a:lnTo>
                  <a:pt x="36575" y="0"/>
                </a:lnTo>
                <a:lnTo>
                  <a:pt x="0" y="42671"/>
                </a:lnTo>
                <a:lnTo>
                  <a:pt x="64008" y="42671"/>
                </a:lnTo>
                <a:lnTo>
                  <a:pt x="10058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1" name="object 1381"/>
          <p:cNvSpPr/>
          <p:nvPr/>
        </p:nvSpPr>
        <p:spPr>
          <a:xfrm>
            <a:off x="4288535" y="5849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2" name="object 1382"/>
          <p:cNvSpPr/>
          <p:nvPr/>
        </p:nvSpPr>
        <p:spPr>
          <a:xfrm>
            <a:off x="4288535" y="5828284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82296" y="0"/>
                </a:moveTo>
                <a:lnTo>
                  <a:pt x="18287" y="0"/>
                </a:lnTo>
                <a:lnTo>
                  <a:pt x="0" y="21336"/>
                </a:lnTo>
                <a:lnTo>
                  <a:pt x="64008" y="21336"/>
                </a:lnTo>
                <a:lnTo>
                  <a:pt x="82296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3" name="object 1383"/>
          <p:cNvSpPr/>
          <p:nvPr/>
        </p:nvSpPr>
        <p:spPr>
          <a:xfrm>
            <a:off x="4306823" y="5806947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82296" y="0"/>
                </a:moveTo>
                <a:lnTo>
                  <a:pt x="18287" y="0"/>
                </a:lnTo>
                <a:lnTo>
                  <a:pt x="0" y="21335"/>
                </a:lnTo>
                <a:lnTo>
                  <a:pt x="64008" y="21335"/>
                </a:lnTo>
                <a:lnTo>
                  <a:pt x="82296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4" name="object 1384"/>
          <p:cNvSpPr/>
          <p:nvPr/>
        </p:nvSpPr>
        <p:spPr>
          <a:xfrm>
            <a:off x="4325111" y="5761228"/>
            <a:ext cx="94615" cy="45720"/>
          </a:xfrm>
          <a:custGeom>
            <a:avLst/>
            <a:gdLst/>
            <a:ahLst/>
            <a:cxnLst/>
            <a:rect l="l" t="t" r="r" b="b"/>
            <a:pathLst>
              <a:path w="94614" h="45720">
                <a:moveTo>
                  <a:pt x="94487" y="0"/>
                </a:moveTo>
                <a:lnTo>
                  <a:pt x="30479" y="0"/>
                </a:lnTo>
                <a:lnTo>
                  <a:pt x="0" y="45720"/>
                </a:lnTo>
                <a:lnTo>
                  <a:pt x="64008" y="45720"/>
                </a:lnTo>
                <a:lnTo>
                  <a:pt x="9448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5" name="object 1385"/>
          <p:cNvSpPr/>
          <p:nvPr/>
        </p:nvSpPr>
        <p:spPr>
          <a:xfrm>
            <a:off x="4325111" y="5806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6" name="object 1386"/>
          <p:cNvSpPr/>
          <p:nvPr/>
        </p:nvSpPr>
        <p:spPr>
          <a:xfrm>
            <a:off x="4355591" y="5712459"/>
            <a:ext cx="91440" cy="48895"/>
          </a:xfrm>
          <a:custGeom>
            <a:avLst/>
            <a:gdLst/>
            <a:ahLst/>
            <a:cxnLst/>
            <a:rect l="l" t="t" r="r" b="b"/>
            <a:pathLst>
              <a:path w="91439" h="48895">
                <a:moveTo>
                  <a:pt x="91440" y="0"/>
                </a:moveTo>
                <a:lnTo>
                  <a:pt x="27432" y="0"/>
                </a:lnTo>
                <a:lnTo>
                  <a:pt x="0" y="48767"/>
                </a:lnTo>
                <a:lnTo>
                  <a:pt x="64008" y="48767"/>
                </a:lnTo>
                <a:lnTo>
                  <a:pt x="9144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7" name="object 1387"/>
          <p:cNvSpPr/>
          <p:nvPr/>
        </p:nvSpPr>
        <p:spPr>
          <a:xfrm>
            <a:off x="4355591" y="57612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8" name="object 1388"/>
          <p:cNvSpPr/>
          <p:nvPr/>
        </p:nvSpPr>
        <p:spPr>
          <a:xfrm>
            <a:off x="4383023" y="5660644"/>
            <a:ext cx="88900" cy="52069"/>
          </a:xfrm>
          <a:custGeom>
            <a:avLst/>
            <a:gdLst/>
            <a:ahLst/>
            <a:cxnLst/>
            <a:rect l="l" t="t" r="r" b="b"/>
            <a:pathLst>
              <a:path w="88900" h="52070">
                <a:moveTo>
                  <a:pt x="88391" y="0"/>
                </a:moveTo>
                <a:lnTo>
                  <a:pt x="24384" y="0"/>
                </a:lnTo>
                <a:lnTo>
                  <a:pt x="0" y="51815"/>
                </a:lnTo>
                <a:lnTo>
                  <a:pt x="64008" y="51815"/>
                </a:lnTo>
                <a:lnTo>
                  <a:pt x="8839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9" name="object 1389"/>
          <p:cNvSpPr/>
          <p:nvPr/>
        </p:nvSpPr>
        <p:spPr>
          <a:xfrm>
            <a:off x="4383023" y="57124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0" name="object 1390"/>
          <p:cNvSpPr/>
          <p:nvPr/>
        </p:nvSpPr>
        <p:spPr>
          <a:xfrm>
            <a:off x="4407408" y="5605779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82295" y="0"/>
                </a:moveTo>
                <a:lnTo>
                  <a:pt x="18287" y="0"/>
                </a:lnTo>
                <a:lnTo>
                  <a:pt x="0" y="54864"/>
                </a:lnTo>
                <a:lnTo>
                  <a:pt x="64007" y="54864"/>
                </a:lnTo>
                <a:lnTo>
                  <a:pt x="82295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1" name="object 1391"/>
          <p:cNvSpPr/>
          <p:nvPr/>
        </p:nvSpPr>
        <p:spPr>
          <a:xfrm>
            <a:off x="4407408" y="5660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2" name="object 1392"/>
          <p:cNvSpPr/>
          <p:nvPr/>
        </p:nvSpPr>
        <p:spPr>
          <a:xfrm>
            <a:off x="4425696" y="5547867"/>
            <a:ext cx="79375" cy="58419"/>
          </a:xfrm>
          <a:custGeom>
            <a:avLst/>
            <a:gdLst/>
            <a:ahLst/>
            <a:cxnLst/>
            <a:rect l="l" t="t" r="r" b="b"/>
            <a:pathLst>
              <a:path w="79375" h="58420">
                <a:moveTo>
                  <a:pt x="79248" y="0"/>
                </a:moveTo>
                <a:lnTo>
                  <a:pt x="15239" y="0"/>
                </a:lnTo>
                <a:lnTo>
                  <a:pt x="0" y="57911"/>
                </a:lnTo>
                <a:lnTo>
                  <a:pt x="64007" y="57911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3" name="object 1393"/>
          <p:cNvSpPr/>
          <p:nvPr/>
        </p:nvSpPr>
        <p:spPr>
          <a:xfrm>
            <a:off x="4425696" y="5605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4" name="object 1394"/>
          <p:cNvSpPr/>
          <p:nvPr/>
        </p:nvSpPr>
        <p:spPr>
          <a:xfrm>
            <a:off x="4440935" y="5486908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60" h="60960">
                <a:moveTo>
                  <a:pt x="73151" y="0"/>
                </a:moveTo>
                <a:lnTo>
                  <a:pt x="9143" y="0"/>
                </a:lnTo>
                <a:lnTo>
                  <a:pt x="0" y="60960"/>
                </a:lnTo>
                <a:lnTo>
                  <a:pt x="64008" y="60960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5" name="object 1395"/>
          <p:cNvSpPr/>
          <p:nvPr/>
        </p:nvSpPr>
        <p:spPr>
          <a:xfrm>
            <a:off x="4440935" y="5547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6" name="object 1396"/>
          <p:cNvSpPr/>
          <p:nvPr/>
        </p:nvSpPr>
        <p:spPr>
          <a:xfrm>
            <a:off x="4450079" y="5422900"/>
            <a:ext cx="70485" cy="64135"/>
          </a:xfrm>
          <a:custGeom>
            <a:avLst/>
            <a:gdLst/>
            <a:ahLst/>
            <a:cxnLst/>
            <a:rect l="l" t="t" r="r" b="b"/>
            <a:pathLst>
              <a:path w="70485" h="64135">
                <a:moveTo>
                  <a:pt x="70104" y="0"/>
                </a:moveTo>
                <a:lnTo>
                  <a:pt x="6096" y="0"/>
                </a:lnTo>
                <a:lnTo>
                  <a:pt x="0" y="64007"/>
                </a:lnTo>
                <a:lnTo>
                  <a:pt x="64008" y="64007"/>
                </a:lnTo>
                <a:lnTo>
                  <a:pt x="7010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7" name="object 1397"/>
          <p:cNvSpPr/>
          <p:nvPr/>
        </p:nvSpPr>
        <p:spPr>
          <a:xfrm>
            <a:off x="4450079" y="5486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8" name="object 1398"/>
          <p:cNvSpPr/>
          <p:nvPr/>
        </p:nvSpPr>
        <p:spPr>
          <a:xfrm>
            <a:off x="4456176" y="5355844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7056" y="0"/>
                </a:moveTo>
                <a:lnTo>
                  <a:pt x="3048" y="0"/>
                </a:lnTo>
                <a:lnTo>
                  <a:pt x="0" y="67055"/>
                </a:lnTo>
                <a:lnTo>
                  <a:pt x="64008" y="67055"/>
                </a:lnTo>
                <a:lnTo>
                  <a:pt x="6705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9" name="object 1399"/>
          <p:cNvSpPr/>
          <p:nvPr/>
        </p:nvSpPr>
        <p:spPr>
          <a:xfrm>
            <a:off x="4456176" y="5422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0" name="object 1400"/>
          <p:cNvSpPr/>
          <p:nvPr/>
        </p:nvSpPr>
        <p:spPr>
          <a:xfrm>
            <a:off x="4456176" y="5294884"/>
            <a:ext cx="67310" cy="60960"/>
          </a:xfrm>
          <a:custGeom>
            <a:avLst/>
            <a:gdLst/>
            <a:ahLst/>
            <a:cxnLst/>
            <a:rect l="l" t="t" r="r" b="b"/>
            <a:pathLst>
              <a:path w="67310" h="60960">
                <a:moveTo>
                  <a:pt x="64008" y="0"/>
                </a:moveTo>
                <a:lnTo>
                  <a:pt x="0" y="0"/>
                </a:lnTo>
                <a:lnTo>
                  <a:pt x="3048" y="60960"/>
                </a:lnTo>
                <a:lnTo>
                  <a:pt x="67056" y="6096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1" name="object 1401"/>
          <p:cNvSpPr/>
          <p:nvPr/>
        </p:nvSpPr>
        <p:spPr>
          <a:xfrm>
            <a:off x="4459223" y="5355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2" name="object 1402"/>
          <p:cNvSpPr/>
          <p:nvPr/>
        </p:nvSpPr>
        <p:spPr>
          <a:xfrm>
            <a:off x="4453128" y="5236971"/>
            <a:ext cx="67310" cy="58419"/>
          </a:xfrm>
          <a:custGeom>
            <a:avLst/>
            <a:gdLst/>
            <a:ahLst/>
            <a:cxnLst/>
            <a:rect l="l" t="t" r="r" b="b"/>
            <a:pathLst>
              <a:path w="67310" h="58420">
                <a:moveTo>
                  <a:pt x="64008" y="0"/>
                </a:moveTo>
                <a:lnTo>
                  <a:pt x="0" y="0"/>
                </a:lnTo>
                <a:lnTo>
                  <a:pt x="3048" y="57911"/>
                </a:lnTo>
                <a:lnTo>
                  <a:pt x="67056" y="5791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3" name="object 1403"/>
          <p:cNvSpPr/>
          <p:nvPr/>
        </p:nvSpPr>
        <p:spPr>
          <a:xfrm>
            <a:off x="4456176" y="52948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4" name="object 1404"/>
          <p:cNvSpPr/>
          <p:nvPr/>
        </p:nvSpPr>
        <p:spPr>
          <a:xfrm>
            <a:off x="4443984" y="5182108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64007" y="0"/>
                </a:moveTo>
                <a:lnTo>
                  <a:pt x="0" y="0"/>
                </a:lnTo>
                <a:lnTo>
                  <a:pt x="9143" y="54864"/>
                </a:lnTo>
                <a:lnTo>
                  <a:pt x="73151" y="54864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5" name="object 1405"/>
          <p:cNvSpPr/>
          <p:nvPr/>
        </p:nvSpPr>
        <p:spPr>
          <a:xfrm>
            <a:off x="4453128" y="52369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6" name="object 1406"/>
          <p:cNvSpPr/>
          <p:nvPr/>
        </p:nvSpPr>
        <p:spPr>
          <a:xfrm>
            <a:off x="4431791" y="5127244"/>
            <a:ext cx="76200" cy="55244"/>
          </a:xfrm>
          <a:custGeom>
            <a:avLst/>
            <a:gdLst/>
            <a:ahLst/>
            <a:cxnLst/>
            <a:rect l="l" t="t" r="r" b="b"/>
            <a:pathLst>
              <a:path w="76200" h="55245">
                <a:moveTo>
                  <a:pt x="64008" y="0"/>
                </a:moveTo>
                <a:lnTo>
                  <a:pt x="0" y="0"/>
                </a:lnTo>
                <a:lnTo>
                  <a:pt x="12192" y="54863"/>
                </a:lnTo>
                <a:lnTo>
                  <a:pt x="76200" y="54863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7" name="object 1407"/>
          <p:cNvSpPr/>
          <p:nvPr/>
        </p:nvSpPr>
        <p:spPr>
          <a:xfrm>
            <a:off x="4443984" y="51821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8" name="object 1408"/>
          <p:cNvSpPr/>
          <p:nvPr/>
        </p:nvSpPr>
        <p:spPr>
          <a:xfrm>
            <a:off x="4416552" y="5078476"/>
            <a:ext cx="79375" cy="48895"/>
          </a:xfrm>
          <a:custGeom>
            <a:avLst/>
            <a:gdLst/>
            <a:ahLst/>
            <a:cxnLst/>
            <a:rect l="l" t="t" r="r" b="b"/>
            <a:pathLst>
              <a:path w="79375" h="48895">
                <a:moveTo>
                  <a:pt x="64008" y="0"/>
                </a:moveTo>
                <a:lnTo>
                  <a:pt x="0" y="0"/>
                </a:lnTo>
                <a:lnTo>
                  <a:pt x="15239" y="48768"/>
                </a:lnTo>
                <a:lnTo>
                  <a:pt x="79248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9" name="object 1409"/>
          <p:cNvSpPr/>
          <p:nvPr/>
        </p:nvSpPr>
        <p:spPr>
          <a:xfrm>
            <a:off x="4431791" y="5127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0" name="object 1410"/>
          <p:cNvSpPr/>
          <p:nvPr/>
        </p:nvSpPr>
        <p:spPr>
          <a:xfrm>
            <a:off x="4398264" y="5029708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5">
                <a:moveTo>
                  <a:pt x="64008" y="0"/>
                </a:moveTo>
                <a:lnTo>
                  <a:pt x="0" y="0"/>
                </a:lnTo>
                <a:lnTo>
                  <a:pt x="18287" y="48768"/>
                </a:lnTo>
                <a:lnTo>
                  <a:pt x="82296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1" name="object 1411"/>
          <p:cNvSpPr/>
          <p:nvPr/>
        </p:nvSpPr>
        <p:spPr>
          <a:xfrm>
            <a:off x="4416552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2" name="object 1412"/>
          <p:cNvSpPr/>
          <p:nvPr/>
        </p:nvSpPr>
        <p:spPr>
          <a:xfrm>
            <a:off x="4376928" y="4983988"/>
            <a:ext cx="85725" cy="45720"/>
          </a:xfrm>
          <a:custGeom>
            <a:avLst/>
            <a:gdLst/>
            <a:ahLst/>
            <a:cxnLst/>
            <a:rect l="l" t="t" r="r" b="b"/>
            <a:pathLst>
              <a:path w="85725" h="45720">
                <a:moveTo>
                  <a:pt x="60960" y="0"/>
                </a:moveTo>
                <a:lnTo>
                  <a:pt x="0" y="0"/>
                </a:lnTo>
                <a:lnTo>
                  <a:pt x="21336" y="45719"/>
                </a:lnTo>
                <a:lnTo>
                  <a:pt x="85344" y="45719"/>
                </a:lnTo>
                <a:lnTo>
                  <a:pt x="60960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3" name="object 1413"/>
          <p:cNvSpPr/>
          <p:nvPr/>
        </p:nvSpPr>
        <p:spPr>
          <a:xfrm>
            <a:off x="4398264" y="50297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4" name="object 1414"/>
          <p:cNvSpPr/>
          <p:nvPr/>
        </p:nvSpPr>
        <p:spPr>
          <a:xfrm>
            <a:off x="4349496" y="4941315"/>
            <a:ext cx="88900" cy="43180"/>
          </a:xfrm>
          <a:custGeom>
            <a:avLst/>
            <a:gdLst/>
            <a:ahLst/>
            <a:cxnLst/>
            <a:rect l="l" t="t" r="r" b="b"/>
            <a:pathLst>
              <a:path w="88900" h="43179">
                <a:moveTo>
                  <a:pt x="64007" y="0"/>
                </a:moveTo>
                <a:lnTo>
                  <a:pt x="0" y="0"/>
                </a:lnTo>
                <a:lnTo>
                  <a:pt x="27431" y="42671"/>
                </a:lnTo>
                <a:lnTo>
                  <a:pt x="88391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5" name="object 1415"/>
          <p:cNvSpPr/>
          <p:nvPr/>
        </p:nvSpPr>
        <p:spPr>
          <a:xfrm>
            <a:off x="4376928" y="49839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6" name="object 1416"/>
          <p:cNvSpPr/>
          <p:nvPr/>
        </p:nvSpPr>
        <p:spPr>
          <a:xfrm>
            <a:off x="4315967" y="4889500"/>
            <a:ext cx="97790" cy="52069"/>
          </a:xfrm>
          <a:custGeom>
            <a:avLst/>
            <a:gdLst/>
            <a:ahLst/>
            <a:cxnLst/>
            <a:rect l="l" t="t" r="r" b="b"/>
            <a:pathLst>
              <a:path w="97789" h="52070">
                <a:moveTo>
                  <a:pt x="64008" y="0"/>
                </a:moveTo>
                <a:lnTo>
                  <a:pt x="0" y="0"/>
                </a:lnTo>
                <a:lnTo>
                  <a:pt x="33528" y="51816"/>
                </a:lnTo>
                <a:lnTo>
                  <a:pt x="97536" y="51816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7" name="object 1417"/>
          <p:cNvSpPr/>
          <p:nvPr/>
        </p:nvSpPr>
        <p:spPr>
          <a:xfrm>
            <a:off x="4349496" y="4941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8" name="object 1418"/>
          <p:cNvSpPr/>
          <p:nvPr/>
        </p:nvSpPr>
        <p:spPr>
          <a:xfrm>
            <a:off x="4334255" y="4913884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0960" y="0"/>
                </a:moveTo>
                <a:lnTo>
                  <a:pt x="0" y="0"/>
                </a:lnTo>
                <a:lnTo>
                  <a:pt x="15240" y="27432"/>
                </a:lnTo>
                <a:lnTo>
                  <a:pt x="79248" y="27432"/>
                </a:lnTo>
                <a:lnTo>
                  <a:pt x="6096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9" name="object 1419"/>
          <p:cNvSpPr/>
          <p:nvPr/>
        </p:nvSpPr>
        <p:spPr>
          <a:xfrm>
            <a:off x="4315967" y="4889500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8" y="0"/>
                </a:moveTo>
                <a:lnTo>
                  <a:pt x="0" y="0"/>
                </a:lnTo>
                <a:lnTo>
                  <a:pt x="18287" y="24383"/>
                </a:lnTo>
                <a:lnTo>
                  <a:pt x="79248" y="24383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0" name="object 1420"/>
          <p:cNvSpPr/>
          <p:nvPr/>
        </p:nvSpPr>
        <p:spPr>
          <a:xfrm>
            <a:off x="4276344" y="4846828"/>
            <a:ext cx="104139" cy="43180"/>
          </a:xfrm>
          <a:custGeom>
            <a:avLst/>
            <a:gdLst/>
            <a:ahLst/>
            <a:cxnLst/>
            <a:rect l="l" t="t" r="r" b="b"/>
            <a:pathLst>
              <a:path w="104139" h="43179">
                <a:moveTo>
                  <a:pt x="64007" y="0"/>
                </a:moveTo>
                <a:lnTo>
                  <a:pt x="0" y="0"/>
                </a:lnTo>
                <a:lnTo>
                  <a:pt x="39623" y="42672"/>
                </a:lnTo>
                <a:lnTo>
                  <a:pt x="103631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1" name="object 1421"/>
          <p:cNvSpPr/>
          <p:nvPr/>
        </p:nvSpPr>
        <p:spPr>
          <a:xfrm>
            <a:off x="4315967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2" name="object 1422"/>
          <p:cNvSpPr/>
          <p:nvPr/>
        </p:nvSpPr>
        <p:spPr>
          <a:xfrm>
            <a:off x="4294632" y="4868164"/>
            <a:ext cx="85725" cy="21590"/>
          </a:xfrm>
          <a:custGeom>
            <a:avLst/>
            <a:gdLst/>
            <a:ahLst/>
            <a:cxnLst/>
            <a:rect l="l" t="t" r="r" b="b"/>
            <a:pathLst>
              <a:path w="85725" h="21589">
                <a:moveTo>
                  <a:pt x="64007" y="0"/>
                </a:moveTo>
                <a:lnTo>
                  <a:pt x="0" y="0"/>
                </a:lnTo>
                <a:lnTo>
                  <a:pt x="21335" y="21336"/>
                </a:lnTo>
                <a:lnTo>
                  <a:pt x="85343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3" name="object 1423"/>
          <p:cNvSpPr/>
          <p:nvPr/>
        </p:nvSpPr>
        <p:spPr>
          <a:xfrm>
            <a:off x="4276344" y="4846828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4007" y="0"/>
                </a:moveTo>
                <a:lnTo>
                  <a:pt x="0" y="0"/>
                </a:lnTo>
                <a:lnTo>
                  <a:pt x="18287" y="21336"/>
                </a:lnTo>
                <a:lnTo>
                  <a:pt x="82295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4" name="object 1424"/>
          <p:cNvSpPr/>
          <p:nvPr/>
        </p:nvSpPr>
        <p:spPr>
          <a:xfrm>
            <a:off x="4230623" y="4813300"/>
            <a:ext cx="109855" cy="33655"/>
          </a:xfrm>
          <a:custGeom>
            <a:avLst/>
            <a:gdLst/>
            <a:ahLst/>
            <a:cxnLst/>
            <a:rect l="l" t="t" r="r" b="b"/>
            <a:pathLst>
              <a:path w="109854" h="33654">
                <a:moveTo>
                  <a:pt x="64008" y="0"/>
                </a:moveTo>
                <a:lnTo>
                  <a:pt x="0" y="0"/>
                </a:lnTo>
                <a:lnTo>
                  <a:pt x="45720" y="33527"/>
                </a:lnTo>
                <a:lnTo>
                  <a:pt x="109727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5" name="object 1425"/>
          <p:cNvSpPr/>
          <p:nvPr/>
        </p:nvSpPr>
        <p:spPr>
          <a:xfrm>
            <a:off x="4276344" y="4846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6" name="object 1426"/>
          <p:cNvSpPr/>
          <p:nvPr/>
        </p:nvSpPr>
        <p:spPr>
          <a:xfrm>
            <a:off x="4255008" y="4831588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0959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3" y="15239"/>
                </a:lnTo>
                <a:lnTo>
                  <a:pt x="60959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7" name="object 1427"/>
          <p:cNvSpPr/>
          <p:nvPr/>
        </p:nvSpPr>
        <p:spPr>
          <a:xfrm>
            <a:off x="4230623" y="4813300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64008" y="0"/>
                </a:moveTo>
                <a:lnTo>
                  <a:pt x="0" y="0"/>
                </a:lnTo>
                <a:lnTo>
                  <a:pt x="24384" y="18287"/>
                </a:lnTo>
                <a:lnTo>
                  <a:pt x="85343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8" name="object 1428"/>
          <p:cNvSpPr/>
          <p:nvPr/>
        </p:nvSpPr>
        <p:spPr>
          <a:xfrm>
            <a:off x="4184903" y="4782820"/>
            <a:ext cx="109855" cy="30480"/>
          </a:xfrm>
          <a:custGeom>
            <a:avLst/>
            <a:gdLst/>
            <a:ahLst/>
            <a:cxnLst/>
            <a:rect l="l" t="t" r="r" b="b"/>
            <a:pathLst>
              <a:path w="109854" h="30479">
                <a:moveTo>
                  <a:pt x="60960" y="0"/>
                </a:moveTo>
                <a:lnTo>
                  <a:pt x="0" y="0"/>
                </a:lnTo>
                <a:lnTo>
                  <a:pt x="45720" y="30479"/>
                </a:lnTo>
                <a:lnTo>
                  <a:pt x="109728" y="30479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9" name="object 1429"/>
          <p:cNvSpPr/>
          <p:nvPr/>
        </p:nvSpPr>
        <p:spPr>
          <a:xfrm>
            <a:off x="4230623" y="4813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0" name="object 1430"/>
          <p:cNvSpPr/>
          <p:nvPr/>
        </p:nvSpPr>
        <p:spPr>
          <a:xfrm>
            <a:off x="4206240" y="4798059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8" y="0"/>
                </a:moveTo>
                <a:lnTo>
                  <a:pt x="0" y="0"/>
                </a:lnTo>
                <a:lnTo>
                  <a:pt x="24384" y="15239"/>
                </a:lnTo>
                <a:lnTo>
                  <a:pt x="88392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1" name="object 1431"/>
          <p:cNvSpPr/>
          <p:nvPr/>
        </p:nvSpPr>
        <p:spPr>
          <a:xfrm>
            <a:off x="4184903" y="4782820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0960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4" y="15239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2" name="object 1432"/>
          <p:cNvSpPr/>
          <p:nvPr/>
        </p:nvSpPr>
        <p:spPr>
          <a:xfrm>
            <a:off x="4130040" y="4761484"/>
            <a:ext cx="116205" cy="21590"/>
          </a:xfrm>
          <a:custGeom>
            <a:avLst/>
            <a:gdLst/>
            <a:ahLst/>
            <a:cxnLst/>
            <a:rect l="l" t="t" r="r" b="b"/>
            <a:pathLst>
              <a:path w="116204" h="21589">
                <a:moveTo>
                  <a:pt x="64008" y="0"/>
                </a:moveTo>
                <a:lnTo>
                  <a:pt x="0" y="0"/>
                </a:lnTo>
                <a:lnTo>
                  <a:pt x="54863" y="21336"/>
                </a:lnTo>
                <a:lnTo>
                  <a:pt x="115824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3" name="object 1433"/>
          <p:cNvSpPr/>
          <p:nvPr/>
        </p:nvSpPr>
        <p:spPr>
          <a:xfrm>
            <a:off x="4184903" y="478282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4" name="object 1434"/>
          <p:cNvSpPr/>
          <p:nvPr/>
        </p:nvSpPr>
        <p:spPr>
          <a:xfrm>
            <a:off x="4166615" y="4776723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79248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5" name="object 1435"/>
          <p:cNvSpPr/>
          <p:nvPr/>
        </p:nvSpPr>
        <p:spPr>
          <a:xfrm>
            <a:off x="4148328" y="4767579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8" y="0"/>
                </a:moveTo>
                <a:lnTo>
                  <a:pt x="0" y="0"/>
                </a:lnTo>
                <a:lnTo>
                  <a:pt x="18287" y="9144"/>
                </a:lnTo>
                <a:lnTo>
                  <a:pt x="82296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6" name="object 1436"/>
          <p:cNvSpPr/>
          <p:nvPr/>
        </p:nvSpPr>
        <p:spPr>
          <a:xfrm>
            <a:off x="4130040" y="476148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6"/>
                </a:lnTo>
                <a:lnTo>
                  <a:pt x="82296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7" name="object 1437"/>
          <p:cNvSpPr/>
          <p:nvPr/>
        </p:nvSpPr>
        <p:spPr>
          <a:xfrm>
            <a:off x="4075176" y="4743196"/>
            <a:ext cx="119380" cy="18415"/>
          </a:xfrm>
          <a:custGeom>
            <a:avLst/>
            <a:gdLst/>
            <a:ahLst/>
            <a:cxnLst/>
            <a:rect l="l" t="t" r="r" b="b"/>
            <a:pathLst>
              <a:path w="119379" h="18414">
                <a:moveTo>
                  <a:pt x="64008" y="0"/>
                </a:moveTo>
                <a:lnTo>
                  <a:pt x="0" y="0"/>
                </a:lnTo>
                <a:lnTo>
                  <a:pt x="54863" y="18287"/>
                </a:lnTo>
                <a:lnTo>
                  <a:pt x="118872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8" name="object 1438"/>
          <p:cNvSpPr/>
          <p:nvPr/>
        </p:nvSpPr>
        <p:spPr>
          <a:xfrm>
            <a:off x="4130040" y="4761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9" name="object 1439"/>
          <p:cNvSpPr/>
          <p:nvPr/>
        </p:nvSpPr>
        <p:spPr>
          <a:xfrm>
            <a:off x="4111752" y="4755388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0" name="object 1440"/>
          <p:cNvSpPr/>
          <p:nvPr/>
        </p:nvSpPr>
        <p:spPr>
          <a:xfrm>
            <a:off x="4093464" y="47492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1" name="object 1441"/>
          <p:cNvSpPr/>
          <p:nvPr/>
        </p:nvSpPr>
        <p:spPr>
          <a:xfrm>
            <a:off x="4075176" y="4743196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2" name="object 1442"/>
          <p:cNvSpPr/>
          <p:nvPr/>
        </p:nvSpPr>
        <p:spPr>
          <a:xfrm>
            <a:off x="4014215" y="4738623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3" name="object 1443"/>
          <p:cNvSpPr/>
          <p:nvPr/>
        </p:nvSpPr>
        <p:spPr>
          <a:xfrm>
            <a:off x="4075176" y="4743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4" name="object 1444"/>
          <p:cNvSpPr/>
          <p:nvPr/>
        </p:nvSpPr>
        <p:spPr>
          <a:xfrm>
            <a:off x="4044696" y="4741671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5" name="object 1445"/>
          <p:cNvSpPr/>
          <p:nvPr/>
        </p:nvSpPr>
        <p:spPr>
          <a:xfrm>
            <a:off x="4014215" y="4737100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6" name="object 1446"/>
          <p:cNvSpPr/>
          <p:nvPr/>
        </p:nvSpPr>
        <p:spPr>
          <a:xfrm>
            <a:off x="3950208" y="473252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7" name="object 1447"/>
          <p:cNvSpPr/>
          <p:nvPr/>
        </p:nvSpPr>
        <p:spPr>
          <a:xfrm>
            <a:off x="4014215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8" name="object 1448"/>
          <p:cNvSpPr/>
          <p:nvPr/>
        </p:nvSpPr>
        <p:spPr>
          <a:xfrm>
            <a:off x="4991100" y="5380228"/>
            <a:ext cx="0" cy="577850"/>
          </a:xfrm>
          <a:custGeom>
            <a:avLst/>
            <a:gdLst/>
            <a:ahLst/>
            <a:cxnLst/>
            <a:rect l="l" t="t" r="r" b="b"/>
            <a:pathLst>
              <a:path h="577850">
                <a:moveTo>
                  <a:pt x="0" y="0"/>
                </a:moveTo>
                <a:lnTo>
                  <a:pt x="0" y="577596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9" name="object 1449"/>
          <p:cNvSpPr/>
          <p:nvPr/>
        </p:nvSpPr>
        <p:spPr>
          <a:xfrm>
            <a:off x="4959096" y="5090667"/>
            <a:ext cx="201167" cy="29108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0" name="object 1450"/>
          <p:cNvSpPr/>
          <p:nvPr/>
        </p:nvSpPr>
        <p:spPr>
          <a:xfrm>
            <a:off x="4968240" y="4758435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595"/>
                </a:lnTo>
              </a:path>
            </a:pathLst>
          </a:custGeom>
          <a:ln w="60959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1" name="object 1451"/>
          <p:cNvSpPr/>
          <p:nvPr/>
        </p:nvSpPr>
        <p:spPr>
          <a:xfrm>
            <a:off x="4937759" y="475843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2" name="object 1452"/>
          <p:cNvSpPr/>
          <p:nvPr/>
        </p:nvSpPr>
        <p:spPr>
          <a:xfrm>
            <a:off x="5585459" y="5194300"/>
            <a:ext cx="0" cy="763905"/>
          </a:xfrm>
          <a:custGeom>
            <a:avLst/>
            <a:gdLst/>
            <a:ahLst/>
            <a:cxnLst/>
            <a:rect l="l" t="t" r="r" b="b"/>
            <a:pathLst>
              <a:path h="763904">
                <a:moveTo>
                  <a:pt x="0" y="0"/>
                </a:moveTo>
                <a:lnTo>
                  <a:pt x="0" y="763524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3" name="object 1453"/>
          <p:cNvSpPr/>
          <p:nvPr/>
        </p:nvSpPr>
        <p:spPr>
          <a:xfrm>
            <a:off x="5254752" y="4731003"/>
            <a:ext cx="362712" cy="46482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4" name="object 1454"/>
          <p:cNvSpPr/>
          <p:nvPr/>
        </p:nvSpPr>
        <p:spPr>
          <a:xfrm>
            <a:off x="6163055" y="5520435"/>
            <a:ext cx="131064" cy="14173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5" name="object 1455"/>
          <p:cNvSpPr/>
          <p:nvPr/>
        </p:nvSpPr>
        <p:spPr>
          <a:xfrm>
            <a:off x="6195059" y="5093715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243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6" name="object 1456"/>
          <p:cNvSpPr/>
          <p:nvPr/>
        </p:nvSpPr>
        <p:spPr>
          <a:xfrm>
            <a:off x="5824728" y="47584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7" name="object 1457"/>
          <p:cNvSpPr/>
          <p:nvPr/>
        </p:nvSpPr>
        <p:spPr>
          <a:xfrm>
            <a:off x="6126479" y="5982208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8" name="object 1458"/>
          <p:cNvSpPr/>
          <p:nvPr/>
        </p:nvSpPr>
        <p:spPr>
          <a:xfrm>
            <a:off x="6126479" y="5983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9" name="object 1459"/>
          <p:cNvSpPr/>
          <p:nvPr/>
        </p:nvSpPr>
        <p:spPr>
          <a:xfrm>
            <a:off x="6181344" y="597763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6096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0" name="object 1460"/>
          <p:cNvSpPr/>
          <p:nvPr/>
        </p:nvSpPr>
        <p:spPr>
          <a:xfrm>
            <a:off x="6181344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6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1" name="object 1461"/>
          <p:cNvSpPr/>
          <p:nvPr/>
        </p:nvSpPr>
        <p:spPr>
          <a:xfrm>
            <a:off x="6239255" y="596849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12191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2" name="object 1462"/>
          <p:cNvSpPr/>
          <p:nvPr/>
        </p:nvSpPr>
        <p:spPr>
          <a:xfrm>
            <a:off x="6239255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3" name="object 1463"/>
          <p:cNvSpPr/>
          <p:nvPr/>
        </p:nvSpPr>
        <p:spPr>
          <a:xfrm>
            <a:off x="6239255" y="5971540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4" name="object 1464"/>
          <p:cNvSpPr/>
          <p:nvPr/>
        </p:nvSpPr>
        <p:spPr>
          <a:xfrm>
            <a:off x="6269735" y="596544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5">
            <a:solidFill>
              <a:srgbClr val="09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5" name="object 1465"/>
          <p:cNvSpPr/>
          <p:nvPr/>
        </p:nvSpPr>
        <p:spPr>
          <a:xfrm>
            <a:off x="6300215" y="5947155"/>
            <a:ext cx="125095" cy="15240"/>
          </a:xfrm>
          <a:custGeom>
            <a:avLst/>
            <a:gdLst/>
            <a:ahLst/>
            <a:cxnLst/>
            <a:rect l="l" t="t" r="r" b="b"/>
            <a:pathLst>
              <a:path w="125095" h="15239">
                <a:moveTo>
                  <a:pt x="124968" y="0"/>
                </a:moveTo>
                <a:lnTo>
                  <a:pt x="60960" y="0"/>
                </a:lnTo>
                <a:lnTo>
                  <a:pt x="0" y="15240"/>
                </a:lnTo>
                <a:lnTo>
                  <a:pt x="60960" y="15240"/>
                </a:lnTo>
                <a:lnTo>
                  <a:pt x="12496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6" name="object 1466"/>
          <p:cNvSpPr/>
          <p:nvPr/>
        </p:nvSpPr>
        <p:spPr>
          <a:xfrm>
            <a:off x="6300215" y="5962396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7" name="object 1467"/>
          <p:cNvSpPr/>
          <p:nvPr/>
        </p:nvSpPr>
        <p:spPr>
          <a:xfrm>
            <a:off x="6336791" y="5630164"/>
            <a:ext cx="88900" cy="317500"/>
          </a:xfrm>
          <a:custGeom>
            <a:avLst/>
            <a:gdLst/>
            <a:ahLst/>
            <a:cxnLst/>
            <a:rect l="l" t="t" r="r" b="b"/>
            <a:pathLst>
              <a:path w="88900" h="317500">
                <a:moveTo>
                  <a:pt x="64008" y="0"/>
                </a:moveTo>
                <a:lnTo>
                  <a:pt x="0" y="0"/>
                </a:lnTo>
                <a:lnTo>
                  <a:pt x="24384" y="316992"/>
                </a:lnTo>
                <a:lnTo>
                  <a:pt x="88392" y="316992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8" name="object 1468"/>
          <p:cNvSpPr/>
          <p:nvPr/>
        </p:nvSpPr>
        <p:spPr>
          <a:xfrm>
            <a:off x="6361176" y="59471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9" name="object 1469"/>
          <p:cNvSpPr/>
          <p:nvPr/>
        </p:nvSpPr>
        <p:spPr>
          <a:xfrm>
            <a:off x="6380988" y="4758435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6804"/>
                </a:lnTo>
              </a:path>
            </a:pathLst>
          </a:custGeom>
          <a:ln w="64008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0" name="object 1470"/>
          <p:cNvSpPr/>
          <p:nvPr/>
        </p:nvSpPr>
        <p:spPr>
          <a:xfrm>
            <a:off x="6348984" y="47584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1" name="object 1471"/>
          <p:cNvSpPr/>
          <p:nvPr/>
        </p:nvSpPr>
        <p:spPr>
          <a:xfrm>
            <a:off x="6195059" y="4301235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2" name="object 1472"/>
          <p:cNvSpPr/>
          <p:nvPr/>
        </p:nvSpPr>
        <p:spPr>
          <a:xfrm>
            <a:off x="6883907" y="5553964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86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3" name="object 1473"/>
          <p:cNvSpPr/>
          <p:nvPr/>
        </p:nvSpPr>
        <p:spPr>
          <a:xfrm>
            <a:off x="6851904" y="5086096"/>
            <a:ext cx="219455" cy="4693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4" name="object 1474"/>
          <p:cNvSpPr/>
          <p:nvPr/>
        </p:nvSpPr>
        <p:spPr>
          <a:xfrm>
            <a:off x="6859523" y="4758435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595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5" name="object 1475"/>
          <p:cNvSpPr/>
          <p:nvPr/>
        </p:nvSpPr>
        <p:spPr>
          <a:xfrm>
            <a:off x="6827519" y="47584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6" name="object 1476"/>
          <p:cNvSpPr/>
          <p:nvPr/>
        </p:nvSpPr>
        <p:spPr>
          <a:xfrm>
            <a:off x="7101840" y="4795011"/>
            <a:ext cx="167640" cy="326390"/>
          </a:xfrm>
          <a:custGeom>
            <a:avLst/>
            <a:gdLst/>
            <a:ahLst/>
            <a:cxnLst/>
            <a:rect l="l" t="t" r="r" b="b"/>
            <a:pathLst>
              <a:path w="167640" h="326389">
                <a:moveTo>
                  <a:pt x="167639" y="0"/>
                </a:moveTo>
                <a:lnTo>
                  <a:pt x="103631" y="0"/>
                </a:lnTo>
                <a:lnTo>
                  <a:pt x="0" y="326136"/>
                </a:lnTo>
                <a:lnTo>
                  <a:pt x="64007" y="326136"/>
                </a:lnTo>
                <a:lnTo>
                  <a:pt x="167639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7" name="object 1477"/>
          <p:cNvSpPr/>
          <p:nvPr/>
        </p:nvSpPr>
        <p:spPr>
          <a:xfrm>
            <a:off x="7101840" y="51211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8" name="object 1478"/>
          <p:cNvSpPr/>
          <p:nvPr/>
        </p:nvSpPr>
        <p:spPr>
          <a:xfrm>
            <a:off x="7043928" y="4731003"/>
            <a:ext cx="225551" cy="655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9" name="object 1479"/>
          <p:cNvSpPr/>
          <p:nvPr/>
        </p:nvSpPr>
        <p:spPr>
          <a:xfrm>
            <a:off x="7738871" y="567283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15239" y="0"/>
                </a:moveTo>
                <a:lnTo>
                  <a:pt x="0" y="0"/>
                </a:lnTo>
                <a:lnTo>
                  <a:pt x="60959" y="0"/>
                </a:lnTo>
                <a:lnTo>
                  <a:pt x="79248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0" name="object 1480"/>
          <p:cNvSpPr/>
          <p:nvPr/>
        </p:nvSpPr>
        <p:spPr>
          <a:xfrm>
            <a:off x="7754111" y="5672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1" name="object 1481"/>
          <p:cNvSpPr/>
          <p:nvPr/>
        </p:nvSpPr>
        <p:spPr>
          <a:xfrm>
            <a:off x="7720583" y="5669788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64008" y="0"/>
                </a:moveTo>
                <a:lnTo>
                  <a:pt x="0" y="0"/>
                </a:lnTo>
                <a:lnTo>
                  <a:pt x="18288" y="3048"/>
                </a:lnTo>
                <a:lnTo>
                  <a:pt x="79248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2" name="object 1482"/>
          <p:cNvSpPr/>
          <p:nvPr/>
        </p:nvSpPr>
        <p:spPr>
          <a:xfrm>
            <a:off x="7738871" y="5672835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3" name="object 1483"/>
          <p:cNvSpPr/>
          <p:nvPr/>
        </p:nvSpPr>
        <p:spPr>
          <a:xfrm>
            <a:off x="7705343" y="5663691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5239" y="6095"/>
                </a:lnTo>
                <a:lnTo>
                  <a:pt x="79248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4" name="object 1484"/>
          <p:cNvSpPr/>
          <p:nvPr/>
        </p:nvSpPr>
        <p:spPr>
          <a:xfrm>
            <a:off x="7720583" y="5669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5" name="object 1485"/>
          <p:cNvSpPr/>
          <p:nvPr/>
        </p:nvSpPr>
        <p:spPr>
          <a:xfrm>
            <a:off x="7690104" y="565454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7" y="0"/>
                </a:moveTo>
                <a:lnTo>
                  <a:pt x="0" y="0"/>
                </a:lnTo>
                <a:lnTo>
                  <a:pt x="15240" y="9143"/>
                </a:lnTo>
                <a:lnTo>
                  <a:pt x="79248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6" name="object 1486"/>
          <p:cNvSpPr/>
          <p:nvPr/>
        </p:nvSpPr>
        <p:spPr>
          <a:xfrm>
            <a:off x="7705343" y="5663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7" name="object 1487"/>
          <p:cNvSpPr/>
          <p:nvPr/>
        </p:nvSpPr>
        <p:spPr>
          <a:xfrm>
            <a:off x="7674864" y="564235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39" y="12192"/>
                </a:lnTo>
                <a:lnTo>
                  <a:pt x="79247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8" name="object 1488"/>
          <p:cNvSpPr/>
          <p:nvPr/>
        </p:nvSpPr>
        <p:spPr>
          <a:xfrm>
            <a:off x="7690104" y="56545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9" name="object 1489"/>
          <p:cNvSpPr/>
          <p:nvPr/>
        </p:nvSpPr>
        <p:spPr>
          <a:xfrm>
            <a:off x="7680959" y="564845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0" name="object 1490"/>
          <p:cNvSpPr/>
          <p:nvPr/>
        </p:nvSpPr>
        <p:spPr>
          <a:xfrm>
            <a:off x="7674864" y="56423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1" name="object 1491"/>
          <p:cNvSpPr/>
          <p:nvPr/>
        </p:nvSpPr>
        <p:spPr>
          <a:xfrm>
            <a:off x="7659623" y="563016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40" y="12192"/>
                </a:lnTo>
                <a:lnTo>
                  <a:pt x="79248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2" name="object 1492"/>
          <p:cNvSpPr/>
          <p:nvPr/>
        </p:nvSpPr>
        <p:spPr>
          <a:xfrm>
            <a:off x="7674864" y="5642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3" name="object 1493"/>
          <p:cNvSpPr/>
          <p:nvPr/>
        </p:nvSpPr>
        <p:spPr>
          <a:xfrm>
            <a:off x="7647431" y="5614923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8" y="0"/>
                </a:moveTo>
                <a:lnTo>
                  <a:pt x="0" y="0"/>
                </a:lnTo>
                <a:lnTo>
                  <a:pt x="12192" y="15239"/>
                </a:lnTo>
                <a:lnTo>
                  <a:pt x="76200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4" name="object 1494"/>
          <p:cNvSpPr/>
          <p:nvPr/>
        </p:nvSpPr>
        <p:spPr>
          <a:xfrm>
            <a:off x="7659623" y="56301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5" name="object 1495"/>
          <p:cNvSpPr/>
          <p:nvPr/>
        </p:nvSpPr>
        <p:spPr>
          <a:xfrm>
            <a:off x="7653528" y="56240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6" y="6095"/>
                </a:lnTo>
                <a:lnTo>
                  <a:pt x="70103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6" name="object 1496"/>
          <p:cNvSpPr/>
          <p:nvPr/>
        </p:nvSpPr>
        <p:spPr>
          <a:xfrm>
            <a:off x="7647431" y="56149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8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7" name="object 1497"/>
          <p:cNvSpPr/>
          <p:nvPr/>
        </p:nvSpPr>
        <p:spPr>
          <a:xfrm>
            <a:off x="7635240" y="5596635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1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8" name="object 1498"/>
          <p:cNvSpPr/>
          <p:nvPr/>
        </p:nvSpPr>
        <p:spPr>
          <a:xfrm>
            <a:off x="7647431" y="56149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9" name="object 1499"/>
          <p:cNvSpPr/>
          <p:nvPr/>
        </p:nvSpPr>
        <p:spPr>
          <a:xfrm>
            <a:off x="7626095" y="5575300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60959" y="0"/>
                </a:moveTo>
                <a:lnTo>
                  <a:pt x="0" y="0"/>
                </a:lnTo>
                <a:lnTo>
                  <a:pt x="9144" y="21336"/>
                </a:lnTo>
                <a:lnTo>
                  <a:pt x="73151" y="21336"/>
                </a:lnTo>
                <a:lnTo>
                  <a:pt x="60959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0" name="object 1500"/>
          <p:cNvSpPr/>
          <p:nvPr/>
        </p:nvSpPr>
        <p:spPr>
          <a:xfrm>
            <a:off x="7635240" y="5596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1" name="object 1501"/>
          <p:cNvSpPr/>
          <p:nvPr/>
        </p:nvSpPr>
        <p:spPr>
          <a:xfrm>
            <a:off x="7613904" y="5553964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64007" y="0"/>
                </a:moveTo>
                <a:lnTo>
                  <a:pt x="0" y="0"/>
                </a:lnTo>
                <a:lnTo>
                  <a:pt x="12192" y="21336"/>
                </a:lnTo>
                <a:lnTo>
                  <a:pt x="73151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2" name="object 1502"/>
          <p:cNvSpPr/>
          <p:nvPr/>
        </p:nvSpPr>
        <p:spPr>
          <a:xfrm>
            <a:off x="7626095" y="557530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3" name="object 1503"/>
          <p:cNvSpPr/>
          <p:nvPr/>
        </p:nvSpPr>
        <p:spPr>
          <a:xfrm>
            <a:off x="7607807" y="5526532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60960" y="0"/>
                </a:moveTo>
                <a:lnTo>
                  <a:pt x="0" y="0"/>
                </a:lnTo>
                <a:lnTo>
                  <a:pt x="6096" y="27432"/>
                </a:lnTo>
                <a:lnTo>
                  <a:pt x="70103" y="27432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4" name="object 1504"/>
          <p:cNvSpPr/>
          <p:nvPr/>
        </p:nvSpPr>
        <p:spPr>
          <a:xfrm>
            <a:off x="7613904" y="5553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5" name="object 1505"/>
          <p:cNvSpPr/>
          <p:nvPr/>
        </p:nvSpPr>
        <p:spPr>
          <a:xfrm>
            <a:off x="7598664" y="54991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64007" y="0"/>
                </a:moveTo>
                <a:lnTo>
                  <a:pt x="0" y="0"/>
                </a:lnTo>
                <a:lnTo>
                  <a:pt x="9143" y="27431"/>
                </a:lnTo>
                <a:lnTo>
                  <a:pt x="70103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6" name="object 1506"/>
          <p:cNvSpPr/>
          <p:nvPr/>
        </p:nvSpPr>
        <p:spPr>
          <a:xfrm>
            <a:off x="7607807" y="552653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7" name="object 1507"/>
          <p:cNvSpPr/>
          <p:nvPr/>
        </p:nvSpPr>
        <p:spPr>
          <a:xfrm>
            <a:off x="7589519" y="5435091"/>
            <a:ext cx="73660" cy="64135"/>
          </a:xfrm>
          <a:custGeom>
            <a:avLst/>
            <a:gdLst/>
            <a:ahLst/>
            <a:cxnLst/>
            <a:rect l="l" t="t" r="r" b="b"/>
            <a:pathLst>
              <a:path w="73659" h="64135">
                <a:moveTo>
                  <a:pt x="64007" y="0"/>
                </a:moveTo>
                <a:lnTo>
                  <a:pt x="0" y="0"/>
                </a:lnTo>
                <a:lnTo>
                  <a:pt x="9144" y="64007"/>
                </a:lnTo>
                <a:lnTo>
                  <a:pt x="73151" y="64007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8" name="object 1508"/>
          <p:cNvSpPr/>
          <p:nvPr/>
        </p:nvSpPr>
        <p:spPr>
          <a:xfrm>
            <a:off x="7598664" y="5499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9" name="object 1509"/>
          <p:cNvSpPr/>
          <p:nvPr/>
        </p:nvSpPr>
        <p:spPr>
          <a:xfrm>
            <a:off x="7586471" y="5358891"/>
            <a:ext cx="67310" cy="76200"/>
          </a:xfrm>
          <a:custGeom>
            <a:avLst/>
            <a:gdLst/>
            <a:ahLst/>
            <a:cxnLst/>
            <a:rect l="l" t="t" r="r" b="b"/>
            <a:pathLst>
              <a:path w="67309" h="76200">
                <a:moveTo>
                  <a:pt x="64007" y="0"/>
                </a:moveTo>
                <a:lnTo>
                  <a:pt x="0" y="0"/>
                </a:lnTo>
                <a:lnTo>
                  <a:pt x="3048" y="76199"/>
                </a:lnTo>
                <a:lnTo>
                  <a:pt x="67055" y="76199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0" name="object 1510"/>
          <p:cNvSpPr/>
          <p:nvPr/>
        </p:nvSpPr>
        <p:spPr>
          <a:xfrm>
            <a:off x="7589519" y="54350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1" name="object 1511"/>
          <p:cNvSpPr/>
          <p:nvPr/>
        </p:nvSpPr>
        <p:spPr>
          <a:xfrm>
            <a:off x="7586471" y="5285740"/>
            <a:ext cx="67310" cy="73660"/>
          </a:xfrm>
          <a:custGeom>
            <a:avLst/>
            <a:gdLst/>
            <a:ahLst/>
            <a:cxnLst/>
            <a:rect l="l" t="t" r="r" b="b"/>
            <a:pathLst>
              <a:path w="67309" h="73660">
                <a:moveTo>
                  <a:pt x="67055" y="0"/>
                </a:moveTo>
                <a:lnTo>
                  <a:pt x="3048" y="0"/>
                </a:lnTo>
                <a:lnTo>
                  <a:pt x="0" y="73152"/>
                </a:lnTo>
                <a:lnTo>
                  <a:pt x="64007" y="73152"/>
                </a:lnTo>
                <a:lnTo>
                  <a:pt x="67055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2" name="object 1512"/>
          <p:cNvSpPr/>
          <p:nvPr/>
        </p:nvSpPr>
        <p:spPr>
          <a:xfrm>
            <a:off x="7586471" y="53588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3" name="object 1513"/>
          <p:cNvSpPr/>
          <p:nvPr/>
        </p:nvSpPr>
        <p:spPr>
          <a:xfrm>
            <a:off x="7589519" y="5221732"/>
            <a:ext cx="73660" cy="64135"/>
          </a:xfrm>
          <a:custGeom>
            <a:avLst/>
            <a:gdLst/>
            <a:ahLst/>
            <a:cxnLst/>
            <a:rect l="l" t="t" r="r" b="b"/>
            <a:pathLst>
              <a:path w="73659" h="64135">
                <a:moveTo>
                  <a:pt x="73151" y="0"/>
                </a:moveTo>
                <a:lnTo>
                  <a:pt x="9144" y="0"/>
                </a:lnTo>
                <a:lnTo>
                  <a:pt x="0" y="64008"/>
                </a:lnTo>
                <a:lnTo>
                  <a:pt x="64007" y="64008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4" name="object 1514"/>
          <p:cNvSpPr/>
          <p:nvPr/>
        </p:nvSpPr>
        <p:spPr>
          <a:xfrm>
            <a:off x="7589519" y="52857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5" name="object 1515"/>
          <p:cNvSpPr/>
          <p:nvPr/>
        </p:nvSpPr>
        <p:spPr>
          <a:xfrm>
            <a:off x="7598664" y="5194300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70103" y="0"/>
                </a:moveTo>
                <a:lnTo>
                  <a:pt x="9143" y="0"/>
                </a:lnTo>
                <a:lnTo>
                  <a:pt x="0" y="27431"/>
                </a:lnTo>
                <a:lnTo>
                  <a:pt x="64007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6" name="object 1516"/>
          <p:cNvSpPr/>
          <p:nvPr/>
        </p:nvSpPr>
        <p:spPr>
          <a:xfrm>
            <a:off x="7598664" y="5221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7" name="object 1517"/>
          <p:cNvSpPr/>
          <p:nvPr/>
        </p:nvSpPr>
        <p:spPr>
          <a:xfrm>
            <a:off x="7607807" y="5166867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4" h="27939">
                <a:moveTo>
                  <a:pt x="70103" y="0"/>
                </a:moveTo>
                <a:lnTo>
                  <a:pt x="6096" y="0"/>
                </a:lnTo>
                <a:lnTo>
                  <a:pt x="0" y="27431"/>
                </a:lnTo>
                <a:lnTo>
                  <a:pt x="60960" y="27431"/>
                </a:lnTo>
                <a:lnTo>
                  <a:pt x="70103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8" name="object 1518"/>
          <p:cNvSpPr/>
          <p:nvPr/>
        </p:nvSpPr>
        <p:spPr>
          <a:xfrm>
            <a:off x="7607807" y="519430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9" name="object 1519"/>
          <p:cNvSpPr/>
          <p:nvPr/>
        </p:nvSpPr>
        <p:spPr>
          <a:xfrm>
            <a:off x="7613904" y="5145532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73151" y="0"/>
                </a:moveTo>
                <a:lnTo>
                  <a:pt x="12192" y="0"/>
                </a:lnTo>
                <a:lnTo>
                  <a:pt x="0" y="21336"/>
                </a:lnTo>
                <a:lnTo>
                  <a:pt x="64007" y="21336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0" name="object 1520"/>
          <p:cNvSpPr/>
          <p:nvPr/>
        </p:nvSpPr>
        <p:spPr>
          <a:xfrm>
            <a:off x="7613904" y="5166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1" name="object 1521"/>
          <p:cNvSpPr/>
          <p:nvPr/>
        </p:nvSpPr>
        <p:spPr>
          <a:xfrm>
            <a:off x="7626095" y="5124196"/>
            <a:ext cx="73660" cy="21590"/>
          </a:xfrm>
          <a:custGeom>
            <a:avLst/>
            <a:gdLst/>
            <a:ahLst/>
            <a:cxnLst/>
            <a:rect l="l" t="t" r="r" b="b"/>
            <a:pathLst>
              <a:path w="73659" h="21589">
                <a:moveTo>
                  <a:pt x="73151" y="0"/>
                </a:moveTo>
                <a:lnTo>
                  <a:pt x="9144" y="0"/>
                </a:lnTo>
                <a:lnTo>
                  <a:pt x="0" y="21335"/>
                </a:lnTo>
                <a:lnTo>
                  <a:pt x="60959" y="21335"/>
                </a:lnTo>
                <a:lnTo>
                  <a:pt x="7315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2" name="object 1522"/>
          <p:cNvSpPr/>
          <p:nvPr/>
        </p:nvSpPr>
        <p:spPr>
          <a:xfrm>
            <a:off x="7626095" y="5145532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3" name="object 1523"/>
          <p:cNvSpPr/>
          <p:nvPr/>
        </p:nvSpPr>
        <p:spPr>
          <a:xfrm>
            <a:off x="7635240" y="5105908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1" y="0"/>
                </a:lnTo>
                <a:lnTo>
                  <a:pt x="0" y="18288"/>
                </a:lnTo>
                <a:lnTo>
                  <a:pt x="64007" y="18288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4" name="object 1524"/>
          <p:cNvSpPr/>
          <p:nvPr/>
        </p:nvSpPr>
        <p:spPr>
          <a:xfrm>
            <a:off x="7635240" y="5124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5" name="object 1525"/>
          <p:cNvSpPr/>
          <p:nvPr/>
        </p:nvSpPr>
        <p:spPr>
          <a:xfrm>
            <a:off x="7647431" y="5090667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5240" y="0"/>
                </a:lnTo>
                <a:lnTo>
                  <a:pt x="0" y="15239"/>
                </a:lnTo>
                <a:lnTo>
                  <a:pt x="64008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6" name="object 1526"/>
          <p:cNvSpPr/>
          <p:nvPr/>
        </p:nvSpPr>
        <p:spPr>
          <a:xfrm>
            <a:off x="7647431" y="51059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7" name="object 1527"/>
          <p:cNvSpPr/>
          <p:nvPr/>
        </p:nvSpPr>
        <p:spPr>
          <a:xfrm>
            <a:off x="7647431" y="509676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4008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8" name="object 1528"/>
          <p:cNvSpPr/>
          <p:nvPr/>
        </p:nvSpPr>
        <p:spPr>
          <a:xfrm>
            <a:off x="7653528" y="509066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9144" y="0"/>
                </a:lnTo>
                <a:lnTo>
                  <a:pt x="0" y="6095"/>
                </a:lnTo>
                <a:lnTo>
                  <a:pt x="64007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9" name="object 1529"/>
          <p:cNvSpPr/>
          <p:nvPr/>
        </p:nvSpPr>
        <p:spPr>
          <a:xfrm>
            <a:off x="7662671" y="5078476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2" y="0"/>
                </a:lnTo>
                <a:lnTo>
                  <a:pt x="0" y="12192"/>
                </a:lnTo>
                <a:lnTo>
                  <a:pt x="60959" y="12192"/>
                </a:lnTo>
                <a:lnTo>
                  <a:pt x="7620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0" name="object 1530"/>
          <p:cNvSpPr/>
          <p:nvPr/>
        </p:nvSpPr>
        <p:spPr>
          <a:xfrm>
            <a:off x="7662671" y="509066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1" name="object 1531"/>
          <p:cNvSpPr/>
          <p:nvPr/>
        </p:nvSpPr>
        <p:spPr>
          <a:xfrm>
            <a:off x="7662671" y="508457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5"/>
                </a:lnTo>
                <a:lnTo>
                  <a:pt x="60959" y="6095"/>
                </a:lnTo>
                <a:lnTo>
                  <a:pt x="70103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2" name="object 1532"/>
          <p:cNvSpPr/>
          <p:nvPr/>
        </p:nvSpPr>
        <p:spPr>
          <a:xfrm>
            <a:off x="7668768" y="5078476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3" name="object 1533"/>
          <p:cNvSpPr/>
          <p:nvPr/>
        </p:nvSpPr>
        <p:spPr>
          <a:xfrm>
            <a:off x="7674864" y="5066284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7" y="0"/>
                </a:moveTo>
                <a:lnTo>
                  <a:pt x="15239" y="0"/>
                </a:lnTo>
                <a:lnTo>
                  <a:pt x="0" y="12192"/>
                </a:lnTo>
                <a:lnTo>
                  <a:pt x="64007" y="12192"/>
                </a:lnTo>
                <a:lnTo>
                  <a:pt x="7924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4" name="object 1534"/>
          <p:cNvSpPr/>
          <p:nvPr/>
        </p:nvSpPr>
        <p:spPr>
          <a:xfrm>
            <a:off x="7674864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5" name="object 1535"/>
          <p:cNvSpPr/>
          <p:nvPr/>
        </p:nvSpPr>
        <p:spPr>
          <a:xfrm>
            <a:off x="7674864" y="507237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6" name="object 1536"/>
          <p:cNvSpPr/>
          <p:nvPr/>
        </p:nvSpPr>
        <p:spPr>
          <a:xfrm>
            <a:off x="7684007" y="506628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7" name="object 1537"/>
          <p:cNvSpPr/>
          <p:nvPr/>
        </p:nvSpPr>
        <p:spPr>
          <a:xfrm>
            <a:off x="7690104" y="5057140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0"/>
                </a:moveTo>
                <a:lnTo>
                  <a:pt x="15240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8" name="object 1538"/>
          <p:cNvSpPr/>
          <p:nvPr/>
        </p:nvSpPr>
        <p:spPr>
          <a:xfrm>
            <a:off x="7690104" y="50662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9" name="object 1539"/>
          <p:cNvSpPr/>
          <p:nvPr/>
        </p:nvSpPr>
        <p:spPr>
          <a:xfrm>
            <a:off x="7705343" y="505104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82296" y="0"/>
                </a:moveTo>
                <a:lnTo>
                  <a:pt x="18287" y="0"/>
                </a:lnTo>
                <a:lnTo>
                  <a:pt x="0" y="6095"/>
                </a:lnTo>
                <a:lnTo>
                  <a:pt x="64007" y="6095"/>
                </a:lnTo>
                <a:lnTo>
                  <a:pt x="82296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0" name="object 1540"/>
          <p:cNvSpPr/>
          <p:nvPr/>
        </p:nvSpPr>
        <p:spPr>
          <a:xfrm>
            <a:off x="7705343" y="505714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1" name="object 1541"/>
          <p:cNvSpPr/>
          <p:nvPr/>
        </p:nvSpPr>
        <p:spPr>
          <a:xfrm>
            <a:off x="7723631" y="5047996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8" y="0"/>
                </a:moveTo>
                <a:lnTo>
                  <a:pt x="15240" y="0"/>
                </a:lnTo>
                <a:lnTo>
                  <a:pt x="0" y="3047"/>
                </a:lnTo>
                <a:lnTo>
                  <a:pt x="64008" y="3047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2" name="object 1542"/>
          <p:cNvSpPr/>
          <p:nvPr/>
        </p:nvSpPr>
        <p:spPr>
          <a:xfrm>
            <a:off x="7723631" y="5051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3" name="object 1543"/>
          <p:cNvSpPr/>
          <p:nvPr/>
        </p:nvSpPr>
        <p:spPr>
          <a:xfrm>
            <a:off x="7738871" y="5047996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18287" y="0"/>
                </a:lnTo>
                <a:lnTo>
                  <a:pt x="82296" y="0"/>
                </a:lnTo>
                <a:lnTo>
                  <a:pt x="640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4" name="object 1544"/>
          <p:cNvSpPr/>
          <p:nvPr/>
        </p:nvSpPr>
        <p:spPr>
          <a:xfrm>
            <a:off x="7738871" y="50479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5" name="object 1545"/>
          <p:cNvSpPr/>
          <p:nvPr/>
        </p:nvSpPr>
        <p:spPr>
          <a:xfrm>
            <a:off x="7754111" y="5982208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6" name="object 1546"/>
          <p:cNvSpPr/>
          <p:nvPr/>
        </p:nvSpPr>
        <p:spPr>
          <a:xfrm>
            <a:off x="7754111" y="5983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7" name="object 1547"/>
          <p:cNvSpPr/>
          <p:nvPr/>
        </p:nvSpPr>
        <p:spPr>
          <a:xfrm>
            <a:off x="7812023" y="597763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72" y="0"/>
                </a:lnTo>
              </a:path>
            </a:pathLst>
          </a:custGeom>
          <a:ln w="6096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8" name="object 1548"/>
          <p:cNvSpPr/>
          <p:nvPr/>
        </p:nvSpPr>
        <p:spPr>
          <a:xfrm>
            <a:off x="7812023" y="5980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9" name="object 1549"/>
          <p:cNvSpPr/>
          <p:nvPr/>
        </p:nvSpPr>
        <p:spPr>
          <a:xfrm>
            <a:off x="7866888" y="5959347"/>
            <a:ext cx="116205" cy="15240"/>
          </a:xfrm>
          <a:custGeom>
            <a:avLst/>
            <a:gdLst/>
            <a:ahLst/>
            <a:cxnLst/>
            <a:rect l="l" t="t" r="r" b="b"/>
            <a:pathLst>
              <a:path w="116204" h="15239">
                <a:moveTo>
                  <a:pt x="115823" y="0"/>
                </a:moveTo>
                <a:lnTo>
                  <a:pt x="51815" y="0"/>
                </a:lnTo>
                <a:lnTo>
                  <a:pt x="0" y="15239"/>
                </a:lnTo>
                <a:lnTo>
                  <a:pt x="64007" y="15239"/>
                </a:lnTo>
                <a:lnTo>
                  <a:pt x="115823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0" name="object 1550"/>
          <p:cNvSpPr/>
          <p:nvPr/>
        </p:nvSpPr>
        <p:spPr>
          <a:xfrm>
            <a:off x="7866888" y="59745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1" name="object 1551"/>
          <p:cNvSpPr/>
          <p:nvPr/>
        </p:nvSpPr>
        <p:spPr>
          <a:xfrm>
            <a:off x="7866888" y="59700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2" name="object 1552"/>
          <p:cNvSpPr/>
          <p:nvPr/>
        </p:nvSpPr>
        <p:spPr>
          <a:xfrm>
            <a:off x="7891271" y="5962396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3" name="object 1553"/>
          <p:cNvSpPr/>
          <p:nvPr/>
        </p:nvSpPr>
        <p:spPr>
          <a:xfrm>
            <a:off x="7918704" y="5941059"/>
            <a:ext cx="109855" cy="18415"/>
          </a:xfrm>
          <a:custGeom>
            <a:avLst/>
            <a:gdLst/>
            <a:ahLst/>
            <a:cxnLst/>
            <a:rect l="l" t="t" r="r" b="b"/>
            <a:pathLst>
              <a:path w="109854" h="18414">
                <a:moveTo>
                  <a:pt x="109727" y="0"/>
                </a:moveTo>
                <a:lnTo>
                  <a:pt x="48768" y="0"/>
                </a:lnTo>
                <a:lnTo>
                  <a:pt x="0" y="18287"/>
                </a:lnTo>
                <a:lnTo>
                  <a:pt x="64007" y="18287"/>
                </a:lnTo>
                <a:lnTo>
                  <a:pt x="10972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4" name="object 1554"/>
          <p:cNvSpPr/>
          <p:nvPr/>
        </p:nvSpPr>
        <p:spPr>
          <a:xfrm>
            <a:off x="7918704" y="59593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5" name="object 1555"/>
          <p:cNvSpPr/>
          <p:nvPr/>
        </p:nvSpPr>
        <p:spPr>
          <a:xfrm>
            <a:off x="7918704" y="5953252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40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6" name="object 1556"/>
          <p:cNvSpPr/>
          <p:nvPr/>
        </p:nvSpPr>
        <p:spPr>
          <a:xfrm>
            <a:off x="7933943" y="5947155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5239" y="0"/>
                </a:lnTo>
                <a:lnTo>
                  <a:pt x="0" y="6096"/>
                </a:lnTo>
                <a:lnTo>
                  <a:pt x="64007" y="6096"/>
                </a:lnTo>
                <a:lnTo>
                  <a:pt x="7924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7" name="object 1557"/>
          <p:cNvSpPr/>
          <p:nvPr/>
        </p:nvSpPr>
        <p:spPr>
          <a:xfrm>
            <a:off x="7949183" y="5941059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8" y="0"/>
                </a:moveTo>
                <a:lnTo>
                  <a:pt x="18288" y="0"/>
                </a:lnTo>
                <a:lnTo>
                  <a:pt x="0" y="6095"/>
                </a:lnTo>
                <a:lnTo>
                  <a:pt x="64008" y="6095"/>
                </a:lnTo>
                <a:lnTo>
                  <a:pt x="79248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8" name="object 1558"/>
          <p:cNvSpPr/>
          <p:nvPr/>
        </p:nvSpPr>
        <p:spPr>
          <a:xfrm>
            <a:off x="7967471" y="5916676"/>
            <a:ext cx="106680" cy="24765"/>
          </a:xfrm>
          <a:custGeom>
            <a:avLst/>
            <a:gdLst/>
            <a:ahLst/>
            <a:cxnLst/>
            <a:rect l="l" t="t" r="r" b="b"/>
            <a:pathLst>
              <a:path w="106679" h="24764">
                <a:moveTo>
                  <a:pt x="106679" y="0"/>
                </a:moveTo>
                <a:lnTo>
                  <a:pt x="42672" y="0"/>
                </a:lnTo>
                <a:lnTo>
                  <a:pt x="0" y="24384"/>
                </a:lnTo>
                <a:lnTo>
                  <a:pt x="60959" y="24384"/>
                </a:lnTo>
                <a:lnTo>
                  <a:pt x="106679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9" name="object 1559"/>
          <p:cNvSpPr/>
          <p:nvPr/>
        </p:nvSpPr>
        <p:spPr>
          <a:xfrm>
            <a:off x="7967471" y="594105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0" name="object 1560"/>
          <p:cNvSpPr/>
          <p:nvPr/>
        </p:nvSpPr>
        <p:spPr>
          <a:xfrm>
            <a:off x="7967471" y="5928867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5" y="0"/>
                </a:lnTo>
                <a:lnTo>
                  <a:pt x="0" y="12191"/>
                </a:lnTo>
                <a:lnTo>
                  <a:pt x="60959" y="12191"/>
                </a:lnTo>
                <a:lnTo>
                  <a:pt x="85344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1" name="object 1561"/>
          <p:cNvSpPr/>
          <p:nvPr/>
        </p:nvSpPr>
        <p:spPr>
          <a:xfrm>
            <a:off x="7988807" y="5916676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85344" y="0"/>
                </a:moveTo>
                <a:lnTo>
                  <a:pt x="21336" y="0"/>
                </a:lnTo>
                <a:lnTo>
                  <a:pt x="0" y="12192"/>
                </a:lnTo>
                <a:lnTo>
                  <a:pt x="64008" y="12192"/>
                </a:lnTo>
                <a:lnTo>
                  <a:pt x="85344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2" name="object 1562"/>
          <p:cNvSpPr/>
          <p:nvPr/>
        </p:nvSpPr>
        <p:spPr>
          <a:xfrm>
            <a:off x="8010143" y="5886196"/>
            <a:ext cx="106680" cy="30480"/>
          </a:xfrm>
          <a:custGeom>
            <a:avLst/>
            <a:gdLst/>
            <a:ahLst/>
            <a:cxnLst/>
            <a:rect l="l" t="t" r="r" b="b"/>
            <a:pathLst>
              <a:path w="106679" h="30479">
                <a:moveTo>
                  <a:pt x="106679" y="0"/>
                </a:moveTo>
                <a:lnTo>
                  <a:pt x="42672" y="0"/>
                </a:lnTo>
                <a:lnTo>
                  <a:pt x="0" y="30479"/>
                </a:lnTo>
                <a:lnTo>
                  <a:pt x="64007" y="30479"/>
                </a:lnTo>
                <a:lnTo>
                  <a:pt x="10667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3" name="object 1563"/>
          <p:cNvSpPr/>
          <p:nvPr/>
        </p:nvSpPr>
        <p:spPr>
          <a:xfrm>
            <a:off x="8010143" y="59166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4" name="object 1564"/>
          <p:cNvSpPr/>
          <p:nvPr/>
        </p:nvSpPr>
        <p:spPr>
          <a:xfrm>
            <a:off x="8010143" y="5901435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5" y="0"/>
                </a:lnTo>
                <a:lnTo>
                  <a:pt x="0" y="15239"/>
                </a:lnTo>
                <a:lnTo>
                  <a:pt x="64007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5" name="object 1565"/>
          <p:cNvSpPr/>
          <p:nvPr/>
        </p:nvSpPr>
        <p:spPr>
          <a:xfrm>
            <a:off x="8031480" y="5886196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0"/>
                </a:moveTo>
                <a:lnTo>
                  <a:pt x="21336" y="0"/>
                </a:lnTo>
                <a:lnTo>
                  <a:pt x="0" y="15239"/>
                </a:lnTo>
                <a:lnTo>
                  <a:pt x="64008" y="15239"/>
                </a:lnTo>
                <a:lnTo>
                  <a:pt x="85344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6" name="object 1566"/>
          <p:cNvSpPr/>
          <p:nvPr/>
        </p:nvSpPr>
        <p:spPr>
          <a:xfrm>
            <a:off x="8052816" y="5849620"/>
            <a:ext cx="104139" cy="36830"/>
          </a:xfrm>
          <a:custGeom>
            <a:avLst/>
            <a:gdLst/>
            <a:ahLst/>
            <a:cxnLst/>
            <a:rect l="l" t="t" r="r" b="b"/>
            <a:pathLst>
              <a:path w="104140" h="36829">
                <a:moveTo>
                  <a:pt x="103631" y="0"/>
                </a:moveTo>
                <a:lnTo>
                  <a:pt x="39624" y="0"/>
                </a:lnTo>
                <a:lnTo>
                  <a:pt x="0" y="36575"/>
                </a:lnTo>
                <a:lnTo>
                  <a:pt x="64007" y="36575"/>
                </a:lnTo>
                <a:lnTo>
                  <a:pt x="10363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7" name="object 1567"/>
          <p:cNvSpPr/>
          <p:nvPr/>
        </p:nvSpPr>
        <p:spPr>
          <a:xfrm>
            <a:off x="8052816" y="5886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8" name="object 1568"/>
          <p:cNvSpPr/>
          <p:nvPr/>
        </p:nvSpPr>
        <p:spPr>
          <a:xfrm>
            <a:off x="8052816" y="5867908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5" y="0"/>
                </a:moveTo>
                <a:lnTo>
                  <a:pt x="21335" y="0"/>
                </a:lnTo>
                <a:lnTo>
                  <a:pt x="0" y="18288"/>
                </a:lnTo>
                <a:lnTo>
                  <a:pt x="64007" y="18288"/>
                </a:lnTo>
                <a:lnTo>
                  <a:pt x="82295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9" name="object 1569"/>
          <p:cNvSpPr/>
          <p:nvPr/>
        </p:nvSpPr>
        <p:spPr>
          <a:xfrm>
            <a:off x="8074152" y="5849620"/>
            <a:ext cx="82550" cy="18415"/>
          </a:xfrm>
          <a:custGeom>
            <a:avLst/>
            <a:gdLst/>
            <a:ahLst/>
            <a:cxnLst/>
            <a:rect l="l" t="t" r="r" b="b"/>
            <a:pathLst>
              <a:path w="82550" h="18414">
                <a:moveTo>
                  <a:pt x="82296" y="0"/>
                </a:moveTo>
                <a:lnTo>
                  <a:pt x="18288" y="0"/>
                </a:lnTo>
                <a:lnTo>
                  <a:pt x="0" y="18287"/>
                </a:lnTo>
                <a:lnTo>
                  <a:pt x="60959" y="18287"/>
                </a:lnTo>
                <a:lnTo>
                  <a:pt x="82296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0" name="object 1570"/>
          <p:cNvSpPr/>
          <p:nvPr/>
        </p:nvSpPr>
        <p:spPr>
          <a:xfrm>
            <a:off x="8092440" y="5806947"/>
            <a:ext cx="97790" cy="43180"/>
          </a:xfrm>
          <a:custGeom>
            <a:avLst/>
            <a:gdLst/>
            <a:ahLst/>
            <a:cxnLst/>
            <a:rect l="l" t="t" r="r" b="b"/>
            <a:pathLst>
              <a:path w="97790" h="43179">
                <a:moveTo>
                  <a:pt x="97535" y="0"/>
                </a:moveTo>
                <a:lnTo>
                  <a:pt x="33527" y="0"/>
                </a:lnTo>
                <a:lnTo>
                  <a:pt x="0" y="42671"/>
                </a:lnTo>
                <a:lnTo>
                  <a:pt x="64007" y="42671"/>
                </a:lnTo>
                <a:lnTo>
                  <a:pt x="97535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1" name="object 1571"/>
          <p:cNvSpPr/>
          <p:nvPr/>
        </p:nvSpPr>
        <p:spPr>
          <a:xfrm>
            <a:off x="8092440" y="5849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2" name="object 1572"/>
          <p:cNvSpPr/>
          <p:nvPr/>
        </p:nvSpPr>
        <p:spPr>
          <a:xfrm>
            <a:off x="8092440" y="5828284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8287" y="0"/>
                </a:lnTo>
                <a:lnTo>
                  <a:pt x="0" y="21336"/>
                </a:lnTo>
                <a:lnTo>
                  <a:pt x="64007" y="21336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3" name="object 1573"/>
          <p:cNvSpPr/>
          <p:nvPr/>
        </p:nvSpPr>
        <p:spPr>
          <a:xfrm>
            <a:off x="8110728" y="5806947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5240" y="0"/>
                </a:lnTo>
                <a:lnTo>
                  <a:pt x="0" y="21335"/>
                </a:lnTo>
                <a:lnTo>
                  <a:pt x="60960" y="21335"/>
                </a:lnTo>
                <a:lnTo>
                  <a:pt x="79248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4" name="object 1574"/>
          <p:cNvSpPr/>
          <p:nvPr/>
        </p:nvSpPr>
        <p:spPr>
          <a:xfrm>
            <a:off x="8125968" y="5761228"/>
            <a:ext cx="94615" cy="45720"/>
          </a:xfrm>
          <a:custGeom>
            <a:avLst/>
            <a:gdLst/>
            <a:ahLst/>
            <a:cxnLst/>
            <a:rect l="l" t="t" r="r" b="b"/>
            <a:pathLst>
              <a:path w="94615" h="45720">
                <a:moveTo>
                  <a:pt x="94487" y="0"/>
                </a:moveTo>
                <a:lnTo>
                  <a:pt x="33527" y="0"/>
                </a:lnTo>
                <a:lnTo>
                  <a:pt x="0" y="45720"/>
                </a:lnTo>
                <a:lnTo>
                  <a:pt x="64007" y="45720"/>
                </a:lnTo>
                <a:lnTo>
                  <a:pt x="9448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5" name="object 1575"/>
          <p:cNvSpPr/>
          <p:nvPr/>
        </p:nvSpPr>
        <p:spPr>
          <a:xfrm>
            <a:off x="8125968" y="580694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6" name="object 1576"/>
          <p:cNvSpPr/>
          <p:nvPr/>
        </p:nvSpPr>
        <p:spPr>
          <a:xfrm>
            <a:off x="8159495" y="5712459"/>
            <a:ext cx="88900" cy="48895"/>
          </a:xfrm>
          <a:custGeom>
            <a:avLst/>
            <a:gdLst/>
            <a:ahLst/>
            <a:cxnLst/>
            <a:rect l="l" t="t" r="r" b="b"/>
            <a:pathLst>
              <a:path w="88900" h="48895">
                <a:moveTo>
                  <a:pt x="88392" y="0"/>
                </a:moveTo>
                <a:lnTo>
                  <a:pt x="27431" y="0"/>
                </a:lnTo>
                <a:lnTo>
                  <a:pt x="0" y="48767"/>
                </a:lnTo>
                <a:lnTo>
                  <a:pt x="60959" y="48767"/>
                </a:lnTo>
                <a:lnTo>
                  <a:pt x="88392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7" name="object 1577"/>
          <p:cNvSpPr/>
          <p:nvPr/>
        </p:nvSpPr>
        <p:spPr>
          <a:xfrm>
            <a:off x="8159495" y="576122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8" name="object 1578"/>
          <p:cNvSpPr/>
          <p:nvPr/>
        </p:nvSpPr>
        <p:spPr>
          <a:xfrm>
            <a:off x="8186928" y="5660644"/>
            <a:ext cx="85725" cy="52069"/>
          </a:xfrm>
          <a:custGeom>
            <a:avLst/>
            <a:gdLst/>
            <a:ahLst/>
            <a:cxnLst/>
            <a:rect l="l" t="t" r="r" b="b"/>
            <a:pathLst>
              <a:path w="85725" h="52070">
                <a:moveTo>
                  <a:pt x="85344" y="0"/>
                </a:moveTo>
                <a:lnTo>
                  <a:pt x="21336" y="0"/>
                </a:lnTo>
                <a:lnTo>
                  <a:pt x="0" y="51815"/>
                </a:lnTo>
                <a:lnTo>
                  <a:pt x="60960" y="51815"/>
                </a:lnTo>
                <a:lnTo>
                  <a:pt x="85344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9" name="object 1579"/>
          <p:cNvSpPr/>
          <p:nvPr/>
        </p:nvSpPr>
        <p:spPr>
          <a:xfrm>
            <a:off x="8186928" y="571245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0" name="object 1580"/>
          <p:cNvSpPr/>
          <p:nvPr/>
        </p:nvSpPr>
        <p:spPr>
          <a:xfrm>
            <a:off x="8208264" y="5605779"/>
            <a:ext cx="82550" cy="55244"/>
          </a:xfrm>
          <a:custGeom>
            <a:avLst/>
            <a:gdLst/>
            <a:ahLst/>
            <a:cxnLst/>
            <a:rect l="l" t="t" r="r" b="b"/>
            <a:pathLst>
              <a:path w="82550" h="55245">
                <a:moveTo>
                  <a:pt x="82295" y="0"/>
                </a:moveTo>
                <a:lnTo>
                  <a:pt x="18287" y="0"/>
                </a:lnTo>
                <a:lnTo>
                  <a:pt x="0" y="54864"/>
                </a:lnTo>
                <a:lnTo>
                  <a:pt x="64007" y="54864"/>
                </a:lnTo>
                <a:lnTo>
                  <a:pt x="82295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1" name="object 1581"/>
          <p:cNvSpPr/>
          <p:nvPr/>
        </p:nvSpPr>
        <p:spPr>
          <a:xfrm>
            <a:off x="8208264" y="5660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2" name="object 1582"/>
          <p:cNvSpPr/>
          <p:nvPr/>
        </p:nvSpPr>
        <p:spPr>
          <a:xfrm>
            <a:off x="8226552" y="5547867"/>
            <a:ext cx="79375" cy="58419"/>
          </a:xfrm>
          <a:custGeom>
            <a:avLst/>
            <a:gdLst/>
            <a:ahLst/>
            <a:cxnLst/>
            <a:rect l="l" t="t" r="r" b="b"/>
            <a:pathLst>
              <a:path w="79375" h="58420">
                <a:moveTo>
                  <a:pt x="79248" y="0"/>
                </a:moveTo>
                <a:lnTo>
                  <a:pt x="15240" y="0"/>
                </a:lnTo>
                <a:lnTo>
                  <a:pt x="0" y="57911"/>
                </a:lnTo>
                <a:lnTo>
                  <a:pt x="64007" y="57911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3" name="object 1583"/>
          <p:cNvSpPr/>
          <p:nvPr/>
        </p:nvSpPr>
        <p:spPr>
          <a:xfrm>
            <a:off x="8226552" y="56057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4" name="object 1584"/>
          <p:cNvSpPr/>
          <p:nvPr/>
        </p:nvSpPr>
        <p:spPr>
          <a:xfrm>
            <a:off x="8241792" y="5486908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73151" y="0"/>
                </a:moveTo>
                <a:lnTo>
                  <a:pt x="12191" y="0"/>
                </a:lnTo>
                <a:lnTo>
                  <a:pt x="0" y="60960"/>
                </a:lnTo>
                <a:lnTo>
                  <a:pt x="64007" y="60960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5" name="object 1585"/>
          <p:cNvSpPr/>
          <p:nvPr/>
        </p:nvSpPr>
        <p:spPr>
          <a:xfrm>
            <a:off x="8241792" y="55478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6" name="object 1586"/>
          <p:cNvSpPr/>
          <p:nvPr/>
        </p:nvSpPr>
        <p:spPr>
          <a:xfrm>
            <a:off x="8253983" y="5422900"/>
            <a:ext cx="70485" cy="64135"/>
          </a:xfrm>
          <a:custGeom>
            <a:avLst/>
            <a:gdLst/>
            <a:ahLst/>
            <a:cxnLst/>
            <a:rect l="l" t="t" r="r" b="b"/>
            <a:pathLst>
              <a:path w="70484" h="64135">
                <a:moveTo>
                  <a:pt x="70104" y="0"/>
                </a:moveTo>
                <a:lnTo>
                  <a:pt x="6096" y="0"/>
                </a:lnTo>
                <a:lnTo>
                  <a:pt x="0" y="64007"/>
                </a:lnTo>
                <a:lnTo>
                  <a:pt x="60960" y="64007"/>
                </a:lnTo>
                <a:lnTo>
                  <a:pt x="7010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7" name="object 1587"/>
          <p:cNvSpPr/>
          <p:nvPr/>
        </p:nvSpPr>
        <p:spPr>
          <a:xfrm>
            <a:off x="8253983" y="548690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8" name="object 1588"/>
          <p:cNvSpPr/>
          <p:nvPr/>
        </p:nvSpPr>
        <p:spPr>
          <a:xfrm>
            <a:off x="8260080" y="5355844"/>
            <a:ext cx="64135" cy="67310"/>
          </a:xfrm>
          <a:custGeom>
            <a:avLst/>
            <a:gdLst/>
            <a:ahLst/>
            <a:cxnLst/>
            <a:rect l="l" t="t" r="r" b="b"/>
            <a:pathLst>
              <a:path w="64134" h="67310">
                <a:moveTo>
                  <a:pt x="0" y="67055"/>
                </a:moveTo>
                <a:lnTo>
                  <a:pt x="0" y="0"/>
                </a:lnTo>
                <a:lnTo>
                  <a:pt x="64008" y="0"/>
                </a:lnTo>
                <a:lnTo>
                  <a:pt x="64008" y="67055"/>
                </a:lnTo>
                <a:lnTo>
                  <a:pt x="0" y="67055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9" name="object 1589"/>
          <p:cNvSpPr/>
          <p:nvPr/>
        </p:nvSpPr>
        <p:spPr>
          <a:xfrm>
            <a:off x="8260080" y="5422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0" name="object 1590"/>
          <p:cNvSpPr/>
          <p:nvPr/>
        </p:nvSpPr>
        <p:spPr>
          <a:xfrm>
            <a:off x="8260080" y="5294884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960"/>
                </a:moveTo>
                <a:lnTo>
                  <a:pt x="0" y="0"/>
                </a:lnTo>
                <a:lnTo>
                  <a:pt x="64008" y="0"/>
                </a:lnTo>
                <a:lnTo>
                  <a:pt x="64008" y="60960"/>
                </a:lnTo>
                <a:lnTo>
                  <a:pt x="0" y="6096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1" name="object 1591"/>
          <p:cNvSpPr/>
          <p:nvPr/>
        </p:nvSpPr>
        <p:spPr>
          <a:xfrm>
            <a:off x="8260080" y="5355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2" name="object 1592"/>
          <p:cNvSpPr/>
          <p:nvPr/>
        </p:nvSpPr>
        <p:spPr>
          <a:xfrm>
            <a:off x="8253983" y="5236971"/>
            <a:ext cx="70485" cy="58419"/>
          </a:xfrm>
          <a:custGeom>
            <a:avLst/>
            <a:gdLst/>
            <a:ahLst/>
            <a:cxnLst/>
            <a:rect l="l" t="t" r="r" b="b"/>
            <a:pathLst>
              <a:path w="70484" h="58420">
                <a:moveTo>
                  <a:pt x="64008" y="0"/>
                </a:moveTo>
                <a:lnTo>
                  <a:pt x="0" y="0"/>
                </a:lnTo>
                <a:lnTo>
                  <a:pt x="6096" y="57911"/>
                </a:lnTo>
                <a:lnTo>
                  <a:pt x="70104" y="57911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3" name="object 1593"/>
          <p:cNvSpPr/>
          <p:nvPr/>
        </p:nvSpPr>
        <p:spPr>
          <a:xfrm>
            <a:off x="8260080" y="52948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4" name="object 1594"/>
          <p:cNvSpPr/>
          <p:nvPr/>
        </p:nvSpPr>
        <p:spPr>
          <a:xfrm>
            <a:off x="8244840" y="5182108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59" h="55245">
                <a:moveTo>
                  <a:pt x="64007" y="0"/>
                </a:moveTo>
                <a:lnTo>
                  <a:pt x="0" y="0"/>
                </a:lnTo>
                <a:lnTo>
                  <a:pt x="9143" y="54864"/>
                </a:lnTo>
                <a:lnTo>
                  <a:pt x="73151" y="54864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5" name="object 1595"/>
          <p:cNvSpPr/>
          <p:nvPr/>
        </p:nvSpPr>
        <p:spPr>
          <a:xfrm>
            <a:off x="8253983" y="52369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6" name="object 1596"/>
          <p:cNvSpPr/>
          <p:nvPr/>
        </p:nvSpPr>
        <p:spPr>
          <a:xfrm>
            <a:off x="8232647" y="5127244"/>
            <a:ext cx="76200" cy="55244"/>
          </a:xfrm>
          <a:custGeom>
            <a:avLst/>
            <a:gdLst/>
            <a:ahLst/>
            <a:cxnLst/>
            <a:rect l="l" t="t" r="r" b="b"/>
            <a:pathLst>
              <a:path w="76200" h="55245">
                <a:moveTo>
                  <a:pt x="64007" y="0"/>
                </a:moveTo>
                <a:lnTo>
                  <a:pt x="0" y="0"/>
                </a:lnTo>
                <a:lnTo>
                  <a:pt x="12192" y="54863"/>
                </a:lnTo>
                <a:lnTo>
                  <a:pt x="76200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7" name="object 1597"/>
          <p:cNvSpPr/>
          <p:nvPr/>
        </p:nvSpPr>
        <p:spPr>
          <a:xfrm>
            <a:off x="8244840" y="51821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8" name="object 1598"/>
          <p:cNvSpPr/>
          <p:nvPr/>
        </p:nvSpPr>
        <p:spPr>
          <a:xfrm>
            <a:off x="8217407" y="5078476"/>
            <a:ext cx="79375" cy="48895"/>
          </a:xfrm>
          <a:custGeom>
            <a:avLst/>
            <a:gdLst/>
            <a:ahLst/>
            <a:cxnLst/>
            <a:rect l="l" t="t" r="r" b="b"/>
            <a:pathLst>
              <a:path w="79375" h="48895">
                <a:moveTo>
                  <a:pt x="64008" y="0"/>
                </a:moveTo>
                <a:lnTo>
                  <a:pt x="0" y="0"/>
                </a:lnTo>
                <a:lnTo>
                  <a:pt x="15240" y="48768"/>
                </a:lnTo>
                <a:lnTo>
                  <a:pt x="79248" y="48768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9" name="object 1599"/>
          <p:cNvSpPr/>
          <p:nvPr/>
        </p:nvSpPr>
        <p:spPr>
          <a:xfrm>
            <a:off x="8232647" y="51272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0" name="object 1600"/>
          <p:cNvSpPr/>
          <p:nvPr/>
        </p:nvSpPr>
        <p:spPr>
          <a:xfrm>
            <a:off x="8199119" y="5029708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5">
                <a:moveTo>
                  <a:pt x="64007" y="0"/>
                </a:moveTo>
                <a:lnTo>
                  <a:pt x="0" y="0"/>
                </a:lnTo>
                <a:lnTo>
                  <a:pt x="18287" y="48768"/>
                </a:lnTo>
                <a:lnTo>
                  <a:pt x="82296" y="48768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1" name="object 1601"/>
          <p:cNvSpPr/>
          <p:nvPr/>
        </p:nvSpPr>
        <p:spPr>
          <a:xfrm>
            <a:off x="8217407" y="5078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2" name="object 1602"/>
          <p:cNvSpPr/>
          <p:nvPr/>
        </p:nvSpPr>
        <p:spPr>
          <a:xfrm>
            <a:off x="8177783" y="4983988"/>
            <a:ext cx="85725" cy="45720"/>
          </a:xfrm>
          <a:custGeom>
            <a:avLst/>
            <a:gdLst/>
            <a:ahLst/>
            <a:cxnLst/>
            <a:rect l="l" t="t" r="r" b="b"/>
            <a:pathLst>
              <a:path w="85725" h="45720">
                <a:moveTo>
                  <a:pt x="64008" y="0"/>
                </a:moveTo>
                <a:lnTo>
                  <a:pt x="0" y="0"/>
                </a:lnTo>
                <a:lnTo>
                  <a:pt x="21336" y="45719"/>
                </a:lnTo>
                <a:lnTo>
                  <a:pt x="85344" y="45719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3" name="object 1603"/>
          <p:cNvSpPr/>
          <p:nvPr/>
        </p:nvSpPr>
        <p:spPr>
          <a:xfrm>
            <a:off x="8199119" y="502970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4" name="object 1604"/>
          <p:cNvSpPr/>
          <p:nvPr/>
        </p:nvSpPr>
        <p:spPr>
          <a:xfrm>
            <a:off x="8153400" y="4941315"/>
            <a:ext cx="88900" cy="43180"/>
          </a:xfrm>
          <a:custGeom>
            <a:avLst/>
            <a:gdLst/>
            <a:ahLst/>
            <a:cxnLst/>
            <a:rect l="l" t="t" r="r" b="b"/>
            <a:pathLst>
              <a:path w="88900" h="43179">
                <a:moveTo>
                  <a:pt x="64007" y="0"/>
                </a:moveTo>
                <a:lnTo>
                  <a:pt x="0" y="0"/>
                </a:lnTo>
                <a:lnTo>
                  <a:pt x="24383" y="42671"/>
                </a:lnTo>
                <a:lnTo>
                  <a:pt x="88392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5" name="object 1605"/>
          <p:cNvSpPr/>
          <p:nvPr/>
        </p:nvSpPr>
        <p:spPr>
          <a:xfrm>
            <a:off x="8177783" y="4983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6" name="object 1606"/>
          <p:cNvSpPr/>
          <p:nvPr/>
        </p:nvSpPr>
        <p:spPr>
          <a:xfrm>
            <a:off x="8116823" y="4889500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4007" y="0"/>
                </a:moveTo>
                <a:lnTo>
                  <a:pt x="0" y="0"/>
                </a:lnTo>
                <a:lnTo>
                  <a:pt x="36575" y="51816"/>
                </a:lnTo>
                <a:lnTo>
                  <a:pt x="100583" y="51816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7" name="object 1607"/>
          <p:cNvSpPr/>
          <p:nvPr/>
        </p:nvSpPr>
        <p:spPr>
          <a:xfrm>
            <a:off x="8153400" y="49413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8" name="object 1608"/>
          <p:cNvSpPr/>
          <p:nvPr/>
        </p:nvSpPr>
        <p:spPr>
          <a:xfrm>
            <a:off x="8135111" y="4913884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64008" y="0"/>
                </a:moveTo>
                <a:lnTo>
                  <a:pt x="0" y="0"/>
                </a:lnTo>
                <a:lnTo>
                  <a:pt x="18288" y="27432"/>
                </a:lnTo>
                <a:lnTo>
                  <a:pt x="82296" y="27432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9" name="object 1609"/>
          <p:cNvSpPr/>
          <p:nvPr/>
        </p:nvSpPr>
        <p:spPr>
          <a:xfrm>
            <a:off x="8116823" y="4889500"/>
            <a:ext cx="82550" cy="24765"/>
          </a:xfrm>
          <a:custGeom>
            <a:avLst/>
            <a:gdLst/>
            <a:ahLst/>
            <a:cxnLst/>
            <a:rect l="l" t="t" r="r" b="b"/>
            <a:pathLst>
              <a:path w="82550" h="24764">
                <a:moveTo>
                  <a:pt x="64007" y="0"/>
                </a:moveTo>
                <a:lnTo>
                  <a:pt x="0" y="0"/>
                </a:lnTo>
                <a:lnTo>
                  <a:pt x="18287" y="24383"/>
                </a:lnTo>
                <a:lnTo>
                  <a:pt x="82296" y="24383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0" name="object 1610"/>
          <p:cNvSpPr/>
          <p:nvPr/>
        </p:nvSpPr>
        <p:spPr>
          <a:xfrm>
            <a:off x="8077200" y="4846828"/>
            <a:ext cx="104139" cy="43180"/>
          </a:xfrm>
          <a:custGeom>
            <a:avLst/>
            <a:gdLst/>
            <a:ahLst/>
            <a:cxnLst/>
            <a:rect l="l" t="t" r="r" b="b"/>
            <a:pathLst>
              <a:path w="104140" h="43179">
                <a:moveTo>
                  <a:pt x="64007" y="0"/>
                </a:moveTo>
                <a:lnTo>
                  <a:pt x="0" y="0"/>
                </a:lnTo>
                <a:lnTo>
                  <a:pt x="39624" y="42672"/>
                </a:lnTo>
                <a:lnTo>
                  <a:pt x="103631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1" name="object 1611"/>
          <p:cNvSpPr/>
          <p:nvPr/>
        </p:nvSpPr>
        <p:spPr>
          <a:xfrm>
            <a:off x="8116823" y="4889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2" name="object 1612"/>
          <p:cNvSpPr/>
          <p:nvPr/>
        </p:nvSpPr>
        <p:spPr>
          <a:xfrm>
            <a:off x="8098535" y="4868164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0960" y="0"/>
                </a:moveTo>
                <a:lnTo>
                  <a:pt x="0" y="0"/>
                </a:lnTo>
                <a:lnTo>
                  <a:pt x="18288" y="21336"/>
                </a:lnTo>
                <a:lnTo>
                  <a:pt x="82296" y="21336"/>
                </a:lnTo>
                <a:lnTo>
                  <a:pt x="60960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3" name="object 1613"/>
          <p:cNvSpPr/>
          <p:nvPr/>
        </p:nvSpPr>
        <p:spPr>
          <a:xfrm>
            <a:off x="8077200" y="4846828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4007" y="0"/>
                </a:moveTo>
                <a:lnTo>
                  <a:pt x="0" y="0"/>
                </a:lnTo>
                <a:lnTo>
                  <a:pt x="21335" y="21336"/>
                </a:lnTo>
                <a:lnTo>
                  <a:pt x="82296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4" name="object 1614"/>
          <p:cNvSpPr/>
          <p:nvPr/>
        </p:nvSpPr>
        <p:spPr>
          <a:xfrm>
            <a:off x="8034528" y="4813300"/>
            <a:ext cx="106680" cy="33655"/>
          </a:xfrm>
          <a:custGeom>
            <a:avLst/>
            <a:gdLst/>
            <a:ahLst/>
            <a:cxnLst/>
            <a:rect l="l" t="t" r="r" b="b"/>
            <a:pathLst>
              <a:path w="106679" h="33654">
                <a:moveTo>
                  <a:pt x="64007" y="0"/>
                </a:moveTo>
                <a:lnTo>
                  <a:pt x="0" y="0"/>
                </a:lnTo>
                <a:lnTo>
                  <a:pt x="42672" y="33527"/>
                </a:lnTo>
                <a:lnTo>
                  <a:pt x="106679" y="33527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5" name="object 1615"/>
          <p:cNvSpPr/>
          <p:nvPr/>
        </p:nvSpPr>
        <p:spPr>
          <a:xfrm>
            <a:off x="8077200" y="4846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6" name="object 1616"/>
          <p:cNvSpPr/>
          <p:nvPr/>
        </p:nvSpPr>
        <p:spPr>
          <a:xfrm>
            <a:off x="8055864" y="4831588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4007" y="0"/>
                </a:moveTo>
                <a:lnTo>
                  <a:pt x="0" y="0"/>
                </a:lnTo>
                <a:lnTo>
                  <a:pt x="21335" y="15239"/>
                </a:lnTo>
                <a:lnTo>
                  <a:pt x="85343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7" name="object 1617"/>
          <p:cNvSpPr/>
          <p:nvPr/>
        </p:nvSpPr>
        <p:spPr>
          <a:xfrm>
            <a:off x="8034528" y="4813300"/>
            <a:ext cx="85725" cy="18415"/>
          </a:xfrm>
          <a:custGeom>
            <a:avLst/>
            <a:gdLst/>
            <a:ahLst/>
            <a:cxnLst/>
            <a:rect l="l" t="t" r="r" b="b"/>
            <a:pathLst>
              <a:path w="85725" h="18414">
                <a:moveTo>
                  <a:pt x="64007" y="0"/>
                </a:moveTo>
                <a:lnTo>
                  <a:pt x="0" y="0"/>
                </a:lnTo>
                <a:lnTo>
                  <a:pt x="21336" y="18287"/>
                </a:lnTo>
                <a:lnTo>
                  <a:pt x="85344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8" name="object 1618"/>
          <p:cNvSpPr/>
          <p:nvPr/>
        </p:nvSpPr>
        <p:spPr>
          <a:xfrm>
            <a:off x="7985759" y="4782820"/>
            <a:ext cx="113030" cy="30480"/>
          </a:xfrm>
          <a:custGeom>
            <a:avLst/>
            <a:gdLst/>
            <a:ahLst/>
            <a:cxnLst/>
            <a:rect l="l" t="t" r="r" b="b"/>
            <a:pathLst>
              <a:path w="113029" h="30479">
                <a:moveTo>
                  <a:pt x="64008" y="0"/>
                </a:moveTo>
                <a:lnTo>
                  <a:pt x="0" y="0"/>
                </a:lnTo>
                <a:lnTo>
                  <a:pt x="48768" y="30479"/>
                </a:lnTo>
                <a:lnTo>
                  <a:pt x="112775" y="30479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9" name="object 1619"/>
          <p:cNvSpPr/>
          <p:nvPr/>
        </p:nvSpPr>
        <p:spPr>
          <a:xfrm>
            <a:off x="8034528" y="4813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0" name="object 1620"/>
          <p:cNvSpPr/>
          <p:nvPr/>
        </p:nvSpPr>
        <p:spPr>
          <a:xfrm>
            <a:off x="8010143" y="4798059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7" y="0"/>
                </a:moveTo>
                <a:lnTo>
                  <a:pt x="0" y="0"/>
                </a:lnTo>
                <a:lnTo>
                  <a:pt x="24383" y="15239"/>
                </a:lnTo>
                <a:lnTo>
                  <a:pt x="88391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1" name="object 1621"/>
          <p:cNvSpPr/>
          <p:nvPr/>
        </p:nvSpPr>
        <p:spPr>
          <a:xfrm>
            <a:off x="7985759" y="4782820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8" y="0"/>
                </a:moveTo>
                <a:lnTo>
                  <a:pt x="0" y="0"/>
                </a:lnTo>
                <a:lnTo>
                  <a:pt x="24384" y="15239"/>
                </a:lnTo>
                <a:lnTo>
                  <a:pt x="88392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2" name="object 1622"/>
          <p:cNvSpPr/>
          <p:nvPr/>
        </p:nvSpPr>
        <p:spPr>
          <a:xfrm>
            <a:off x="7933943" y="4761484"/>
            <a:ext cx="116205" cy="21590"/>
          </a:xfrm>
          <a:custGeom>
            <a:avLst/>
            <a:gdLst/>
            <a:ahLst/>
            <a:cxnLst/>
            <a:rect l="l" t="t" r="r" b="b"/>
            <a:pathLst>
              <a:path w="116204" h="21589">
                <a:moveTo>
                  <a:pt x="64007" y="0"/>
                </a:moveTo>
                <a:lnTo>
                  <a:pt x="0" y="0"/>
                </a:lnTo>
                <a:lnTo>
                  <a:pt x="51815" y="21336"/>
                </a:lnTo>
                <a:lnTo>
                  <a:pt x="115824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3" name="object 1623"/>
          <p:cNvSpPr/>
          <p:nvPr/>
        </p:nvSpPr>
        <p:spPr>
          <a:xfrm>
            <a:off x="7985759" y="47828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4" name="object 1624"/>
          <p:cNvSpPr/>
          <p:nvPr/>
        </p:nvSpPr>
        <p:spPr>
          <a:xfrm>
            <a:off x="7967471" y="4776723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7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5" name="object 1625"/>
          <p:cNvSpPr/>
          <p:nvPr/>
        </p:nvSpPr>
        <p:spPr>
          <a:xfrm>
            <a:off x="7952231" y="4767579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0960" y="0"/>
                </a:moveTo>
                <a:lnTo>
                  <a:pt x="0" y="0"/>
                </a:lnTo>
                <a:lnTo>
                  <a:pt x="15240" y="9144"/>
                </a:lnTo>
                <a:lnTo>
                  <a:pt x="79248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6" name="object 1626"/>
          <p:cNvSpPr/>
          <p:nvPr/>
        </p:nvSpPr>
        <p:spPr>
          <a:xfrm>
            <a:off x="7933943" y="4761484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8287" y="6096"/>
                </a:lnTo>
                <a:lnTo>
                  <a:pt x="79248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7" name="object 1627"/>
          <p:cNvSpPr/>
          <p:nvPr/>
        </p:nvSpPr>
        <p:spPr>
          <a:xfrm>
            <a:off x="7876031" y="4743196"/>
            <a:ext cx="121920" cy="18415"/>
          </a:xfrm>
          <a:custGeom>
            <a:avLst/>
            <a:gdLst/>
            <a:ahLst/>
            <a:cxnLst/>
            <a:rect l="l" t="t" r="r" b="b"/>
            <a:pathLst>
              <a:path w="121920" h="18414">
                <a:moveTo>
                  <a:pt x="64008" y="0"/>
                </a:moveTo>
                <a:lnTo>
                  <a:pt x="0" y="0"/>
                </a:lnTo>
                <a:lnTo>
                  <a:pt x="57912" y="18287"/>
                </a:lnTo>
                <a:lnTo>
                  <a:pt x="121920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8" name="object 1628"/>
          <p:cNvSpPr/>
          <p:nvPr/>
        </p:nvSpPr>
        <p:spPr>
          <a:xfrm>
            <a:off x="7933943" y="47614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9" name="object 1629"/>
          <p:cNvSpPr/>
          <p:nvPr/>
        </p:nvSpPr>
        <p:spPr>
          <a:xfrm>
            <a:off x="7915656" y="4755388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18288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0" name="object 1630"/>
          <p:cNvSpPr/>
          <p:nvPr/>
        </p:nvSpPr>
        <p:spPr>
          <a:xfrm>
            <a:off x="7897368" y="47492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0959" y="0"/>
                </a:moveTo>
                <a:lnTo>
                  <a:pt x="0" y="0"/>
                </a:lnTo>
                <a:lnTo>
                  <a:pt x="18287" y="6095"/>
                </a:lnTo>
                <a:lnTo>
                  <a:pt x="82296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0B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1" name="object 1631"/>
          <p:cNvSpPr/>
          <p:nvPr/>
        </p:nvSpPr>
        <p:spPr>
          <a:xfrm>
            <a:off x="7876031" y="4743196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21336" y="6095"/>
                </a:lnTo>
                <a:lnTo>
                  <a:pt x="8229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2" name="object 1632"/>
          <p:cNvSpPr/>
          <p:nvPr/>
        </p:nvSpPr>
        <p:spPr>
          <a:xfrm>
            <a:off x="7818119" y="4738623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9143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3" name="object 1633"/>
          <p:cNvSpPr/>
          <p:nvPr/>
        </p:nvSpPr>
        <p:spPr>
          <a:xfrm>
            <a:off x="7876031" y="47431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4" name="object 1634"/>
          <p:cNvSpPr/>
          <p:nvPr/>
        </p:nvSpPr>
        <p:spPr>
          <a:xfrm>
            <a:off x="7848600" y="4741671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5" name="object 1635"/>
          <p:cNvSpPr/>
          <p:nvPr/>
        </p:nvSpPr>
        <p:spPr>
          <a:xfrm>
            <a:off x="7818119" y="473710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6096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6" name="object 1636"/>
          <p:cNvSpPr/>
          <p:nvPr/>
        </p:nvSpPr>
        <p:spPr>
          <a:xfrm>
            <a:off x="7754111" y="4732528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7" name="object 1637"/>
          <p:cNvSpPr/>
          <p:nvPr/>
        </p:nvSpPr>
        <p:spPr>
          <a:xfrm>
            <a:off x="7818119" y="47340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8" name="object 1638"/>
          <p:cNvSpPr/>
          <p:nvPr/>
        </p:nvSpPr>
        <p:spPr>
          <a:xfrm>
            <a:off x="8807195" y="4301235"/>
            <a:ext cx="0" cy="1656714"/>
          </a:xfrm>
          <a:custGeom>
            <a:avLst/>
            <a:gdLst/>
            <a:ahLst/>
            <a:cxnLst/>
            <a:rect l="l" t="t" r="r" b="b"/>
            <a:pathLst>
              <a:path h="1656714">
                <a:moveTo>
                  <a:pt x="0" y="0"/>
                </a:moveTo>
                <a:lnTo>
                  <a:pt x="0" y="1656588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9" name="object 1639"/>
          <p:cNvSpPr/>
          <p:nvPr/>
        </p:nvSpPr>
        <p:spPr>
          <a:xfrm>
            <a:off x="8775192" y="4301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0" name="object 1640"/>
          <p:cNvSpPr/>
          <p:nvPr/>
        </p:nvSpPr>
        <p:spPr>
          <a:xfrm>
            <a:off x="2145792" y="4273803"/>
            <a:ext cx="1182623" cy="171297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1" name="object 1641"/>
          <p:cNvSpPr/>
          <p:nvPr/>
        </p:nvSpPr>
        <p:spPr>
          <a:xfrm>
            <a:off x="3447288" y="4731003"/>
            <a:ext cx="1011936" cy="12527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2" name="object 1642"/>
          <p:cNvSpPr/>
          <p:nvPr/>
        </p:nvSpPr>
        <p:spPr>
          <a:xfrm>
            <a:off x="4620767" y="4731003"/>
            <a:ext cx="932688" cy="12252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3" name="object 1643"/>
          <p:cNvSpPr/>
          <p:nvPr/>
        </p:nvSpPr>
        <p:spPr>
          <a:xfrm>
            <a:off x="5699759" y="4301235"/>
            <a:ext cx="661415" cy="1682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4" name="object 1644"/>
          <p:cNvSpPr/>
          <p:nvPr/>
        </p:nvSpPr>
        <p:spPr>
          <a:xfrm>
            <a:off x="6513576" y="4731003"/>
            <a:ext cx="691896" cy="12252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5" name="object 1645"/>
          <p:cNvSpPr/>
          <p:nvPr/>
        </p:nvSpPr>
        <p:spPr>
          <a:xfrm>
            <a:off x="7248143" y="4731003"/>
            <a:ext cx="1011935" cy="125272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6" name="object 1646"/>
          <p:cNvSpPr/>
          <p:nvPr/>
        </p:nvSpPr>
        <p:spPr>
          <a:xfrm>
            <a:off x="8436864" y="4301235"/>
            <a:ext cx="338327" cy="165506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7" name="object 1647"/>
          <p:cNvSpPr/>
          <p:nvPr/>
        </p:nvSpPr>
        <p:spPr>
          <a:xfrm>
            <a:off x="2479548" y="2356611"/>
            <a:ext cx="0" cy="1010919"/>
          </a:xfrm>
          <a:custGeom>
            <a:avLst/>
            <a:gdLst/>
            <a:ahLst/>
            <a:cxnLst/>
            <a:rect l="l" t="t" r="r" b="b"/>
            <a:pathLst>
              <a:path h="1010920">
                <a:moveTo>
                  <a:pt x="0" y="0"/>
                </a:moveTo>
                <a:lnTo>
                  <a:pt x="0" y="1010412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8" name="object 1648"/>
          <p:cNvSpPr/>
          <p:nvPr/>
        </p:nvSpPr>
        <p:spPr>
          <a:xfrm>
            <a:off x="2639567" y="2024379"/>
            <a:ext cx="64135" cy="334010"/>
          </a:xfrm>
          <a:custGeom>
            <a:avLst/>
            <a:gdLst/>
            <a:ahLst/>
            <a:cxnLst/>
            <a:rect l="l" t="t" r="r" b="b"/>
            <a:pathLst>
              <a:path w="64135" h="334010">
                <a:moveTo>
                  <a:pt x="0" y="333756"/>
                </a:moveTo>
                <a:lnTo>
                  <a:pt x="64007" y="333756"/>
                </a:lnTo>
                <a:lnTo>
                  <a:pt x="64007" y="0"/>
                </a:lnTo>
                <a:lnTo>
                  <a:pt x="0" y="0"/>
                </a:lnTo>
                <a:lnTo>
                  <a:pt x="0" y="333756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9" name="object 1649"/>
          <p:cNvSpPr/>
          <p:nvPr/>
        </p:nvSpPr>
        <p:spPr>
          <a:xfrm>
            <a:off x="2639567" y="20243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0" name="object 1650"/>
          <p:cNvSpPr/>
          <p:nvPr/>
        </p:nvSpPr>
        <p:spPr>
          <a:xfrm>
            <a:off x="2878835" y="3039364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1" name="object 1651"/>
          <p:cNvSpPr/>
          <p:nvPr/>
        </p:nvSpPr>
        <p:spPr>
          <a:xfrm>
            <a:off x="2846832" y="2661411"/>
            <a:ext cx="140207" cy="37947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2" name="object 1652"/>
          <p:cNvSpPr/>
          <p:nvPr/>
        </p:nvSpPr>
        <p:spPr>
          <a:xfrm>
            <a:off x="2866644" y="2393188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8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3" name="object 1653"/>
          <p:cNvSpPr/>
          <p:nvPr/>
        </p:nvSpPr>
        <p:spPr>
          <a:xfrm>
            <a:off x="2834639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4" name="object 1654"/>
          <p:cNvSpPr/>
          <p:nvPr/>
        </p:nvSpPr>
        <p:spPr>
          <a:xfrm>
            <a:off x="2971800" y="2423667"/>
            <a:ext cx="116205" cy="265430"/>
          </a:xfrm>
          <a:custGeom>
            <a:avLst/>
            <a:gdLst/>
            <a:ahLst/>
            <a:cxnLst/>
            <a:rect l="l" t="t" r="r" b="b"/>
            <a:pathLst>
              <a:path w="116205" h="265430">
                <a:moveTo>
                  <a:pt x="115824" y="0"/>
                </a:moveTo>
                <a:lnTo>
                  <a:pt x="51816" y="0"/>
                </a:lnTo>
                <a:lnTo>
                  <a:pt x="0" y="265176"/>
                </a:lnTo>
                <a:lnTo>
                  <a:pt x="64007" y="265176"/>
                </a:lnTo>
                <a:lnTo>
                  <a:pt x="11582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5" name="object 1655"/>
          <p:cNvSpPr/>
          <p:nvPr/>
        </p:nvSpPr>
        <p:spPr>
          <a:xfrm>
            <a:off x="2971800" y="2688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6" name="object 1656"/>
          <p:cNvSpPr/>
          <p:nvPr/>
        </p:nvSpPr>
        <p:spPr>
          <a:xfrm>
            <a:off x="3002279" y="2399283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64007" y="0"/>
                </a:moveTo>
                <a:lnTo>
                  <a:pt x="0" y="0"/>
                </a:lnTo>
                <a:lnTo>
                  <a:pt x="21336" y="24383"/>
                </a:lnTo>
                <a:lnTo>
                  <a:pt x="85343" y="24383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7" name="object 1657"/>
          <p:cNvSpPr/>
          <p:nvPr/>
        </p:nvSpPr>
        <p:spPr>
          <a:xfrm>
            <a:off x="3023616" y="2423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8" name="object 1658"/>
          <p:cNvSpPr/>
          <p:nvPr/>
        </p:nvSpPr>
        <p:spPr>
          <a:xfrm>
            <a:off x="2980944" y="2384044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4007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3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9" name="object 1659"/>
          <p:cNvSpPr/>
          <p:nvPr/>
        </p:nvSpPr>
        <p:spPr>
          <a:xfrm>
            <a:off x="3002279" y="23992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0" name="object 1660"/>
          <p:cNvSpPr/>
          <p:nvPr/>
        </p:nvSpPr>
        <p:spPr>
          <a:xfrm>
            <a:off x="2996183" y="2396235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70104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1" name="object 1661"/>
          <p:cNvSpPr/>
          <p:nvPr/>
        </p:nvSpPr>
        <p:spPr>
          <a:xfrm>
            <a:off x="2990088" y="239013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0960" y="0"/>
                </a:moveTo>
                <a:lnTo>
                  <a:pt x="0" y="0"/>
                </a:lnTo>
                <a:lnTo>
                  <a:pt x="6095" y="6096"/>
                </a:lnTo>
                <a:lnTo>
                  <a:pt x="70104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2" name="object 1662"/>
          <p:cNvSpPr/>
          <p:nvPr/>
        </p:nvSpPr>
        <p:spPr>
          <a:xfrm>
            <a:off x="2980944" y="238404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0104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3" name="object 1663"/>
          <p:cNvSpPr/>
          <p:nvPr/>
        </p:nvSpPr>
        <p:spPr>
          <a:xfrm>
            <a:off x="2962655" y="2374900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0960" y="0"/>
                </a:moveTo>
                <a:lnTo>
                  <a:pt x="0" y="0"/>
                </a:lnTo>
                <a:lnTo>
                  <a:pt x="18287" y="9144"/>
                </a:lnTo>
                <a:lnTo>
                  <a:pt x="82295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4" name="object 1664"/>
          <p:cNvSpPr/>
          <p:nvPr/>
        </p:nvSpPr>
        <p:spPr>
          <a:xfrm>
            <a:off x="2980944" y="2384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5" name="object 1665"/>
          <p:cNvSpPr/>
          <p:nvPr/>
        </p:nvSpPr>
        <p:spPr>
          <a:xfrm>
            <a:off x="2971800" y="238099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4007" y="0"/>
                </a:moveTo>
                <a:lnTo>
                  <a:pt x="0" y="0"/>
                </a:lnTo>
                <a:lnTo>
                  <a:pt x="9143" y="3048"/>
                </a:lnTo>
                <a:lnTo>
                  <a:pt x="73151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6" name="object 1666"/>
          <p:cNvSpPr/>
          <p:nvPr/>
        </p:nvSpPr>
        <p:spPr>
          <a:xfrm>
            <a:off x="2962655" y="23749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0960" y="0"/>
                </a:moveTo>
                <a:lnTo>
                  <a:pt x="0" y="0"/>
                </a:lnTo>
                <a:lnTo>
                  <a:pt x="9143" y="6096"/>
                </a:lnTo>
                <a:lnTo>
                  <a:pt x="73151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7" name="object 1667"/>
          <p:cNvSpPr/>
          <p:nvPr/>
        </p:nvSpPr>
        <p:spPr>
          <a:xfrm>
            <a:off x="2941320" y="2371851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7" y="0"/>
                </a:moveTo>
                <a:lnTo>
                  <a:pt x="0" y="0"/>
                </a:lnTo>
                <a:lnTo>
                  <a:pt x="21336" y="3048"/>
                </a:lnTo>
                <a:lnTo>
                  <a:pt x="82296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8" name="object 1668"/>
          <p:cNvSpPr/>
          <p:nvPr/>
        </p:nvSpPr>
        <p:spPr>
          <a:xfrm>
            <a:off x="2962655" y="237490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9" name="object 1669"/>
          <p:cNvSpPr/>
          <p:nvPr/>
        </p:nvSpPr>
        <p:spPr>
          <a:xfrm>
            <a:off x="3221735" y="2592832"/>
            <a:ext cx="149351" cy="11582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0" name="object 1670"/>
          <p:cNvSpPr/>
          <p:nvPr/>
        </p:nvSpPr>
        <p:spPr>
          <a:xfrm>
            <a:off x="3206495" y="3246627"/>
            <a:ext cx="231648" cy="14173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1" name="object 1671"/>
          <p:cNvSpPr/>
          <p:nvPr/>
        </p:nvSpPr>
        <p:spPr>
          <a:xfrm>
            <a:off x="3215639" y="2905251"/>
            <a:ext cx="213360" cy="27584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2" name="object 1672"/>
          <p:cNvSpPr/>
          <p:nvPr/>
        </p:nvSpPr>
        <p:spPr>
          <a:xfrm>
            <a:off x="3541776" y="3310635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64008" y="0"/>
                </a:moveTo>
                <a:lnTo>
                  <a:pt x="0" y="0"/>
                </a:lnTo>
                <a:lnTo>
                  <a:pt x="9144" y="54863"/>
                </a:lnTo>
                <a:lnTo>
                  <a:pt x="73151" y="54863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3" name="object 1673"/>
          <p:cNvSpPr/>
          <p:nvPr/>
        </p:nvSpPr>
        <p:spPr>
          <a:xfrm>
            <a:off x="3550920" y="3365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4" name="object 1674"/>
          <p:cNvSpPr/>
          <p:nvPr/>
        </p:nvSpPr>
        <p:spPr>
          <a:xfrm>
            <a:off x="3535679" y="3264915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5" h="45720">
                <a:moveTo>
                  <a:pt x="64008" y="0"/>
                </a:moveTo>
                <a:lnTo>
                  <a:pt x="0" y="0"/>
                </a:lnTo>
                <a:lnTo>
                  <a:pt x="6096" y="45720"/>
                </a:lnTo>
                <a:lnTo>
                  <a:pt x="70104" y="4572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5" name="object 1675"/>
          <p:cNvSpPr/>
          <p:nvPr/>
        </p:nvSpPr>
        <p:spPr>
          <a:xfrm>
            <a:off x="3541776" y="3310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6" name="object 1676"/>
          <p:cNvSpPr/>
          <p:nvPr/>
        </p:nvSpPr>
        <p:spPr>
          <a:xfrm>
            <a:off x="3532632" y="3219195"/>
            <a:ext cx="67310" cy="45720"/>
          </a:xfrm>
          <a:custGeom>
            <a:avLst/>
            <a:gdLst/>
            <a:ahLst/>
            <a:cxnLst/>
            <a:rect l="l" t="t" r="r" b="b"/>
            <a:pathLst>
              <a:path w="67310" h="45720">
                <a:moveTo>
                  <a:pt x="64007" y="0"/>
                </a:moveTo>
                <a:lnTo>
                  <a:pt x="0" y="0"/>
                </a:lnTo>
                <a:lnTo>
                  <a:pt x="3047" y="45719"/>
                </a:lnTo>
                <a:lnTo>
                  <a:pt x="67055" y="45719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7" name="object 1677"/>
          <p:cNvSpPr/>
          <p:nvPr/>
        </p:nvSpPr>
        <p:spPr>
          <a:xfrm>
            <a:off x="3535679" y="3264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8" name="object 1678"/>
          <p:cNvSpPr/>
          <p:nvPr/>
        </p:nvSpPr>
        <p:spPr>
          <a:xfrm>
            <a:off x="3532632" y="3158235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60">
                <a:moveTo>
                  <a:pt x="60959" y="0"/>
                </a:moveTo>
                <a:lnTo>
                  <a:pt x="0" y="0"/>
                </a:lnTo>
                <a:lnTo>
                  <a:pt x="0" y="60960"/>
                </a:lnTo>
                <a:lnTo>
                  <a:pt x="64007" y="60960"/>
                </a:lnTo>
                <a:lnTo>
                  <a:pt x="60959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9" name="object 1679"/>
          <p:cNvSpPr/>
          <p:nvPr/>
        </p:nvSpPr>
        <p:spPr>
          <a:xfrm>
            <a:off x="3532632" y="32191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0" name="object 1680"/>
          <p:cNvSpPr/>
          <p:nvPr/>
        </p:nvSpPr>
        <p:spPr>
          <a:xfrm>
            <a:off x="3563111" y="272846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60960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1" name="object 1681"/>
          <p:cNvSpPr/>
          <p:nvPr/>
        </p:nvSpPr>
        <p:spPr>
          <a:xfrm>
            <a:off x="3285744" y="2370327"/>
            <a:ext cx="307847" cy="35966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2" name="object 1682"/>
          <p:cNvSpPr/>
          <p:nvPr/>
        </p:nvSpPr>
        <p:spPr>
          <a:xfrm>
            <a:off x="3832859" y="2899155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0"/>
                </a:moveTo>
                <a:lnTo>
                  <a:pt x="0" y="467868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3" name="object 1683"/>
          <p:cNvSpPr/>
          <p:nvPr/>
        </p:nvSpPr>
        <p:spPr>
          <a:xfrm>
            <a:off x="3800855" y="2664460"/>
            <a:ext cx="131064" cy="23621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4" name="object 1684"/>
          <p:cNvSpPr/>
          <p:nvPr/>
        </p:nvSpPr>
        <p:spPr>
          <a:xfrm>
            <a:off x="3820667" y="2393188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5" name="object 1685"/>
          <p:cNvSpPr/>
          <p:nvPr/>
        </p:nvSpPr>
        <p:spPr>
          <a:xfrm>
            <a:off x="3788664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6" name="object 1686"/>
          <p:cNvSpPr/>
          <p:nvPr/>
        </p:nvSpPr>
        <p:spPr>
          <a:xfrm>
            <a:off x="4128515" y="2746755"/>
            <a:ext cx="0" cy="620395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7" name="object 1687"/>
          <p:cNvSpPr/>
          <p:nvPr/>
        </p:nvSpPr>
        <p:spPr>
          <a:xfrm>
            <a:off x="3947159" y="2370327"/>
            <a:ext cx="213360" cy="37795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8" name="object 1688"/>
          <p:cNvSpPr/>
          <p:nvPr/>
        </p:nvSpPr>
        <p:spPr>
          <a:xfrm>
            <a:off x="4334255" y="3060700"/>
            <a:ext cx="143256" cy="1234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9" name="object 1689"/>
          <p:cNvSpPr/>
          <p:nvPr/>
        </p:nvSpPr>
        <p:spPr>
          <a:xfrm>
            <a:off x="4404359" y="3385311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3631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0" name="object 1690"/>
          <p:cNvSpPr/>
          <p:nvPr/>
        </p:nvSpPr>
        <p:spPr>
          <a:xfrm>
            <a:off x="4404359" y="3386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1" name="object 1691"/>
          <p:cNvSpPr/>
          <p:nvPr/>
        </p:nvSpPr>
        <p:spPr>
          <a:xfrm>
            <a:off x="4443984" y="337921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9143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2" name="object 1692"/>
          <p:cNvSpPr/>
          <p:nvPr/>
        </p:nvSpPr>
        <p:spPr>
          <a:xfrm>
            <a:off x="4443984" y="3383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3" name="object 1693"/>
          <p:cNvSpPr/>
          <p:nvPr/>
        </p:nvSpPr>
        <p:spPr>
          <a:xfrm>
            <a:off x="4480559" y="3368547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12192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4" name="object 1694"/>
          <p:cNvSpPr/>
          <p:nvPr/>
        </p:nvSpPr>
        <p:spPr>
          <a:xfrm>
            <a:off x="4480559" y="33746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5" name="object 1695"/>
          <p:cNvSpPr/>
          <p:nvPr/>
        </p:nvSpPr>
        <p:spPr>
          <a:xfrm>
            <a:off x="4480559" y="3371596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1" y="0"/>
                </a:moveTo>
                <a:lnTo>
                  <a:pt x="12191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6" name="object 1696"/>
          <p:cNvSpPr/>
          <p:nvPr/>
        </p:nvSpPr>
        <p:spPr>
          <a:xfrm>
            <a:off x="4492752" y="33655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0960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7" name="object 1697"/>
          <p:cNvSpPr/>
          <p:nvPr/>
        </p:nvSpPr>
        <p:spPr>
          <a:xfrm>
            <a:off x="4501896" y="336245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1" y="0"/>
                </a:moveTo>
                <a:lnTo>
                  <a:pt x="12191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8" name="object 1698"/>
          <p:cNvSpPr/>
          <p:nvPr/>
        </p:nvSpPr>
        <p:spPr>
          <a:xfrm>
            <a:off x="4514088" y="3341115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88391" y="0"/>
                </a:moveTo>
                <a:lnTo>
                  <a:pt x="24384" y="0"/>
                </a:lnTo>
                <a:lnTo>
                  <a:pt x="0" y="21336"/>
                </a:lnTo>
                <a:lnTo>
                  <a:pt x="60960" y="21336"/>
                </a:lnTo>
                <a:lnTo>
                  <a:pt x="8839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9" name="object 1699"/>
          <p:cNvSpPr/>
          <p:nvPr/>
        </p:nvSpPr>
        <p:spPr>
          <a:xfrm>
            <a:off x="4514088" y="336245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0" name="object 1700"/>
          <p:cNvSpPr/>
          <p:nvPr/>
        </p:nvSpPr>
        <p:spPr>
          <a:xfrm>
            <a:off x="4514088" y="3353308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6096" y="0"/>
                </a:lnTo>
                <a:lnTo>
                  <a:pt x="0" y="9143"/>
                </a:lnTo>
                <a:lnTo>
                  <a:pt x="60960" y="9143"/>
                </a:lnTo>
                <a:lnTo>
                  <a:pt x="70103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1" name="object 1701"/>
          <p:cNvSpPr/>
          <p:nvPr/>
        </p:nvSpPr>
        <p:spPr>
          <a:xfrm>
            <a:off x="4520184" y="3347211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3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2" name="object 1702"/>
          <p:cNvSpPr/>
          <p:nvPr/>
        </p:nvSpPr>
        <p:spPr>
          <a:xfrm>
            <a:off x="4529328" y="334111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3" name="object 1703"/>
          <p:cNvSpPr/>
          <p:nvPr/>
        </p:nvSpPr>
        <p:spPr>
          <a:xfrm>
            <a:off x="4538471" y="3313684"/>
            <a:ext cx="88900" cy="27940"/>
          </a:xfrm>
          <a:custGeom>
            <a:avLst/>
            <a:gdLst/>
            <a:ahLst/>
            <a:cxnLst/>
            <a:rect l="l" t="t" r="r" b="b"/>
            <a:pathLst>
              <a:path w="88900" h="27939">
                <a:moveTo>
                  <a:pt x="88391" y="0"/>
                </a:moveTo>
                <a:lnTo>
                  <a:pt x="24383" y="0"/>
                </a:lnTo>
                <a:lnTo>
                  <a:pt x="0" y="27431"/>
                </a:lnTo>
                <a:lnTo>
                  <a:pt x="64007" y="27431"/>
                </a:lnTo>
                <a:lnTo>
                  <a:pt x="88391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4" name="object 1704"/>
          <p:cNvSpPr/>
          <p:nvPr/>
        </p:nvSpPr>
        <p:spPr>
          <a:xfrm>
            <a:off x="4538471" y="33411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5" name="object 1705"/>
          <p:cNvSpPr/>
          <p:nvPr/>
        </p:nvSpPr>
        <p:spPr>
          <a:xfrm>
            <a:off x="4538471" y="3331971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3" y="0"/>
                </a:lnTo>
                <a:lnTo>
                  <a:pt x="0" y="9143"/>
                </a:lnTo>
                <a:lnTo>
                  <a:pt x="64007" y="9143"/>
                </a:lnTo>
                <a:lnTo>
                  <a:pt x="73151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6" name="object 1706"/>
          <p:cNvSpPr/>
          <p:nvPr/>
        </p:nvSpPr>
        <p:spPr>
          <a:xfrm>
            <a:off x="4547615" y="3322828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4" y="0"/>
                </a:moveTo>
                <a:lnTo>
                  <a:pt x="6096" y="0"/>
                </a:lnTo>
                <a:lnTo>
                  <a:pt x="0" y="9144"/>
                </a:lnTo>
                <a:lnTo>
                  <a:pt x="64008" y="9144"/>
                </a:lnTo>
                <a:lnTo>
                  <a:pt x="7010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7" name="object 1707"/>
          <p:cNvSpPr/>
          <p:nvPr/>
        </p:nvSpPr>
        <p:spPr>
          <a:xfrm>
            <a:off x="4553711" y="3313684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3" y="0"/>
                </a:lnTo>
                <a:lnTo>
                  <a:pt x="0" y="9143"/>
                </a:lnTo>
                <a:lnTo>
                  <a:pt x="64008" y="9143"/>
                </a:lnTo>
                <a:lnTo>
                  <a:pt x="73151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8" name="object 1708"/>
          <p:cNvSpPr/>
          <p:nvPr/>
        </p:nvSpPr>
        <p:spPr>
          <a:xfrm>
            <a:off x="4562855" y="3286252"/>
            <a:ext cx="82550" cy="27940"/>
          </a:xfrm>
          <a:custGeom>
            <a:avLst/>
            <a:gdLst/>
            <a:ahLst/>
            <a:cxnLst/>
            <a:rect l="l" t="t" r="r" b="b"/>
            <a:pathLst>
              <a:path w="82550" h="27939">
                <a:moveTo>
                  <a:pt x="82296" y="0"/>
                </a:moveTo>
                <a:lnTo>
                  <a:pt x="18288" y="0"/>
                </a:lnTo>
                <a:lnTo>
                  <a:pt x="0" y="27432"/>
                </a:lnTo>
                <a:lnTo>
                  <a:pt x="64008" y="27432"/>
                </a:lnTo>
                <a:lnTo>
                  <a:pt x="82296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9" name="object 1709"/>
          <p:cNvSpPr/>
          <p:nvPr/>
        </p:nvSpPr>
        <p:spPr>
          <a:xfrm>
            <a:off x="4562855" y="331368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0" name="object 1710"/>
          <p:cNvSpPr/>
          <p:nvPr/>
        </p:nvSpPr>
        <p:spPr>
          <a:xfrm>
            <a:off x="4581144" y="3252723"/>
            <a:ext cx="82550" cy="33655"/>
          </a:xfrm>
          <a:custGeom>
            <a:avLst/>
            <a:gdLst/>
            <a:ahLst/>
            <a:cxnLst/>
            <a:rect l="l" t="t" r="r" b="b"/>
            <a:pathLst>
              <a:path w="82550" h="33654">
                <a:moveTo>
                  <a:pt x="82295" y="0"/>
                </a:moveTo>
                <a:lnTo>
                  <a:pt x="18287" y="0"/>
                </a:lnTo>
                <a:lnTo>
                  <a:pt x="0" y="33527"/>
                </a:lnTo>
                <a:lnTo>
                  <a:pt x="64007" y="33527"/>
                </a:lnTo>
                <a:lnTo>
                  <a:pt x="8229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1" name="object 1711"/>
          <p:cNvSpPr/>
          <p:nvPr/>
        </p:nvSpPr>
        <p:spPr>
          <a:xfrm>
            <a:off x="4581144" y="32862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2" name="object 1712"/>
          <p:cNvSpPr/>
          <p:nvPr/>
        </p:nvSpPr>
        <p:spPr>
          <a:xfrm>
            <a:off x="4581144" y="3267964"/>
            <a:ext cx="73660" cy="18415"/>
          </a:xfrm>
          <a:custGeom>
            <a:avLst/>
            <a:gdLst/>
            <a:ahLst/>
            <a:cxnLst/>
            <a:rect l="l" t="t" r="r" b="b"/>
            <a:pathLst>
              <a:path w="73660" h="18414">
                <a:moveTo>
                  <a:pt x="73151" y="0"/>
                </a:moveTo>
                <a:lnTo>
                  <a:pt x="9143" y="0"/>
                </a:lnTo>
                <a:lnTo>
                  <a:pt x="0" y="18287"/>
                </a:lnTo>
                <a:lnTo>
                  <a:pt x="64007" y="18287"/>
                </a:lnTo>
                <a:lnTo>
                  <a:pt x="73151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3" name="object 1713"/>
          <p:cNvSpPr/>
          <p:nvPr/>
        </p:nvSpPr>
        <p:spPr>
          <a:xfrm>
            <a:off x="4590288" y="3252723"/>
            <a:ext cx="73660" cy="15240"/>
          </a:xfrm>
          <a:custGeom>
            <a:avLst/>
            <a:gdLst/>
            <a:ahLst/>
            <a:cxnLst/>
            <a:rect l="l" t="t" r="r" b="b"/>
            <a:pathLst>
              <a:path w="73660" h="15239">
                <a:moveTo>
                  <a:pt x="73151" y="0"/>
                </a:moveTo>
                <a:lnTo>
                  <a:pt x="9144" y="0"/>
                </a:lnTo>
                <a:lnTo>
                  <a:pt x="0" y="15239"/>
                </a:lnTo>
                <a:lnTo>
                  <a:pt x="64008" y="15239"/>
                </a:lnTo>
                <a:lnTo>
                  <a:pt x="73151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4" name="object 1714"/>
          <p:cNvSpPr/>
          <p:nvPr/>
        </p:nvSpPr>
        <p:spPr>
          <a:xfrm>
            <a:off x="4599432" y="3213100"/>
            <a:ext cx="76200" cy="40005"/>
          </a:xfrm>
          <a:custGeom>
            <a:avLst/>
            <a:gdLst/>
            <a:ahLst/>
            <a:cxnLst/>
            <a:rect l="l" t="t" r="r" b="b"/>
            <a:pathLst>
              <a:path w="76200" h="40004">
                <a:moveTo>
                  <a:pt x="76200" y="0"/>
                </a:moveTo>
                <a:lnTo>
                  <a:pt x="12191" y="0"/>
                </a:lnTo>
                <a:lnTo>
                  <a:pt x="0" y="39624"/>
                </a:lnTo>
                <a:lnTo>
                  <a:pt x="64007" y="39624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5" name="object 1715"/>
          <p:cNvSpPr/>
          <p:nvPr/>
        </p:nvSpPr>
        <p:spPr>
          <a:xfrm>
            <a:off x="4599432" y="32527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6" name="object 1716"/>
          <p:cNvSpPr/>
          <p:nvPr/>
        </p:nvSpPr>
        <p:spPr>
          <a:xfrm>
            <a:off x="4611623" y="3173476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5">
                <a:moveTo>
                  <a:pt x="73151" y="0"/>
                </a:moveTo>
                <a:lnTo>
                  <a:pt x="9143" y="0"/>
                </a:lnTo>
                <a:lnTo>
                  <a:pt x="0" y="39624"/>
                </a:lnTo>
                <a:lnTo>
                  <a:pt x="64008" y="39624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7" name="object 1717"/>
          <p:cNvSpPr/>
          <p:nvPr/>
        </p:nvSpPr>
        <p:spPr>
          <a:xfrm>
            <a:off x="4611623" y="3213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8" name="object 1718"/>
          <p:cNvSpPr/>
          <p:nvPr/>
        </p:nvSpPr>
        <p:spPr>
          <a:xfrm>
            <a:off x="4620767" y="3133851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5">
                <a:moveTo>
                  <a:pt x="73152" y="0"/>
                </a:moveTo>
                <a:lnTo>
                  <a:pt x="9144" y="0"/>
                </a:lnTo>
                <a:lnTo>
                  <a:pt x="0" y="39624"/>
                </a:lnTo>
                <a:lnTo>
                  <a:pt x="64008" y="39624"/>
                </a:lnTo>
                <a:lnTo>
                  <a:pt x="73152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9" name="object 1719"/>
          <p:cNvSpPr/>
          <p:nvPr/>
        </p:nvSpPr>
        <p:spPr>
          <a:xfrm>
            <a:off x="4620767" y="3173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0" name="object 1720"/>
          <p:cNvSpPr/>
          <p:nvPr/>
        </p:nvSpPr>
        <p:spPr>
          <a:xfrm>
            <a:off x="4629911" y="3091179"/>
            <a:ext cx="67310" cy="43180"/>
          </a:xfrm>
          <a:custGeom>
            <a:avLst/>
            <a:gdLst/>
            <a:ahLst/>
            <a:cxnLst/>
            <a:rect l="l" t="t" r="r" b="b"/>
            <a:pathLst>
              <a:path w="67310" h="43180">
                <a:moveTo>
                  <a:pt x="67055" y="0"/>
                </a:moveTo>
                <a:lnTo>
                  <a:pt x="3048" y="0"/>
                </a:lnTo>
                <a:lnTo>
                  <a:pt x="0" y="42672"/>
                </a:lnTo>
                <a:lnTo>
                  <a:pt x="64008" y="42672"/>
                </a:lnTo>
                <a:lnTo>
                  <a:pt x="67055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1" name="object 1721"/>
          <p:cNvSpPr/>
          <p:nvPr/>
        </p:nvSpPr>
        <p:spPr>
          <a:xfrm>
            <a:off x="4629911" y="31338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2" name="object 1722"/>
          <p:cNvSpPr/>
          <p:nvPr/>
        </p:nvSpPr>
        <p:spPr>
          <a:xfrm>
            <a:off x="4632959" y="3051555"/>
            <a:ext cx="64135" cy="40005"/>
          </a:xfrm>
          <a:custGeom>
            <a:avLst/>
            <a:gdLst/>
            <a:ahLst/>
            <a:cxnLst/>
            <a:rect l="l" t="t" r="r" b="b"/>
            <a:pathLst>
              <a:path w="64135" h="40005">
                <a:moveTo>
                  <a:pt x="64007" y="0"/>
                </a:moveTo>
                <a:lnTo>
                  <a:pt x="3048" y="0"/>
                </a:lnTo>
                <a:lnTo>
                  <a:pt x="0" y="39624"/>
                </a:lnTo>
                <a:lnTo>
                  <a:pt x="64007" y="39624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3" name="object 1723"/>
          <p:cNvSpPr/>
          <p:nvPr/>
        </p:nvSpPr>
        <p:spPr>
          <a:xfrm>
            <a:off x="4632959" y="30911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4" name="object 1724"/>
          <p:cNvSpPr/>
          <p:nvPr/>
        </p:nvSpPr>
        <p:spPr>
          <a:xfrm>
            <a:off x="4632959" y="3008883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5" h="43180">
                <a:moveTo>
                  <a:pt x="64007" y="0"/>
                </a:moveTo>
                <a:lnTo>
                  <a:pt x="0" y="0"/>
                </a:lnTo>
                <a:lnTo>
                  <a:pt x="3048" y="42671"/>
                </a:lnTo>
                <a:lnTo>
                  <a:pt x="64007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5" name="object 1725"/>
          <p:cNvSpPr/>
          <p:nvPr/>
        </p:nvSpPr>
        <p:spPr>
          <a:xfrm>
            <a:off x="4636008" y="305155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6" name="object 1726"/>
          <p:cNvSpPr/>
          <p:nvPr/>
        </p:nvSpPr>
        <p:spPr>
          <a:xfrm>
            <a:off x="4629911" y="2969260"/>
            <a:ext cx="67310" cy="40005"/>
          </a:xfrm>
          <a:custGeom>
            <a:avLst/>
            <a:gdLst/>
            <a:ahLst/>
            <a:cxnLst/>
            <a:rect l="l" t="t" r="r" b="b"/>
            <a:pathLst>
              <a:path w="67310" h="40005">
                <a:moveTo>
                  <a:pt x="64008" y="0"/>
                </a:moveTo>
                <a:lnTo>
                  <a:pt x="0" y="0"/>
                </a:lnTo>
                <a:lnTo>
                  <a:pt x="3048" y="39624"/>
                </a:lnTo>
                <a:lnTo>
                  <a:pt x="67055" y="39624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7" name="object 1727"/>
          <p:cNvSpPr/>
          <p:nvPr/>
        </p:nvSpPr>
        <p:spPr>
          <a:xfrm>
            <a:off x="4632959" y="30088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8" name="object 1728"/>
          <p:cNvSpPr/>
          <p:nvPr/>
        </p:nvSpPr>
        <p:spPr>
          <a:xfrm>
            <a:off x="4623815" y="2932683"/>
            <a:ext cx="70485" cy="36830"/>
          </a:xfrm>
          <a:custGeom>
            <a:avLst/>
            <a:gdLst/>
            <a:ahLst/>
            <a:cxnLst/>
            <a:rect l="l" t="t" r="r" b="b"/>
            <a:pathLst>
              <a:path w="70485" h="36830">
                <a:moveTo>
                  <a:pt x="60960" y="0"/>
                </a:moveTo>
                <a:lnTo>
                  <a:pt x="0" y="0"/>
                </a:lnTo>
                <a:lnTo>
                  <a:pt x="6096" y="36575"/>
                </a:lnTo>
                <a:lnTo>
                  <a:pt x="70104" y="36575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9" name="object 1729"/>
          <p:cNvSpPr/>
          <p:nvPr/>
        </p:nvSpPr>
        <p:spPr>
          <a:xfrm>
            <a:off x="4629911" y="29692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0" name="object 1730"/>
          <p:cNvSpPr/>
          <p:nvPr/>
        </p:nvSpPr>
        <p:spPr>
          <a:xfrm>
            <a:off x="4614671" y="2899155"/>
            <a:ext cx="70485" cy="33655"/>
          </a:xfrm>
          <a:custGeom>
            <a:avLst/>
            <a:gdLst/>
            <a:ahLst/>
            <a:cxnLst/>
            <a:rect l="l" t="t" r="r" b="b"/>
            <a:pathLst>
              <a:path w="70485" h="33655">
                <a:moveTo>
                  <a:pt x="60960" y="0"/>
                </a:moveTo>
                <a:lnTo>
                  <a:pt x="0" y="0"/>
                </a:lnTo>
                <a:lnTo>
                  <a:pt x="9143" y="33528"/>
                </a:lnTo>
                <a:lnTo>
                  <a:pt x="70103" y="33528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1" name="object 1731"/>
          <p:cNvSpPr/>
          <p:nvPr/>
        </p:nvSpPr>
        <p:spPr>
          <a:xfrm>
            <a:off x="4623815" y="293268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2" name="object 1732"/>
          <p:cNvSpPr/>
          <p:nvPr/>
        </p:nvSpPr>
        <p:spPr>
          <a:xfrm>
            <a:off x="4602479" y="2865627"/>
            <a:ext cx="73660" cy="33655"/>
          </a:xfrm>
          <a:custGeom>
            <a:avLst/>
            <a:gdLst/>
            <a:ahLst/>
            <a:cxnLst/>
            <a:rect l="l" t="t" r="r" b="b"/>
            <a:pathLst>
              <a:path w="73660" h="33655">
                <a:moveTo>
                  <a:pt x="60960" y="0"/>
                </a:moveTo>
                <a:lnTo>
                  <a:pt x="0" y="0"/>
                </a:lnTo>
                <a:lnTo>
                  <a:pt x="12192" y="33527"/>
                </a:lnTo>
                <a:lnTo>
                  <a:pt x="73152" y="33527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3" name="object 1733"/>
          <p:cNvSpPr/>
          <p:nvPr/>
        </p:nvSpPr>
        <p:spPr>
          <a:xfrm>
            <a:off x="4614671" y="289915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4" name="object 1734"/>
          <p:cNvSpPr/>
          <p:nvPr/>
        </p:nvSpPr>
        <p:spPr>
          <a:xfrm>
            <a:off x="4587240" y="2835148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64008" y="0"/>
                </a:moveTo>
                <a:lnTo>
                  <a:pt x="0" y="0"/>
                </a:lnTo>
                <a:lnTo>
                  <a:pt x="15239" y="30479"/>
                </a:lnTo>
                <a:lnTo>
                  <a:pt x="76200" y="30479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5" name="object 1735"/>
          <p:cNvSpPr/>
          <p:nvPr/>
        </p:nvSpPr>
        <p:spPr>
          <a:xfrm>
            <a:off x="4602479" y="286562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6" name="object 1736"/>
          <p:cNvSpPr/>
          <p:nvPr/>
        </p:nvSpPr>
        <p:spPr>
          <a:xfrm>
            <a:off x="4568952" y="2810764"/>
            <a:ext cx="82550" cy="24765"/>
          </a:xfrm>
          <a:custGeom>
            <a:avLst/>
            <a:gdLst/>
            <a:ahLst/>
            <a:cxnLst/>
            <a:rect l="l" t="t" r="r" b="b"/>
            <a:pathLst>
              <a:path w="82550" h="24764">
                <a:moveTo>
                  <a:pt x="64008" y="0"/>
                </a:moveTo>
                <a:lnTo>
                  <a:pt x="0" y="0"/>
                </a:lnTo>
                <a:lnTo>
                  <a:pt x="18287" y="24384"/>
                </a:lnTo>
                <a:lnTo>
                  <a:pt x="82296" y="24384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7" name="object 1737"/>
          <p:cNvSpPr/>
          <p:nvPr/>
        </p:nvSpPr>
        <p:spPr>
          <a:xfrm>
            <a:off x="4587240" y="28351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8" name="object 1738"/>
          <p:cNvSpPr/>
          <p:nvPr/>
        </p:nvSpPr>
        <p:spPr>
          <a:xfrm>
            <a:off x="4578096" y="2822955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7" y="0"/>
                </a:moveTo>
                <a:lnTo>
                  <a:pt x="0" y="0"/>
                </a:lnTo>
                <a:lnTo>
                  <a:pt x="9143" y="12192"/>
                </a:lnTo>
                <a:lnTo>
                  <a:pt x="73151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9" name="object 1739"/>
          <p:cNvSpPr/>
          <p:nvPr/>
        </p:nvSpPr>
        <p:spPr>
          <a:xfrm>
            <a:off x="4568952" y="281076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8" y="0"/>
                </a:moveTo>
                <a:lnTo>
                  <a:pt x="0" y="0"/>
                </a:lnTo>
                <a:lnTo>
                  <a:pt x="9144" y="12191"/>
                </a:lnTo>
                <a:lnTo>
                  <a:pt x="73151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0" name="object 1740"/>
          <p:cNvSpPr/>
          <p:nvPr/>
        </p:nvSpPr>
        <p:spPr>
          <a:xfrm>
            <a:off x="4550664" y="2789427"/>
            <a:ext cx="82550" cy="21590"/>
          </a:xfrm>
          <a:custGeom>
            <a:avLst/>
            <a:gdLst/>
            <a:ahLst/>
            <a:cxnLst/>
            <a:rect l="l" t="t" r="r" b="b"/>
            <a:pathLst>
              <a:path w="82550" h="21589">
                <a:moveTo>
                  <a:pt x="64008" y="0"/>
                </a:moveTo>
                <a:lnTo>
                  <a:pt x="0" y="0"/>
                </a:lnTo>
                <a:lnTo>
                  <a:pt x="18287" y="21336"/>
                </a:lnTo>
                <a:lnTo>
                  <a:pt x="82296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1" name="object 1741"/>
          <p:cNvSpPr/>
          <p:nvPr/>
        </p:nvSpPr>
        <p:spPr>
          <a:xfrm>
            <a:off x="4568952" y="28107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2" name="object 1742"/>
          <p:cNvSpPr/>
          <p:nvPr/>
        </p:nvSpPr>
        <p:spPr>
          <a:xfrm>
            <a:off x="4559808" y="2801620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3"/>
                </a:lnTo>
                <a:lnTo>
                  <a:pt x="73151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3" name="object 1743"/>
          <p:cNvSpPr/>
          <p:nvPr/>
        </p:nvSpPr>
        <p:spPr>
          <a:xfrm>
            <a:off x="4550664" y="2789427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8" y="0"/>
                </a:moveTo>
                <a:lnTo>
                  <a:pt x="0" y="0"/>
                </a:lnTo>
                <a:lnTo>
                  <a:pt x="9144" y="12192"/>
                </a:lnTo>
                <a:lnTo>
                  <a:pt x="73151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4" name="object 1744"/>
          <p:cNvSpPr/>
          <p:nvPr/>
        </p:nvSpPr>
        <p:spPr>
          <a:xfrm>
            <a:off x="4526279" y="2774188"/>
            <a:ext cx="88900" cy="15240"/>
          </a:xfrm>
          <a:custGeom>
            <a:avLst/>
            <a:gdLst/>
            <a:ahLst/>
            <a:cxnLst/>
            <a:rect l="l" t="t" r="r" b="b"/>
            <a:pathLst>
              <a:path w="88900" h="15239">
                <a:moveTo>
                  <a:pt x="64008" y="0"/>
                </a:moveTo>
                <a:lnTo>
                  <a:pt x="0" y="0"/>
                </a:lnTo>
                <a:lnTo>
                  <a:pt x="24384" y="15239"/>
                </a:lnTo>
                <a:lnTo>
                  <a:pt x="88392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5" name="object 1745"/>
          <p:cNvSpPr/>
          <p:nvPr/>
        </p:nvSpPr>
        <p:spPr>
          <a:xfrm>
            <a:off x="4550664" y="2789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6" name="object 1746"/>
          <p:cNvSpPr/>
          <p:nvPr/>
        </p:nvSpPr>
        <p:spPr>
          <a:xfrm>
            <a:off x="4541520" y="278333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7" name="object 1747"/>
          <p:cNvSpPr/>
          <p:nvPr/>
        </p:nvSpPr>
        <p:spPr>
          <a:xfrm>
            <a:off x="4535423" y="2780283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70103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8" name="object 1748"/>
          <p:cNvSpPr/>
          <p:nvPr/>
        </p:nvSpPr>
        <p:spPr>
          <a:xfrm>
            <a:off x="4526279" y="277418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2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9" name="object 1749"/>
          <p:cNvSpPr/>
          <p:nvPr/>
        </p:nvSpPr>
        <p:spPr>
          <a:xfrm>
            <a:off x="4498847" y="2755900"/>
            <a:ext cx="91440" cy="18415"/>
          </a:xfrm>
          <a:custGeom>
            <a:avLst/>
            <a:gdLst/>
            <a:ahLst/>
            <a:cxnLst/>
            <a:rect l="l" t="t" r="r" b="b"/>
            <a:pathLst>
              <a:path w="91439" h="18414">
                <a:moveTo>
                  <a:pt x="64007" y="0"/>
                </a:moveTo>
                <a:lnTo>
                  <a:pt x="0" y="0"/>
                </a:lnTo>
                <a:lnTo>
                  <a:pt x="27431" y="18287"/>
                </a:lnTo>
                <a:lnTo>
                  <a:pt x="91439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0" name="object 1750"/>
          <p:cNvSpPr/>
          <p:nvPr/>
        </p:nvSpPr>
        <p:spPr>
          <a:xfrm>
            <a:off x="4526279" y="2774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1" name="object 1751"/>
          <p:cNvSpPr/>
          <p:nvPr/>
        </p:nvSpPr>
        <p:spPr>
          <a:xfrm>
            <a:off x="4514088" y="2765044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0960" y="0"/>
                </a:moveTo>
                <a:lnTo>
                  <a:pt x="0" y="0"/>
                </a:lnTo>
                <a:lnTo>
                  <a:pt x="12191" y="9143"/>
                </a:lnTo>
                <a:lnTo>
                  <a:pt x="76200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2" name="object 1752"/>
          <p:cNvSpPr/>
          <p:nvPr/>
        </p:nvSpPr>
        <p:spPr>
          <a:xfrm>
            <a:off x="4498847" y="2755900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4007" y="0"/>
                </a:moveTo>
                <a:lnTo>
                  <a:pt x="0" y="0"/>
                </a:lnTo>
                <a:lnTo>
                  <a:pt x="15239" y="9144"/>
                </a:lnTo>
                <a:lnTo>
                  <a:pt x="76200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0F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3" name="object 1753"/>
          <p:cNvSpPr/>
          <p:nvPr/>
        </p:nvSpPr>
        <p:spPr>
          <a:xfrm>
            <a:off x="4465320" y="2749804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12191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4" name="object 1754"/>
          <p:cNvSpPr/>
          <p:nvPr/>
        </p:nvSpPr>
        <p:spPr>
          <a:xfrm>
            <a:off x="4498847" y="2755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5" name="object 1755"/>
          <p:cNvSpPr/>
          <p:nvPr/>
        </p:nvSpPr>
        <p:spPr>
          <a:xfrm>
            <a:off x="4480559" y="2749804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7" y="0"/>
                </a:moveTo>
                <a:lnTo>
                  <a:pt x="0" y="0"/>
                </a:lnTo>
                <a:lnTo>
                  <a:pt x="18287" y="6096"/>
                </a:lnTo>
                <a:lnTo>
                  <a:pt x="82295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6" name="object 1756"/>
          <p:cNvSpPr/>
          <p:nvPr/>
        </p:nvSpPr>
        <p:spPr>
          <a:xfrm>
            <a:off x="4465320" y="2743707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64007" y="0"/>
                </a:moveTo>
                <a:lnTo>
                  <a:pt x="0" y="0"/>
                </a:lnTo>
                <a:lnTo>
                  <a:pt x="15239" y="6095"/>
                </a:lnTo>
                <a:lnTo>
                  <a:pt x="79247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7" name="object 1757"/>
          <p:cNvSpPr/>
          <p:nvPr/>
        </p:nvSpPr>
        <p:spPr>
          <a:xfrm>
            <a:off x="4425696" y="2737611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3631" y="0"/>
                </a:lnTo>
              </a:path>
            </a:pathLst>
          </a:custGeom>
          <a:ln w="12192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8" name="object 1758"/>
          <p:cNvSpPr/>
          <p:nvPr/>
        </p:nvSpPr>
        <p:spPr>
          <a:xfrm>
            <a:off x="4465320" y="27437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9" name="object 1759"/>
          <p:cNvSpPr/>
          <p:nvPr/>
        </p:nvSpPr>
        <p:spPr>
          <a:xfrm>
            <a:off x="4379976" y="2716276"/>
            <a:ext cx="109855" cy="15240"/>
          </a:xfrm>
          <a:custGeom>
            <a:avLst/>
            <a:gdLst/>
            <a:ahLst/>
            <a:cxnLst/>
            <a:rect l="l" t="t" r="r" b="b"/>
            <a:pathLst>
              <a:path w="109854" h="15239">
                <a:moveTo>
                  <a:pt x="64008" y="0"/>
                </a:moveTo>
                <a:lnTo>
                  <a:pt x="0" y="0"/>
                </a:lnTo>
                <a:lnTo>
                  <a:pt x="45720" y="15239"/>
                </a:lnTo>
                <a:lnTo>
                  <a:pt x="109727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0" name="object 1760"/>
          <p:cNvSpPr/>
          <p:nvPr/>
        </p:nvSpPr>
        <p:spPr>
          <a:xfrm>
            <a:off x="4425696" y="27315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1" name="object 1761"/>
          <p:cNvSpPr/>
          <p:nvPr/>
        </p:nvSpPr>
        <p:spPr>
          <a:xfrm>
            <a:off x="4401311" y="2728467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09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2" name="object 1762"/>
          <p:cNvSpPr/>
          <p:nvPr/>
        </p:nvSpPr>
        <p:spPr>
          <a:xfrm>
            <a:off x="4379976" y="2716276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8" y="0"/>
                </a:moveTo>
                <a:lnTo>
                  <a:pt x="0" y="0"/>
                </a:lnTo>
                <a:lnTo>
                  <a:pt x="21336" y="9144"/>
                </a:lnTo>
                <a:lnTo>
                  <a:pt x="85344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3" name="object 1763"/>
          <p:cNvSpPr/>
          <p:nvPr/>
        </p:nvSpPr>
        <p:spPr>
          <a:xfrm>
            <a:off x="4364735" y="2707132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64008" y="0"/>
                </a:moveTo>
                <a:lnTo>
                  <a:pt x="0" y="0"/>
                </a:lnTo>
                <a:lnTo>
                  <a:pt x="15239" y="9143"/>
                </a:lnTo>
                <a:lnTo>
                  <a:pt x="79248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4" name="object 1764"/>
          <p:cNvSpPr/>
          <p:nvPr/>
        </p:nvSpPr>
        <p:spPr>
          <a:xfrm>
            <a:off x="4379976" y="27162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5" name="object 1765"/>
          <p:cNvSpPr/>
          <p:nvPr/>
        </p:nvSpPr>
        <p:spPr>
          <a:xfrm>
            <a:off x="4352544" y="2697988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64007" y="0"/>
                </a:moveTo>
                <a:lnTo>
                  <a:pt x="0" y="0"/>
                </a:lnTo>
                <a:lnTo>
                  <a:pt x="12191" y="9144"/>
                </a:lnTo>
                <a:lnTo>
                  <a:pt x="76200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6" name="object 1766"/>
          <p:cNvSpPr/>
          <p:nvPr/>
        </p:nvSpPr>
        <p:spPr>
          <a:xfrm>
            <a:off x="4364735" y="27071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7" name="object 1767"/>
          <p:cNvSpPr/>
          <p:nvPr/>
        </p:nvSpPr>
        <p:spPr>
          <a:xfrm>
            <a:off x="4358640" y="2704083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4008" y="0"/>
                </a:moveTo>
                <a:lnTo>
                  <a:pt x="0" y="0"/>
                </a:lnTo>
                <a:lnTo>
                  <a:pt x="6096" y="3048"/>
                </a:lnTo>
                <a:lnTo>
                  <a:pt x="70104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8" name="object 1768"/>
          <p:cNvSpPr/>
          <p:nvPr/>
        </p:nvSpPr>
        <p:spPr>
          <a:xfrm>
            <a:off x="4352544" y="269798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9" name="object 1769"/>
          <p:cNvSpPr/>
          <p:nvPr/>
        </p:nvSpPr>
        <p:spPr>
          <a:xfrm>
            <a:off x="4346447" y="268884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7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0" name="object 1770"/>
          <p:cNvSpPr/>
          <p:nvPr/>
        </p:nvSpPr>
        <p:spPr>
          <a:xfrm>
            <a:off x="4352544" y="2697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1" name="object 1771"/>
          <p:cNvSpPr/>
          <p:nvPr/>
        </p:nvSpPr>
        <p:spPr>
          <a:xfrm>
            <a:off x="4349496" y="2694939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4007" y="0"/>
                </a:moveTo>
                <a:lnTo>
                  <a:pt x="0" y="0"/>
                </a:lnTo>
                <a:lnTo>
                  <a:pt x="3048" y="3048"/>
                </a:lnTo>
                <a:lnTo>
                  <a:pt x="67055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2" name="object 1772"/>
          <p:cNvSpPr/>
          <p:nvPr/>
        </p:nvSpPr>
        <p:spPr>
          <a:xfrm>
            <a:off x="4346447" y="268884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4007" y="0"/>
                </a:moveTo>
                <a:lnTo>
                  <a:pt x="0" y="0"/>
                </a:lnTo>
                <a:lnTo>
                  <a:pt x="3048" y="6095"/>
                </a:lnTo>
                <a:lnTo>
                  <a:pt x="67055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3" name="object 1773"/>
          <p:cNvSpPr/>
          <p:nvPr/>
        </p:nvSpPr>
        <p:spPr>
          <a:xfrm>
            <a:off x="4340352" y="2676651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8" y="0"/>
                </a:moveTo>
                <a:lnTo>
                  <a:pt x="0" y="0"/>
                </a:lnTo>
                <a:lnTo>
                  <a:pt x="6096" y="12192"/>
                </a:lnTo>
                <a:lnTo>
                  <a:pt x="70103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4" name="object 1774"/>
          <p:cNvSpPr/>
          <p:nvPr/>
        </p:nvSpPr>
        <p:spPr>
          <a:xfrm>
            <a:off x="4346447" y="2688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5" name="object 1775"/>
          <p:cNvSpPr/>
          <p:nvPr/>
        </p:nvSpPr>
        <p:spPr>
          <a:xfrm>
            <a:off x="4337303" y="2661411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10" h="15239">
                <a:moveTo>
                  <a:pt x="64008" y="0"/>
                </a:moveTo>
                <a:lnTo>
                  <a:pt x="0" y="0"/>
                </a:lnTo>
                <a:lnTo>
                  <a:pt x="3048" y="15239"/>
                </a:lnTo>
                <a:lnTo>
                  <a:pt x="67056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6" name="object 1776"/>
          <p:cNvSpPr/>
          <p:nvPr/>
        </p:nvSpPr>
        <p:spPr>
          <a:xfrm>
            <a:off x="4340352" y="26766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7" name="object 1777"/>
          <p:cNvSpPr/>
          <p:nvPr/>
        </p:nvSpPr>
        <p:spPr>
          <a:xfrm>
            <a:off x="4337303" y="2646172"/>
            <a:ext cx="64135" cy="15240"/>
          </a:xfrm>
          <a:custGeom>
            <a:avLst/>
            <a:gdLst/>
            <a:ahLst/>
            <a:cxnLst/>
            <a:rect l="l" t="t" r="r" b="b"/>
            <a:pathLst>
              <a:path w="64135" h="15239">
                <a:moveTo>
                  <a:pt x="0" y="15239"/>
                </a:moveTo>
                <a:lnTo>
                  <a:pt x="0" y="0"/>
                </a:lnTo>
                <a:lnTo>
                  <a:pt x="64008" y="0"/>
                </a:lnTo>
                <a:lnTo>
                  <a:pt x="64008" y="15239"/>
                </a:lnTo>
                <a:lnTo>
                  <a:pt x="0" y="15239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8" name="object 1778"/>
          <p:cNvSpPr/>
          <p:nvPr/>
        </p:nvSpPr>
        <p:spPr>
          <a:xfrm>
            <a:off x="4337303" y="26614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9" name="object 1779"/>
          <p:cNvSpPr/>
          <p:nvPr/>
        </p:nvSpPr>
        <p:spPr>
          <a:xfrm>
            <a:off x="4337303" y="2615692"/>
            <a:ext cx="67310" cy="30480"/>
          </a:xfrm>
          <a:custGeom>
            <a:avLst/>
            <a:gdLst/>
            <a:ahLst/>
            <a:cxnLst/>
            <a:rect l="l" t="t" r="r" b="b"/>
            <a:pathLst>
              <a:path w="67310" h="30480">
                <a:moveTo>
                  <a:pt x="67056" y="0"/>
                </a:moveTo>
                <a:lnTo>
                  <a:pt x="3048" y="0"/>
                </a:lnTo>
                <a:lnTo>
                  <a:pt x="0" y="30480"/>
                </a:lnTo>
                <a:lnTo>
                  <a:pt x="64008" y="30480"/>
                </a:lnTo>
                <a:lnTo>
                  <a:pt x="6705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0" name="object 1780"/>
          <p:cNvSpPr/>
          <p:nvPr/>
        </p:nvSpPr>
        <p:spPr>
          <a:xfrm>
            <a:off x="4337303" y="26461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1" name="object 1781"/>
          <p:cNvSpPr/>
          <p:nvPr/>
        </p:nvSpPr>
        <p:spPr>
          <a:xfrm>
            <a:off x="4340352" y="2591307"/>
            <a:ext cx="73660" cy="24765"/>
          </a:xfrm>
          <a:custGeom>
            <a:avLst/>
            <a:gdLst/>
            <a:ahLst/>
            <a:cxnLst/>
            <a:rect l="l" t="t" r="r" b="b"/>
            <a:pathLst>
              <a:path w="73660" h="24764">
                <a:moveTo>
                  <a:pt x="73151" y="0"/>
                </a:moveTo>
                <a:lnTo>
                  <a:pt x="9144" y="0"/>
                </a:lnTo>
                <a:lnTo>
                  <a:pt x="0" y="24383"/>
                </a:lnTo>
                <a:lnTo>
                  <a:pt x="64008" y="24383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2" name="object 1782"/>
          <p:cNvSpPr/>
          <p:nvPr/>
        </p:nvSpPr>
        <p:spPr>
          <a:xfrm>
            <a:off x="4340352" y="261569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3" name="object 1783"/>
          <p:cNvSpPr/>
          <p:nvPr/>
        </p:nvSpPr>
        <p:spPr>
          <a:xfrm>
            <a:off x="4340352" y="2606548"/>
            <a:ext cx="67310" cy="9525"/>
          </a:xfrm>
          <a:custGeom>
            <a:avLst/>
            <a:gdLst/>
            <a:ahLst/>
            <a:cxnLst/>
            <a:rect l="l" t="t" r="r" b="b"/>
            <a:pathLst>
              <a:path w="67310" h="9525">
                <a:moveTo>
                  <a:pt x="67056" y="0"/>
                </a:moveTo>
                <a:lnTo>
                  <a:pt x="3048" y="0"/>
                </a:lnTo>
                <a:lnTo>
                  <a:pt x="0" y="9143"/>
                </a:lnTo>
                <a:lnTo>
                  <a:pt x="64008" y="9143"/>
                </a:lnTo>
                <a:lnTo>
                  <a:pt x="67056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4" name="object 1784"/>
          <p:cNvSpPr/>
          <p:nvPr/>
        </p:nvSpPr>
        <p:spPr>
          <a:xfrm>
            <a:off x="4343400" y="2597404"/>
            <a:ext cx="67310" cy="9525"/>
          </a:xfrm>
          <a:custGeom>
            <a:avLst/>
            <a:gdLst/>
            <a:ahLst/>
            <a:cxnLst/>
            <a:rect l="l" t="t" r="r" b="b"/>
            <a:pathLst>
              <a:path w="67310" h="9525">
                <a:moveTo>
                  <a:pt x="67055" y="0"/>
                </a:moveTo>
                <a:lnTo>
                  <a:pt x="3048" y="0"/>
                </a:lnTo>
                <a:lnTo>
                  <a:pt x="0" y="9144"/>
                </a:lnTo>
                <a:lnTo>
                  <a:pt x="64008" y="9144"/>
                </a:lnTo>
                <a:lnTo>
                  <a:pt x="67055" y="0"/>
                </a:lnTo>
                <a:close/>
              </a:path>
            </a:pathLst>
          </a:custGeom>
          <a:solidFill>
            <a:srgbClr val="19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5" name="object 1785"/>
          <p:cNvSpPr/>
          <p:nvPr/>
        </p:nvSpPr>
        <p:spPr>
          <a:xfrm>
            <a:off x="4346447" y="2591307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7055" y="0"/>
                </a:moveTo>
                <a:lnTo>
                  <a:pt x="3048" y="0"/>
                </a:lnTo>
                <a:lnTo>
                  <a:pt x="0" y="6095"/>
                </a:lnTo>
                <a:lnTo>
                  <a:pt x="64007" y="6095"/>
                </a:lnTo>
                <a:lnTo>
                  <a:pt x="67055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6" name="object 1786"/>
          <p:cNvSpPr/>
          <p:nvPr/>
        </p:nvSpPr>
        <p:spPr>
          <a:xfrm>
            <a:off x="4349496" y="2582164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3" y="0"/>
                </a:moveTo>
                <a:lnTo>
                  <a:pt x="9143" y="0"/>
                </a:lnTo>
                <a:lnTo>
                  <a:pt x="0" y="9144"/>
                </a:lnTo>
                <a:lnTo>
                  <a:pt x="64007" y="9144"/>
                </a:lnTo>
                <a:lnTo>
                  <a:pt x="70103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7" name="object 1787"/>
          <p:cNvSpPr/>
          <p:nvPr/>
        </p:nvSpPr>
        <p:spPr>
          <a:xfrm>
            <a:off x="4349496" y="25913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8" name="object 1788"/>
          <p:cNvSpPr/>
          <p:nvPr/>
        </p:nvSpPr>
        <p:spPr>
          <a:xfrm>
            <a:off x="4349496" y="2585211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7055" y="0"/>
                </a:moveTo>
                <a:lnTo>
                  <a:pt x="3048" y="0"/>
                </a:lnTo>
                <a:lnTo>
                  <a:pt x="0" y="6096"/>
                </a:lnTo>
                <a:lnTo>
                  <a:pt x="64007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9" name="object 1789"/>
          <p:cNvSpPr/>
          <p:nvPr/>
        </p:nvSpPr>
        <p:spPr>
          <a:xfrm>
            <a:off x="4352544" y="2582164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7055" y="0"/>
                </a:moveTo>
                <a:lnTo>
                  <a:pt x="6095" y="0"/>
                </a:lnTo>
                <a:lnTo>
                  <a:pt x="0" y="3048"/>
                </a:lnTo>
                <a:lnTo>
                  <a:pt x="64007" y="3048"/>
                </a:lnTo>
                <a:lnTo>
                  <a:pt x="67055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0" name="object 1790"/>
          <p:cNvSpPr/>
          <p:nvPr/>
        </p:nvSpPr>
        <p:spPr>
          <a:xfrm>
            <a:off x="4358640" y="2573020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4" y="0"/>
                </a:lnTo>
                <a:lnTo>
                  <a:pt x="0" y="9143"/>
                </a:lnTo>
                <a:lnTo>
                  <a:pt x="60960" y="9143"/>
                </a:lnTo>
                <a:lnTo>
                  <a:pt x="7315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1" name="object 1791"/>
          <p:cNvSpPr/>
          <p:nvPr/>
        </p:nvSpPr>
        <p:spPr>
          <a:xfrm>
            <a:off x="4358640" y="2582164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2" name="object 1792"/>
          <p:cNvSpPr/>
          <p:nvPr/>
        </p:nvSpPr>
        <p:spPr>
          <a:xfrm>
            <a:off x="4367784" y="256997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73151" y="0"/>
                </a:moveTo>
                <a:lnTo>
                  <a:pt x="9143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3" name="object 1793"/>
          <p:cNvSpPr/>
          <p:nvPr/>
        </p:nvSpPr>
        <p:spPr>
          <a:xfrm>
            <a:off x="4367784" y="25730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4" name="object 1794"/>
          <p:cNvSpPr/>
          <p:nvPr/>
        </p:nvSpPr>
        <p:spPr>
          <a:xfrm>
            <a:off x="4376928" y="2566923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8" y="0"/>
                </a:moveTo>
                <a:lnTo>
                  <a:pt x="15239" y="0"/>
                </a:lnTo>
                <a:lnTo>
                  <a:pt x="0" y="3048"/>
                </a:lnTo>
                <a:lnTo>
                  <a:pt x="64008" y="3048"/>
                </a:lnTo>
                <a:lnTo>
                  <a:pt x="79248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5" name="object 1795"/>
          <p:cNvSpPr/>
          <p:nvPr/>
        </p:nvSpPr>
        <p:spPr>
          <a:xfrm>
            <a:off x="4376928" y="25699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6" name="object 1796"/>
          <p:cNvSpPr/>
          <p:nvPr/>
        </p:nvSpPr>
        <p:spPr>
          <a:xfrm>
            <a:off x="4459223" y="2630932"/>
            <a:ext cx="226060" cy="36830"/>
          </a:xfrm>
          <a:custGeom>
            <a:avLst/>
            <a:gdLst/>
            <a:ahLst/>
            <a:cxnLst/>
            <a:rect l="l" t="t" r="r" b="b"/>
            <a:pathLst>
              <a:path w="226060" h="36830">
                <a:moveTo>
                  <a:pt x="225551" y="0"/>
                </a:moveTo>
                <a:lnTo>
                  <a:pt x="161543" y="0"/>
                </a:lnTo>
                <a:lnTo>
                  <a:pt x="0" y="36575"/>
                </a:lnTo>
                <a:lnTo>
                  <a:pt x="64008" y="36575"/>
                </a:lnTo>
                <a:lnTo>
                  <a:pt x="225551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7" name="object 1797"/>
          <p:cNvSpPr/>
          <p:nvPr/>
        </p:nvSpPr>
        <p:spPr>
          <a:xfrm>
            <a:off x="4459223" y="26675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8" name="object 1798"/>
          <p:cNvSpPr/>
          <p:nvPr/>
        </p:nvSpPr>
        <p:spPr>
          <a:xfrm>
            <a:off x="4611623" y="2585211"/>
            <a:ext cx="73660" cy="45720"/>
          </a:xfrm>
          <a:custGeom>
            <a:avLst/>
            <a:gdLst/>
            <a:ahLst/>
            <a:cxnLst/>
            <a:rect l="l" t="t" r="r" b="b"/>
            <a:pathLst>
              <a:path w="73660" h="45719">
                <a:moveTo>
                  <a:pt x="64008" y="0"/>
                </a:moveTo>
                <a:lnTo>
                  <a:pt x="0" y="0"/>
                </a:lnTo>
                <a:lnTo>
                  <a:pt x="9143" y="45720"/>
                </a:lnTo>
                <a:lnTo>
                  <a:pt x="73151" y="4572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9" name="object 1799"/>
          <p:cNvSpPr/>
          <p:nvPr/>
        </p:nvSpPr>
        <p:spPr>
          <a:xfrm>
            <a:off x="4620767" y="26309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0" name="object 1800"/>
          <p:cNvSpPr/>
          <p:nvPr/>
        </p:nvSpPr>
        <p:spPr>
          <a:xfrm>
            <a:off x="4602479" y="2545588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60" h="40005">
                <a:moveTo>
                  <a:pt x="60960" y="0"/>
                </a:moveTo>
                <a:lnTo>
                  <a:pt x="0" y="0"/>
                </a:lnTo>
                <a:lnTo>
                  <a:pt x="9144" y="39624"/>
                </a:lnTo>
                <a:lnTo>
                  <a:pt x="73152" y="39624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1" name="object 1801"/>
          <p:cNvSpPr/>
          <p:nvPr/>
        </p:nvSpPr>
        <p:spPr>
          <a:xfrm>
            <a:off x="4611623" y="25852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2" name="object 1802"/>
          <p:cNvSpPr/>
          <p:nvPr/>
        </p:nvSpPr>
        <p:spPr>
          <a:xfrm>
            <a:off x="4590288" y="2512060"/>
            <a:ext cx="73660" cy="33655"/>
          </a:xfrm>
          <a:custGeom>
            <a:avLst/>
            <a:gdLst/>
            <a:ahLst/>
            <a:cxnLst/>
            <a:rect l="l" t="t" r="r" b="b"/>
            <a:pathLst>
              <a:path w="73660" h="33655">
                <a:moveTo>
                  <a:pt x="64008" y="0"/>
                </a:moveTo>
                <a:lnTo>
                  <a:pt x="0" y="0"/>
                </a:lnTo>
                <a:lnTo>
                  <a:pt x="12191" y="33527"/>
                </a:lnTo>
                <a:lnTo>
                  <a:pt x="73151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3" name="object 1803"/>
          <p:cNvSpPr/>
          <p:nvPr/>
        </p:nvSpPr>
        <p:spPr>
          <a:xfrm>
            <a:off x="4602479" y="25455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4" name="object 1804"/>
          <p:cNvSpPr/>
          <p:nvPr/>
        </p:nvSpPr>
        <p:spPr>
          <a:xfrm>
            <a:off x="4578096" y="2481579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80">
                <a:moveTo>
                  <a:pt x="64007" y="0"/>
                </a:moveTo>
                <a:lnTo>
                  <a:pt x="0" y="0"/>
                </a:lnTo>
                <a:lnTo>
                  <a:pt x="12191" y="30480"/>
                </a:lnTo>
                <a:lnTo>
                  <a:pt x="76200" y="30480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5" name="object 1805"/>
          <p:cNvSpPr/>
          <p:nvPr/>
        </p:nvSpPr>
        <p:spPr>
          <a:xfrm>
            <a:off x="4590288" y="25120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6" name="object 1806"/>
          <p:cNvSpPr/>
          <p:nvPr/>
        </p:nvSpPr>
        <p:spPr>
          <a:xfrm>
            <a:off x="4565903" y="2454148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64008" y="0"/>
                </a:moveTo>
                <a:lnTo>
                  <a:pt x="0" y="0"/>
                </a:lnTo>
                <a:lnTo>
                  <a:pt x="12192" y="27431"/>
                </a:lnTo>
                <a:lnTo>
                  <a:pt x="76200" y="27431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7" name="object 1807"/>
          <p:cNvSpPr/>
          <p:nvPr/>
        </p:nvSpPr>
        <p:spPr>
          <a:xfrm>
            <a:off x="4578096" y="24815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8" name="object 1808"/>
          <p:cNvSpPr/>
          <p:nvPr/>
        </p:nvSpPr>
        <p:spPr>
          <a:xfrm>
            <a:off x="4550664" y="2432811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8" y="0"/>
                </a:moveTo>
                <a:lnTo>
                  <a:pt x="0" y="0"/>
                </a:lnTo>
                <a:lnTo>
                  <a:pt x="15239" y="21336"/>
                </a:lnTo>
                <a:lnTo>
                  <a:pt x="79248" y="21336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9" name="object 1809"/>
          <p:cNvSpPr/>
          <p:nvPr/>
        </p:nvSpPr>
        <p:spPr>
          <a:xfrm>
            <a:off x="4565903" y="24541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0" name="object 1810"/>
          <p:cNvSpPr/>
          <p:nvPr/>
        </p:nvSpPr>
        <p:spPr>
          <a:xfrm>
            <a:off x="4535423" y="2414523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0960" y="0"/>
                </a:moveTo>
                <a:lnTo>
                  <a:pt x="0" y="0"/>
                </a:lnTo>
                <a:lnTo>
                  <a:pt x="15239" y="18287"/>
                </a:lnTo>
                <a:lnTo>
                  <a:pt x="79248" y="18287"/>
                </a:lnTo>
                <a:lnTo>
                  <a:pt x="6096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1" name="object 1811"/>
          <p:cNvSpPr/>
          <p:nvPr/>
        </p:nvSpPr>
        <p:spPr>
          <a:xfrm>
            <a:off x="4550664" y="24328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2" name="object 1812"/>
          <p:cNvSpPr/>
          <p:nvPr/>
        </p:nvSpPr>
        <p:spPr>
          <a:xfrm>
            <a:off x="4541520" y="2423667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7" y="0"/>
                </a:moveTo>
                <a:lnTo>
                  <a:pt x="0" y="0"/>
                </a:lnTo>
                <a:lnTo>
                  <a:pt x="9143" y="9144"/>
                </a:lnTo>
                <a:lnTo>
                  <a:pt x="73151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3" name="object 1813"/>
          <p:cNvSpPr/>
          <p:nvPr/>
        </p:nvSpPr>
        <p:spPr>
          <a:xfrm>
            <a:off x="4535423" y="2414523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0960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0960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4" name="object 1814"/>
          <p:cNvSpPr/>
          <p:nvPr/>
        </p:nvSpPr>
        <p:spPr>
          <a:xfrm>
            <a:off x="4517135" y="2399283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60960" y="0"/>
                </a:moveTo>
                <a:lnTo>
                  <a:pt x="0" y="0"/>
                </a:lnTo>
                <a:lnTo>
                  <a:pt x="18287" y="15239"/>
                </a:lnTo>
                <a:lnTo>
                  <a:pt x="79248" y="15239"/>
                </a:lnTo>
                <a:lnTo>
                  <a:pt x="6096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5" name="object 1815"/>
          <p:cNvSpPr/>
          <p:nvPr/>
        </p:nvSpPr>
        <p:spPr>
          <a:xfrm>
            <a:off x="4535423" y="24145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6" name="object 1816"/>
          <p:cNvSpPr/>
          <p:nvPr/>
        </p:nvSpPr>
        <p:spPr>
          <a:xfrm>
            <a:off x="4529328" y="2408427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0960" y="0"/>
                </a:moveTo>
                <a:lnTo>
                  <a:pt x="0" y="0"/>
                </a:lnTo>
                <a:lnTo>
                  <a:pt x="6096" y="6096"/>
                </a:lnTo>
                <a:lnTo>
                  <a:pt x="67056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7" name="object 1817"/>
          <p:cNvSpPr/>
          <p:nvPr/>
        </p:nvSpPr>
        <p:spPr>
          <a:xfrm>
            <a:off x="4523232" y="2402332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0959" y="0"/>
                </a:moveTo>
                <a:lnTo>
                  <a:pt x="0" y="0"/>
                </a:lnTo>
                <a:lnTo>
                  <a:pt x="6095" y="6095"/>
                </a:lnTo>
                <a:lnTo>
                  <a:pt x="67055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8" name="object 1818"/>
          <p:cNvSpPr/>
          <p:nvPr/>
        </p:nvSpPr>
        <p:spPr>
          <a:xfrm>
            <a:off x="4517135" y="2399283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0960" y="0"/>
                </a:moveTo>
                <a:lnTo>
                  <a:pt x="0" y="0"/>
                </a:lnTo>
                <a:lnTo>
                  <a:pt x="6096" y="3048"/>
                </a:lnTo>
                <a:lnTo>
                  <a:pt x="67055" y="3048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9" name="object 1819"/>
          <p:cNvSpPr/>
          <p:nvPr/>
        </p:nvSpPr>
        <p:spPr>
          <a:xfrm>
            <a:off x="4495800" y="2387092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0960" y="0"/>
                </a:moveTo>
                <a:lnTo>
                  <a:pt x="0" y="0"/>
                </a:lnTo>
                <a:lnTo>
                  <a:pt x="21336" y="12192"/>
                </a:lnTo>
                <a:lnTo>
                  <a:pt x="82296" y="12192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0" name="object 1820"/>
          <p:cNvSpPr/>
          <p:nvPr/>
        </p:nvSpPr>
        <p:spPr>
          <a:xfrm>
            <a:off x="4517135" y="239928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1" name="object 1821"/>
          <p:cNvSpPr/>
          <p:nvPr/>
        </p:nvSpPr>
        <p:spPr>
          <a:xfrm>
            <a:off x="4504944" y="239318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12191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2" name="object 1822"/>
          <p:cNvSpPr/>
          <p:nvPr/>
        </p:nvSpPr>
        <p:spPr>
          <a:xfrm>
            <a:off x="4495800" y="238709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0960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3" name="object 1823"/>
          <p:cNvSpPr/>
          <p:nvPr/>
        </p:nvSpPr>
        <p:spPr>
          <a:xfrm>
            <a:off x="4468367" y="238252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9143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4" name="object 1824"/>
          <p:cNvSpPr/>
          <p:nvPr/>
        </p:nvSpPr>
        <p:spPr>
          <a:xfrm>
            <a:off x="4495800" y="23870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5" name="object 1825"/>
          <p:cNvSpPr/>
          <p:nvPr/>
        </p:nvSpPr>
        <p:spPr>
          <a:xfrm>
            <a:off x="4437888" y="2376423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6" name="object 1826"/>
          <p:cNvSpPr/>
          <p:nvPr/>
        </p:nvSpPr>
        <p:spPr>
          <a:xfrm>
            <a:off x="4468367" y="23779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7" name="object 1827"/>
          <p:cNvSpPr/>
          <p:nvPr/>
        </p:nvSpPr>
        <p:spPr>
          <a:xfrm>
            <a:off x="4398264" y="2373376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8" name="object 1828"/>
          <p:cNvSpPr/>
          <p:nvPr/>
        </p:nvSpPr>
        <p:spPr>
          <a:xfrm>
            <a:off x="4437888" y="237490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9" name="object 1829"/>
          <p:cNvSpPr/>
          <p:nvPr/>
        </p:nvSpPr>
        <p:spPr>
          <a:xfrm>
            <a:off x="4917947" y="3271013"/>
            <a:ext cx="0" cy="464820"/>
          </a:xfrm>
          <a:custGeom>
            <a:avLst/>
            <a:gdLst/>
            <a:ahLst/>
            <a:cxnLst/>
            <a:rect l="l" t="t" r="r" b="b"/>
            <a:pathLst>
              <a:path h="464820">
                <a:moveTo>
                  <a:pt x="0" y="0"/>
                </a:moveTo>
                <a:lnTo>
                  <a:pt x="0" y="464818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0" name="object 1830"/>
          <p:cNvSpPr/>
          <p:nvPr/>
        </p:nvSpPr>
        <p:spPr>
          <a:xfrm>
            <a:off x="4885944" y="2646172"/>
            <a:ext cx="140207" cy="46481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1" name="object 1831"/>
          <p:cNvSpPr/>
          <p:nvPr/>
        </p:nvSpPr>
        <p:spPr>
          <a:xfrm>
            <a:off x="4905755" y="2393188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2" name="object 1832"/>
          <p:cNvSpPr/>
          <p:nvPr/>
        </p:nvSpPr>
        <p:spPr>
          <a:xfrm>
            <a:off x="4873752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3" name="object 1833"/>
          <p:cNvSpPr/>
          <p:nvPr/>
        </p:nvSpPr>
        <p:spPr>
          <a:xfrm>
            <a:off x="5013959" y="3383788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82295" y="0"/>
                </a:moveTo>
                <a:lnTo>
                  <a:pt x="21336" y="0"/>
                </a:lnTo>
                <a:lnTo>
                  <a:pt x="0" y="3048"/>
                </a:lnTo>
                <a:lnTo>
                  <a:pt x="64007" y="3048"/>
                </a:lnTo>
                <a:lnTo>
                  <a:pt x="82295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4" name="object 1834"/>
          <p:cNvSpPr/>
          <p:nvPr/>
        </p:nvSpPr>
        <p:spPr>
          <a:xfrm>
            <a:off x="5013959" y="3386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5" name="object 1835"/>
          <p:cNvSpPr/>
          <p:nvPr/>
        </p:nvSpPr>
        <p:spPr>
          <a:xfrm>
            <a:off x="5035296" y="3377691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82295" y="0"/>
                </a:moveTo>
                <a:lnTo>
                  <a:pt x="18287" y="0"/>
                </a:lnTo>
                <a:lnTo>
                  <a:pt x="0" y="6096"/>
                </a:lnTo>
                <a:lnTo>
                  <a:pt x="60959" y="6096"/>
                </a:lnTo>
                <a:lnTo>
                  <a:pt x="82295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6" name="object 1836"/>
          <p:cNvSpPr/>
          <p:nvPr/>
        </p:nvSpPr>
        <p:spPr>
          <a:xfrm>
            <a:off x="5035296" y="33837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7" name="object 1837"/>
          <p:cNvSpPr/>
          <p:nvPr/>
        </p:nvSpPr>
        <p:spPr>
          <a:xfrm>
            <a:off x="5053584" y="3368547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0"/>
                </a:moveTo>
                <a:lnTo>
                  <a:pt x="18287" y="0"/>
                </a:lnTo>
                <a:lnTo>
                  <a:pt x="0" y="9143"/>
                </a:lnTo>
                <a:lnTo>
                  <a:pt x="64007" y="9143"/>
                </a:lnTo>
                <a:lnTo>
                  <a:pt x="7924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8" name="object 1838"/>
          <p:cNvSpPr/>
          <p:nvPr/>
        </p:nvSpPr>
        <p:spPr>
          <a:xfrm>
            <a:off x="5053584" y="3377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9" name="object 1839"/>
          <p:cNvSpPr/>
          <p:nvPr/>
        </p:nvSpPr>
        <p:spPr>
          <a:xfrm>
            <a:off x="5053584" y="3374644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70103" y="0"/>
                </a:moveTo>
                <a:lnTo>
                  <a:pt x="9143" y="0"/>
                </a:lnTo>
                <a:lnTo>
                  <a:pt x="0" y="3047"/>
                </a:lnTo>
                <a:lnTo>
                  <a:pt x="64007" y="3047"/>
                </a:lnTo>
                <a:lnTo>
                  <a:pt x="70103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0" name="object 1840"/>
          <p:cNvSpPr/>
          <p:nvPr/>
        </p:nvSpPr>
        <p:spPr>
          <a:xfrm>
            <a:off x="5062728" y="3368547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4" y="0"/>
                </a:moveTo>
                <a:lnTo>
                  <a:pt x="9144" y="0"/>
                </a:lnTo>
                <a:lnTo>
                  <a:pt x="0" y="6096"/>
                </a:lnTo>
                <a:lnTo>
                  <a:pt x="60960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1" name="object 1841"/>
          <p:cNvSpPr/>
          <p:nvPr/>
        </p:nvSpPr>
        <p:spPr>
          <a:xfrm>
            <a:off x="5071871" y="335635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39" y="0"/>
                </a:lnTo>
                <a:lnTo>
                  <a:pt x="0" y="12192"/>
                </a:lnTo>
                <a:lnTo>
                  <a:pt x="60960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2" name="object 1842"/>
          <p:cNvSpPr/>
          <p:nvPr/>
        </p:nvSpPr>
        <p:spPr>
          <a:xfrm>
            <a:off x="5071871" y="33685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3" name="object 1843"/>
          <p:cNvSpPr/>
          <p:nvPr/>
        </p:nvSpPr>
        <p:spPr>
          <a:xfrm>
            <a:off x="5071871" y="3365500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10" h="3175">
                <a:moveTo>
                  <a:pt x="67055" y="0"/>
                </a:moveTo>
                <a:lnTo>
                  <a:pt x="3048" y="0"/>
                </a:lnTo>
                <a:lnTo>
                  <a:pt x="0" y="3048"/>
                </a:lnTo>
                <a:lnTo>
                  <a:pt x="60960" y="3048"/>
                </a:lnTo>
                <a:lnTo>
                  <a:pt x="67055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4" name="object 1844"/>
          <p:cNvSpPr/>
          <p:nvPr/>
        </p:nvSpPr>
        <p:spPr>
          <a:xfrm>
            <a:off x="5074920" y="335940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70103" y="0"/>
                </a:moveTo>
                <a:lnTo>
                  <a:pt x="6095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5" name="object 1845"/>
          <p:cNvSpPr/>
          <p:nvPr/>
        </p:nvSpPr>
        <p:spPr>
          <a:xfrm>
            <a:off x="5081015" y="3356355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70104" y="0"/>
                </a:moveTo>
                <a:lnTo>
                  <a:pt x="6096" y="0"/>
                </a:lnTo>
                <a:lnTo>
                  <a:pt x="0" y="3048"/>
                </a:lnTo>
                <a:lnTo>
                  <a:pt x="64008" y="3048"/>
                </a:lnTo>
                <a:lnTo>
                  <a:pt x="70104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6" name="object 1846"/>
          <p:cNvSpPr/>
          <p:nvPr/>
        </p:nvSpPr>
        <p:spPr>
          <a:xfrm>
            <a:off x="5087111" y="3338067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79248" y="0"/>
                </a:moveTo>
                <a:lnTo>
                  <a:pt x="18287" y="0"/>
                </a:lnTo>
                <a:lnTo>
                  <a:pt x="0" y="18287"/>
                </a:lnTo>
                <a:lnTo>
                  <a:pt x="64008" y="18287"/>
                </a:lnTo>
                <a:lnTo>
                  <a:pt x="7924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7" name="object 1847"/>
          <p:cNvSpPr/>
          <p:nvPr/>
        </p:nvSpPr>
        <p:spPr>
          <a:xfrm>
            <a:off x="5087111" y="33563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8" name="object 1848"/>
          <p:cNvSpPr/>
          <p:nvPr/>
        </p:nvSpPr>
        <p:spPr>
          <a:xfrm>
            <a:off x="5087111" y="3347211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73151" y="0"/>
                </a:moveTo>
                <a:lnTo>
                  <a:pt x="9143" y="0"/>
                </a:lnTo>
                <a:lnTo>
                  <a:pt x="0" y="9143"/>
                </a:lnTo>
                <a:lnTo>
                  <a:pt x="64008" y="9143"/>
                </a:lnTo>
                <a:lnTo>
                  <a:pt x="73151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9" name="object 1849"/>
          <p:cNvSpPr/>
          <p:nvPr/>
        </p:nvSpPr>
        <p:spPr>
          <a:xfrm>
            <a:off x="5096255" y="3338067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70104" y="0"/>
                </a:moveTo>
                <a:lnTo>
                  <a:pt x="9144" y="0"/>
                </a:lnTo>
                <a:lnTo>
                  <a:pt x="0" y="9144"/>
                </a:lnTo>
                <a:lnTo>
                  <a:pt x="64008" y="9144"/>
                </a:lnTo>
                <a:lnTo>
                  <a:pt x="70104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0" name="object 1850"/>
          <p:cNvSpPr/>
          <p:nvPr/>
        </p:nvSpPr>
        <p:spPr>
          <a:xfrm>
            <a:off x="5105400" y="3313684"/>
            <a:ext cx="76200" cy="24765"/>
          </a:xfrm>
          <a:custGeom>
            <a:avLst/>
            <a:gdLst/>
            <a:ahLst/>
            <a:cxnLst/>
            <a:rect l="l" t="t" r="r" b="b"/>
            <a:pathLst>
              <a:path w="76200" h="24764">
                <a:moveTo>
                  <a:pt x="76200" y="0"/>
                </a:moveTo>
                <a:lnTo>
                  <a:pt x="15239" y="0"/>
                </a:lnTo>
                <a:lnTo>
                  <a:pt x="0" y="24383"/>
                </a:lnTo>
                <a:lnTo>
                  <a:pt x="60960" y="24383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1" name="object 1851"/>
          <p:cNvSpPr/>
          <p:nvPr/>
        </p:nvSpPr>
        <p:spPr>
          <a:xfrm>
            <a:off x="5105400" y="333806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2" name="object 1852"/>
          <p:cNvSpPr/>
          <p:nvPr/>
        </p:nvSpPr>
        <p:spPr>
          <a:xfrm>
            <a:off x="5120640" y="3289300"/>
            <a:ext cx="76200" cy="24765"/>
          </a:xfrm>
          <a:custGeom>
            <a:avLst/>
            <a:gdLst/>
            <a:ahLst/>
            <a:cxnLst/>
            <a:rect l="l" t="t" r="r" b="b"/>
            <a:pathLst>
              <a:path w="76200" h="24764">
                <a:moveTo>
                  <a:pt x="76200" y="0"/>
                </a:moveTo>
                <a:lnTo>
                  <a:pt x="12192" y="0"/>
                </a:lnTo>
                <a:lnTo>
                  <a:pt x="0" y="24384"/>
                </a:lnTo>
                <a:lnTo>
                  <a:pt x="60960" y="24384"/>
                </a:lnTo>
                <a:lnTo>
                  <a:pt x="76200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3" name="object 1853"/>
          <p:cNvSpPr/>
          <p:nvPr/>
        </p:nvSpPr>
        <p:spPr>
          <a:xfrm>
            <a:off x="5120640" y="3313684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4" name="object 1854"/>
          <p:cNvSpPr/>
          <p:nvPr/>
        </p:nvSpPr>
        <p:spPr>
          <a:xfrm>
            <a:off x="5132832" y="3258820"/>
            <a:ext cx="79375" cy="30480"/>
          </a:xfrm>
          <a:custGeom>
            <a:avLst/>
            <a:gdLst/>
            <a:ahLst/>
            <a:cxnLst/>
            <a:rect l="l" t="t" r="r" b="b"/>
            <a:pathLst>
              <a:path w="79375" h="30479">
                <a:moveTo>
                  <a:pt x="79247" y="0"/>
                </a:moveTo>
                <a:lnTo>
                  <a:pt x="15239" y="0"/>
                </a:lnTo>
                <a:lnTo>
                  <a:pt x="0" y="30479"/>
                </a:lnTo>
                <a:lnTo>
                  <a:pt x="64007" y="30479"/>
                </a:lnTo>
                <a:lnTo>
                  <a:pt x="7924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5" name="object 1855"/>
          <p:cNvSpPr/>
          <p:nvPr/>
        </p:nvSpPr>
        <p:spPr>
          <a:xfrm>
            <a:off x="5132832" y="3289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6" name="object 1856"/>
          <p:cNvSpPr/>
          <p:nvPr/>
        </p:nvSpPr>
        <p:spPr>
          <a:xfrm>
            <a:off x="5148071" y="3225292"/>
            <a:ext cx="73660" cy="33655"/>
          </a:xfrm>
          <a:custGeom>
            <a:avLst/>
            <a:gdLst/>
            <a:ahLst/>
            <a:cxnLst/>
            <a:rect l="l" t="t" r="r" b="b"/>
            <a:pathLst>
              <a:path w="73660" h="33654">
                <a:moveTo>
                  <a:pt x="73151" y="0"/>
                </a:moveTo>
                <a:lnTo>
                  <a:pt x="12191" y="0"/>
                </a:lnTo>
                <a:lnTo>
                  <a:pt x="0" y="33528"/>
                </a:lnTo>
                <a:lnTo>
                  <a:pt x="64007" y="33528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7" name="object 1857"/>
          <p:cNvSpPr/>
          <p:nvPr/>
        </p:nvSpPr>
        <p:spPr>
          <a:xfrm>
            <a:off x="5148071" y="32588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8" name="object 1858"/>
          <p:cNvSpPr/>
          <p:nvPr/>
        </p:nvSpPr>
        <p:spPr>
          <a:xfrm>
            <a:off x="5160264" y="3188716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60" h="36830">
                <a:moveTo>
                  <a:pt x="73151" y="0"/>
                </a:moveTo>
                <a:lnTo>
                  <a:pt x="9144" y="0"/>
                </a:lnTo>
                <a:lnTo>
                  <a:pt x="0" y="36575"/>
                </a:lnTo>
                <a:lnTo>
                  <a:pt x="60960" y="36575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9" name="object 1859"/>
          <p:cNvSpPr/>
          <p:nvPr/>
        </p:nvSpPr>
        <p:spPr>
          <a:xfrm>
            <a:off x="5160264" y="32252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0" name="object 1860"/>
          <p:cNvSpPr/>
          <p:nvPr/>
        </p:nvSpPr>
        <p:spPr>
          <a:xfrm>
            <a:off x="5169408" y="3146044"/>
            <a:ext cx="73660" cy="43180"/>
          </a:xfrm>
          <a:custGeom>
            <a:avLst/>
            <a:gdLst/>
            <a:ahLst/>
            <a:cxnLst/>
            <a:rect l="l" t="t" r="r" b="b"/>
            <a:pathLst>
              <a:path w="73660" h="43180">
                <a:moveTo>
                  <a:pt x="73151" y="0"/>
                </a:moveTo>
                <a:lnTo>
                  <a:pt x="9143" y="0"/>
                </a:lnTo>
                <a:lnTo>
                  <a:pt x="0" y="42671"/>
                </a:lnTo>
                <a:lnTo>
                  <a:pt x="64007" y="42671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1" name="object 1861"/>
          <p:cNvSpPr/>
          <p:nvPr/>
        </p:nvSpPr>
        <p:spPr>
          <a:xfrm>
            <a:off x="5169408" y="31887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2" name="object 1862"/>
          <p:cNvSpPr/>
          <p:nvPr/>
        </p:nvSpPr>
        <p:spPr>
          <a:xfrm>
            <a:off x="5178552" y="3103372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80">
                <a:moveTo>
                  <a:pt x="70103" y="0"/>
                </a:moveTo>
                <a:lnTo>
                  <a:pt x="9144" y="0"/>
                </a:lnTo>
                <a:lnTo>
                  <a:pt x="0" y="42672"/>
                </a:lnTo>
                <a:lnTo>
                  <a:pt x="64008" y="42672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3" name="object 1863"/>
          <p:cNvSpPr/>
          <p:nvPr/>
        </p:nvSpPr>
        <p:spPr>
          <a:xfrm>
            <a:off x="5178552" y="3146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4" name="object 1864"/>
          <p:cNvSpPr/>
          <p:nvPr/>
        </p:nvSpPr>
        <p:spPr>
          <a:xfrm>
            <a:off x="5224271" y="3002788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584"/>
                </a:lnTo>
              </a:path>
            </a:pathLst>
          </a:custGeom>
          <a:ln w="73151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5" name="object 1865"/>
          <p:cNvSpPr/>
          <p:nvPr/>
        </p:nvSpPr>
        <p:spPr>
          <a:xfrm>
            <a:off x="5187696" y="310337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6" name="object 1866"/>
          <p:cNvSpPr/>
          <p:nvPr/>
        </p:nvSpPr>
        <p:spPr>
          <a:xfrm>
            <a:off x="5230367" y="2890011"/>
            <a:ext cx="0" cy="113030"/>
          </a:xfrm>
          <a:custGeom>
            <a:avLst/>
            <a:gdLst/>
            <a:ahLst/>
            <a:cxnLst/>
            <a:rect l="l" t="t" r="r" b="b"/>
            <a:pathLst>
              <a:path h="113030">
                <a:moveTo>
                  <a:pt x="0" y="0"/>
                </a:moveTo>
                <a:lnTo>
                  <a:pt x="0" y="112775"/>
                </a:lnTo>
              </a:path>
            </a:pathLst>
          </a:custGeom>
          <a:ln w="67056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7" name="object 1867"/>
          <p:cNvSpPr/>
          <p:nvPr/>
        </p:nvSpPr>
        <p:spPr>
          <a:xfrm>
            <a:off x="5196840" y="3002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8" name="object 1868"/>
          <p:cNvSpPr/>
          <p:nvPr/>
        </p:nvSpPr>
        <p:spPr>
          <a:xfrm>
            <a:off x="5230367" y="2783332"/>
            <a:ext cx="0" cy="106680"/>
          </a:xfrm>
          <a:custGeom>
            <a:avLst/>
            <a:gdLst/>
            <a:ahLst/>
            <a:cxnLst/>
            <a:rect l="l" t="t" r="r" b="b"/>
            <a:pathLst>
              <a:path h="106680">
                <a:moveTo>
                  <a:pt x="0" y="0"/>
                </a:moveTo>
                <a:lnTo>
                  <a:pt x="0" y="106679"/>
                </a:lnTo>
              </a:path>
            </a:pathLst>
          </a:custGeom>
          <a:ln w="67056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9" name="object 1869"/>
          <p:cNvSpPr/>
          <p:nvPr/>
        </p:nvSpPr>
        <p:spPr>
          <a:xfrm>
            <a:off x="5199888" y="289001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0" name="object 1870"/>
          <p:cNvSpPr/>
          <p:nvPr/>
        </p:nvSpPr>
        <p:spPr>
          <a:xfrm>
            <a:off x="5224271" y="2688844"/>
            <a:ext cx="0" cy="9461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87"/>
                </a:lnTo>
              </a:path>
            </a:pathLst>
          </a:custGeom>
          <a:ln w="73151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1" name="object 1871"/>
          <p:cNvSpPr/>
          <p:nvPr/>
        </p:nvSpPr>
        <p:spPr>
          <a:xfrm>
            <a:off x="5196840" y="27833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2" name="object 1872"/>
          <p:cNvSpPr/>
          <p:nvPr/>
        </p:nvSpPr>
        <p:spPr>
          <a:xfrm>
            <a:off x="5172455" y="2600451"/>
            <a:ext cx="79375" cy="88900"/>
          </a:xfrm>
          <a:custGeom>
            <a:avLst/>
            <a:gdLst/>
            <a:ahLst/>
            <a:cxnLst/>
            <a:rect l="l" t="t" r="r" b="b"/>
            <a:pathLst>
              <a:path w="79375" h="88900">
                <a:moveTo>
                  <a:pt x="64008" y="0"/>
                </a:moveTo>
                <a:lnTo>
                  <a:pt x="0" y="0"/>
                </a:lnTo>
                <a:lnTo>
                  <a:pt x="15240" y="88392"/>
                </a:lnTo>
                <a:lnTo>
                  <a:pt x="79248" y="88392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3" name="object 1873"/>
          <p:cNvSpPr/>
          <p:nvPr/>
        </p:nvSpPr>
        <p:spPr>
          <a:xfrm>
            <a:off x="5187696" y="2688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4" name="object 1874"/>
          <p:cNvSpPr/>
          <p:nvPr/>
        </p:nvSpPr>
        <p:spPr>
          <a:xfrm>
            <a:off x="5151120" y="2521204"/>
            <a:ext cx="85725" cy="79375"/>
          </a:xfrm>
          <a:custGeom>
            <a:avLst/>
            <a:gdLst/>
            <a:ahLst/>
            <a:cxnLst/>
            <a:rect l="l" t="t" r="r" b="b"/>
            <a:pathLst>
              <a:path w="85725" h="79375">
                <a:moveTo>
                  <a:pt x="64007" y="0"/>
                </a:moveTo>
                <a:lnTo>
                  <a:pt x="0" y="0"/>
                </a:lnTo>
                <a:lnTo>
                  <a:pt x="21335" y="79248"/>
                </a:lnTo>
                <a:lnTo>
                  <a:pt x="85343" y="79248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5" name="object 1875"/>
          <p:cNvSpPr/>
          <p:nvPr/>
        </p:nvSpPr>
        <p:spPr>
          <a:xfrm>
            <a:off x="5172455" y="26004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6" name="object 1876"/>
          <p:cNvSpPr/>
          <p:nvPr/>
        </p:nvSpPr>
        <p:spPr>
          <a:xfrm>
            <a:off x="5138928" y="2484627"/>
            <a:ext cx="76200" cy="36830"/>
          </a:xfrm>
          <a:custGeom>
            <a:avLst/>
            <a:gdLst/>
            <a:ahLst/>
            <a:cxnLst/>
            <a:rect l="l" t="t" r="r" b="b"/>
            <a:pathLst>
              <a:path w="76200" h="36830">
                <a:moveTo>
                  <a:pt x="64008" y="0"/>
                </a:moveTo>
                <a:lnTo>
                  <a:pt x="0" y="0"/>
                </a:lnTo>
                <a:lnTo>
                  <a:pt x="12192" y="36575"/>
                </a:lnTo>
                <a:lnTo>
                  <a:pt x="76200" y="36575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7" name="object 1877"/>
          <p:cNvSpPr/>
          <p:nvPr/>
        </p:nvSpPr>
        <p:spPr>
          <a:xfrm>
            <a:off x="5151120" y="252120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8" name="object 1878"/>
          <p:cNvSpPr/>
          <p:nvPr/>
        </p:nvSpPr>
        <p:spPr>
          <a:xfrm>
            <a:off x="5123688" y="2454148"/>
            <a:ext cx="79375" cy="30480"/>
          </a:xfrm>
          <a:custGeom>
            <a:avLst/>
            <a:gdLst/>
            <a:ahLst/>
            <a:cxnLst/>
            <a:rect l="l" t="t" r="r" b="b"/>
            <a:pathLst>
              <a:path w="79375" h="30480">
                <a:moveTo>
                  <a:pt x="64008" y="0"/>
                </a:moveTo>
                <a:lnTo>
                  <a:pt x="0" y="0"/>
                </a:lnTo>
                <a:lnTo>
                  <a:pt x="15239" y="30479"/>
                </a:lnTo>
                <a:lnTo>
                  <a:pt x="79248" y="30479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9" name="object 1879"/>
          <p:cNvSpPr/>
          <p:nvPr/>
        </p:nvSpPr>
        <p:spPr>
          <a:xfrm>
            <a:off x="5138928" y="24846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0" name="object 1880"/>
          <p:cNvSpPr/>
          <p:nvPr/>
        </p:nvSpPr>
        <p:spPr>
          <a:xfrm>
            <a:off x="5108447" y="2429764"/>
            <a:ext cx="79375" cy="24765"/>
          </a:xfrm>
          <a:custGeom>
            <a:avLst/>
            <a:gdLst/>
            <a:ahLst/>
            <a:cxnLst/>
            <a:rect l="l" t="t" r="r" b="b"/>
            <a:pathLst>
              <a:path w="79375" h="24764">
                <a:moveTo>
                  <a:pt x="64007" y="0"/>
                </a:moveTo>
                <a:lnTo>
                  <a:pt x="0" y="0"/>
                </a:lnTo>
                <a:lnTo>
                  <a:pt x="15239" y="24384"/>
                </a:lnTo>
                <a:lnTo>
                  <a:pt x="79248" y="24384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1" name="object 1881"/>
          <p:cNvSpPr/>
          <p:nvPr/>
        </p:nvSpPr>
        <p:spPr>
          <a:xfrm>
            <a:off x="5123688" y="24541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2" name="object 1882"/>
          <p:cNvSpPr/>
          <p:nvPr/>
        </p:nvSpPr>
        <p:spPr>
          <a:xfrm>
            <a:off x="5117591" y="2441955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8" y="0"/>
                </a:moveTo>
                <a:lnTo>
                  <a:pt x="0" y="0"/>
                </a:lnTo>
                <a:lnTo>
                  <a:pt x="6096" y="12192"/>
                </a:lnTo>
                <a:lnTo>
                  <a:pt x="70104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3" name="object 1883"/>
          <p:cNvSpPr/>
          <p:nvPr/>
        </p:nvSpPr>
        <p:spPr>
          <a:xfrm>
            <a:off x="5108447" y="242976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7" y="0"/>
                </a:moveTo>
                <a:lnTo>
                  <a:pt x="0" y="0"/>
                </a:lnTo>
                <a:lnTo>
                  <a:pt x="9143" y="12191"/>
                </a:lnTo>
                <a:lnTo>
                  <a:pt x="73151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7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4" name="object 1884"/>
          <p:cNvSpPr/>
          <p:nvPr/>
        </p:nvSpPr>
        <p:spPr>
          <a:xfrm>
            <a:off x="5093208" y="2408427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5239" y="21336"/>
                </a:lnTo>
                <a:lnTo>
                  <a:pt x="79247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5" name="object 1885"/>
          <p:cNvSpPr/>
          <p:nvPr/>
        </p:nvSpPr>
        <p:spPr>
          <a:xfrm>
            <a:off x="5108447" y="24297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6" name="object 1886"/>
          <p:cNvSpPr/>
          <p:nvPr/>
        </p:nvSpPr>
        <p:spPr>
          <a:xfrm>
            <a:off x="5102352" y="2420620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5" h="9525">
                <a:moveTo>
                  <a:pt x="64008" y="0"/>
                </a:moveTo>
                <a:lnTo>
                  <a:pt x="0" y="0"/>
                </a:lnTo>
                <a:lnTo>
                  <a:pt x="6096" y="9143"/>
                </a:lnTo>
                <a:lnTo>
                  <a:pt x="70103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7" name="object 1887"/>
          <p:cNvSpPr/>
          <p:nvPr/>
        </p:nvSpPr>
        <p:spPr>
          <a:xfrm>
            <a:off x="5093208" y="2408427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64007" y="0"/>
                </a:moveTo>
                <a:lnTo>
                  <a:pt x="0" y="0"/>
                </a:lnTo>
                <a:lnTo>
                  <a:pt x="9143" y="12192"/>
                </a:lnTo>
                <a:lnTo>
                  <a:pt x="73151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8" name="object 1888"/>
          <p:cNvSpPr/>
          <p:nvPr/>
        </p:nvSpPr>
        <p:spPr>
          <a:xfrm>
            <a:off x="5074920" y="2393188"/>
            <a:ext cx="82550" cy="15240"/>
          </a:xfrm>
          <a:custGeom>
            <a:avLst/>
            <a:gdLst/>
            <a:ahLst/>
            <a:cxnLst/>
            <a:rect l="l" t="t" r="r" b="b"/>
            <a:pathLst>
              <a:path w="82550" h="15239">
                <a:moveTo>
                  <a:pt x="64007" y="0"/>
                </a:moveTo>
                <a:lnTo>
                  <a:pt x="0" y="0"/>
                </a:lnTo>
                <a:lnTo>
                  <a:pt x="18287" y="15239"/>
                </a:lnTo>
                <a:lnTo>
                  <a:pt x="82295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9" name="object 1889"/>
          <p:cNvSpPr/>
          <p:nvPr/>
        </p:nvSpPr>
        <p:spPr>
          <a:xfrm>
            <a:off x="5093208" y="2408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0" name="object 1890"/>
          <p:cNvSpPr/>
          <p:nvPr/>
        </p:nvSpPr>
        <p:spPr>
          <a:xfrm>
            <a:off x="5084064" y="2399283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60" h="9525">
                <a:moveTo>
                  <a:pt x="64008" y="0"/>
                </a:moveTo>
                <a:lnTo>
                  <a:pt x="0" y="0"/>
                </a:lnTo>
                <a:lnTo>
                  <a:pt x="9144" y="9143"/>
                </a:lnTo>
                <a:lnTo>
                  <a:pt x="73151" y="9143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1" name="object 1891"/>
          <p:cNvSpPr/>
          <p:nvPr/>
        </p:nvSpPr>
        <p:spPr>
          <a:xfrm>
            <a:off x="5074920" y="239318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2" name="object 1892"/>
          <p:cNvSpPr/>
          <p:nvPr/>
        </p:nvSpPr>
        <p:spPr>
          <a:xfrm>
            <a:off x="5056632" y="2380995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7" y="0"/>
                </a:moveTo>
                <a:lnTo>
                  <a:pt x="0" y="0"/>
                </a:lnTo>
                <a:lnTo>
                  <a:pt x="18287" y="12191"/>
                </a:lnTo>
                <a:lnTo>
                  <a:pt x="82295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3" name="object 1893"/>
          <p:cNvSpPr/>
          <p:nvPr/>
        </p:nvSpPr>
        <p:spPr>
          <a:xfrm>
            <a:off x="5074920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2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4" name="object 1894"/>
          <p:cNvSpPr/>
          <p:nvPr/>
        </p:nvSpPr>
        <p:spPr>
          <a:xfrm>
            <a:off x="5065776" y="238709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5" name="object 1895"/>
          <p:cNvSpPr/>
          <p:nvPr/>
        </p:nvSpPr>
        <p:spPr>
          <a:xfrm>
            <a:off x="5056632" y="238099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7" y="0"/>
                </a:moveTo>
                <a:lnTo>
                  <a:pt x="0" y="0"/>
                </a:lnTo>
                <a:lnTo>
                  <a:pt x="9143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6" name="object 1896"/>
          <p:cNvSpPr/>
          <p:nvPr/>
        </p:nvSpPr>
        <p:spPr>
          <a:xfrm>
            <a:off x="5035296" y="2374900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64007" y="0"/>
                </a:moveTo>
                <a:lnTo>
                  <a:pt x="0" y="0"/>
                </a:lnTo>
                <a:lnTo>
                  <a:pt x="21336" y="6096"/>
                </a:lnTo>
                <a:lnTo>
                  <a:pt x="8534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7" name="object 1897"/>
          <p:cNvSpPr/>
          <p:nvPr/>
        </p:nvSpPr>
        <p:spPr>
          <a:xfrm>
            <a:off x="5056632" y="23809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8" name="object 1898"/>
          <p:cNvSpPr/>
          <p:nvPr/>
        </p:nvSpPr>
        <p:spPr>
          <a:xfrm>
            <a:off x="5013959" y="2371851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64007" y="0"/>
                </a:moveTo>
                <a:lnTo>
                  <a:pt x="0" y="0"/>
                </a:lnTo>
                <a:lnTo>
                  <a:pt x="21336" y="3048"/>
                </a:lnTo>
                <a:lnTo>
                  <a:pt x="85343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9" name="object 1899"/>
          <p:cNvSpPr/>
          <p:nvPr/>
        </p:nvSpPr>
        <p:spPr>
          <a:xfrm>
            <a:off x="5035296" y="2374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0" name="object 1900"/>
          <p:cNvSpPr/>
          <p:nvPr/>
        </p:nvSpPr>
        <p:spPr>
          <a:xfrm>
            <a:off x="5434584" y="2592832"/>
            <a:ext cx="152400" cy="11582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1" name="object 1901"/>
          <p:cNvSpPr/>
          <p:nvPr/>
        </p:nvSpPr>
        <p:spPr>
          <a:xfrm>
            <a:off x="5419344" y="3246627"/>
            <a:ext cx="234695" cy="14173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2" name="object 1902"/>
          <p:cNvSpPr/>
          <p:nvPr/>
        </p:nvSpPr>
        <p:spPr>
          <a:xfrm>
            <a:off x="5428488" y="2905251"/>
            <a:ext cx="213360" cy="27584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3" name="object 1903"/>
          <p:cNvSpPr/>
          <p:nvPr/>
        </p:nvSpPr>
        <p:spPr>
          <a:xfrm>
            <a:off x="5754623" y="3310635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64008" y="0"/>
                </a:moveTo>
                <a:lnTo>
                  <a:pt x="0" y="0"/>
                </a:lnTo>
                <a:lnTo>
                  <a:pt x="12191" y="54863"/>
                </a:lnTo>
                <a:lnTo>
                  <a:pt x="73151" y="54863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4" name="object 1904"/>
          <p:cNvSpPr/>
          <p:nvPr/>
        </p:nvSpPr>
        <p:spPr>
          <a:xfrm>
            <a:off x="5766815" y="336550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5" name="object 1905"/>
          <p:cNvSpPr/>
          <p:nvPr/>
        </p:nvSpPr>
        <p:spPr>
          <a:xfrm>
            <a:off x="5748528" y="3264915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5" h="45720">
                <a:moveTo>
                  <a:pt x="64008" y="0"/>
                </a:moveTo>
                <a:lnTo>
                  <a:pt x="0" y="0"/>
                </a:lnTo>
                <a:lnTo>
                  <a:pt x="6096" y="45720"/>
                </a:lnTo>
                <a:lnTo>
                  <a:pt x="70104" y="45720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6" name="object 1906"/>
          <p:cNvSpPr/>
          <p:nvPr/>
        </p:nvSpPr>
        <p:spPr>
          <a:xfrm>
            <a:off x="5754623" y="3310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7" name="object 1907"/>
          <p:cNvSpPr/>
          <p:nvPr/>
        </p:nvSpPr>
        <p:spPr>
          <a:xfrm>
            <a:off x="5745479" y="3219195"/>
            <a:ext cx="67310" cy="45720"/>
          </a:xfrm>
          <a:custGeom>
            <a:avLst/>
            <a:gdLst/>
            <a:ahLst/>
            <a:cxnLst/>
            <a:rect l="l" t="t" r="r" b="b"/>
            <a:pathLst>
              <a:path w="67310" h="45720">
                <a:moveTo>
                  <a:pt x="64008" y="0"/>
                </a:moveTo>
                <a:lnTo>
                  <a:pt x="0" y="0"/>
                </a:lnTo>
                <a:lnTo>
                  <a:pt x="3048" y="45719"/>
                </a:lnTo>
                <a:lnTo>
                  <a:pt x="67056" y="45719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8" name="object 1908"/>
          <p:cNvSpPr/>
          <p:nvPr/>
        </p:nvSpPr>
        <p:spPr>
          <a:xfrm>
            <a:off x="5748528" y="3264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9" name="object 1909"/>
          <p:cNvSpPr/>
          <p:nvPr/>
        </p:nvSpPr>
        <p:spPr>
          <a:xfrm>
            <a:off x="5777484" y="2728467"/>
            <a:ext cx="0" cy="492759"/>
          </a:xfrm>
          <a:custGeom>
            <a:avLst/>
            <a:gdLst/>
            <a:ahLst/>
            <a:cxnLst/>
            <a:rect l="l" t="t" r="r" b="b"/>
            <a:pathLst>
              <a:path h="492760">
                <a:moveTo>
                  <a:pt x="0" y="0"/>
                </a:moveTo>
                <a:lnTo>
                  <a:pt x="0" y="492251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0" name="object 1910"/>
          <p:cNvSpPr/>
          <p:nvPr/>
        </p:nvSpPr>
        <p:spPr>
          <a:xfrm>
            <a:off x="5498591" y="2370327"/>
            <a:ext cx="310896" cy="35966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1" name="object 1911"/>
          <p:cNvSpPr/>
          <p:nvPr/>
        </p:nvSpPr>
        <p:spPr>
          <a:xfrm>
            <a:off x="6048755" y="3039364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2" name="object 1912"/>
          <p:cNvSpPr/>
          <p:nvPr/>
        </p:nvSpPr>
        <p:spPr>
          <a:xfrm>
            <a:off x="6016752" y="2661411"/>
            <a:ext cx="140208" cy="37947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3" name="object 1913"/>
          <p:cNvSpPr/>
          <p:nvPr/>
        </p:nvSpPr>
        <p:spPr>
          <a:xfrm>
            <a:off x="6036564" y="2393188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4008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4" name="object 1914"/>
          <p:cNvSpPr/>
          <p:nvPr/>
        </p:nvSpPr>
        <p:spPr>
          <a:xfrm>
            <a:off x="6004559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5" name="object 1915"/>
          <p:cNvSpPr/>
          <p:nvPr/>
        </p:nvSpPr>
        <p:spPr>
          <a:xfrm>
            <a:off x="6141720" y="2423667"/>
            <a:ext cx="116205" cy="265430"/>
          </a:xfrm>
          <a:custGeom>
            <a:avLst/>
            <a:gdLst/>
            <a:ahLst/>
            <a:cxnLst/>
            <a:rect l="l" t="t" r="r" b="b"/>
            <a:pathLst>
              <a:path w="116204" h="265430">
                <a:moveTo>
                  <a:pt x="115824" y="0"/>
                </a:moveTo>
                <a:lnTo>
                  <a:pt x="51815" y="0"/>
                </a:lnTo>
                <a:lnTo>
                  <a:pt x="0" y="265176"/>
                </a:lnTo>
                <a:lnTo>
                  <a:pt x="64007" y="265176"/>
                </a:lnTo>
                <a:lnTo>
                  <a:pt x="115824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6" name="object 1916"/>
          <p:cNvSpPr/>
          <p:nvPr/>
        </p:nvSpPr>
        <p:spPr>
          <a:xfrm>
            <a:off x="6141720" y="26888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7" name="object 1917"/>
          <p:cNvSpPr/>
          <p:nvPr/>
        </p:nvSpPr>
        <p:spPr>
          <a:xfrm>
            <a:off x="6172200" y="2399283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64008" y="0"/>
                </a:moveTo>
                <a:lnTo>
                  <a:pt x="0" y="0"/>
                </a:lnTo>
                <a:lnTo>
                  <a:pt x="21336" y="24383"/>
                </a:lnTo>
                <a:lnTo>
                  <a:pt x="85344" y="24383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8" name="object 1918"/>
          <p:cNvSpPr/>
          <p:nvPr/>
        </p:nvSpPr>
        <p:spPr>
          <a:xfrm>
            <a:off x="6193535" y="24236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9" name="object 1919"/>
          <p:cNvSpPr/>
          <p:nvPr/>
        </p:nvSpPr>
        <p:spPr>
          <a:xfrm>
            <a:off x="6150864" y="2384044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64008" y="0"/>
                </a:moveTo>
                <a:lnTo>
                  <a:pt x="0" y="0"/>
                </a:lnTo>
                <a:lnTo>
                  <a:pt x="21336" y="15239"/>
                </a:lnTo>
                <a:lnTo>
                  <a:pt x="85344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0" name="object 1920"/>
          <p:cNvSpPr/>
          <p:nvPr/>
        </p:nvSpPr>
        <p:spPr>
          <a:xfrm>
            <a:off x="6172200" y="23992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1" name="object 1921"/>
          <p:cNvSpPr/>
          <p:nvPr/>
        </p:nvSpPr>
        <p:spPr>
          <a:xfrm>
            <a:off x="6166103" y="2396235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5" h="3175">
                <a:moveTo>
                  <a:pt x="60960" y="0"/>
                </a:moveTo>
                <a:lnTo>
                  <a:pt x="0" y="0"/>
                </a:lnTo>
                <a:lnTo>
                  <a:pt x="6096" y="3048"/>
                </a:lnTo>
                <a:lnTo>
                  <a:pt x="70104" y="3048"/>
                </a:lnTo>
                <a:lnTo>
                  <a:pt x="60960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2" name="object 1922"/>
          <p:cNvSpPr/>
          <p:nvPr/>
        </p:nvSpPr>
        <p:spPr>
          <a:xfrm>
            <a:off x="6156959" y="239013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3" name="object 1923"/>
          <p:cNvSpPr/>
          <p:nvPr/>
        </p:nvSpPr>
        <p:spPr>
          <a:xfrm>
            <a:off x="6150864" y="2384044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5"/>
                </a:lnTo>
                <a:lnTo>
                  <a:pt x="70103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4" name="object 1924"/>
          <p:cNvSpPr/>
          <p:nvPr/>
        </p:nvSpPr>
        <p:spPr>
          <a:xfrm>
            <a:off x="6129528" y="2374900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8" y="0"/>
                </a:moveTo>
                <a:lnTo>
                  <a:pt x="0" y="0"/>
                </a:lnTo>
                <a:lnTo>
                  <a:pt x="21336" y="9144"/>
                </a:lnTo>
                <a:lnTo>
                  <a:pt x="85344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5" name="object 1925"/>
          <p:cNvSpPr/>
          <p:nvPr/>
        </p:nvSpPr>
        <p:spPr>
          <a:xfrm>
            <a:off x="6150864" y="2384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6" name="object 1926"/>
          <p:cNvSpPr/>
          <p:nvPr/>
        </p:nvSpPr>
        <p:spPr>
          <a:xfrm>
            <a:off x="6141720" y="2380995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60" h="3175">
                <a:moveTo>
                  <a:pt x="60959" y="0"/>
                </a:moveTo>
                <a:lnTo>
                  <a:pt x="0" y="0"/>
                </a:lnTo>
                <a:lnTo>
                  <a:pt x="9143" y="3048"/>
                </a:lnTo>
                <a:lnTo>
                  <a:pt x="73151" y="3048"/>
                </a:lnTo>
                <a:lnTo>
                  <a:pt x="60959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7" name="object 1927"/>
          <p:cNvSpPr/>
          <p:nvPr/>
        </p:nvSpPr>
        <p:spPr>
          <a:xfrm>
            <a:off x="6129528" y="23749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60" h="6350">
                <a:moveTo>
                  <a:pt x="64008" y="0"/>
                </a:moveTo>
                <a:lnTo>
                  <a:pt x="0" y="0"/>
                </a:lnTo>
                <a:lnTo>
                  <a:pt x="12192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8" name="object 1928"/>
          <p:cNvSpPr/>
          <p:nvPr/>
        </p:nvSpPr>
        <p:spPr>
          <a:xfrm>
            <a:off x="6111240" y="2371851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8" y="0"/>
                </a:moveTo>
                <a:lnTo>
                  <a:pt x="0" y="0"/>
                </a:lnTo>
                <a:lnTo>
                  <a:pt x="18287" y="3048"/>
                </a:lnTo>
                <a:lnTo>
                  <a:pt x="82296" y="3048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9" name="object 1929"/>
          <p:cNvSpPr/>
          <p:nvPr/>
        </p:nvSpPr>
        <p:spPr>
          <a:xfrm>
            <a:off x="6129528" y="2374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0" name="object 1930"/>
          <p:cNvSpPr/>
          <p:nvPr/>
        </p:nvSpPr>
        <p:spPr>
          <a:xfrm>
            <a:off x="6553200" y="2792476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1" name="object 1931"/>
          <p:cNvSpPr/>
          <p:nvPr/>
        </p:nvSpPr>
        <p:spPr>
          <a:xfrm>
            <a:off x="6385559" y="2591307"/>
            <a:ext cx="146304" cy="20269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2" name="object 1932"/>
          <p:cNvSpPr/>
          <p:nvPr/>
        </p:nvSpPr>
        <p:spPr>
          <a:xfrm>
            <a:off x="6723888" y="2929635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4" h="43180">
                <a:moveTo>
                  <a:pt x="0" y="42672"/>
                </a:moveTo>
                <a:lnTo>
                  <a:pt x="64007" y="42672"/>
                </a:lnTo>
                <a:lnTo>
                  <a:pt x="64007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3" name="object 1933"/>
          <p:cNvSpPr/>
          <p:nvPr/>
        </p:nvSpPr>
        <p:spPr>
          <a:xfrm>
            <a:off x="6723888" y="297230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4" name="object 1934"/>
          <p:cNvSpPr/>
          <p:nvPr/>
        </p:nvSpPr>
        <p:spPr>
          <a:xfrm>
            <a:off x="6754368" y="2838195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6705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5" name="object 1935"/>
          <p:cNvSpPr/>
          <p:nvPr/>
        </p:nvSpPr>
        <p:spPr>
          <a:xfrm>
            <a:off x="6723888" y="2929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6" name="object 1936"/>
          <p:cNvSpPr/>
          <p:nvPr/>
        </p:nvSpPr>
        <p:spPr>
          <a:xfrm>
            <a:off x="6714743" y="2755900"/>
            <a:ext cx="70485" cy="82550"/>
          </a:xfrm>
          <a:custGeom>
            <a:avLst/>
            <a:gdLst/>
            <a:ahLst/>
            <a:cxnLst/>
            <a:rect l="l" t="t" r="r" b="b"/>
            <a:pathLst>
              <a:path w="70484" h="82550">
                <a:moveTo>
                  <a:pt x="64007" y="0"/>
                </a:moveTo>
                <a:lnTo>
                  <a:pt x="0" y="0"/>
                </a:lnTo>
                <a:lnTo>
                  <a:pt x="6096" y="82296"/>
                </a:lnTo>
                <a:lnTo>
                  <a:pt x="70103" y="82296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7" name="object 1937"/>
          <p:cNvSpPr/>
          <p:nvPr/>
        </p:nvSpPr>
        <p:spPr>
          <a:xfrm>
            <a:off x="6720840" y="28381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8" name="object 1938"/>
          <p:cNvSpPr/>
          <p:nvPr/>
        </p:nvSpPr>
        <p:spPr>
          <a:xfrm>
            <a:off x="6705600" y="2682748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64007" y="0"/>
                </a:moveTo>
                <a:lnTo>
                  <a:pt x="0" y="0"/>
                </a:lnTo>
                <a:lnTo>
                  <a:pt x="9144" y="73151"/>
                </a:lnTo>
                <a:lnTo>
                  <a:pt x="73151" y="73151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9" name="object 1939"/>
          <p:cNvSpPr/>
          <p:nvPr/>
        </p:nvSpPr>
        <p:spPr>
          <a:xfrm>
            <a:off x="6714743" y="2755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0" name="object 1940"/>
          <p:cNvSpPr/>
          <p:nvPr/>
        </p:nvSpPr>
        <p:spPr>
          <a:xfrm>
            <a:off x="6693407" y="2618739"/>
            <a:ext cx="76200" cy="64135"/>
          </a:xfrm>
          <a:custGeom>
            <a:avLst/>
            <a:gdLst/>
            <a:ahLst/>
            <a:cxnLst/>
            <a:rect l="l" t="t" r="r" b="b"/>
            <a:pathLst>
              <a:path w="76200" h="64135">
                <a:moveTo>
                  <a:pt x="64008" y="0"/>
                </a:moveTo>
                <a:lnTo>
                  <a:pt x="0" y="0"/>
                </a:lnTo>
                <a:lnTo>
                  <a:pt x="12192" y="64008"/>
                </a:lnTo>
                <a:lnTo>
                  <a:pt x="76200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1" name="object 1941"/>
          <p:cNvSpPr/>
          <p:nvPr/>
        </p:nvSpPr>
        <p:spPr>
          <a:xfrm>
            <a:off x="6705600" y="26827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2" name="object 1942"/>
          <p:cNvSpPr/>
          <p:nvPr/>
        </p:nvSpPr>
        <p:spPr>
          <a:xfrm>
            <a:off x="6678168" y="2560827"/>
            <a:ext cx="79375" cy="58419"/>
          </a:xfrm>
          <a:custGeom>
            <a:avLst/>
            <a:gdLst/>
            <a:ahLst/>
            <a:cxnLst/>
            <a:rect l="l" t="t" r="r" b="b"/>
            <a:pathLst>
              <a:path w="79375" h="58419">
                <a:moveTo>
                  <a:pt x="64007" y="0"/>
                </a:moveTo>
                <a:lnTo>
                  <a:pt x="0" y="0"/>
                </a:lnTo>
                <a:lnTo>
                  <a:pt x="15239" y="57912"/>
                </a:lnTo>
                <a:lnTo>
                  <a:pt x="79248" y="57912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3" name="object 1943"/>
          <p:cNvSpPr/>
          <p:nvPr/>
        </p:nvSpPr>
        <p:spPr>
          <a:xfrm>
            <a:off x="6693407" y="26187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4" name="object 1944"/>
          <p:cNvSpPr/>
          <p:nvPr/>
        </p:nvSpPr>
        <p:spPr>
          <a:xfrm>
            <a:off x="6659880" y="2512060"/>
            <a:ext cx="82550" cy="48895"/>
          </a:xfrm>
          <a:custGeom>
            <a:avLst/>
            <a:gdLst/>
            <a:ahLst/>
            <a:cxnLst/>
            <a:rect l="l" t="t" r="r" b="b"/>
            <a:pathLst>
              <a:path w="82550" h="48894">
                <a:moveTo>
                  <a:pt x="64008" y="0"/>
                </a:moveTo>
                <a:lnTo>
                  <a:pt x="0" y="0"/>
                </a:lnTo>
                <a:lnTo>
                  <a:pt x="18288" y="48767"/>
                </a:lnTo>
                <a:lnTo>
                  <a:pt x="82296" y="48767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5" name="object 1945"/>
          <p:cNvSpPr/>
          <p:nvPr/>
        </p:nvSpPr>
        <p:spPr>
          <a:xfrm>
            <a:off x="6678168" y="25608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6" name="object 1946"/>
          <p:cNvSpPr/>
          <p:nvPr/>
        </p:nvSpPr>
        <p:spPr>
          <a:xfrm>
            <a:off x="6635495" y="2469388"/>
            <a:ext cx="88900" cy="43180"/>
          </a:xfrm>
          <a:custGeom>
            <a:avLst/>
            <a:gdLst/>
            <a:ahLst/>
            <a:cxnLst/>
            <a:rect l="l" t="t" r="r" b="b"/>
            <a:pathLst>
              <a:path w="88900" h="43180">
                <a:moveTo>
                  <a:pt x="64007" y="0"/>
                </a:moveTo>
                <a:lnTo>
                  <a:pt x="0" y="0"/>
                </a:lnTo>
                <a:lnTo>
                  <a:pt x="24383" y="42672"/>
                </a:lnTo>
                <a:lnTo>
                  <a:pt x="88392" y="42672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7" name="object 1947"/>
          <p:cNvSpPr/>
          <p:nvPr/>
        </p:nvSpPr>
        <p:spPr>
          <a:xfrm>
            <a:off x="6659880" y="25120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8" name="object 1948"/>
          <p:cNvSpPr/>
          <p:nvPr/>
        </p:nvSpPr>
        <p:spPr>
          <a:xfrm>
            <a:off x="6611111" y="2435860"/>
            <a:ext cx="88900" cy="33655"/>
          </a:xfrm>
          <a:custGeom>
            <a:avLst/>
            <a:gdLst/>
            <a:ahLst/>
            <a:cxnLst/>
            <a:rect l="l" t="t" r="r" b="b"/>
            <a:pathLst>
              <a:path w="88900" h="33655">
                <a:moveTo>
                  <a:pt x="64008" y="0"/>
                </a:moveTo>
                <a:lnTo>
                  <a:pt x="0" y="0"/>
                </a:lnTo>
                <a:lnTo>
                  <a:pt x="24384" y="33527"/>
                </a:lnTo>
                <a:lnTo>
                  <a:pt x="88392" y="33527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9" name="object 1949"/>
          <p:cNvSpPr/>
          <p:nvPr/>
        </p:nvSpPr>
        <p:spPr>
          <a:xfrm>
            <a:off x="6635495" y="24693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0" name="object 1950"/>
          <p:cNvSpPr/>
          <p:nvPr/>
        </p:nvSpPr>
        <p:spPr>
          <a:xfrm>
            <a:off x="6623304" y="2451100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64007" y="0"/>
                </a:moveTo>
                <a:lnTo>
                  <a:pt x="0" y="0"/>
                </a:lnTo>
                <a:lnTo>
                  <a:pt x="12192" y="18287"/>
                </a:lnTo>
                <a:lnTo>
                  <a:pt x="76200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1" name="object 1951"/>
          <p:cNvSpPr/>
          <p:nvPr/>
        </p:nvSpPr>
        <p:spPr>
          <a:xfrm>
            <a:off x="6611111" y="2435860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64008" y="0"/>
                </a:moveTo>
                <a:lnTo>
                  <a:pt x="0" y="0"/>
                </a:lnTo>
                <a:lnTo>
                  <a:pt x="12192" y="15239"/>
                </a:lnTo>
                <a:lnTo>
                  <a:pt x="76200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2" name="object 1952"/>
          <p:cNvSpPr/>
          <p:nvPr/>
        </p:nvSpPr>
        <p:spPr>
          <a:xfrm>
            <a:off x="6595871" y="2420620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64007" y="0"/>
                </a:moveTo>
                <a:lnTo>
                  <a:pt x="0" y="0"/>
                </a:lnTo>
                <a:lnTo>
                  <a:pt x="15239" y="15239"/>
                </a:lnTo>
                <a:lnTo>
                  <a:pt x="79248" y="15239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3" name="object 1953"/>
          <p:cNvSpPr/>
          <p:nvPr/>
        </p:nvSpPr>
        <p:spPr>
          <a:xfrm>
            <a:off x="6611111" y="2435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4" name="object 1954"/>
          <p:cNvSpPr/>
          <p:nvPr/>
        </p:nvSpPr>
        <p:spPr>
          <a:xfrm>
            <a:off x="6605016" y="2426716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4007" y="0"/>
                </a:moveTo>
                <a:lnTo>
                  <a:pt x="0" y="0"/>
                </a:lnTo>
                <a:lnTo>
                  <a:pt x="6095" y="9144"/>
                </a:lnTo>
                <a:lnTo>
                  <a:pt x="70103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5" name="object 1955"/>
          <p:cNvSpPr/>
          <p:nvPr/>
        </p:nvSpPr>
        <p:spPr>
          <a:xfrm>
            <a:off x="6595871" y="242062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6" name="object 1956"/>
          <p:cNvSpPr/>
          <p:nvPr/>
        </p:nvSpPr>
        <p:spPr>
          <a:xfrm>
            <a:off x="6580631" y="2408427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8" y="0"/>
                </a:moveTo>
                <a:lnTo>
                  <a:pt x="0" y="0"/>
                </a:lnTo>
                <a:lnTo>
                  <a:pt x="15240" y="12192"/>
                </a:lnTo>
                <a:lnTo>
                  <a:pt x="79248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7" name="object 1957"/>
          <p:cNvSpPr/>
          <p:nvPr/>
        </p:nvSpPr>
        <p:spPr>
          <a:xfrm>
            <a:off x="6595871" y="2420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8" name="object 1958"/>
          <p:cNvSpPr/>
          <p:nvPr/>
        </p:nvSpPr>
        <p:spPr>
          <a:xfrm>
            <a:off x="6589776" y="2414523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6096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9" name="object 1959"/>
          <p:cNvSpPr/>
          <p:nvPr/>
        </p:nvSpPr>
        <p:spPr>
          <a:xfrm>
            <a:off x="6580631" y="2408427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0" name="object 1960"/>
          <p:cNvSpPr/>
          <p:nvPr/>
        </p:nvSpPr>
        <p:spPr>
          <a:xfrm>
            <a:off x="6565392" y="2396235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7" y="0"/>
                </a:moveTo>
                <a:lnTo>
                  <a:pt x="0" y="0"/>
                </a:lnTo>
                <a:lnTo>
                  <a:pt x="15239" y="12191"/>
                </a:lnTo>
                <a:lnTo>
                  <a:pt x="79248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1" name="object 1961"/>
          <p:cNvSpPr/>
          <p:nvPr/>
        </p:nvSpPr>
        <p:spPr>
          <a:xfrm>
            <a:off x="6580631" y="240842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2" name="object 1962"/>
          <p:cNvSpPr/>
          <p:nvPr/>
        </p:nvSpPr>
        <p:spPr>
          <a:xfrm>
            <a:off x="6574535" y="2402332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0960" y="0"/>
                </a:moveTo>
                <a:lnTo>
                  <a:pt x="0" y="0"/>
                </a:lnTo>
                <a:lnTo>
                  <a:pt x="6096" y="6095"/>
                </a:lnTo>
                <a:lnTo>
                  <a:pt x="70104" y="6095"/>
                </a:lnTo>
                <a:lnTo>
                  <a:pt x="60960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3" name="object 1963"/>
          <p:cNvSpPr/>
          <p:nvPr/>
        </p:nvSpPr>
        <p:spPr>
          <a:xfrm>
            <a:off x="6565392" y="239623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4" name="object 1964"/>
          <p:cNvSpPr/>
          <p:nvPr/>
        </p:nvSpPr>
        <p:spPr>
          <a:xfrm>
            <a:off x="6547104" y="2387092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64007" y="0"/>
                </a:moveTo>
                <a:lnTo>
                  <a:pt x="0" y="0"/>
                </a:lnTo>
                <a:lnTo>
                  <a:pt x="18288" y="9144"/>
                </a:lnTo>
                <a:lnTo>
                  <a:pt x="82296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5" name="object 1965"/>
          <p:cNvSpPr/>
          <p:nvPr/>
        </p:nvSpPr>
        <p:spPr>
          <a:xfrm>
            <a:off x="6565392" y="2396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6" name="object 1966"/>
          <p:cNvSpPr/>
          <p:nvPr/>
        </p:nvSpPr>
        <p:spPr>
          <a:xfrm>
            <a:off x="6556247" y="2393188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64007" y="0"/>
                </a:moveTo>
                <a:lnTo>
                  <a:pt x="0" y="0"/>
                </a:lnTo>
                <a:lnTo>
                  <a:pt x="9144" y="3048"/>
                </a:lnTo>
                <a:lnTo>
                  <a:pt x="73151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7" name="object 1967"/>
          <p:cNvSpPr/>
          <p:nvPr/>
        </p:nvSpPr>
        <p:spPr>
          <a:xfrm>
            <a:off x="6547104" y="238709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8" name="object 1968"/>
          <p:cNvSpPr/>
          <p:nvPr/>
        </p:nvSpPr>
        <p:spPr>
          <a:xfrm>
            <a:off x="6528816" y="2380995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0959" y="0"/>
                </a:moveTo>
                <a:lnTo>
                  <a:pt x="0" y="0"/>
                </a:lnTo>
                <a:lnTo>
                  <a:pt x="18287" y="6095"/>
                </a:lnTo>
                <a:lnTo>
                  <a:pt x="82295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9" name="object 1969"/>
          <p:cNvSpPr/>
          <p:nvPr/>
        </p:nvSpPr>
        <p:spPr>
          <a:xfrm>
            <a:off x="6547104" y="238709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0" name="object 1970"/>
          <p:cNvSpPr/>
          <p:nvPr/>
        </p:nvSpPr>
        <p:spPr>
          <a:xfrm>
            <a:off x="6507480" y="2374900"/>
            <a:ext cx="82550" cy="6350"/>
          </a:xfrm>
          <a:custGeom>
            <a:avLst/>
            <a:gdLst/>
            <a:ahLst/>
            <a:cxnLst/>
            <a:rect l="l" t="t" r="r" b="b"/>
            <a:pathLst>
              <a:path w="82550" h="6350">
                <a:moveTo>
                  <a:pt x="64008" y="0"/>
                </a:moveTo>
                <a:lnTo>
                  <a:pt x="0" y="0"/>
                </a:lnTo>
                <a:lnTo>
                  <a:pt x="21336" y="6096"/>
                </a:lnTo>
                <a:lnTo>
                  <a:pt x="82296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1" name="object 1971"/>
          <p:cNvSpPr/>
          <p:nvPr/>
        </p:nvSpPr>
        <p:spPr>
          <a:xfrm>
            <a:off x="6528816" y="2380995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2" name="object 1972"/>
          <p:cNvSpPr/>
          <p:nvPr/>
        </p:nvSpPr>
        <p:spPr>
          <a:xfrm>
            <a:off x="6461759" y="2373376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2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3" name="object 1973"/>
          <p:cNvSpPr/>
          <p:nvPr/>
        </p:nvSpPr>
        <p:spPr>
          <a:xfrm>
            <a:off x="6507480" y="2374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4" name="object 1974"/>
          <p:cNvSpPr/>
          <p:nvPr/>
        </p:nvSpPr>
        <p:spPr>
          <a:xfrm>
            <a:off x="6452615" y="3164332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4008" y="0"/>
                </a:moveTo>
                <a:lnTo>
                  <a:pt x="0" y="0"/>
                </a:lnTo>
                <a:lnTo>
                  <a:pt x="18287" y="3047"/>
                </a:lnTo>
                <a:lnTo>
                  <a:pt x="82295" y="3047"/>
                </a:lnTo>
                <a:lnTo>
                  <a:pt x="64008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5" name="object 1975"/>
          <p:cNvSpPr/>
          <p:nvPr/>
        </p:nvSpPr>
        <p:spPr>
          <a:xfrm>
            <a:off x="6470903" y="31673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6" name="object 1976"/>
          <p:cNvSpPr/>
          <p:nvPr/>
        </p:nvSpPr>
        <p:spPr>
          <a:xfrm>
            <a:off x="6434328" y="3152139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8" y="0"/>
                </a:moveTo>
                <a:lnTo>
                  <a:pt x="0" y="0"/>
                </a:lnTo>
                <a:lnTo>
                  <a:pt x="18287" y="12192"/>
                </a:lnTo>
                <a:lnTo>
                  <a:pt x="82296" y="12192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7" name="object 1977"/>
          <p:cNvSpPr/>
          <p:nvPr/>
        </p:nvSpPr>
        <p:spPr>
          <a:xfrm>
            <a:off x="6452615" y="31643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8" name="object 1978"/>
          <p:cNvSpPr/>
          <p:nvPr/>
        </p:nvSpPr>
        <p:spPr>
          <a:xfrm>
            <a:off x="6443471" y="315823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3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9" name="object 1979"/>
          <p:cNvSpPr/>
          <p:nvPr/>
        </p:nvSpPr>
        <p:spPr>
          <a:xfrm>
            <a:off x="6434328" y="315213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0" name="object 1980"/>
          <p:cNvSpPr/>
          <p:nvPr/>
        </p:nvSpPr>
        <p:spPr>
          <a:xfrm>
            <a:off x="6419088" y="3133851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4008" y="0"/>
                </a:moveTo>
                <a:lnTo>
                  <a:pt x="0" y="0"/>
                </a:lnTo>
                <a:lnTo>
                  <a:pt x="15239" y="18287"/>
                </a:lnTo>
                <a:lnTo>
                  <a:pt x="79248" y="18287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1" name="object 1981"/>
          <p:cNvSpPr/>
          <p:nvPr/>
        </p:nvSpPr>
        <p:spPr>
          <a:xfrm>
            <a:off x="6434328" y="31521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2" name="object 1982"/>
          <p:cNvSpPr/>
          <p:nvPr/>
        </p:nvSpPr>
        <p:spPr>
          <a:xfrm>
            <a:off x="6431279" y="314604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10" h="6350">
                <a:moveTo>
                  <a:pt x="64008" y="0"/>
                </a:moveTo>
                <a:lnTo>
                  <a:pt x="0" y="0"/>
                </a:lnTo>
                <a:lnTo>
                  <a:pt x="3048" y="6095"/>
                </a:lnTo>
                <a:lnTo>
                  <a:pt x="67056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3" name="object 1983"/>
          <p:cNvSpPr/>
          <p:nvPr/>
        </p:nvSpPr>
        <p:spPr>
          <a:xfrm>
            <a:off x="6425184" y="3139948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7" y="0"/>
                </a:moveTo>
                <a:lnTo>
                  <a:pt x="0" y="0"/>
                </a:lnTo>
                <a:lnTo>
                  <a:pt x="6095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4" name="object 1984"/>
          <p:cNvSpPr/>
          <p:nvPr/>
        </p:nvSpPr>
        <p:spPr>
          <a:xfrm>
            <a:off x="6419088" y="313385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5" h="6350">
                <a:moveTo>
                  <a:pt x="64008" y="0"/>
                </a:moveTo>
                <a:lnTo>
                  <a:pt x="0" y="0"/>
                </a:lnTo>
                <a:lnTo>
                  <a:pt x="6096" y="6096"/>
                </a:lnTo>
                <a:lnTo>
                  <a:pt x="70103" y="6096"/>
                </a:lnTo>
                <a:lnTo>
                  <a:pt x="64008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5" name="object 1985"/>
          <p:cNvSpPr/>
          <p:nvPr/>
        </p:nvSpPr>
        <p:spPr>
          <a:xfrm>
            <a:off x="6406896" y="3106420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64007" y="0"/>
                </a:moveTo>
                <a:lnTo>
                  <a:pt x="0" y="0"/>
                </a:lnTo>
                <a:lnTo>
                  <a:pt x="12191" y="27431"/>
                </a:lnTo>
                <a:lnTo>
                  <a:pt x="76200" y="27431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6" name="object 1986"/>
          <p:cNvSpPr/>
          <p:nvPr/>
        </p:nvSpPr>
        <p:spPr>
          <a:xfrm>
            <a:off x="6419088" y="31338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7" name="object 1987"/>
          <p:cNvSpPr/>
          <p:nvPr/>
        </p:nvSpPr>
        <p:spPr>
          <a:xfrm>
            <a:off x="6412991" y="3118611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5" h="15239">
                <a:moveTo>
                  <a:pt x="64008" y="0"/>
                </a:moveTo>
                <a:lnTo>
                  <a:pt x="0" y="0"/>
                </a:lnTo>
                <a:lnTo>
                  <a:pt x="6096" y="15239"/>
                </a:lnTo>
                <a:lnTo>
                  <a:pt x="70104" y="15239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8" name="object 1988"/>
          <p:cNvSpPr/>
          <p:nvPr/>
        </p:nvSpPr>
        <p:spPr>
          <a:xfrm>
            <a:off x="6406896" y="310642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64007" y="0"/>
                </a:moveTo>
                <a:lnTo>
                  <a:pt x="0" y="0"/>
                </a:lnTo>
                <a:lnTo>
                  <a:pt x="6095" y="12191"/>
                </a:lnTo>
                <a:lnTo>
                  <a:pt x="70103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9" name="object 1989"/>
          <p:cNvSpPr/>
          <p:nvPr/>
        </p:nvSpPr>
        <p:spPr>
          <a:xfrm>
            <a:off x="6400800" y="3078988"/>
            <a:ext cx="70485" cy="27940"/>
          </a:xfrm>
          <a:custGeom>
            <a:avLst/>
            <a:gdLst/>
            <a:ahLst/>
            <a:cxnLst/>
            <a:rect l="l" t="t" r="r" b="b"/>
            <a:pathLst>
              <a:path w="70485" h="27939">
                <a:moveTo>
                  <a:pt x="60960" y="0"/>
                </a:moveTo>
                <a:lnTo>
                  <a:pt x="0" y="0"/>
                </a:lnTo>
                <a:lnTo>
                  <a:pt x="6096" y="27432"/>
                </a:lnTo>
                <a:lnTo>
                  <a:pt x="70103" y="27432"/>
                </a:lnTo>
                <a:lnTo>
                  <a:pt x="6096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0" name="object 1990"/>
          <p:cNvSpPr/>
          <p:nvPr/>
        </p:nvSpPr>
        <p:spPr>
          <a:xfrm>
            <a:off x="6406896" y="31064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1" name="object 1991"/>
          <p:cNvSpPr/>
          <p:nvPr/>
        </p:nvSpPr>
        <p:spPr>
          <a:xfrm>
            <a:off x="6394703" y="3048507"/>
            <a:ext cx="67310" cy="30480"/>
          </a:xfrm>
          <a:custGeom>
            <a:avLst/>
            <a:gdLst/>
            <a:ahLst/>
            <a:cxnLst/>
            <a:rect l="l" t="t" r="r" b="b"/>
            <a:pathLst>
              <a:path w="67310" h="30480">
                <a:moveTo>
                  <a:pt x="60960" y="0"/>
                </a:moveTo>
                <a:lnTo>
                  <a:pt x="0" y="0"/>
                </a:lnTo>
                <a:lnTo>
                  <a:pt x="6096" y="30479"/>
                </a:lnTo>
                <a:lnTo>
                  <a:pt x="67056" y="30479"/>
                </a:lnTo>
                <a:lnTo>
                  <a:pt x="60960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2" name="object 1992"/>
          <p:cNvSpPr/>
          <p:nvPr/>
        </p:nvSpPr>
        <p:spPr>
          <a:xfrm>
            <a:off x="6400800" y="307898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3" name="object 1993"/>
          <p:cNvSpPr/>
          <p:nvPr/>
        </p:nvSpPr>
        <p:spPr>
          <a:xfrm>
            <a:off x="6388608" y="3014979"/>
            <a:ext cx="67310" cy="33655"/>
          </a:xfrm>
          <a:custGeom>
            <a:avLst/>
            <a:gdLst/>
            <a:ahLst/>
            <a:cxnLst/>
            <a:rect l="l" t="t" r="r" b="b"/>
            <a:pathLst>
              <a:path w="67310" h="33655">
                <a:moveTo>
                  <a:pt x="64007" y="0"/>
                </a:moveTo>
                <a:lnTo>
                  <a:pt x="0" y="0"/>
                </a:lnTo>
                <a:lnTo>
                  <a:pt x="6095" y="33528"/>
                </a:lnTo>
                <a:lnTo>
                  <a:pt x="67055" y="33528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4" name="object 1994"/>
          <p:cNvSpPr/>
          <p:nvPr/>
        </p:nvSpPr>
        <p:spPr>
          <a:xfrm>
            <a:off x="6394703" y="304850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5" name="object 1995"/>
          <p:cNvSpPr/>
          <p:nvPr/>
        </p:nvSpPr>
        <p:spPr>
          <a:xfrm>
            <a:off x="6385559" y="2972307"/>
            <a:ext cx="67310" cy="43180"/>
          </a:xfrm>
          <a:custGeom>
            <a:avLst/>
            <a:gdLst/>
            <a:ahLst/>
            <a:cxnLst/>
            <a:rect l="l" t="t" r="r" b="b"/>
            <a:pathLst>
              <a:path w="67310" h="43180">
                <a:moveTo>
                  <a:pt x="64007" y="0"/>
                </a:moveTo>
                <a:lnTo>
                  <a:pt x="0" y="0"/>
                </a:lnTo>
                <a:lnTo>
                  <a:pt x="3048" y="42671"/>
                </a:lnTo>
                <a:lnTo>
                  <a:pt x="67055" y="42671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6" name="object 1996"/>
          <p:cNvSpPr/>
          <p:nvPr/>
        </p:nvSpPr>
        <p:spPr>
          <a:xfrm>
            <a:off x="6388608" y="30149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7" name="object 1997"/>
          <p:cNvSpPr/>
          <p:nvPr/>
        </p:nvSpPr>
        <p:spPr>
          <a:xfrm>
            <a:off x="6467855" y="3385311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2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8" name="object 1998"/>
          <p:cNvSpPr/>
          <p:nvPr/>
        </p:nvSpPr>
        <p:spPr>
          <a:xfrm>
            <a:off x="6467855" y="3386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9" name="object 1999"/>
          <p:cNvSpPr/>
          <p:nvPr/>
        </p:nvSpPr>
        <p:spPr>
          <a:xfrm>
            <a:off x="6513576" y="3377691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85344" y="0"/>
                </a:moveTo>
                <a:lnTo>
                  <a:pt x="21335" y="0"/>
                </a:lnTo>
                <a:lnTo>
                  <a:pt x="0" y="6096"/>
                </a:lnTo>
                <a:lnTo>
                  <a:pt x="64007" y="6096"/>
                </a:lnTo>
                <a:lnTo>
                  <a:pt x="85344" y="0"/>
                </a:lnTo>
                <a:close/>
              </a:path>
            </a:pathLst>
          </a:custGeom>
          <a:solidFill>
            <a:srgbClr val="080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0" name="object 2000"/>
          <p:cNvSpPr/>
          <p:nvPr/>
        </p:nvSpPr>
        <p:spPr>
          <a:xfrm>
            <a:off x="6513576" y="3383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1" name="object 2001"/>
          <p:cNvSpPr/>
          <p:nvPr/>
        </p:nvSpPr>
        <p:spPr>
          <a:xfrm>
            <a:off x="6534911" y="3371596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85344" y="0"/>
                </a:moveTo>
                <a:lnTo>
                  <a:pt x="21336" y="0"/>
                </a:lnTo>
                <a:lnTo>
                  <a:pt x="0" y="6095"/>
                </a:lnTo>
                <a:lnTo>
                  <a:pt x="64008" y="6095"/>
                </a:lnTo>
                <a:lnTo>
                  <a:pt x="85344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2" name="object 2002"/>
          <p:cNvSpPr/>
          <p:nvPr/>
        </p:nvSpPr>
        <p:spPr>
          <a:xfrm>
            <a:off x="6534911" y="337769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3" name="object 2003"/>
          <p:cNvSpPr/>
          <p:nvPr/>
        </p:nvSpPr>
        <p:spPr>
          <a:xfrm>
            <a:off x="6556247" y="3362452"/>
            <a:ext cx="82550" cy="9525"/>
          </a:xfrm>
          <a:custGeom>
            <a:avLst/>
            <a:gdLst/>
            <a:ahLst/>
            <a:cxnLst/>
            <a:rect l="l" t="t" r="r" b="b"/>
            <a:pathLst>
              <a:path w="82550" h="9525">
                <a:moveTo>
                  <a:pt x="82296" y="0"/>
                </a:moveTo>
                <a:lnTo>
                  <a:pt x="18287" y="0"/>
                </a:lnTo>
                <a:lnTo>
                  <a:pt x="0" y="9144"/>
                </a:lnTo>
                <a:lnTo>
                  <a:pt x="64007" y="9144"/>
                </a:lnTo>
                <a:lnTo>
                  <a:pt x="82296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4" name="object 2004"/>
          <p:cNvSpPr/>
          <p:nvPr/>
        </p:nvSpPr>
        <p:spPr>
          <a:xfrm>
            <a:off x="6556247" y="337159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5" name="object 2005"/>
          <p:cNvSpPr/>
          <p:nvPr/>
        </p:nvSpPr>
        <p:spPr>
          <a:xfrm>
            <a:off x="6556247" y="33655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6" name="object 2006"/>
          <p:cNvSpPr/>
          <p:nvPr/>
        </p:nvSpPr>
        <p:spPr>
          <a:xfrm>
            <a:off x="6565392" y="336245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3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7" name="object 2007"/>
          <p:cNvSpPr/>
          <p:nvPr/>
        </p:nvSpPr>
        <p:spPr>
          <a:xfrm>
            <a:off x="6574535" y="3350259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82296" y="0"/>
                </a:moveTo>
                <a:lnTo>
                  <a:pt x="18288" y="0"/>
                </a:lnTo>
                <a:lnTo>
                  <a:pt x="0" y="12191"/>
                </a:lnTo>
                <a:lnTo>
                  <a:pt x="64008" y="12191"/>
                </a:lnTo>
                <a:lnTo>
                  <a:pt x="82296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8" name="object 2008"/>
          <p:cNvSpPr/>
          <p:nvPr/>
        </p:nvSpPr>
        <p:spPr>
          <a:xfrm>
            <a:off x="6574535" y="33624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9" name="object 2009"/>
          <p:cNvSpPr/>
          <p:nvPr/>
        </p:nvSpPr>
        <p:spPr>
          <a:xfrm>
            <a:off x="6574535" y="3356355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2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2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0" name="object 2010"/>
          <p:cNvSpPr/>
          <p:nvPr/>
        </p:nvSpPr>
        <p:spPr>
          <a:xfrm>
            <a:off x="6583680" y="3350259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5"/>
                </a:lnTo>
                <a:lnTo>
                  <a:pt x="64008" y="6095"/>
                </a:lnTo>
                <a:lnTo>
                  <a:pt x="7315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1" name="object 2011"/>
          <p:cNvSpPr/>
          <p:nvPr/>
        </p:nvSpPr>
        <p:spPr>
          <a:xfrm>
            <a:off x="6592823" y="3338067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79248" y="0"/>
                </a:moveTo>
                <a:lnTo>
                  <a:pt x="15240" y="0"/>
                </a:lnTo>
                <a:lnTo>
                  <a:pt x="0" y="12192"/>
                </a:lnTo>
                <a:lnTo>
                  <a:pt x="64007" y="12192"/>
                </a:lnTo>
                <a:lnTo>
                  <a:pt x="79248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2" name="object 2012"/>
          <p:cNvSpPr/>
          <p:nvPr/>
        </p:nvSpPr>
        <p:spPr>
          <a:xfrm>
            <a:off x="6592823" y="335025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3" name="object 2013"/>
          <p:cNvSpPr/>
          <p:nvPr/>
        </p:nvSpPr>
        <p:spPr>
          <a:xfrm>
            <a:off x="6592823" y="3347211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7055" y="0"/>
                </a:moveTo>
                <a:lnTo>
                  <a:pt x="3048" y="0"/>
                </a:lnTo>
                <a:lnTo>
                  <a:pt x="0" y="3048"/>
                </a:lnTo>
                <a:lnTo>
                  <a:pt x="64007" y="3048"/>
                </a:lnTo>
                <a:lnTo>
                  <a:pt x="67055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4" name="object 2014"/>
          <p:cNvSpPr/>
          <p:nvPr/>
        </p:nvSpPr>
        <p:spPr>
          <a:xfrm>
            <a:off x="6595871" y="334111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5" name="object 2015"/>
          <p:cNvSpPr/>
          <p:nvPr/>
        </p:nvSpPr>
        <p:spPr>
          <a:xfrm>
            <a:off x="6601968" y="3338067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6096" y="0"/>
                </a:lnTo>
                <a:lnTo>
                  <a:pt x="0" y="3048"/>
                </a:lnTo>
                <a:lnTo>
                  <a:pt x="64007" y="3048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6" name="object 2016"/>
          <p:cNvSpPr/>
          <p:nvPr/>
        </p:nvSpPr>
        <p:spPr>
          <a:xfrm>
            <a:off x="6608064" y="3322828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12191" y="0"/>
                </a:lnTo>
                <a:lnTo>
                  <a:pt x="0" y="15239"/>
                </a:lnTo>
                <a:lnTo>
                  <a:pt x="64007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7" name="object 2017"/>
          <p:cNvSpPr/>
          <p:nvPr/>
        </p:nvSpPr>
        <p:spPr>
          <a:xfrm>
            <a:off x="6608064" y="3338067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8" name="object 2018"/>
          <p:cNvSpPr/>
          <p:nvPr/>
        </p:nvSpPr>
        <p:spPr>
          <a:xfrm>
            <a:off x="6620256" y="3286252"/>
            <a:ext cx="91440" cy="36830"/>
          </a:xfrm>
          <a:custGeom>
            <a:avLst/>
            <a:gdLst/>
            <a:ahLst/>
            <a:cxnLst/>
            <a:rect l="l" t="t" r="r" b="b"/>
            <a:pathLst>
              <a:path w="91440" h="36829">
                <a:moveTo>
                  <a:pt x="91440" y="0"/>
                </a:moveTo>
                <a:lnTo>
                  <a:pt x="27432" y="0"/>
                </a:lnTo>
                <a:lnTo>
                  <a:pt x="0" y="36575"/>
                </a:lnTo>
                <a:lnTo>
                  <a:pt x="64008" y="36575"/>
                </a:lnTo>
                <a:lnTo>
                  <a:pt x="91440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9" name="object 2019"/>
          <p:cNvSpPr/>
          <p:nvPr/>
        </p:nvSpPr>
        <p:spPr>
          <a:xfrm>
            <a:off x="6620256" y="332282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0" name="object 2020"/>
          <p:cNvSpPr/>
          <p:nvPr/>
        </p:nvSpPr>
        <p:spPr>
          <a:xfrm>
            <a:off x="6620256" y="3304540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79248" y="0"/>
                </a:moveTo>
                <a:lnTo>
                  <a:pt x="15240" y="0"/>
                </a:lnTo>
                <a:lnTo>
                  <a:pt x="0" y="18287"/>
                </a:lnTo>
                <a:lnTo>
                  <a:pt x="64008" y="18287"/>
                </a:lnTo>
                <a:lnTo>
                  <a:pt x="79248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1" name="object 2021"/>
          <p:cNvSpPr/>
          <p:nvPr/>
        </p:nvSpPr>
        <p:spPr>
          <a:xfrm>
            <a:off x="6635495" y="3286252"/>
            <a:ext cx="76200" cy="18415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0"/>
                </a:moveTo>
                <a:lnTo>
                  <a:pt x="12192" y="0"/>
                </a:lnTo>
                <a:lnTo>
                  <a:pt x="0" y="18287"/>
                </a:lnTo>
                <a:lnTo>
                  <a:pt x="64007" y="18287"/>
                </a:lnTo>
                <a:lnTo>
                  <a:pt x="76200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2" name="object 2022"/>
          <p:cNvSpPr/>
          <p:nvPr/>
        </p:nvSpPr>
        <p:spPr>
          <a:xfrm>
            <a:off x="6647688" y="3240532"/>
            <a:ext cx="88900" cy="45720"/>
          </a:xfrm>
          <a:custGeom>
            <a:avLst/>
            <a:gdLst/>
            <a:ahLst/>
            <a:cxnLst/>
            <a:rect l="l" t="t" r="r" b="b"/>
            <a:pathLst>
              <a:path w="88900" h="45720">
                <a:moveTo>
                  <a:pt x="88391" y="0"/>
                </a:moveTo>
                <a:lnTo>
                  <a:pt x="24383" y="0"/>
                </a:lnTo>
                <a:lnTo>
                  <a:pt x="0" y="45719"/>
                </a:lnTo>
                <a:lnTo>
                  <a:pt x="64007" y="45719"/>
                </a:lnTo>
                <a:lnTo>
                  <a:pt x="88391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3" name="object 2023"/>
          <p:cNvSpPr/>
          <p:nvPr/>
        </p:nvSpPr>
        <p:spPr>
          <a:xfrm>
            <a:off x="6647688" y="32862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4" name="object 2024"/>
          <p:cNvSpPr/>
          <p:nvPr/>
        </p:nvSpPr>
        <p:spPr>
          <a:xfrm>
            <a:off x="6672071" y="3182620"/>
            <a:ext cx="85725" cy="58419"/>
          </a:xfrm>
          <a:custGeom>
            <a:avLst/>
            <a:gdLst/>
            <a:ahLst/>
            <a:cxnLst/>
            <a:rect l="l" t="t" r="r" b="b"/>
            <a:pathLst>
              <a:path w="85725" h="58419">
                <a:moveTo>
                  <a:pt x="85344" y="0"/>
                </a:moveTo>
                <a:lnTo>
                  <a:pt x="21335" y="0"/>
                </a:lnTo>
                <a:lnTo>
                  <a:pt x="0" y="57912"/>
                </a:lnTo>
                <a:lnTo>
                  <a:pt x="64007" y="57912"/>
                </a:lnTo>
                <a:lnTo>
                  <a:pt x="85344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5" name="object 2025"/>
          <p:cNvSpPr/>
          <p:nvPr/>
        </p:nvSpPr>
        <p:spPr>
          <a:xfrm>
            <a:off x="6672071" y="32405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6" name="object 2026"/>
          <p:cNvSpPr/>
          <p:nvPr/>
        </p:nvSpPr>
        <p:spPr>
          <a:xfrm>
            <a:off x="6693407" y="3112516"/>
            <a:ext cx="82550" cy="70485"/>
          </a:xfrm>
          <a:custGeom>
            <a:avLst/>
            <a:gdLst/>
            <a:ahLst/>
            <a:cxnLst/>
            <a:rect l="l" t="t" r="r" b="b"/>
            <a:pathLst>
              <a:path w="82550" h="70485">
                <a:moveTo>
                  <a:pt x="82296" y="0"/>
                </a:moveTo>
                <a:lnTo>
                  <a:pt x="21336" y="0"/>
                </a:lnTo>
                <a:lnTo>
                  <a:pt x="0" y="70104"/>
                </a:lnTo>
                <a:lnTo>
                  <a:pt x="64008" y="70104"/>
                </a:lnTo>
                <a:lnTo>
                  <a:pt x="82296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7" name="object 2027"/>
          <p:cNvSpPr/>
          <p:nvPr/>
        </p:nvSpPr>
        <p:spPr>
          <a:xfrm>
            <a:off x="6693407" y="318262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8" name="object 2028"/>
          <p:cNvSpPr/>
          <p:nvPr/>
        </p:nvSpPr>
        <p:spPr>
          <a:xfrm>
            <a:off x="6547104" y="3078988"/>
            <a:ext cx="228600" cy="33655"/>
          </a:xfrm>
          <a:custGeom>
            <a:avLst/>
            <a:gdLst/>
            <a:ahLst/>
            <a:cxnLst/>
            <a:rect l="l" t="t" r="r" b="b"/>
            <a:pathLst>
              <a:path w="228600" h="33655">
                <a:moveTo>
                  <a:pt x="64007" y="0"/>
                </a:moveTo>
                <a:lnTo>
                  <a:pt x="0" y="0"/>
                </a:lnTo>
                <a:lnTo>
                  <a:pt x="167640" y="33527"/>
                </a:lnTo>
                <a:lnTo>
                  <a:pt x="228600" y="33527"/>
                </a:lnTo>
                <a:lnTo>
                  <a:pt x="64007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9" name="object 2029"/>
          <p:cNvSpPr/>
          <p:nvPr/>
        </p:nvSpPr>
        <p:spPr>
          <a:xfrm>
            <a:off x="6714743" y="3112516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0" name="object 2030"/>
          <p:cNvSpPr/>
          <p:nvPr/>
        </p:nvSpPr>
        <p:spPr>
          <a:xfrm>
            <a:off x="6999731" y="2899155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0"/>
                </a:moveTo>
                <a:lnTo>
                  <a:pt x="0" y="467868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1" name="object 2031"/>
          <p:cNvSpPr/>
          <p:nvPr/>
        </p:nvSpPr>
        <p:spPr>
          <a:xfrm>
            <a:off x="6967728" y="2664460"/>
            <a:ext cx="134112" cy="23621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2" name="object 2032"/>
          <p:cNvSpPr/>
          <p:nvPr/>
        </p:nvSpPr>
        <p:spPr>
          <a:xfrm>
            <a:off x="6989064" y="2393188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60960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3" name="object 2033"/>
          <p:cNvSpPr/>
          <p:nvPr/>
        </p:nvSpPr>
        <p:spPr>
          <a:xfrm>
            <a:off x="6958583" y="239318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4" name="object 2034"/>
          <p:cNvSpPr/>
          <p:nvPr/>
        </p:nvSpPr>
        <p:spPr>
          <a:xfrm>
            <a:off x="7296911" y="2746755"/>
            <a:ext cx="0" cy="620395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60960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5" name="object 2035"/>
          <p:cNvSpPr/>
          <p:nvPr/>
        </p:nvSpPr>
        <p:spPr>
          <a:xfrm>
            <a:off x="7117080" y="2370327"/>
            <a:ext cx="210312" cy="37795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6" name="object 2036"/>
          <p:cNvSpPr/>
          <p:nvPr/>
        </p:nvSpPr>
        <p:spPr>
          <a:xfrm>
            <a:off x="7586471" y="3133851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60959" y="0"/>
                </a:moveTo>
                <a:lnTo>
                  <a:pt x="0" y="0"/>
                </a:lnTo>
                <a:lnTo>
                  <a:pt x="18287" y="3048"/>
                </a:lnTo>
                <a:lnTo>
                  <a:pt x="82296" y="3048"/>
                </a:lnTo>
                <a:lnTo>
                  <a:pt x="60959" y="0"/>
                </a:lnTo>
                <a:close/>
              </a:path>
            </a:pathLst>
          </a:custGeom>
          <a:solidFill>
            <a:srgbClr val="050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7" name="object 2037"/>
          <p:cNvSpPr/>
          <p:nvPr/>
        </p:nvSpPr>
        <p:spPr>
          <a:xfrm>
            <a:off x="7604759" y="31369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8" name="object 2038"/>
          <p:cNvSpPr/>
          <p:nvPr/>
        </p:nvSpPr>
        <p:spPr>
          <a:xfrm>
            <a:off x="7568183" y="3121660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64008" y="0"/>
                </a:moveTo>
                <a:lnTo>
                  <a:pt x="0" y="0"/>
                </a:lnTo>
                <a:lnTo>
                  <a:pt x="18288" y="12191"/>
                </a:lnTo>
                <a:lnTo>
                  <a:pt x="79248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9" name="object 2039"/>
          <p:cNvSpPr/>
          <p:nvPr/>
        </p:nvSpPr>
        <p:spPr>
          <a:xfrm>
            <a:off x="7586471" y="3133851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D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0" name="object 2040"/>
          <p:cNvSpPr/>
          <p:nvPr/>
        </p:nvSpPr>
        <p:spPr>
          <a:xfrm>
            <a:off x="7577328" y="31277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4007" y="0"/>
                </a:moveTo>
                <a:lnTo>
                  <a:pt x="0" y="0"/>
                </a:lnTo>
                <a:lnTo>
                  <a:pt x="9144" y="6096"/>
                </a:lnTo>
                <a:lnTo>
                  <a:pt x="70103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1" name="object 2041"/>
          <p:cNvSpPr/>
          <p:nvPr/>
        </p:nvSpPr>
        <p:spPr>
          <a:xfrm>
            <a:off x="7568183" y="312166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8" y="0"/>
                </a:moveTo>
                <a:lnTo>
                  <a:pt x="0" y="0"/>
                </a:lnTo>
                <a:lnTo>
                  <a:pt x="9144" y="6095"/>
                </a:lnTo>
                <a:lnTo>
                  <a:pt x="73151" y="6095"/>
                </a:lnTo>
                <a:lnTo>
                  <a:pt x="64008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2" name="object 2042"/>
          <p:cNvSpPr/>
          <p:nvPr/>
        </p:nvSpPr>
        <p:spPr>
          <a:xfrm>
            <a:off x="7552943" y="3103372"/>
            <a:ext cx="79375" cy="18415"/>
          </a:xfrm>
          <a:custGeom>
            <a:avLst/>
            <a:gdLst/>
            <a:ahLst/>
            <a:cxnLst/>
            <a:rect l="l" t="t" r="r" b="b"/>
            <a:pathLst>
              <a:path w="79375" h="18414">
                <a:moveTo>
                  <a:pt x="64007" y="0"/>
                </a:moveTo>
                <a:lnTo>
                  <a:pt x="0" y="0"/>
                </a:lnTo>
                <a:lnTo>
                  <a:pt x="15239" y="18287"/>
                </a:lnTo>
                <a:lnTo>
                  <a:pt x="79248" y="18287"/>
                </a:lnTo>
                <a:lnTo>
                  <a:pt x="64007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3" name="object 2043"/>
          <p:cNvSpPr/>
          <p:nvPr/>
        </p:nvSpPr>
        <p:spPr>
          <a:xfrm>
            <a:off x="7568183" y="31216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4" name="object 2044"/>
          <p:cNvSpPr/>
          <p:nvPr/>
        </p:nvSpPr>
        <p:spPr>
          <a:xfrm>
            <a:off x="7565135" y="311556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0960" y="0"/>
                </a:moveTo>
                <a:lnTo>
                  <a:pt x="0" y="0"/>
                </a:lnTo>
                <a:lnTo>
                  <a:pt x="3048" y="6096"/>
                </a:lnTo>
                <a:lnTo>
                  <a:pt x="67056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5" name="object 2045"/>
          <p:cNvSpPr/>
          <p:nvPr/>
        </p:nvSpPr>
        <p:spPr>
          <a:xfrm>
            <a:off x="7559040" y="3112516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4007" y="0"/>
                </a:moveTo>
                <a:lnTo>
                  <a:pt x="0" y="0"/>
                </a:lnTo>
                <a:lnTo>
                  <a:pt x="6095" y="3048"/>
                </a:lnTo>
                <a:lnTo>
                  <a:pt x="67055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6" name="object 2046"/>
          <p:cNvSpPr/>
          <p:nvPr/>
        </p:nvSpPr>
        <p:spPr>
          <a:xfrm>
            <a:off x="7555992" y="3106420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4007" y="0"/>
                </a:moveTo>
                <a:lnTo>
                  <a:pt x="0" y="0"/>
                </a:lnTo>
                <a:lnTo>
                  <a:pt x="3048" y="6095"/>
                </a:lnTo>
                <a:lnTo>
                  <a:pt x="67055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7" name="object 2047"/>
          <p:cNvSpPr/>
          <p:nvPr/>
        </p:nvSpPr>
        <p:spPr>
          <a:xfrm>
            <a:off x="7552943" y="3103372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4007" y="0"/>
                </a:moveTo>
                <a:lnTo>
                  <a:pt x="0" y="0"/>
                </a:lnTo>
                <a:lnTo>
                  <a:pt x="3048" y="3048"/>
                </a:lnTo>
                <a:lnTo>
                  <a:pt x="67055" y="3048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8" name="object 2048"/>
          <p:cNvSpPr/>
          <p:nvPr/>
        </p:nvSpPr>
        <p:spPr>
          <a:xfrm>
            <a:off x="7537704" y="3075939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64007" y="0"/>
                </a:moveTo>
                <a:lnTo>
                  <a:pt x="0" y="0"/>
                </a:lnTo>
                <a:lnTo>
                  <a:pt x="15240" y="27432"/>
                </a:lnTo>
                <a:lnTo>
                  <a:pt x="79248" y="27432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9" name="object 2049"/>
          <p:cNvSpPr/>
          <p:nvPr/>
        </p:nvSpPr>
        <p:spPr>
          <a:xfrm>
            <a:off x="7552943" y="31033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0" name="object 2050"/>
          <p:cNvSpPr/>
          <p:nvPr/>
        </p:nvSpPr>
        <p:spPr>
          <a:xfrm>
            <a:off x="7546847" y="3088132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60959" y="0"/>
                </a:moveTo>
                <a:lnTo>
                  <a:pt x="0" y="0"/>
                </a:lnTo>
                <a:lnTo>
                  <a:pt x="6096" y="15239"/>
                </a:lnTo>
                <a:lnTo>
                  <a:pt x="70103" y="15239"/>
                </a:lnTo>
                <a:lnTo>
                  <a:pt x="60959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1" name="object 2051"/>
          <p:cNvSpPr/>
          <p:nvPr/>
        </p:nvSpPr>
        <p:spPr>
          <a:xfrm>
            <a:off x="7537704" y="3075939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64007" y="0"/>
                </a:moveTo>
                <a:lnTo>
                  <a:pt x="0" y="0"/>
                </a:lnTo>
                <a:lnTo>
                  <a:pt x="9144" y="12192"/>
                </a:lnTo>
                <a:lnTo>
                  <a:pt x="70103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2" name="object 2052"/>
          <p:cNvSpPr/>
          <p:nvPr/>
        </p:nvSpPr>
        <p:spPr>
          <a:xfrm>
            <a:off x="7528559" y="3039364"/>
            <a:ext cx="73660" cy="36830"/>
          </a:xfrm>
          <a:custGeom>
            <a:avLst/>
            <a:gdLst/>
            <a:ahLst/>
            <a:cxnLst/>
            <a:rect l="l" t="t" r="r" b="b"/>
            <a:pathLst>
              <a:path w="73659" h="36830">
                <a:moveTo>
                  <a:pt x="64008" y="0"/>
                </a:moveTo>
                <a:lnTo>
                  <a:pt x="0" y="0"/>
                </a:lnTo>
                <a:lnTo>
                  <a:pt x="9144" y="36575"/>
                </a:lnTo>
                <a:lnTo>
                  <a:pt x="73151" y="36575"/>
                </a:lnTo>
                <a:lnTo>
                  <a:pt x="6400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3" name="object 2053"/>
          <p:cNvSpPr/>
          <p:nvPr/>
        </p:nvSpPr>
        <p:spPr>
          <a:xfrm>
            <a:off x="7537704" y="30759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4" name="object 2054"/>
          <p:cNvSpPr/>
          <p:nvPr/>
        </p:nvSpPr>
        <p:spPr>
          <a:xfrm>
            <a:off x="7519416" y="2999739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59" h="40005">
                <a:moveTo>
                  <a:pt x="64007" y="0"/>
                </a:moveTo>
                <a:lnTo>
                  <a:pt x="0" y="0"/>
                </a:lnTo>
                <a:lnTo>
                  <a:pt x="9143" y="39624"/>
                </a:lnTo>
                <a:lnTo>
                  <a:pt x="73151" y="39624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5" name="object 2055"/>
          <p:cNvSpPr/>
          <p:nvPr/>
        </p:nvSpPr>
        <p:spPr>
          <a:xfrm>
            <a:off x="7528559" y="30393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6" name="object 2056"/>
          <p:cNvSpPr/>
          <p:nvPr/>
        </p:nvSpPr>
        <p:spPr>
          <a:xfrm>
            <a:off x="7513319" y="2950972"/>
            <a:ext cx="70485" cy="48895"/>
          </a:xfrm>
          <a:custGeom>
            <a:avLst/>
            <a:gdLst/>
            <a:ahLst/>
            <a:cxnLst/>
            <a:rect l="l" t="t" r="r" b="b"/>
            <a:pathLst>
              <a:path w="70484" h="48894">
                <a:moveTo>
                  <a:pt x="64007" y="0"/>
                </a:moveTo>
                <a:lnTo>
                  <a:pt x="0" y="0"/>
                </a:lnTo>
                <a:lnTo>
                  <a:pt x="6096" y="48767"/>
                </a:lnTo>
                <a:lnTo>
                  <a:pt x="70103" y="48767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7" name="object 2057"/>
          <p:cNvSpPr/>
          <p:nvPr/>
        </p:nvSpPr>
        <p:spPr>
          <a:xfrm>
            <a:off x="7519416" y="299973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8" name="object 2058"/>
          <p:cNvSpPr/>
          <p:nvPr/>
        </p:nvSpPr>
        <p:spPr>
          <a:xfrm>
            <a:off x="7513319" y="2893060"/>
            <a:ext cx="64135" cy="58419"/>
          </a:xfrm>
          <a:custGeom>
            <a:avLst/>
            <a:gdLst/>
            <a:ahLst/>
            <a:cxnLst/>
            <a:rect l="l" t="t" r="r" b="b"/>
            <a:pathLst>
              <a:path w="64134" h="58419">
                <a:moveTo>
                  <a:pt x="0" y="57912"/>
                </a:moveTo>
                <a:lnTo>
                  <a:pt x="0" y="0"/>
                </a:lnTo>
                <a:lnTo>
                  <a:pt x="64007" y="0"/>
                </a:lnTo>
                <a:lnTo>
                  <a:pt x="64007" y="57912"/>
                </a:lnTo>
                <a:lnTo>
                  <a:pt x="0" y="57912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9" name="object 2059"/>
          <p:cNvSpPr/>
          <p:nvPr/>
        </p:nvSpPr>
        <p:spPr>
          <a:xfrm>
            <a:off x="7513319" y="295097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0" name="object 2060"/>
          <p:cNvSpPr/>
          <p:nvPr/>
        </p:nvSpPr>
        <p:spPr>
          <a:xfrm>
            <a:off x="7513319" y="2832100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960"/>
                </a:moveTo>
                <a:lnTo>
                  <a:pt x="0" y="0"/>
                </a:lnTo>
                <a:lnTo>
                  <a:pt x="64007" y="0"/>
                </a:lnTo>
                <a:lnTo>
                  <a:pt x="64007" y="60960"/>
                </a:lnTo>
                <a:lnTo>
                  <a:pt x="0" y="6096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1" name="object 2061"/>
          <p:cNvSpPr/>
          <p:nvPr/>
        </p:nvSpPr>
        <p:spPr>
          <a:xfrm>
            <a:off x="7513319" y="28930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2" name="object 2062"/>
          <p:cNvSpPr/>
          <p:nvPr/>
        </p:nvSpPr>
        <p:spPr>
          <a:xfrm>
            <a:off x="7513319" y="2777235"/>
            <a:ext cx="70485" cy="55244"/>
          </a:xfrm>
          <a:custGeom>
            <a:avLst/>
            <a:gdLst/>
            <a:ahLst/>
            <a:cxnLst/>
            <a:rect l="l" t="t" r="r" b="b"/>
            <a:pathLst>
              <a:path w="70484" h="55244">
                <a:moveTo>
                  <a:pt x="70103" y="0"/>
                </a:moveTo>
                <a:lnTo>
                  <a:pt x="6096" y="0"/>
                </a:lnTo>
                <a:lnTo>
                  <a:pt x="0" y="54863"/>
                </a:lnTo>
                <a:lnTo>
                  <a:pt x="64007" y="54863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3" name="object 2063"/>
          <p:cNvSpPr/>
          <p:nvPr/>
        </p:nvSpPr>
        <p:spPr>
          <a:xfrm>
            <a:off x="7513319" y="28321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4" name="object 2064"/>
          <p:cNvSpPr/>
          <p:nvPr/>
        </p:nvSpPr>
        <p:spPr>
          <a:xfrm>
            <a:off x="7519416" y="2731516"/>
            <a:ext cx="73660" cy="45720"/>
          </a:xfrm>
          <a:custGeom>
            <a:avLst/>
            <a:gdLst/>
            <a:ahLst/>
            <a:cxnLst/>
            <a:rect l="l" t="t" r="r" b="b"/>
            <a:pathLst>
              <a:path w="73659" h="45719">
                <a:moveTo>
                  <a:pt x="73151" y="0"/>
                </a:moveTo>
                <a:lnTo>
                  <a:pt x="9143" y="0"/>
                </a:lnTo>
                <a:lnTo>
                  <a:pt x="0" y="45720"/>
                </a:lnTo>
                <a:lnTo>
                  <a:pt x="64007" y="45720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5" name="object 2065"/>
          <p:cNvSpPr/>
          <p:nvPr/>
        </p:nvSpPr>
        <p:spPr>
          <a:xfrm>
            <a:off x="7519416" y="27772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6" name="object 2066"/>
          <p:cNvSpPr/>
          <p:nvPr/>
        </p:nvSpPr>
        <p:spPr>
          <a:xfrm>
            <a:off x="7528559" y="2691892"/>
            <a:ext cx="73660" cy="40005"/>
          </a:xfrm>
          <a:custGeom>
            <a:avLst/>
            <a:gdLst/>
            <a:ahLst/>
            <a:cxnLst/>
            <a:rect l="l" t="t" r="r" b="b"/>
            <a:pathLst>
              <a:path w="73659" h="40005">
                <a:moveTo>
                  <a:pt x="73151" y="0"/>
                </a:moveTo>
                <a:lnTo>
                  <a:pt x="9144" y="0"/>
                </a:lnTo>
                <a:lnTo>
                  <a:pt x="0" y="39624"/>
                </a:lnTo>
                <a:lnTo>
                  <a:pt x="64008" y="39624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7" name="object 2067"/>
          <p:cNvSpPr/>
          <p:nvPr/>
        </p:nvSpPr>
        <p:spPr>
          <a:xfrm>
            <a:off x="7528559" y="273151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8" name="object 2068"/>
          <p:cNvSpPr/>
          <p:nvPr/>
        </p:nvSpPr>
        <p:spPr>
          <a:xfrm>
            <a:off x="7537704" y="2664460"/>
            <a:ext cx="79375" cy="27940"/>
          </a:xfrm>
          <a:custGeom>
            <a:avLst/>
            <a:gdLst/>
            <a:ahLst/>
            <a:cxnLst/>
            <a:rect l="l" t="t" r="r" b="b"/>
            <a:pathLst>
              <a:path w="79375" h="27939">
                <a:moveTo>
                  <a:pt x="79248" y="0"/>
                </a:moveTo>
                <a:lnTo>
                  <a:pt x="15240" y="0"/>
                </a:lnTo>
                <a:lnTo>
                  <a:pt x="0" y="27431"/>
                </a:lnTo>
                <a:lnTo>
                  <a:pt x="64007" y="27431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9" name="object 2069"/>
          <p:cNvSpPr/>
          <p:nvPr/>
        </p:nvSpPr>
        <p:spPr>
          <a:xfrm>
            <a:off x="7537704" y="269189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0" name="object 2070"/>
          <p:cNvSpPr/>
          <p:nvPr/>
        </p:nvSpPr>
        <p:spPr>
          <a:xfrm>
            <a:off x="7537704" y="267970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1" y="0"/>
                </a:moveTo>
                <a:lnTo>
                  <a:pt x="9144" y="0"/>
                </a:lnTo>
                <a:lnTo>
                  <a:pt x="0" y="12191"/>
                </a:lnTo>
                <a:lnTo>
                  <a:pt x="64007" y="12191"/>
                </a:lnTo>
                <a:lnTo>
                  <a:pt x="73151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1" name="object 2071"/>
          <p:cNvSpPr/>
          <p:nvPr/>
        </p:nvSpPr>
        <p:spPr>
          <a:xfrm>
            <a:off x="7546847" y="2664460"/>
            <a:ext cx="70485" cy="15240"/>
          </a:xfrm>
          <a:custGeom>
            <a:avLst/>
            <a:gdLst/>
            <a:ahLst/>
            <a:cxnLst/>
            <a:rect l="l" t="t" r="r" b="b"/>
            <a:pathLst>
              <a:path w="70484" h="15239">
                <a:moveTo>
                  <a:pt x="70103" y="0"/>
                </a:moveTo>
                <a:lnTo>
                  <a:pt x="6096" y="0"/>
                </a:lnTo>
                <a:lnTo>
                  <a:pt x="0" y="15239"/>
                </a:lnTo>
                <a:lnTo>
                  <a:pt x="64007" y="15239"/>
                </a:lnTo>
                <a:lnTo>
                  <a:pt x="70103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2" name="object 2072"/>
          <p:cNvSpPr/>
          <p:nvPr/>
        </p:nvSpPr>
        <p:spPr>
          <a:xfrm>
            <a:off x="7552943" y="2643123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79248" y="0"/>
                </a:moveTo>
                <a:lnTo>
                  <a:pt x="15239" y="0"/>
                </a:lnTo>
                <a:lnTo>
                  <a:pt x="0" y="21336"/>
                </a:lnTo>
                <a:lnTo>
                  <a:pt x="64007" y="21336"/>
                </a:lnTo>
                <a:lnTo>
                  <a:pt x="7924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3" name="object 2073"/>
          <p:cNvSpPr/>
          <p:nvPr/>
        </p:nvSpPr>
        <p:spPr>
          <a:xfrm>
            <a:off x="7552943" y="26644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4" name="object 2074"/>
          <p:cNvSpPr/>
          <p:nvPr/>
        </p:nvSpPr>
        <p:spPr>
          <a:xfrm>
            <a:off x="7552943" y="2658364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3048" y="0"/>
                </a:lnTo>
                <a:lnTo>
                  <a:pt x="0" y="6096"/>
                </a:lnTo>
                <a:lnTo>
                  <a:pt x="64007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5" name="object 2075"/>
          <p:cNvSpPr/>
          <p:nvPr/>
        </p:nvSpPr>
        <p:spPr>
          <a:xfrm>
            <a:off x="7555992" y="2652267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5" y="0"/>
                </a:moveTo>
                <a:lnTo>
                  <a:pt x="6096" y="0"/>
                </a:lnTo>
                <a:lnTo>
                  <a:pt x="0" y="6096"/>
                </a:lnTo>
                <a:lnTo>
                  <a:pt x="64007" y="6096"/>
                </a:lnTo>
                <a:lnTo>
                  <a:pt x="67055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6" name="object 2076"/>
          <p:cNvSpPr/>
          <p:nvPr/>
        </p:nvSpPr>
        <p:spPr>
          <a:xfrm>
            <a:off x="7562088" y="2649220"/>
            <a:ext cx="67310" cy="3175"/>
          </a:xfrm>
          <a:custGeom>
            <a:avLst/>
            <a:gdLst/>
            <a:ahLst/>
            <a:cxnLst/>
            <a:rect l="l" t="t" r="r" b="b"/>
            <a:pathLst>
              <a:path w="67309" h="3175">
                <a:moveTo>
                  <a:pt x="67055" y="0"/>
                </a:moveTo>
                <a:lnTo>
                  <a:pt x="3047" y="0"/>
                </a:lnTo>
                <a:lnTo>
                  <a:pt x="0" y="3047"/>
                </a:lnTo>
                <a:lnTo>
                  <a:pt x="60959" y="3047"/>
                </a:lnTo>
                <a:lnTo>
                  <a:pt x="67055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7" name="object 2077"/>
          <p:cNvSpPr/>
          <p:nvPr/>
        </p:nvSpPr>
        <p:spPr>
          <a:xfrm>
            <a:off x="7565135" y="2643123"/>
            <a:ext cx="67310" cy="6350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67056" y="0"/>
                </a:moveTo>
                <a:lnTo>
                  <a:pt x="3048" y="0"/>
                </a:lnTo>
                <a:lnTo>
                  <a:pt x="0" y="6096"/>
                </a:lnTo>
                <a:lnTo>
                  <a:pt x="64008" y="6096"/>
                </a:lnTo>
                <a:lnTo>
                  <a:pt x="67056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8" name="object 2078"/>
          <p:cNvSpPr/>
          <p:nvPr/>
        </p:nvSpPr>
        <p:spPr>
          <a:xfrm>
            <a:off x="7568183" y="2630932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82296" y="0"/>
                </a:moveTo>
                <a:lnTo>
                  <a:pt x="18288" y="0"/>
                </a:lnTo>
                <a:lnTo>
                  <a:pt x="0" y="12191"/>
                </a:lnTo>
                <a:lnTo>
                  <a:pt x="64008" y="12191"/>
                </a:lnTo>
                <a:lnTo>
                  <a:pt x="82296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9" name="object 2079"/>
          <p:cNvSpPr/>
          <p:nvPr/>
        </p:nvSpPr>
        <p:spPr>
          <a:xfrm>
            <a:off x="7568183" y="264312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0" name="object 2080"/>
          <p:cNvSpPr/>
          <p:nvPr/>
        </p:nvSpPr>
        <p:spPr>
          <a:xfrm>
            <a:off x="7568183" y="2637027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8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1" name="object 2081"/>
          <p:cNvSpPr/>
          <p:nvPr/>
        </p:nvSpPr>
        <p:spPr>
          <a:xfrm>
            <a:off x="7577328" y="263093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5"/>
                </a:lnTo>
                <a:lnTo>
                  <a:pt x="64007" y="6095"/>
                </a:lnTo>
                <a:lnTo>
                  <a:pt x="7315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2" name="object 2082"/>
          <p:cNvSpPr/>
          <p:nvPr/>
        </p:nvSpPr>
        <p:spPr>
          <a:xfrm>
            <a:off x="7586471" y="2627883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4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3" name="object 2083"/>
          <p:cNvSpPr/>
          <p:nvPr/>
        </p:nvSpPr>
        <p:spPr>
          <a:xfrm>
            <a:off x="7586471" y="26309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E0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4" name="object 2084"/>
          <p:cNvSpPr/>
          <p:nvPr/>
        </p:nvSpPr>
        <p:spPr>
          <a:xfrm>
            <a:off x="7595616" y="2627883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12191" y="0"/>
                </a:lnTo>
                <a:lnTo>
                  <a:pt x="73151" y="0"/>
                </a:lnTo>
                <a:lnTo>
                  <a:pt x="640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9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5" name="object 2085"/>
          <p:cNvSpPr/>
          <p:nvPr/>
        </p:nvSpPr>
        <p:spPr>
          <a:xfrm>
            <a:off x="7595616" y="26278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6" name="object 2086"/>
          <p:cNvSpPr/>
          <p:nvPr/>
        </p:nvSpPr>
        <p:spPr>
          <a:xfrm>
            <a:off x="7687056" y="2707132"/>
            <a:ext cx="222885" cy="45720"/>
          </a:xfrm>
          <a:custGeom>
            <a:avLst/>
            <a:gdLst/>
            <a:ahLst/>
            <a:cxnLst/>
            <a:rect l="l" t="t" r="r" b="b"/>
            <a:pathLst>
              <a:path w="222884" h="45719">
                <a:moveTo>
                  <a:pt x="222503" y="0"/>
                </a:moveTo>
                <a:lnTo>
                  <a:pt x="158496" y="0"/>
                </a:lnTo>
                <a:lnTo>
                  <a:pt x="0" y="45719"/>
                </a:lnTo>
                <a:lnTo>
                  <a:pt x="64008" y="45719"/>
                </a:lnTo>
                <a:lnTo>
                  <a:pt x="222503" y="0"/>
                </a:lnTo>
                <a:close/>
              </a:path>
            </a:pathLst>
          </a:custGeom>
          <a:solidFill>
            <a:srgbClr val="0B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7" name="object 2087"/>
          <p:cNvSpPr/>
          <p:nvPr/>
        </p:nvSpPr>
        <p:spPr>
          <a:xfrm>
            <a:off x="7687056" y="27528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B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8" name="object 2088"/>
          <p:cNvSpPr/>
          <p:nvPr/>
        </p:nvSpPr>
        <p:spPr>
          <a:xfrm>
            <a:off x="7830311" y="26278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64008" y="0"/>
                </a:moveTo>
                <a:lnTo>
                  <a:pt x="0" y="0"/>
                </a:lnTo>
                <a:lnTo>
                  <a:pt x="15240" y="79248"/>
                </a:lnTo>
                <a:lnTo>
                  <a:pt x="79248" y="79248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9" name="object 2089"/>
          <p:cNvSpPr/>
          <p:nvPr/>
        </p:nvSpPr>
        <p:spPr>
          <a:xfrm>
            <a:off x="7845552" y="27071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0" name="object 2090"/>
          <p:cNvSpPr/>
          <p:nvPr/>
        </p:nvSpPr>
        <p:spPr>
          <a:xfrm>
            <a:off x="7815071" y="2560827"/>
            <a:ext cx="79375" cy="67310"/>
          </a:xfrm>
          <a:custGeom>
            <a:avLst/>
            <a:gdLst/>
            <a:ahLst/>
            <a:cxnLst/>
            <a:rect l="l" t="t" r="r" b="b"/>
            <a:pathLst>
              <a:path w="79375" h="67310">
                <a:moveTo>
                  <a:pt x="60959" y="0"/>
                </a:moveTo>
                <a:lnTo>
                  <a:pt x="0" y="0"/>
                </a:lnTo>
                <a:lnTo>
                  <a:pt x="15239" y="67056"/>
                </a:lnTo>
                <a:lnTo>
                  <a:pt x="79248" y="67056"/>
                </a:lnTo>
                <a:lnTo>
                  <a:pt x="60959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1" name="object 2091"/>
          <p:cNvSpPr/>
          <p:nvPr/>
        </p:nvSpPr>
        <p:spPr>
          <a:xfrm>
            <a:off x="7830311" y="262788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2" name="object 2092"/>
          <p:cNvSpPr/>
          <p:nvPr/>
        </p:nvSpPr>
        <p:spPr>
          <a:xfrm>
            <a:off x="7790688" y="2505964"/>
            <a:ext cx="85725" cy="55244"/>
          </a:xfrm>
          <a:custGeom>
            <a:avLst/>
            <a:gdLst/>
            <a:ahLst/>
            <a:cxnLst/>
            <a:rect l="l" t="t" r="r" b="b"/>
            <a:pathLst>
              <a:path w="85725" h="55244">
                <a:moveTo>
                  <a:pt x="64007" y="0"/>
                </a:moveTo>
                <a:lnTo>
                  <a:pt x="0" y="0"/>
                </a:lnTo>
                <a:lnTo>
                  <a:pt x="24383" y="54863"/>
                </a:lnTo>
                <a:lnTo>
                  <a:pt x="85343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3" name="object 2093"/>
          <p:cNvSpPr/>
          <p:nvPr/>
        </p:nvSpPr>
        <p:spPr>
          <a:xfrm>
            <a:off x="7815071" y="2560827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4" name="object 2094"/>
          <p:cNvSpPr/>
          <p:nvPr/>
        </p:nvSpPr>
        <p:spPr>
          <a:xfrm>
            <a:off x="7766304" y="2457195"/>
            <a:ext cx="88900" cy="48895"/>
          </a:xfrm>
          <a:custGeom>
            <a:avLst/>
            <a:gdLst/>
            <a:ahLst/>
            <a:cxnLst/>
            <a:rect l="l" t="t" r="r" b="b"/>
            <a:pathLst>
              <a:path w="88900" h="48894">
                <a:moveTo>
                  <a:pt x="64007" y="0"/>
                </a:moveTo>
                <a:lnTo>
                  <a:pt x="0" y="0"/>
                </a:lnTo>
                <a:lnTo>
                  <a:pt x="24384" y="48767"/>
                </a:lnTo>
                <a:lnTo>
                  <a:pt x="88392" y="48767"/>
                </a:lnTo>
                <a:lnTo>
                  <a:pt x="64007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5" name="object 2095"/>
          <p:cNvSpPr/>
          <p:nvPr/>
        </p:nvSpPr>
        <p:spPr>
          <a:xfrm>
            <a:off x="7790688" y="250596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6" name="object 2096"/>
          <p:cNvSpPr/>
          <p:nvPr/>
        </p:nvSpPr>
        <p:spPr>
          <a:xfrm>
            <a:off x="7751064" y="2435860"/>
            <a:ext cx="79375" cy="21590"/>
          </a:xfrm>
          <a:custGeom>
            <a:avLst/>
            <a:gdLst/>
            <a:ahLst/>
            <a:cxnLst/>
            <a:rect l="l" t="t" r="r" b="b"/>
            <a:pathLst>
              <a:path w="79375" h="21589">
                <a:moveTo>
                  <a:pt x="64007" y="0"/>
                </a:moveTo>
                <a:lnTo>
                  <a:pt x="0" y="0"/>
                </a:lnTo>
                <a:lnTo>
                  <a:pt x="15239" y="21336"/>
                </a:lnTo>
                <a:lnTo>
                  <a:pt x="79247" y="21336"/>
                </a:lnTo>
                <a:lnTo>
                  <a:pt x="64007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7" name="object 2097"/>
          <p:cNvSpPr/>
          <p:nvPr/>
        </p:nvSpPr>
        <p:spPr>
          <a:xfrm>
            <a:off x="7766304" y="245719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8" name="object 2098"/>
          <p:cNvSpPr/>
          <p:nvPr/>
        </p:nvSpPr>
        <p:spPr>
          <a:xfrm>
            <a:off x="7757159" y="2448051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64008" y="0"/>
                </a:moveTo>
                <a:lnTo>
                  <a:pt x="0" y="0"/>
                </a:lnTo>
                <a:lnTo>
                  <a:pt x="9144" y="9144"/>
                </a:lnTo>
                <a:lnTo>
                  <a:pt x="73151" y="9144"/>
                </a:lnTo>
                <a:lnTo>
                  <a:pt x="64008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9" name="object 2099"/>
          <p:cNvSpPr/>
          <p:nvPr/>
        </p:nvSpPr>
        <p:spPr>
          <a:xfrm>
            <a:off x="7751064" y="243586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64007" y="0"/>
                </a:moveTo>
                <a:lnTo>
                  <a:pt x="0" y="0"/>
                </a:lnTo>
                <a:lnTo>
                  <a:pt x="6095" y="12191"/>
                </a:lnTo>
                <a:lnTo>
                  <a:pt x="70103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0" name="object 2100"/>
          <p:cNvSpPr/>
          <p:nvPr/>
        </p:nvSpPr>
        <p:spPr>
          <a:xfrm>
            <a:off x="7735823" y="2420620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60959" y="0"/>
                </a:moveTo>
                <a:lnTo>
                  <a:pt x="0" y="0"/>
                </a:lnTo>
                <a:lnTo>
                  <a:pt x="15240" y="15239"/>
                </a:lnTo>
                <a:lnTo>
                  <a:pt x="79248" y="15239"/>
                </a:lnTo>
                <a:lnTo>
                  <a:pt x="60959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1" name="object 2101"/>
          <p:cNvSpPr/>
          <p:nvPr/>
        </p:nvSpPr>
        <p:spPr>
          <a:xfrm>
            <a:off x="7751064" y="243586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5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2" name="object 2102"/>
          <p:cNvSpPr/>
          <p:nvPr/>
        </p:nvSpPr>
        <p:spPr>
          <a:xfrm>
            <a:off x="7741919" y="2426716"/>
            <a:ext cx="73660" cy="9525"/>
          </a:xfrm>
          <a:custGeom>
            <a:avLst/>
            <a:gdLst/>
            <a:ahLst/>
            <a:cxnLst/>
            <a:rect l="l" t="t" r="r" b="b"/>
            <a:pathLst>
              <a:path w="73659" h="9525">
                <a:moveTo>
                  <a:pt x="64007" y="0"/>
                </a:moveTo>
                <a:lnTo>
                  <a:pt x="0" y="0"/>
                </a:lnTo>
                <a:lnTo>
                  <a:pt x="9144" y="9144"/>
                </a:lnTo>
                <a:lnTo>
                  <a:pt x="73151" y="9144"/>
                </a:lnTo>
                <a:lnTo>
                  <a:pt x="64007" y="0"/>
                </a:lnTo>
                <a:close/>
              </a:path>
            </a:pathLst>
          </a:custGeom>
          <a:solidFill>
            <a:srgbClr val="15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3" name="object 2103"/>
          <p:cNvSpPr/>
          <p:nvPr/>
        </p:nvSpPr>
        <p:spPr>
          <a:xfrm>
            <a:off x="7735823" y="2420620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0959" y="0"/>
                </a:moveTo>
                <a:lnTo>
                  <a:pt x="0" y="0"/>
                </a:lnTo>
                <a:lnTo>
                  <a:pt x="6096" y="6095"/>
                </a:lnTo>
                <a:lnTo>
                  <a:pt x="70103" y="6095"/>
                </a:lnTo>
                <a:lnTo>
                  <a:pt x="60959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4" name="object 2104"/>
          <p:cNvSpPr/>
          <p:nvPr/>
        </p:nvSpPr>
        <p:spPr>
          <a:xfrm>
            <a:off x="7717535" y="2405379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60960" y="0"/>
                </a:moveTo>
                <a:lnTo>
                  <a:pt x="0" y="0"/>
                </a:lnTo>
                <a:lnTo>
                  <a:pt x="18288" y="15240"/>
                </a:lnTo>
                <a:lnTo>
                  <a:pt x="79248" y="15240"/>
                </a:lnTo>
                <a:lnTo>
                  <a:pt x="60960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5" name="object 2105"/>
          <p:cNvSpPr/>
          <p:nvPr/>
        </p:nvSpPr>
        <p:spPr>
          <a:xfrm>
            <a:off x="7735823" y="2420620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13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6" name="object 2106"/>
          <p:cNvSpPr/>
          <p:nvPr/>
        </p:nvSpPr>
        <p:spPr>
          <a:xfrm>
            <a:off x="7726680" y="2411476"/>
            <a:ext cx="70485" cy="9525"/>
          </a:xfrm>
          <a:custGeom>
            <a:avLst/>
            <a:gdLst/>
            <a:ahLst/>
            <a:cxnLst/>
            <a:rect l="l" t="t" r="r" b="b"/>
            <a:pathLst>
              <a:path w="70484" h="9525">
                <a:moveTo>
                  <a:pt x="60960" y="0"/>
                </a:moveTo>
                <a:lnTo>
                  <a:pt x="0" y="0"/>
                </a:lnTo>
                <a:lnTo>
                  <a:pt x="9144" y="9144"/>
                </a:lnTo>
                <a:lnTo>
                  <a:pt x="70103" y="9144"/>
                </a:lnTo>
                <a:lnTo>
                  <a:pt x="60960" y="0"/>
                </a:lnTo>
                <a:close/>
              </a:path>
            </a:pathLst>
          </a:custGeom>
          <a:solidFill>
            <a:srgbClr val="13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7" name="object 2107"/>
          <p:cNvSpPr/>
          <p:nvPr/>
        </p:nvSpPr>
        <p:spPr>
          <a:xfrm>
            <a:off x="7717535" y="2405379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60960" y="0"/>
                </a:moveTo>
                <a:lnTo>
                  <a:pt x="0" y="0"/>
                </a:lnTo>
                <a:lnTo>
                  <a:pt x="9144" y="6096"/>
                </a:lnTo>
                <a:lnTo>
                  <a:pt x="70104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8" name="object 2108"/>
          <p:cNvSpPr/>
          <p:nvPr/>
        </p:nvSpPr>
        <p:spPr>
          <a:xfrm>
            <a:off x="7696200" y="2393188"/>
            <a:ext cx="82550" cy="12700"/>
          </a:xfrm>
          <a:custGeom>
            <a:avLst/>
            <a:gdLst/>
            <a:ahLst/>
            <a:cxnLst/>
            <a:rect l="l" t="t" r="r" b="b"/>
            <a:pathLst>
              <a:path w="82550" h="12700">
                <a:moveTo>
                  <a:pt x="64007" y="0"/>
                </a:moveTo>
                <a:lnTo>
                  <a:pt x="0" y="0"/>
                </a:lnTo>
                <a:lnTo>
                  <a:pt x="21335" y="12191"/>
                </a:lnTo>
                <a:lnTo>
                  <a:pt x="82296" y="12191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9" name="object 2109"/>
          <p:cNvSpPr/>
          <p:nvPr/>
        </p:nvSpPr>
        <p:spPr>
          <a:xfrm>
            <a:off x="7717535" y="240537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1108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0" name="object 2110"/>
          <p:cNvSpPr/>
          <p:nvPr/>
        </p:nvSpPr>
        <p:spPr>
          <a:xfrm>
            <a:off x="7705343" y="2399283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12191" y="6095"/>
                </a:lnTo>
                <a:lnTo>
                  <a:pt x="73151" y="6095"/>
                </a:lnTo>
                <a:lnTo>
                  <a:pt x="64007" y="0"/>
                </a:lnTo>
                <a:close/>
              </a:path>
            </a:pathLst>
          </a:custGeom>
          <a:solidFill>
            <a:srgbClr val="11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1" name="object 2111"/>
          <p:cNvSpPr/>
          <p:nvPr/>
        </p:nvSpPr>
        <p:spPr>
          <a:xfrm>
            <a:off x="7696200" y="2393188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4007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4007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2" name="object 2112"/>
          <p:cNvSpPr/>
          <p:nvPr/>
        </p:nvSpPr>
        <p:spPr>
          <a:xfrm>
            <a:off x="7674864" y="2384044"/>
            <a:ext cx="85725" cy="9525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64007" y="0"/>
                </a:moveTo>
                <a:lnTo>
                  <a:pt x="0" y="0"/>
                </a:lnTo>
                <a:lnTo>
                  <a:pt x="21335" y="9143"/>
                </a:lnTo>
                <a:lnTo>
                  <a:pt x="85343" y="9143"/>
                </a:lnTo>
                <a:lnTo>
                  <a:pt x="64007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3" name="object 2113"/>
          <p:cNvSpPr/>
          <p:nvPr/>
        </p:nvSpPr>
        <p:spPr>
          <a:xfrm>
            <a:off x="7696200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F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4" name="object 2114"/>
          <p:cNvSpPr/>
          <p:nvPr/>
        </p:nvSpPr>
        <p:spPr>
          <a:xfrm>
            <a:off x="7687056" y="2387092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60960" y="0"/>
                </a:moveTo>
                <a:lnTo>
                  <a:pt x="0" y="0"/>
                </a:lnTo>
                <a:lnTo>
                  <a:pt x="9144" y="6096"/>
                </a:lnTo>
                <a:lnTo>
                  <a:pt x="73151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F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5" name="object 2115"/>
          <p:cNvSpPr/>
          <p:nvPr/>
        </p:nvSpPr>
        <p:spPr>
          <a:xfrm>
            <a:off x="7674864" y="2384044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64007" y="0"/>
                </a:moveTo>
                <a:lnTo>
                  <a:pt x="0" y="0"/>
                </a:lnTo>
                <a:lnTo>
                  <a:pt x="12191" y="3047"/>
                </a:lnTo>
                <a:lnTo>
                  <a:pt x="73151" y="3047"/>
                </a:lnTo>
                <a:lnTo>
                  <a:pt x="64007" y="0"/>
                </a:lnTo>
                <a:close/>
              </a:path>
            </a:pathLst>
          </a:custGeom>
          <a:solidFill>
            <a:srgbClr val="0D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6" name="object 2116"/>
          <p:cNvSpPr/>
          <p:nvPr/>
        </p:nvSpPr>
        <p:spPr>
          <a:xfrm>
            <a:off x="7653528" y="2377948"/>
            <a:ext cx="85725" cy="6350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60960" y="0"/>
                </a:moveTo>
                <a:lnTo>
                  <a:pt x="0" y="0"/>
                </a:lnTo>
                <a:lnTo>
                  <a:pt x="21336" y="6096"/>
                </a:lnTo>
                <a:lnTo>
                  <a:pt x="85344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7" name="object 2117"/>
          <p:cNvSpPr/>
          <p:nvPr/>
        </p:nvSpPr>
        <p:spPr>
          <a:xfrm>
            <a:off x="7674864" y="2384044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8" name="object 2118"/>
          <p:cNvSpPr/>
          <p:nvPr/>
        </p:nvSpPr>
        <p:spPr>
          <a:xfrm>
            <a:off x="7626095" y="237490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9" name="object 2119"/>
          <p:cNvSpPr/>
          <p:nvPr/>
        </p:nvSpPr>
        <p:spPr>
          <a:xfrm>
            <a:off x="7653528" y="237794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9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0" name="object 2120"/>
          <p:cNvSpPr/>
          <p:nvPr/>
        </p:nvSpPr>
        <p:spPr>
          <a:xfrm>
            <a:off x="7601711" y="237185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1" name="object 2121"/>
          <p:cNvSpPr/>
          <p:nvPr/>
        </p:nvSpPr>
        <p:spPr>
          <a:xfrm>
            <a:off x="7626095" y="237185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7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2" name="object 2122"/>
          <p:cNvSpPr/>
          <p:nvPr/>
        </p:nvSpPr>
        <p:spPr>
          <a:xfrm>
            <a:off x="7613904" y="3385311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3" name="object 2123"/>
          <p:cNvSpPr/>
          <p:nvPr/>
        </p:nvSpPr>
        <p:spPr>
          <a:xfrm>
            <a:off x="7613904" y="33868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4" name="object 2124"/>
          <p:cNvSpPr/>
          <p:nvPr/>
        </p:nvSpPr>
        <p:spPr>
          <a:xfrm>
            <a:off x="7647431" y="3379215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9143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5" name="object 2125"/>
          <p:cNvSpPr/>
          <p:nvPr/>
        </p:nvSpPr>
        <p:spPr>
          <a:xfrm>
            <a:off x="7647431" y="33837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80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6" name="object 2126"/>
          <p:cNvSpPr/>
          <p:nvPr/>
        </p:nvSpPr>
        <p:spPr>
          <a:xfrm>
            <a:off x="7680959" y="3368547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12192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7" name="object 2127"/>
          <p:cNvSpPr/>
          <p:nvPr/>
        </p:nvSpPr>
        <p:spPr>
          <a:xfrm>
            <a:off x="7680959" y="3374644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3175">
            <a:solidFill>
              <a:srgbClr val="0C05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8" name="object 2128"/>
          <p:cNvSpPr/>
          <p:nvPr/>
        </p:nvSpPr>
        <p:spPr>
          <a:xfrm>
            <a:off x="7680959" y="3371596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4" y="0"/>
                </a:lnTo>
                <a:lnTo>
                  <a:pt x="0" y="3048"/>
                </a:lnTo>
                <a:lnTo>
                  <a:pt x="60960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C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9" name="object 2129"/>
          <p:cNvSpPr/>
          <p:nvPr/>
        </p:nvSpPr>
        <p:spPr>
          <a:xfrm>
            <a:off x="7690104" y="3365500"/>
            <a:ext cx="73660" cy="6350"/>
          </a:xfrm>
          <a:custGeom>
            <a:avLst/>
            <a:gdLst/>
            <a:ahLst/>
            <a:cxnLst/>
            <a:rect l="l" t="t" r="r" b="b"/>
            <a:pathLst>
              <a:path w="73659" h="6350">
                <a:moveTo>
                  <a:pt x="73151" y="0"/>
                </a:moveTo>
                <a:lnTo>
                  <a:pt x="9144" y="0"/>
                </a:lnTo>
                <a:lnTo>
                  <a:pt x="0" y="6096"/>
                </a:lnTo>
                <a:lnTo>
                  <a:pt x="64007" y="6096"/>
                </a:lnTo>
                <a:lnTo>
                  <a:pt x="73151" y="0"/>
                </a:lnTo>
                <a:close/>
              </a:path>
            </a:pathLst>
          </a:custGeom>
          <a:solidFill>
            <a:srgbClr val="0D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0" name="object 2130"/>
          <p:cNvSpPr/>
          <p:nvPr/>
        </p:nvSpPr>
        <p:spPr>
          <a:xfrm>
            <a:off x="7699247" y="3362452"/>
            <a:ext cx="73660" cy="3175"/>
          </a:xfrm>
          <a:custGeom>
            <a:avLst/>
            <a:gdLst/>
            <a:ahLst/>
            <a:cxnLst/>
            <a:rect l="l" t="t" r="r" b="b"/>
            <a:pathLst>
              <a:path w="73659" h="3175">
                <a:moveTo>
                  <a:pt x="73151" y="0"/>
                </a:moveTo>
                <a:lnTo>
                  <a:pt x="9144" y="0"/>
                </a:lnTo>
                <a:lnTo>
                  <a:pt x="0" y="3048"/>
                </a:lnTo>
                <a:lnTo>
                  <a:pt x="64007" y="3048"/>
                </a:lnTo>
                <a:lnTo>
                  <a:pt x="73151" y="0"/>
                </a:lnTo>
                <a:close/>
              </a:path>
            </a:pathLst>
          </a:custGeom>
          <a:solidFill>
            <a:srgbClr val="0E0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1" name="object 2131"/>
          <p:cNvSpPr/>
          <p:nvPr/>
        </p:nvSpPr>
        <p:spPr>
          <a:xfrm>
            <a:off x="7708392" y="3341115"/>
            <a:ext cx="88900" cy="21590"/>
          </a:xfrm>
          <a:custGeom>
            <a:avLst/>
            <a:gdLst/>
            <a:ahLst/>
            <a:cxnLst/>
            <a:rect l="l" t="t" r="r" b="b"/>
            <a:pathLst>
              <a:path w="88900" h="21589">
                <a:moveTo>
                  <a:pt x="88391" y="0"/>
                </a:moveTo>
                <a:lnTo>
                  <a:pt x="24383" y="0"/>
                </a:lnTo>
                <a:lnTo>
                  <a:pt x="0" y="21336"/>
                </a:lnTo>
                <a:lnTo>
                  <a:pt x="64007" y="21336"/>
                </a:lnTo>
                <a:lnTo>
                  <a:pt x="88391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2" name="object 2132"/>
          <p:cNvSpPr/>
          <p:nvPr/>
        </p:nvSpPr>
        <p:spPr>
          <a:xfrm>
            <a:off x="7708392" y="336245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007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3" name="object 2133"/>
          <p:cNvSpPr/>
          <p:nvPr/>
        </p:nvSpPr>
        <p:spPr>
          <a:xfrm>
            <a:off x="7708392" y="335635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7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0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4" name="object 2134"/>
          <p:cNvSpPr/>
          <p:nvPr/>
        </p:nvSpPr>
        <p:spPr>
          <a:xfrm>
            <a:off x="7714488" y="3353308"/>
            <a:ext cx="70485" cy="3175"/>
          </a:xfrm>
          <a:custGeom>
            <a:avLst/>
            <a:gdLst/>
            <a:ahLst/>
            <a:cxnLst/>
            <a:rect l="l" t="t" r="r" b="b"/>
            <a:pathLst>
              <a:path w="70484" h="3175">
                <a:moveTo>
                  <a:pt x="70103" y="0"/>
                </a:moveTo>
                <a:lnTo>
                  <a:pt x="6095" y="0"/>
                </a:lnTo>
                <a:lnTo>
                  <a:pt x="0" y="3047"/>
                </a:lnTo>
                <a:lnTo>
                  <a:pt x="64007" y="3047"/>
                </a:lnTo>
                <a:lnTo>
                  <a:pt x="70103" y="0"/>
                </a:lnTo>
                <a:close/>
              </a:path>
            </a:pathLst>
          </a:custGeom>
          <a:solidFill>
            <a:srgbClr val="110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5" name="object 2135"/>
          <p:cNvSpPr/>
          <p:nvPr/>
        </p:nvSpPr>
        <p:spPr>
          <a:xfrm>
            <a:off x="7720583" y="3347211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4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4" y="0"/>
                </a:lnTo>
                <a:close/>
              </a:path>
            </a:pathLst>
          </a:custGeom>
          <a:solidFill>
            <a:srgbClr val="12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6" name="object 2136"/>
          <p:cNvSpPr/>
          <p:nvPr/>
        </p:nvSpPr>
        <p:spPr>
          <a:xfrm>
            <a:off x="7726680" y="3341115"/>
            <a:ext cx="70485" cy="6350"/>
          </a:xfrm>
          <a:custGeom>
            <a:avLst/>
            <a:gdLst/>
            <a:ahLst/>
            <a:cxnLst/>
            <a:rect l="l" t="t" r="r" b="b"/>
            <a:pathLst>
              <a:path w="70484" h="6350">
                <a:moveTo>
                  <a:pt x="70103" y="0"/>
                </a:moveTo>
                <a:lnTo>
                  <a:pt x="6096" y="0"/>
                </a:lnTo>
                <a:lnTo>
                  <a:pt x="0" y="6096"/>
                </a:lnTo>
                <a:lnTo>
                  <a:pt x="64008" y="6096"/>
                </a:lnTo>
                <a:lnTo>
                  <a:pt x="70103" y="0"/>
                </a:lnTo>
                <a:close/>
              </a:path>
            </a:pathLst>
          </a:custGeom>
          <a:solidFill>
            <a:srgbClr val="130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7" name="object 2137"/>
          <p:cNvSpPr/>
          <p:nvPr/>
        </p:nvSpPr>
        <p:spPr>
          <a:xfrm>
            <a:off x="7732776" y="3316732"/>
            <a:ext cx="85725" cy="24765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4" y="0"/>
                </a:moveTo>
                <a:lnTo>
                  <a:pt x="21335" y="0"/>
                </a:lnTo>
                <a:lnTo>
                  <a:pt x="0" y="24383"/>
                </a:lnTo>
                <a:lnTo>
                  <a:pt x="64007" y="24383"/>
                </a:lnTo>
                <a:lnTo>
                  <a:pt x="85344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8" name="object 2138"/>
          <p:cNvSpPr/>
          <p:nvPr/>
        </p:nvSpPr>
        <p:spPr>
          <a:xfrm>
            <a:off x="7732776" y="33411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40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9" name="object 2139"/>
          <p:cNvSpPr/>
          <p:nvPr/>
        </p:nvSpPr>
        <p:spPr>
          <a:xfrm>
            <a:off x="7732776" y="3328923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12192" y="0"/>
                </a:lnTo>
                <a:lnTo>
                  <a:pt x="0" y="12191"/>
                </a:lnTo>
                <a:lnTo>
                  <a:pt x="64007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14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0" name="object 2140"/>
          <p:cNvSpPr/>
          <p:nvPr/>
        </p:nvSpPr>
        <p:spPr>
          <a:xfrm>
            <a:off x="7744968" y="331673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1" y="0"/>
                </a:moveTo>
                <a:lnTo>
                  <a:pt x="9143" y="0"/>
                </a:lnTo>
                <a:lnTo>
                  <a:pt x="0" y="12191"/>
                </a:lnTo>
                <a:lnTo>
                  <a:pt x="64007" y="12191"/>
                </a:lnTo>
                <a:lnTo>
                  <a:pt x="73151" y="0"/>
                </a:lnTo>
                <a:close/>
              </a:path>
            </a:pathLst>
          </a:custGeom>
          <a:solidFill>
            <a:srgbClr val="150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1" name="object 2141"/>
          <p:cNvSpPr/>
          <p:nvPr/>
        </p:nvSpPr>
        <p:spPr>
          <a:xfrm>
            <a:off x="7754111" y="3289300"/>
            <a:ext cx="85725" cy="27940"/>
          </a:xfrm>
          <a:custGeom>
            <a:avLst/>
            <a:gdLst/>
            <a:ahLst/>
            <a:cxnLst/>
            <a:rect l="l" t="t" r="r" b="b"/>
            <a:pathLst>
              <a:path w="85725" h="27939">
                <a:moveTo>
                  <a:pt x="85344" y="0"/>
                </a:moveTo>
                <a:lnTo>
                  <a:pt x="21336" y="0"/>
                </a:lnTo>
                <a:lnTo>
                  <a:pt x="0" y="27432"/>
                </a:lnTo>
                <a:lnTo>
                  <a:pt x="64008" y="27432"/>
                </a:lnTo>
                <a:lnTo>
                  <a:pt x="85344" y="0"/>
                </a:lnTo>
                <a:close/>
              </a:path>
            </a:pathLst>
          </a:custGeom>
          <a:solidFill>
            <a:srgbClr val="160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2" name="object 2142"/>
          <p:cNvSpPr/>
          <p:nvPr/>
        </p:nvSpPr>
        <p:spPr>
          <a:xfrm>
            <a:off x="7754111" y="3316732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60A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3" name="object 2143"/>
          <p:cNvSpPr/>
          <p:nvPr/>
        </p:nvSpPr>
        <p:spPr>
          <a:xfrm>
            <a:off x="7775447" y="3255771"/>
            <a:ext cx="82550" cy="33655"/>
          </a:xfrm>
          <a:custGeom>
            <a:avLst/>
            <a:gdLst/>
            <a:ahLst/>
            <a:cxnLst/>
            <a:rect l="l" t="t" r="r" b="b"/>
            <a:pathLst>
              <a:path w="82550" h="33654">
                <a:moveTo>
                  <a:pt x="82296" y="0"/>
                </a:moveTo>
                <a:lnTo>
                  <a:pt x="18287" y="0"/>
                </a:lnTo>
                <a:lnTo>
                  <a:pt x="0" y="33527"/>
                </a:lnTo>
                <a:lnTo>
                  <a:pt x="64007" y="33527"/>
                </a:lnTo>
                <a:lnTo>
                  <a:pt x="82296" y="0"/>
                </a:lnTo>
                <a:close/>
              </a:path>
            </a:pathLst>
          </a:custGeom>
          <a:solidFill>
            <a:srgbClr val="17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4" name="object 2144"/>
          <p:cNvSpPr/>
          <p:nvPr/>
        </p:nvSpPr>
        <p:spPr>
          <a:xfrm>
            <a:off x="7775447" y="32893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7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5" name="object 2145"/>
          <p:cNvSpPr/>
          <p:nvPr/>
        </p:nvSpPr>
        <p:spPr>
          <a:xfrm>
            <a:off x="7793735" y="3216148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4">
                <a:moveTo>
                  <a:pt x="79248" y="0"/>
                </a:moveTo>
                <a:lnTo>
                  <a:pt x="15240" y="0"/>
                </a:lnTo>
                <a:lnTo>
                  <a:pt x="0" y="39624"/>
                </a:lnTo>
                <a:lnTo>
                  <a:pt x="64008" y="39624"/>
                </a:lnTo>
                <a:lnTo>
                  <a:pt x="79248" y="0"/>
                </a:lnTo>
                <a:close/>
              </a:path>
            </a:pathLst>
          </a:custGeom>
          <a:solidFill>
            <a:srgbClr val="180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6" name="object 2146"/>
          <p:cNvSpPr/>
          <p:nvPr/>
        </p:nvSpPr>
        <p:spPr>
          <a:xfrm>
            <a:off x="7793735" y="3255771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80B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7" name="object 2147"/>
          <p:cNvSpPr/>
          <p:nvPr/>
        </p:nvSpPr>
        <p:spPr>
          <a:xfrm>
            <a:off x="7808976" y="3173476"/>
            <a:ext cx="79375" cy="43180"/>
          </a:xfrm>
          <a:custGeom>
            <a:avLst/>
            <a:gdLst/>
            <a:ahLst/>
            <a:cxnLst/>
            <a:rect l="l" t="t" r="r" b="b"/>
            <a:pathLst>
              <a:path w="79375" h="43180">
                <a:moveTo>
                  <a:pt x="79248" y="0"/>
                </a:moveTo>
                <a:lnTo>
                  <a:pt x="15240" y="0"/>
                </a:lnTo>
                <a:lnTo>
                  <a:pt x="0" y="42672"/>
                </a:lnTo>
                <a:lnTo>
                  <a:pt x="64007" y="42672"/>
                </a:lnTo>
                <a:lnTo>
                  <a:pt x="79248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8" name="object 2148"/>
          <p:cNvSpPr/>
          <p:nvPr/>
        </p:nvSpPr>
        <p:spPr>
          <a:xfrm>
            <a:off x="7808976" y="321614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9" name="object 2149"/>
          <p:cNvSpPr/>
          <p:nvPr/>
        </p:nvSpPr>
        <p:spPr>
          <a:xfrm>
            <a:off x="7824216" y="3127755"/>
            <a:ext cx="76200" cy="45720"/>
          </a:xfrm>
          <a:custGeom>
            <a:avLst/>
            <a:gdLst/>
            <a:ahLst/>
            <a:cxnLst/>
            <a:rect l="l" t="t" r="r" b="b"/>
            <a:pathLst>
              <a:path w="76200" h="45719">
                <a:moveTo>
                  <a:pt x="76200" y="0"/>
                </a:moveTo>
                <a:lnTo>
                  <a:pt x="12191" y="0"/>
                </a:lnTo>
                <a:lnTo>
                  <a:pt x="0" y="45720"/>
                </a:lnTo>
                <a:lnTo>
                  <a:pt x="64007" y="45720"/>
                </a:lnTo>
                <a:lnTo>
                  <a:pt x="76200" y="0"/>
                </a:lnTo>
                <a:close/>
              </a:path>
            </a:pathLst>
          </a:custGeom>
          <a:solidFill>
            <a:srgbClr val="19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0" name="object 2150"/>
          <p:cNvSpPr/>
          <p:nvPr/>
        </p:nvSpPr>
        <p:spPr>
          <a:xfrm>
            <a:off x="7824216" y="3173476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9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1" name="object 2151"/>
          <p:cNvSpPr/>
          <p:nvPr/>
        </p:nvSpPr>
        <p:spPr>
          <a:xfrm>
            <a:off x="7836407" y="3078988"/>
            <a:ext cx="73660" cy="48895"/>
          </a:xfrm>
          <a:custGeom>
            <a:avLst/>
            <a:gdLst/>
            <a:ahLst/>
            <a:cxnLst/>
            <a:rect l="l" t="t" r="r" b="b"/>
            <a:pathLst>
              <a:path w="73659" h="48894">
                <a:moveTo>
                  <a:pt x="73151" y="0"/>
                </a:moveTo>
                <a:lnTo>
                  <a:pt x="9144" y="0"/>
                </a:lnTo>
                <a:lnTo>
                  <a:pt x="0" y="48767"/>
                </a:lnTo>
                <a:lnTo>
                  <a:pt x="64008" y="48767"/>
                </a:lnTo>
                <a:lnTo>
                  <a:pt x="73151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2" name="object 2152"/>
          <p:cNvSpPr/>
          <p:nvPr/>
        </p:nvSpPr>
        <p:spPr>
          <a:xfrm>
            <a:off x="7836407" y="312775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3" name="object 2153"/>
          <p:cNvSpPr/>
          <p:nvPr/>
        </p:nvSpPr>
        <p:spPr>
          <a:xfrm>
            <a:off x="7845552" y="3024123"/>
            <a:ext cx="70485" cy="55244"/>
          </a:xfrm>
          <a:custGeom>
            <a:avLst/>
            <a:gdLst/>
            <a:ahLst/>
            <a:cxnLst/>
            <a:rect l="l" t="t" r="r" b="b"/>
            <a:pathLst>
              <a:path w="70484" h="55244">
                <a:moveTo>
                  <a:pt x="70103" y="0"/>
                </a:moveTo>
                <a:lnTo>
                  <a:pt x="9144" y="0"/>
                </a:lnTo>
                <a:lnTo>
                  <a:pt x="0" y="54863"/>
                </a:lnTo>
                <a:lnTo>
                  <a:pt x="64007" y="54863"/>
                </a:lnTo>
                <a:lnTo>
                  <a:pt x="70103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4" name="object 2154"/>
          <p:cNvSpPr/>
          <p:nvPr/>
        </p:nvSpPr>
        <p:spPr>
          <a:xfrm>
            <a:off x="7845552" y="30789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5" name="object 2155"/>
          <p:cNvSpPr/>
          <p:nvPr/>
        </p:nvSpPr>
        <p:spPr>
          <a:xfrm>
            <a:off x="7693152" y="2984500"/>
            <a:ext cx="222885" cy="40005"/>
          </a:xfrm>
          <a:custGeom>
            <a:avLst/>
            <a:gdLst/>
            <a:ahLst/>
            <a:cxnLst/>
            <a:rect l="l" t="t" r="r" b="b"/>
            <a:pathLst>
              <a:path w="222884" h="40005">
                <a:moveTo>
                  <a:pt x="64007" y="0"/>
                </a:moveTo>
                <a:lnTo>
                  <a:pt x="0" y="0"/>
                </a:lnTo>
                <a:lnTo>
                  <a:pt x="161544" y="39624"/>
                </a:lnTo>
                <a:lnTo>
                  <a:pt x="222503" y="39624"/>
                </a:lnTo>
                <a:lnTo>
                  <a:pt x="64007" y="0"/>
                </a:lnTo>
                <a:close/>
              </a:path>
            </a:pathLst>
          </a:custGeom>
          <a:solidFill>
            <a:srgbClr val="0A0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6" name="object 2156"/>
          <p:cNvSpPr/>
          <p:nvPr/>
        </p:nvSpPr>
        <p:spPr>
          <a:xfrm>
            <a:off x="7854695" y="3024123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3175">
            <a:solidFill>
              <a:srgbClr val="0A04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7" name="object 2157"/>
          <p:cNvSpPr/>
          <p:nvPr/>
        </p:nvSpPr>
        <p:spPr>
          <a:xfrm>
            <a:off x="8104631" y="2024379"/>
            <a:ext cx="64135" cy="254635"/>
          </a:xfrm>
          <a:custGeom>
            <a:avLst/>
            <a:gdLst/>
            <a:ahLst/>
            <a:cxnLst/>
            <a:rect l="l" t="t" r="r" b="b"/>
            <a:pathLst>
              <a:path w="64134" h="254635">
                <a:moveTo>
                  <a:pt x="0" y="254508"/>
                </a:moveTo>
                <a:lnTo>
                  <a:pt x="64007" y="254508"/>
                </a:lnTo>
                <a:lnTo>
                  <a:pt x="64007" y="0"/>
                </a:lnTo>
                <a:lnTo>
                  <a:pt x="0" y="0"/>
                </a:lnTo>
                <a:lnTo>
                  <a:pt x="0" y="254508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8" name="object 2158"/>
          <p:cNvSpPr/>
          <p:nvPr/>
        </p:nvSpPr>
        <p:spPr>
          <a:xfrm>
            <a:off x="8104631" y="2024379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9" name="object 2159"/>
          <p:cNvSpPr/>
          <p:nvPr/>
        </p:nvSpPr>
        <p:spPr>
          <a:xfrm>
            <a:off x="8136635" y="2393188"/>
            <a:ext cx="0" cy="974090"/>
          </a:xfrm>
          <a:custGeom>
            <a:avLst/>
            <a:gdLst/>
            <a:ahLst/>
            <a:cxnLst/>
            <a:rect l="l" t="t" r="r" b="b"/>
            <a:pathLst>
              <a:path h="974089">
                <a:moveTo>
                  <a:pt x="0" y="0"/>
                </a:moveTo>
                <a:lnTo>
                  <a:pt x="0" y="973836"/>
                </a:lnTo>
              </a:path>
            </a:pathLst>
          </a:custGeom>
          <a:ln w="64008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0" name="object 2160"/>
          <p:cNvSpPr/>
          <p:nvPr/>
        </p:nvSpPr>
        <p:spPr>
          <a:xfrm>
            <a:off x="8104631" y="239318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502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1" name="object 2161"/>
          <p:cNvSpPr/>
          <p:nvPr/>
        </p:nvSpPr>
        <p:spPr>
          <a:xfrm>
            <a:off x="8366759" y="2592832"/>
            <a:ext cx="152400" cy="11582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2" name="object 2162"/>
          <p:cNvSpPr/>
          <p:nvPr/>
        </p:nvSpPr>
        <p:spPr>
          <a:xfrm>
            <a:off x="8351519" y="3246627"/>
            <a:ext cx="234696" cy="14173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3" name="object 2163"/>
          <p:cNvSpPr/>
          <p:nvPr/>
        </p:nvSpPr>
        <p:spPr>
          <a:xfrm>
            <a:off x="8360664" y="2905251"/>
            <a:ext cx="216407" cy="27584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4" name="object 2164"/>
          <p:cNvSpPr/>
          <p:nvPr/>
        </p:nvSpPr>
        <p:spPr>
          <a:xfrm>
            <a:off x="8686800" y="3310635"/>
            <a:ext cx="76200" cy="55244"/>
          </a:xfrm>
          <a:custGeom>
            <a:avLst/>
            <a:gdLst/>
            <a:ahLst/>
            <a:cxnLst/>
            <a:rect l="l" t="t" r="r" b="b"/>
            <a:pathLst>
              <a:path w="76200" h="55245">
                <a:moveTo>
                  <a:pt x="64007" y="0"/>
                </a:moveTo>
                <a:lnTo>
                  <a:pt x="0" y="0"/>
                </a:lnTo>
                <a:lnTo>
                  <a:pt x="12192" y="54863"/>
                </a:lnTo>
                <a:lnTo>
                  <a:pt x="76200" y="54863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5" name="object 2165"/>
          <p:cNvSpPr/>
          <p:nvPr/>
        </p:nvSpPr>
        <p:spPr>
          <a:xfrm>
            <a:off x="8698992" y="3365500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6" name="object 2166"/>
          <p:cNvSpPr/>
          <p:nvPr/>
        </p:nvSpPr>
        <p:spPr>
          <a:xfrm>
            <a:off x="8680704" y="3264915"/>
            <a:ext cx="70485" cy="45720"/>
          </a:xfrm>
          <a:custGeom>
            <a:avLst/>
            <a:gdLst/>
            <a:ahLst/>
            <a:cxnLst/>
            <a:rect l="l" t="t" r="r" b="b"/>
            <a:pathLst>
              <a:path w="70484" h="45720">
                <a:moveTo>
                  <a:pt x="64007" y="0"/>
                </a:moveTo>
                <a:lnTo>
                  <a:pt x="0" y="0"/>
                </a:lnTo>
                <a:lnTo>
                  <a:pt x="6096" y="45720"/>
                </a:lnTo>
                <a:lnTo>
                  <a:pt x="70103" y="45720"/>
                </a:lnTo>
                <a:lnTo>
                  <a:pt x="64007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7" name="object 2167"/>
          <p:cNvSpPr/>
          <p:nvPr/>
        </p:nvSpPr>
        <p:spPr>
          <a:xfrm>
            <a:off x="8686800" y="331063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8" name="object 2168"/>
          <p:cNvSpPr/>
          <p:nvPr/>
        </p:nvSpPr>
        <p:spPr>
          <a:xfrm>
            <a:off x="8677656" y="3219195"/>
            <a:ext cx="67310" cy="45720"/>
          </a:xfrm>
          <a:custGeom>
            <a:avLst/>
            <a:gdLst/>
            <a:ahLst/>
            <a:cxnLst/>
            <a:rect l="l" t="t" r="r" b="b"/>
            <a:pathLst>
              <a:path w="67309" h="45720">
                <a:moveTo>
                  <a:pt x="64008" y="0"/>
                </a:moveTo>
                <a:lnTo>
                  <a:pt x="0" y="0"/>
                </a:lnTo>
                <a:lnTo>
                  <a:pt x="3048" y="45719"/>
                </a:lnTo>
                <a:lnTo>
                  <a:pt x="67055" y="45719"/>
                </a:lnTo>
                <a:lnTo>
                  <a:pt x="64008" y="0"/>
                </a:lnTo>
                <a:close/>
              </a:path>
            </a:pathLst>
          </a:custGeom>
          <a:solidFill>
            <a:srgbClr val="1A0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9" name="object 2169"/>
          <p:cNvSpPr/>
          <p:nvPr/>
        </p:nvSpPr>
        <p:spPr>
          <a:xfrm>
            <a:off x="8680704" y="3264915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0" name="object 2170"/>
          <p:cNvSpPr/>
          <p:nvPr/>
        </p:nvSpPr>
        <p:spPr>
          <a:xfrm>
            <a:off x="8709659" y="2728467"/>
            <a:ext cx="0" cy="492759"/>
          </a:xfrm>
          <a:custGeom>
            <a:avLst/>
            <a:gdLst/>
            <a:ahLst/>
            <a:cxnLst/>
            <a:rect l="l" t="t" r="r" b="b"/>
            <a:pathLst>
              <a:path h="492760">
                <a:moveTo>
                  <a:pt x="0" y="0"/>
                </a:moveTo>
                <a:lnTo>
                  <a:pt x="0" y="492251"/>
                </a:lnTo>
              </a:path>
            </a:pathLst>
          </a:custGeom>
          <a:ln w="64007">
            <a:solidFill>
              <a:srgbClr val="1A0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1" name="object 2171"/>
          <p:cNvSpPr/>
          <p:nvPr/>
        </p:nvSpPr>
        <p:spPr>
          <a:xfrm>
            <a:off x="8433816" y="2370327"/>
            <a:ext cx="307848" cy="359663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2" name="object 2172"/>
          <p:cNvSpPr/>
          <p:nvPr/>
        </p:nvSpPr>
        <p:spPr>
          <a:xfrm>
            <a:off x="2069592" y="2024379"/>
            <a:ext cx="569976" cy="134112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3" name="object 2173"/>
          <p:cNvSpPr/>
          <p:nvPr/>
        </p:nvSpPr>
        <p:spPr>
          <a:xfrm>
            <a:off x="2679192" y="2371851"/>
            <a:ext cx="344424" cy="99364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4" name="object 2174"/>
          <p:cNvSpPr/>
          <p:nvPr/>
        </p:nvSpPr>
        <p:spPr>
          <a:xfrm>
            <a:off x="3044951" y="2371851"/>
            <a:ext cx="505968" cy="101498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5" name="object 2175"/>
          <p:cNvSpPr/>
          <p:nvPr/>
        </p:nvSpPr>
        <p:spPr>
          <a:xfrm>
            <a:off x="3633215" y="2371851"/>
            <a:ext cx="463296" cy="99364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6" name="object 2176"/>
          <p:cNvSpPr/>
          <p:nvPr/>
        </p:nvSpPr>
        <p:spPr>
          <a:xfrm>
            <a:off x="4166615" y="2371851"/>
            <a:ext cx="469392" cy="101498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7" name="object 2177"/>
          <p:cNvSpPr/>
          <p:nvPr/>
        </p:nvSpPr>
        <p:spPr>
          <a:xfrm>
            <a:off x="4715255" y="2371851"/>
            <a:ext cx="484632" cy="136245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8" name="object 2178"/>
          <p:cNvSpPr/>
          <p:nvPr/>
        </p:nvSpPr>
        <p:spPr>
          <a:xfrm>
            <a:off x="5260847" y="2371851"/>
            <a:ext cx="505967" cy="101498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9" name="object 2179"/>
          <p:cNvSpPr/>
          <p:nvPr/>
        </p:nvSpPr>
        <p:spPr>
          <a:xfrm>
            <a:off x="5846064" y="2371851"/>
            <a:ext cx="347472" cy="99364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0" name="object 2180"/>
          <p:cNvSpPr/>
          <p:nvPr/>
        </p:nvSpPr>
        <p:spPr>
          <a:xfrm>
            <a:off x="6214871" y="2371851"/>
            <a:ext cx="509016" cy="101498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1" name="object 2181"/>
          <p:cNvSpPr/>
          <p:nvPr/>
        </p:nvSpPr>
        <p:spPr>
          <a:xfrm>
            <a:off x="6800088" y="2371851"/>
            <a:ext cx="466343" cy="99364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2" name="object 2182"/>
          <p:cNvSpPr/>
          <p:nvPr/>
        </p:nvSpPr>
        <p:spPr>
          <a:xfrm>
            <a:off x="7345680" y="2371851"/>
            <a:ext cx="509016" cy="101498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3" name="object 2183"/>
          <p:cNvSpPr/>
          <p:nvPr/>
        </p:nvSpPr>
        <p:spPr>
          <a:xfrm>
            <a:off x="7936992" y="2024379"/>
            <a:ext cx="167639" cy="25298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4" name="object 2184"/>
          <p:cNvSpPr/>
          <p:nvPr/>
        </p:nvSpPr>
        <p:spPr>
          <a:xfrm>
            <a:off x="7936992" y="2393188"/>
            <a:ext cx="167639" cy="97231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5" name="object 2185"/>
          <p:cNvSpPr/>
          <p:nvPr/>
        </p:nvSpPr>
        <p:spPr>
          <a:xfrm>
            <a:off x="8193023" y="2371851"/>
            <a:ext cx="505968" cy="1014984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6" name="object 2186"/>
          <p:cNvSpPr txBox="1">
            <a:spLocks noGrp="1"/>
          </p:cNvSpPr>
          <p:nvPr>
            <p:ph type="title"/>
          </p:nvPr>
        </p:nvSpPr>
        <p:spPr>
          <a:xfrm>
            <a:off x="1294891" y="652272"/>
            <a:ext cx="809180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4039" marR="5080" indent="-1831975">
              <a:lnSpc>
                <a:spcPct val="100000"/>
              </a:lnSpc>
              <a:spcBef>
                <a:spcPts val="105"/>
              </a:spcBef>
            </a:pPr>
            <a:r>
              <a:rPr sz="3400" dirty="0">
                <a:solidFill>
                  <a:srgbClr val="00FF00"/>
                </a:solidFill>
              </a:rPr>
              <a:t>10. </a:t>
            </a:r>
            <a:r>
              <a:rPr sz="3400" spc="-10" dirty="0">
                <a:solidFill>
                  <a:srgbClr val="00FF00"/>
                </a:solidFill>
              </a:rPr>
              <a:t>LEY </a:t>
            </a:r>
            <a:r>
              <a:rPr sz="3400" dirty="0">
                <a:solidFill>
                  <a:srgbClr val="00FF00"/>
                </a:solidFill>
              </a:rPr>
              <a:t>N° </a:t>
            </a:r>
            <a:r>
              <a:rPr sz="3400" spc="-5" dirty="0">
                <a:solidFill>
                  <a:srgbClr val="00FF00"/>
                </a:solidFill>
              </a:rPr>
              <a:t>27806 </a:t>
            </a:r>
            <a:r>
              <a:rPr sz="3400" spc="-10" dirty="0">
                <a:solidFill>
                  <a:srgbClr val="00FF00"/>
                </a:solidFill>
              </a:rPr>
              <a:t>D.S.N° 043-2003-PCM/  </a:t>
            </a:r>
            <a:r>
              <a:rPr sz="3400" spc="-5" dirty="0">
                <a:solidFill>
                  <a:srgbClr val="00FF00"/>
                </a:solidFill>
              </a:rPr>
              <a:t>D.S.N°</a:t>
            </a:r>
            <a:r>
              <a:rPr sz="3400" spc="-20" dirty="0">
                <a:solidFill>
                  <a:srgbClr val="00FF00"/>
                </a:solidFill>
              </a:rPr>
              <a:t> </a:t>
            </a:r>
            <a:r>
              <a:rPr sz="3400" spc="-10" dirty="0">
                <a:solidFill>
                  <a:srgbClr val="00FF00"/>
                </a:solidFill>
              </a:rPr>
              <a:t>063-2010-PCM</a:t>
            </a:r>
            <a:endParaRPr sz="3400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9668" y="657485"/>
            <a:ext cx="7853045" cy="78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0" spc="-5" dirty="0">
                <a:solidFill>
                  <a:srgbClr val="FFFF00"/>
                </a:solidFill>
                <a:latin typeface="Arial"/>
                <a:cs typeface="Arial"/>
              </a:rPr>
              <a:t>GRACIAS por su</a:t>
            </a:r>
            <a:r>
              <a:rPr sz="50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5000" spc="-5" dirty="0">
                <a:solidFill>
                  <a:srgbClr val="FFFF00"/>
                </a:solidFill>
                <a:latin typeface="Arial"/>
                <a:cs typeface="Arial"/>
              </a:rPr>
              <a:t>atención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65300" y="2330450"/>
            <a:ext cx="7086600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Ponente</a:t>
            </a:r>
            <a:endParaRPr lang="en-US" sz="2800" b="1" dirty="0" smtClean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jorgeluismayorsanchez@gmail.com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b="1" dirty="0" smtClean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JORGE LUIS MAYOR SANCHEZ</a:t>
            </a:r>
            <a:endParaRPr lang="es-PE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4688" y="2030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486400" y="1984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19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19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19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19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29071" y="2054860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2"/>
                </a:lnTo>
                <a:lnTo>
                  <a:pt x="573024" y="289560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510784" y="200913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19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19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19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1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19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16879" y="2042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498591" y="1996948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19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6"/>
                </a:lnTo>
                <a:lnTo>
                  <a:pt x="12192" y="554736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19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19">
                <a:moveTo>
                  <a:pt x="316992" y="60960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19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32103" y="1708911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32103" y="1742439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504688" y="3173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486400" y="3127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529071" y="3197860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2"/>
                </a:lnTo>
                <a:lnTo>
                  <a:pt x="573024" y="289560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510784" y="315213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1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516879" y="3185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98591" y="3139948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6"/>
                </a:lnTo>
                <a:lnTo>
                  <a:pt x="12192" y="554736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60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504688" y="42402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486400" y="41945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529071" y="426465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9559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510784" y="4218940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516879" y="42524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498591" y="4206747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2" y="637032"/>
                </a:lnTo>
                <a:lnTo>
                  <a:pt x="301752" y="554735"/>
                </a:lnTo>
                <a:lnTo>
                  <a:pt x="12192" y="554735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2"/>
                </a:lnTo>
                <a:lnTo>
                  <a:pt x="319208" y="637032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60"/>
                </a:moveTo>
                <a:lnTo>
                  <a:pt x="316992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6992" y="542544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9184" y="137159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504688" y="51546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486400" y="51089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529071" y="517905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9559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510784" y="5133340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516879" y="51668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1"/>
                </a:lnTo>
                <a:lnTo>
                  <a:pt x="573024" y="286511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498591" y="5121147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2" y="637032"/>
                </a:lnTo>
                <a:lnTo>
                  <a:pt x="301752" y="554735"/>
                </a:lnTo>
                <a:lnTo>
                  <a:pt x="12192" y="554735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2"/>
                </a:lnTo>
                <a:lnTo>
                  <a:pt x="319208" y="637032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59"/>
                </a:moveTo>
                <a:lnTo>
                  <a:pt x="316992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6992" y="542544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9184" y="137159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59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774191" y="347979"/>
          <a:ext cx="9143365" cy="6857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1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900" dirty="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</a:pPr>
                      <a:r>
                        <a:rPr sz="36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SIAF </a:t>
                      </a:r>
                      <a:r>
                        <a:rPr sz="3600" b="1" spc="-5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para </a:t>
                      </a:r>
                      <a:r>
                        <a:rPr sz="3600" b="1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los Gobiernos</a:t>
                      </a:r>
                      <a:r>
                        <a:rPr sz="3600" b="1" spc="-2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36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Locales:</a:t>
                      </a:r>
                      <a:endParaRPr sz="36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5437505" marR="1396365" indent="-5352415">
                        <a:lnSpc>
                          <a:spcPct val="109600"/>
                        </a:lnSpc>
                        <a:tabLst>
                          <a:tab pos="5437505" algn="l"/>
                        </a:tabLst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Módulo</a:t>
                      </a:r>
                      <a:r>
                        <a:rPr sz="2300" b="1" spc="-2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FORMULACIÓN	</a:t>
                      </a:r>
                      <a:r>
                        <a:rPr sz="3450" b="1" baseline="-603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Etapa </a:t>
                      </a:r>
                      <a:r>
                        <a:rPr sz="3450" b="1" spc="-15" baseline="-603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previa </a:t>
                      </a:r>
                      <a:r>
                        <a:rPr sz="3450" b="1" baseline="-603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3450" b="1" spc="-120" baseline="-603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3450" b="1" baseline="-603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 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Ejecución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90805" marR="71120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Módulo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6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MODIFICACIONES  PRESUPUESTALES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8485" marR="628650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Ajustar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techos / 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previsión </a:t>
                      </a:r>
                      <a:r>
                        <a:rPr sz="23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ingresos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201295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90805" marR="157353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Módulo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10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EJECUCIÓN  PRESUPUESTAL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6900" marR="80962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Ciclo 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del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gasto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300" b="1" spc="-1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del 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ingreso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90805" marR="570865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Módulo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10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CONTABILIZACIÓN  DE</a:t>
                      </a:r>
                      <a:r>
                        <a:rPr sz="2300" b="1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OPERACIONES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3575" marR="704215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Elaboración </a:t>
                      </a:r>
                      <a:r>
                        <a:rPr sz="23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Estados</a:t>
                      </a:r>
                      <a:r>
                        <a:rPr sz="23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Financieros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T w="28575">
                      <a:solidFill>
                        <a:srgbClr val="FB0027"/>
                      </a:solidFill>
                      <a:prstDash val="solid"/>
                    </a:lnT>
                    <a:lnB w="28575">
                      <a:solidFill>
                        <a:srgbClr val="FB00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1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300" b="1" spc="-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Módulo </a:t>
                      </a:r>
                      <a:r>
                        <a:rPr sz="2300" b="1" spc="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2300" b="1" spc="-35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F9FC00"/>
                          </a:solidFill>
                          <a:latin typeface="Arial"/>
                          <a:cs typeface="Arial"/>
                        </a:rPr>
                        <a:t>Recaudación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T w="28575">
                      <a:solidFill>
                        <a:srgbClr val="FB002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27380" marR="450215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Por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impuestos</a:t>
                      </a:r>
                      <a:r>
                        <a:rPr sz="23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predial, 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arbitrios y</a:t>
                      </a:r>
                      <a:r>
                        <a:rPr sz="23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otros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T w="28575">
                      <a:solidFill>
                        <a:srgbClr val="FB002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5504688" y="6221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486400" y="6175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3"/>
                </a:lnTo>
                <a:lnTo>
                  <a:pt x="36575" y="530353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529071" y="624585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9559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510784" y="6200140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9"/>
                </a:lnTo>
                <a:lnTo>
                  <a:pt x="24383" y="124969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8"/>
                </a:lnTo>
                <a:lnTo>
                  <a:pt x="349402" y="94488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8"/>
                </a:moveTo>
                <a:lnTo>
                  <a:pt x="329183" y="94488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8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5516879" y="6233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1"/>
                </a:lnTo>
                <a:lnTo>
                  <a:pt x="573024" y="286511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498591" y="6187947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1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5"/>
                </a:lnTo>
                <a:lnTo>
                  <a:pt x="12192" y="554735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59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3"/>
                </a:lnTo>
                <a:lnTo>
                  <a:pt x="329184" y="573023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1"/>
                </a:lnTo>
                <a:lnTo>
                  <a:pt x="329184" y="137161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59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3"/>
                </a:lnTo>
                <a:lnTo>
                  <a:pt x="349402" y="573023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35500" y="1133855"/>
            <a:ext cx="1426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66FF33"/>
                </a:solidFill>
                <a:latin typeface="Arial"/>
                <a:cs typeface="Arial"/>
              </a:rPr>
              <a:t>M</a:t>
            </a:r>
            <a:r>
              <a:rPr sz="2400" spc="-60" dirty="0">
                <a:solidFill>
                  <a:srgbClr val="66FF33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66FF33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IO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8060" y="1717242"/>
            <a:ext cx="5604510" cy="47866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81965" indent="-469900">
              <a:lnSpc>
                <a:spcPct val="100000"/>
              </a:lnSpc>
              <a:spcBef>
                <a:spcPts val="675"/>
              </a:spcBef>
              <a:buClr>
                <a:srgbClr val="CC0000"/>
              </a:buClr>
              <a:buAutoNum type="arabicPeriod"/>
              <a:tabLst>
                <a:tab pos="481965" algn="l"/>
                <a:tab pos="482600" algn="l"/>
              </a:tabLst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Administración Financiera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Estado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/>
              <a:tabLst>
                <a:tab pos="481965" algn="l"/>
                <a:tab pos="482600" algn="l"/>
              </a:tabLst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Marco Macroeconómico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Multianual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Nacional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Planificación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Nacional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Inversión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de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endParaRPr sz="1600" dirty="0">
              <a:latin typeface="Arial"/>
              <a:cs typeface="Arial"/>
            </a:endParaRPr>
          </a:p>
          <a:p>
            <a:pPr marL="1100455" marR="5080" indent="-173990">
              <a:lnSpc>
                <a:spcPct val="130000"/>
              </a:lnSpc>
              <a:spcBef>
                <a:spcPts val="2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-Programación y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Formulación Presupuestaria  Modelo Tradicional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Presupuesto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Resultados</a:t>
            </a:r>
            <a:endParaRPr sz="16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-Presupuesto de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Apertura</a:t>
            </a:r>
            <a:endParaRPr sz="16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-Ejecución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Presupuestaria</a:t>
            </a:r>
            <a:endParaRPr sz="16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-Evaluación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 startAt="6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de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Tesorería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AutoNum type="arabicPeriod" startAt="6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de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Endeudamiento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 startAt="6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Sistema de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Contabilidad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75"/>
              </a:spcBef>
              <a:buClr>
                <a:srgbClr val="CC0000"/>
              </a:buClr>
              <a:buAutoNum type="arabicPeriod" startAt="6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Presupuesto y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Control</a:t>
            </a:r>
            <a:endParaRPr sz="16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580"/>
              </a:spcBef>
              <a:buClr>
                <a:srgbClr val="CC0000"/>
              </a:buClr>
              <a:buAutoNum type="arabicPeriod" startAt="6"/>
              <a:tabLst>
                <a:tab pos="481965" algn="l"/>
                <a:tab pos="4826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Transparencia y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6916" y="6626352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46504" y="2697988"/>
            <a:ext cx="7272655" cy="1661160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236980" marR="1231265" indent="1209675">
              <a:lnSpc>
                <a:spcPct val="100000"/>
              </a:lnSpc>
              <a:spcBef>
                <a:spcPts val="365"/>
              </a:spcBef>
            </a:pP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2. </a:t>
            </a:r>
            <a:r>
              <a:rPr sz="3400" b="1" dirty="0">
                <a:solidFill>
                  <a:srgbClr val="66FF33"/>
                </a:solidFill>
                <a:latin typeface="Verdana"/>
                <a:cs typeface="Verdana"/>
              </a:rPr>
              <a:t>MARCO  </a:t>
            </a:r>
            <a:r>
              <a:rPr sz="3400" b="1" spc="10" dirty="0">
                <a:solidFill>
                  <a:srgbClr val="66FF33"/>
                </a:solidFill>
                <a:latin typeface="Verdana"/>
                <a:cs typeface="Verdana"/>
              </a:rPr>
              <a:t>M</a:t>
            </a:r>
            <a:r>
              <a:rPr sz="3400" b="1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3400" b="1" spc="5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3400" b="1" spc="-20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3400" b="1" spc="5" dirty="0">
                <a:solidFill>
                  <a:srgbClr val="66FF33"/>
                </a:solidFill>
                <a:latin typeface="Verdana"/>
                <a:cs typeface="Verdana"/>
              </a:rPr>
              <a:t>OE</a:t>
            </a:r>
            <a:r>
              <a:rPr sz="3400" b="1" spc="-15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3400" b="1" spc="5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3400" b="1" spc="-30" dirty="0">
                <a:solidFill>
                  <a:srgbClr val="66FF33"/>
                </a:solidFill>
                <a:latin typeface="Verdana"/>
                <a:cs typeface="Verdana"/>
              </a:rPr>
              <a:t>N</a:t>
            </a:r>
            <a:r>
              <a:rPr sz="3400" b="1" spc="5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3400" b="1" spc="-10" dirty="0">
                <a:solidFill>
                  <a:srgbClr val="66FF33"/>
                </a:solidFill>
                <a:latin typeface="Verdana"/>
                <a:cs typeface="Verdana"/>
              </a:rPr>
              <a:t>MI</a:t>
            </a:r>
            <a:r>
              <a:rPr sz="3400" b="1" spc="5" dirty="0">
                <a:solidFill>
                  <a:srgbClr val="66FF33"/>
                </a:solidFill>
                <a:latin typeface="Verdana"/>
                <a:cs typeface="Verdana"/>
              </a:rPr>
              <a:t>CO</a:t>
            </a:r>
            <a:endParaRPr sz="3400" dirty="0">
              <a:latin typeface="Verdana"/>
              <a:cs typeface="Verdana"/>
            </a:endParaRPr>
          </a:p>
          <a:p>
            <a:pPr marL="2023745">
              <a:lnSpc>
                <a:spcPct val="100000"/>
              </a:lnSpc>
            </a:pP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MULTIANUAL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371091" y="1609343"/>
            <a:ext cx="7950200" cy="50025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502920" marR="140335" indent="-469900" algn="just">
              <a:lnSpc>
                <a:spcPct val="90000"/>
              </a:lnSpc>
              <a:spcBef>
                <a:spcPts val="320"/>
              </a:spcBef>
              <a:buClr>
                <a:srgbClr val="CC0000"/>
              </a:buClr>
              <a:buFont typeface="Wingdings"/>
              <a:buChar char=""/>
              <a:tabLst>
                <a:tab pos="503555" algn="l"/>
              </a:tabLst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Prudencia y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Transparencia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(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272455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), </a:t>
            </a:r>
            <a:r>
              <a:rPr sz="1900" b="1" dirty="0">
                <a:solidFill>
                  <a:srgbClr val="FFFF00"/>
                </a:solidFill>
                <a:latin typeface="Arial"/>
                <a:cs typeface="Arial"/>
              </a:rPr>
              <a:t>establecer  </a:t>
            </a:r>
            <a:r>
              <a:rPr sz="1900" b="1" spc="-10" dirty="0">
                <a:solidFill>
                  <a:srgbClr val="FFFF00"/>
                </a:solidFill>
                <a:latin typeface="Arial"/>
                <a:cs typeface="Arial"/>
              </a:rPr>
              <a:t>los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lineamientos para una </a:t>
            </a:r>
            <a:r>
              <a:rPr sz="1900" b="1" spc="-10" dirty="0">
                <a:solidFill>
                  <a:srgbClr val="FFFF00"/>
                </a:solidFill>
                <a:latin typeface="Arial"/>
                <a:cs typeface="Arial"/>
              </a:rPr>
              <a:t>mejor </a:t>
            </a:r>
            <a:r>
              <a:rPr sz="1900" b="1" dirty="0">
                <a:solidFill>
                  <a:srgbClr val="FFFF00"/>
                </a:solidFill>
                <a:latin typeface="Arial"/>
                <a:cs typeface="Arial"/>
              </a:rPr>
              <a:t>gestión </a:t>
            </a:r>
            <a:r>
              <a:rPr sz="1900" b="1" spc="-10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900" b="1" dirty="0">
                <a:solidFill>
                  <a:srgbClr val="FFFF00"/>
                </a:solidFill>
                <a:latin typeface="Arial"/>
                <a:cs typeface="Arial"/>
              </a:rPr>
              <a:t>las finanzas 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públicas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, así como crear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fondo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estabilización</a:t>
            </a:r>
            <a:r>
              <a:rPr sz="19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fiscal.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C0000"/>
              </a:buClr>
              <a:buFont typeface="Wingdings"/>
              <a:buChar char=""/>
            </a:pPr>
            <a:endParaRPr sz="3000" dirty="0">
              <a:latin typeface="Times New Roman"/>
              <a:cs typeface="Times New Roman"/>
            </a:endParaRPr>
          </a:p>
          <a:p>
            <a:pPr marL="502920" marR="139700" indent="-469900" algn="just">
              <a:lnSpc>
                <a:spcPts val="2039"/>
              </a:lnSpc>
              <a:spcBef>
                <a:spcPts val="5"/>
              </a:spcBef>
              <a:buClr>
                <a:srgbClr val="CC0000"/>
              </a:buClr>
              <a:buFont typeface="Wingdings"/>
              <a:buChar char=""/>
              <a:tabLst>
                <a:tab pos="503555" algn="l"/>
              </a:tabLst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documento elaborado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conformidad a la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272455, 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forma anual para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período </a:t>
            </a:r>
            <a:r>
              <a:rPr sz="1900" b="1" spc="5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tres </a:t>
            </a:r>
            <a:r>
              <a:rPr sz="1900" b="1" dirty="0">
                <a:solidFill>
                  <a:srgbClr val="FFFF00"/>
                </a:solidFill>
                <a:latin typeface="Arial"/>
                <a:cs typeface="Arial"/>
              </a:rPr>
              <a:t>años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año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para que  se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elaborando el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presupuesto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los dos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1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siguientes.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CC0000"/>
              </a:buClr>
              <a:buFont typeface="Wingdings"/>
              <a:buChar char=""/>
            </a:pPr>
            <a:endParaRPr sz="2950" dirty="0">
              <a:latin typeface="Times New Roman"/>
              <a:cs typeface="Times New Roman"/>
            </a:endParaRPr>
          </a:p>
          <a:p>
            <a:pPr marL="502920" marR="139700" indent="-469900" algn="just">
              <a:lnSpc>
                <a:spcPct val="89700"/>
              </a:lnSpc>
              <a:spcBef>
                <a:spcPts val="5"/>
              </a:spcBef>
              <a:buClr>
                <a:srgbClr val="CC0000"/>
              </a:buClr>
              <a:buFont typeface="Wingdings"/>
              <a:buChar char=""/>
              <a:tabLst>
                <a:tab pos="503555" algn="l"/>
              </a:tabLst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Contiene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conjunto </a:t>
            </a:r>
            <a:r>
              <a:rPr sz="19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medidas </a:t>
            </a:r>
            <a:r>
              <a:rPr sz="1900" b="1" spc="-10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00"/>
                </a:solidFill>
                <a:latin typeface="Arial"/>
                <a:cs typeface="Arial"/>
              </a:rPr>
              <a:t>política económica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 especialmente vinculadas a la estabilidad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macroeconómica,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la  consolidación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institucional,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la transparencia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acciones 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públicas,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así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como la promoción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inversión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privada y la  racionalización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gasto.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CC0000"/>
              </a:buClr>
              <a:buFont typeface="Wingdings"/>
              <a:buChar char=""/>
            </a:pPr>
            <a:endParaRPr sz="3000" dirty="0">
              <a:latin typeface="Times New Roman"/>
              <a:cs typeface="Times New Roman"/>
            </a:endParaRPr>
          </a:p>
          <a:p>
            <a:pPr marL="502920" marR="139700" indent="-469900">
              <a:lnSpc>
                <a:spcPts val="2039"/>
              </a:lnSpc>
              <a:spcBef>
                <a:spcPts val="5"/>
              </a:spcBef>
              <a:buClr>
                <a:srgbClr val="CC0000"/>
              </a:buClr>
              <a:buFont typeface="Wingdings"/>
              <a:buChar char=""/>
              <a:tabLst>
                <a:tab pos="502920" algn="l"/>
                <a:tab pos="503555" algn="l"/>
                <a:tab pos="1579245" algn="l"/>
                <a:tab pos="2465705" algn="l"/>
                <a:tab pos="2962275" algn="l"/>
                <a:tab pos="4040504" algn="l"/>
                <a:tab pos="5420995" algn="l"/>
                <a:tab pos="6054725" algn="l"/>
                <a:tab pos="7517130" algn="l"/>
              </a:tabLst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Sirve como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guía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distintos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agentes económicos  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00" b="1" spc="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nfo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eci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0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ts val="2010"/>
              </a:lnSpc>
              <a:tabLst>
                <a:tab pos="502920" algn="l"/>
                <a:tab pos="7936865" algn="l"/>
              </a:tabLst>
            </a:pPr>
            <a:r>
              <a:rPr sz="1900" b="1" strike="sngStrike" spc="-5" dirty="0">
                <a:solidFill>
                  <a:srgbClr val="FFFFFF"/>
                </a:solidFill>
                <a:latin typeface="Arial"/>
                <a:cs typeface="Arial"/>
              </a:rPr>
              <a:t> 	consumo, </a:t>
            </a:r>
            <a:r>
              <a:rPr sz="1900" b="1" strike="sngStrike" dirty="0">
                <a:solidFill>
                  <a:srgbClr val="FFFFFF"/>
                </a:solidFill>
                <a:latin typeface="Arial"/>
                <a:cs typeface="Arial"/>
              </a:rPr>
              <a:t>ahorro </a:t>
            </a:r>
            <a:r>
              <a:rPr sz="1900" b="1" strike="sngStrike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00" b="1" strike="sngStrike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trike="sngStrike" spc="-5" dirty="0">
                <a:solidFill>
                  <a:srgbClr val="FFFFFF"/>
                </a:solidFill>
                <a:latin typeface="Arial"/>
                <a:cs typeface="Arial"/>
              </a:rPr>
              <a:t>inversión.	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03979" y="749808"/>
            <a:ext cx="2667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66FF33"/>
                </a:solidFill>
                <a:latin typeface="Arial"/>
                <a:cs typeface="Arial"/>
              </a:rPr>
              <a:t>DEFINICION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914400" cy="109855"/>
          </a:xfrm>
          <a:custGeom>
            <a:avLst/>
            <a:gdLst/>
            <a:ahLst/>
            <a:cxnLst/>
            <a:rect l="l" t="t" r="r" b="b"/>
            <a:pathLst>
              <a:path w="914400" h="109855">
                <a:moveTo>
                  <a:pt x="0" y="109727"/>
                </a:moveTo>
                <a:lnTo>
                  <a:pt x="914400" y="109727"/>
                </a:lnTo>
                <a:lnTo>
                  <a:pt x="91440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470392" y="1643379"/>
            <a:ext cx="871855" cy="0"/>
          </a:xfrm>
          <a:custGeom>
            <a:avLst/>
            <a:gdLst/>
            <a:ahLst/>
            <a:cxnLst/>
            <a:rect l="l" t="t" r="r" b="b"/>
            <a:pathLst>
              <a:path w="871854">
                <a:moveTo>
                  <a:pt x="0" y="0"/>
                </a:moveTo>
                <a:lnTo>
                  <a:pt x="871727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1643379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98192" y="1509267"/>
            <a:ext cx="6172200" cy="1353820"/>
          </a:xfrm>
          <a:custGeom>
            <a:avLst/>
            <a:gdLst/>
            <a:ahLst/>
            <a:cxnLst/>
            <a:rect l="l" t="t" r="r" b="b"/>
            <a:pathLst>
              <a:path w="6172200" h="1353820">
                <a:moveTo>
                  <a:pt x="0" y="1353312"/>
                </a:moveTo>
                <a:lnTo>
                  <a:pt x="6172200" y="1353312"/>
                </a:lnTo>
                <a:lnTo>
                  <a:pt x="6172200" y="0"/>
                </a:lnTo>
                <a:lnTo>
                  <a:pt x="0" y="0"/>
                </a:lnTo>
                <a:lnTo>
                  <a:pt x="0" y="1353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98192" y="1509267"/>
            <a:ext cx="6172200" cy="1353820"/>
          </a:xfrm>
          <a:custGeom>
            <a:avLst/>
            <a:gdLst/>
            <a:ahLst/>
            <a:cxnLst/>
            <a:rect l="l" t="t" r="r" b="b"/>
            <a:pathLst>
              <a:path w="6172200" h="1353820">
                <a:moveTo>
                  <a:pt x="0" y="0"/>
                </a:moveTo>
                <a:lnTo>
                  <a:pt x="0" y="1353312"/>
                </a:lnTo>
                <a:lnTo>
                  <a:pt x="6172200" y="1353312"/>
                </a:lnTo>
                <a:lnTo>
                  <a:pt x="61722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26590" y="2975355"/>
            <a:ext cx="8839200" cy="4038600"/>
          </a:xfrm>
          <a:custGeom>
            <a:avLst/>
            <a:gdLst/>
            <a:ahLst/>
            <a:cxnLst/>
            <a:rect l="l" t="t" r="r" b="b"/>
            <a:pathLst>
              <a:path w="8839200" h="4038600">
                <a:moveTo>
                  <a:pt x="0" y="4038600"/>
                </a:moveTo>
                <a:lnTo>
                  <a:pt x="8839200" y="4038600"/>
                </a:lnTo>
                <a:lnTo>
                  <a:pt x="8839200" y="0"/>
                </a:lnTo>
                <a:lnTo>
                  <a:pt x="0" y="0"/>
                </a:lnTo>
                <a:lnTo>
                  <a:pt x="0" y="403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523744" y="1993392"/>
            <a:ext cx="2833370" cy="7391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469265" indent="-469900">
              <a:lnSpc>
                <a:spcPct val="100000"/>
              </a:lnSpc>
              <a:spcBef>
                <a:spcPts val="745"/>
              </a:spcBef>
              <a:buClr>
                <a:srgbClr val="CC0000"/>
              </a:buClr>
              <a:buFont typeface="Wingdings"/>
              <a:buChar char=""/>
              <a:tabLst>
                <a:tab pos="469265" algn="l"/>
                <a:tab pos="469900" algn="l"/>
              </a:tabLst>
            </a:pPr>
            <a:r>
              <a:rPr sz="1800" b="1" dirty="0">
                <a:solidFill>
                  <a:srgbClr val="000099"/>
                </a:solidFill>
                <a:latin typeface="Arial"/>
                <a:cs typeface="Arial"/>
              </a:rPr>
              <a:t>Sectores</a:t>
            </a:r>
            <a:r>
              <a:rPr sz="1800" b="1" spc="-5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Productivos</a:t>
            </a:r>
            <a:endParaRPr sz="1800" dirty="0">
              <a:latin typeface="Arial"/>
              <a:cs typeface="Arial"/>
            </a:endParaRPr>
          </a:p>
          <a:p>
            <a:pPr marL="469265" indent="-469900">
              <a:lnSpc>
                <a:spcPct val="100000"/>
              </a:lnSpc>
              <a:spcBef>
                <a:spcPts val="650"/>
              </a:spcBef>
              <a:buClr>
                <a:srgbClr val="CC0000"/>
              </a:buClr>
              <a:buFont typeface="Wingdings"/>
              <a:buChar char=""/>
              <a:tabLst>
                <a:tab pos="469265" algn="l"/>
                <a:tab pos="469900" algn="l"/>
              </a:tabLst>
            </a:pP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SUNAT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2992" y="1661667"/>
            <a:ext cx="5599430" cy="381000"/>
          </a:xfrm>
          <a:prstGeom prst="rect">
            <a:avLst/>
          </a:prstGeom>
          <a:solidFill>
            <a:srgbClr val="CCFFCC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1800" b="1" spc="-5" dirty="0">
                <a:latin typeface="Arial"/>
                <a:cs typeface="Arial"/>
              </a:rPr>
              <a:t>INFORMACION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9991" y="3127755"/>
            <a:ext cx="3657600" cy="381000"/>
          </a:xfrm>
          <a:prstGeom prst="rect">
            <a:avLst/>
          </a:prstGeom>
          <a:solidFill>
            <a:srgbClr val="00FF99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380"/>
              </a:spcBef>
            </a:pPr>
            <a:r>
              <a:rPr sz="1800" b="1" spc="-5" dirty="0">
                <a:latin typeface="Arial"/>
                <a:cs typeface="Arial"/>
              </a:rPr>
              <a:t>CONTEXTO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INTERNACIONAL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27191" y="3127755"/>
            <a:ext cx="3657600" cy="381000"/>
          </a:xfrm>
          <a:prstGeom prst="rect">
            <a:avLst/>
          </a:prstGeom>
          <a:solidFill>
            <a:srgbClr val="FF9966"/>
          </a:solidFill>
          <a:ln w="9142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398780">
              <a:lnSpc>
                <a:spcPct val="100000"/>
              </a:lnSpc>
              <a:spcBef>
                <a:spcPts val="380"/>
              </a:spcBef>
            </a:pPr>
            <a:r>
              <a:rPr sz="1800" b="1" spc="-5" dirty="0">
                <a:latin typeface="Arial"/>
                <a:cs typeface="Arial"/>
              </a:rPr>
              <a:t>PROGRAMA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ECONOMICO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06167" y="3624579"/>
            <a:ext cx="6400800" cy="646430"/>
          </a:xfrm>
          <a:custGeom>
            <a:avLst/>
            <a:gdLst/>
            <a:ahLst/>
            <a:cxnLst/>
            <a:rect l="l" t="t" r="r" b="b"/>
            <a:pathLst>
              <a:path w="6400800" h="646429">
                <a:moveTo>
                  <a:pt x="0" y="646176"/>
                </a:moveTo>
                <a:lnTo>
                  <a:pt x="6400800" y="646176"/>
                </a:lnTo>
                <a:lnTo>
                  <a:pt x="640080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106167" y="3624579"/>
            <a:ext cx="6400800" cy="646430"/>
          </a:xfrm>
          <a:custGeom>
            <a:avLst/>
            <a:gdLst/>
            <a:ahLst/>
            <a:cxnLst/>
            <a:rect l="l" t="t" r="r" b="b"/>
            <a:pathLst>
              <a:path w="6400800" h="646429">
                <a:moveTo>
                  <a:pt x="0" y="0"/>
                </a:moveTo>
                <a:lnTo>
                  <a:pt x="0" y="646176"/>
                </a:lnTo>
                <a:lnTo>
                  <a:pt x="6400800" y="646176"/>
                </a:lnTo>
                <a:lnTo>
                  <a:pt x="64008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106167" y="4270755"/>
            <a:ext cx="6400800" cy="1524000"/>
          </a:xfrm>
          <a:custGeom>
            <a:avLst/>
            <a:gdLst/>
            <a:ahLst/>
            <a:cxnLst/>
            <a:rect l="l" t="t" r="r" b="b"/>
            <a:pathLst>
              <a:path w="6400800" h="1524000">
                <a:moveTo>
                  <a:pt x="0" y="1524000"/>
                </a:moveTo>
                <a:lnTo>
                  <a:pt x="6400800" y="1524000"/>
                </a:lnTo>
                <a:lnTo>
                  <a:pt x="6400800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06167" y="4270755"/>
            <a:ext cx="6400800" cy="1524000"/>
          </a:xfrm>
          <a:custGeom>
            <a:avLst/>
            <a:gdLst/>
            <a:ahLst/>
            <a:cxnLst/>
            <a:rect l="l" t="t" r="r" b="b"/>
            <a:pathLst>
              <a:path w="6400800" h="1524000">
                <a:moveTo>
                  <a:pt x="0" y="0"/>
                </a:moveTo>
                <a:lnTo>
                  <a:pt x="0" y="1524000"/>
                </a:lnTo>
                <a:lnTo>
                  <a:pt x="6400800" y="1524000"/>
                </a:lnTo>
                <a:lnTo>
                  <a:pt x="64008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926590" y="2975355"/>
            <a:ext cx="8839200" cy="403860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R="74295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PROYECCIONES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MACROECONOMICAS</a:t>
            </a:r>
            <a:endParaRPr sz="2000" dirty="0">
              <a:latin typeface="Arial"/>
              <a:cs typeface="Arial"/>
            </a:endParaRPr>
          </a:p>
          <a:p>
            <a:pPr marR="65405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Modelo Macroeconómico del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(MEF)</a:t>
            </a:r>
            <a:endParaRPr sz="2000" dirty="0">
              <a:latin typeface="Arial"/>
              <a:cs typeface="Arial"/>
            </a:endParaRPr>
          </a:p>
          <a:p>
            <a:pPr marL="1432560" indent="-155575">
              <a:lnSpc>
                <a:spcPct val="100000"/>
              </a:lnSpc>
              <a:spcBef>
                <a:spcPts val="1365"/>
              </a:spcBef>
              <a:buFont typeface="Arial"/>
              <a:buChar char="-"/>
              <a:tabLst>
                <a:tab pos="1432560" algn="l"/>
              </a:tabLst>
            </a:pPr>
            <a:r>
              <a:rPr sz="2000" b="1" spc="-5" dirty="0">
                <a:latin typeface="Arial"/>
                <a:cs typeface="Arial"/>
              </a:rPr>
              <a:t>Indicadores macroeconómicos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globales.</a:t>
            </a:r>
            <a:endParaRPr sz="2000" dirty="0">
              <a:latin typeface="Arial"/>
              <a:cs typeface="Arial"/>
            </a:endParaRPr>
          </a:p>
          <a:p>
            <a:pPr marL="1432560" indent="-155575">
              <a:lnSpc>
                <a:spcPct val="100000"/>
              </a:lnSpc>
              <a:buFont typeface="Arial"/>
              <a:buChar char="-"/>
              <a:tabLst>
                <a:tab pos="1432560" algn="l"/>
              </a:tabLst>
            </a:pPr>
            <a:r>
              <a:rPr sz="2000" b="1" spc="-10" dirty="0">
                <a:latin typeface="Arial"/>
                <a:cs typeface="Arial"/>
              </a:rPr>
              <a:t>PBI, </a:t>
            </a:r>
            <a:r>
              <a:rPr sz="2000" b="1" spc="-5" dirty="0">
                <a:latin typeface="Arial"/>
                <a:cs typeface="Arial"/>
              </a:rPr>
              <a:t>Oferta y demanda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global.</a:t>
            </a:r>
            <a:endParaRPr sz="2000" dirty="0">
              <a:latin typeface="Arial"/>
              <a:cs typeface="Arial"/>
            </a:endParaRPr>
          </a:p>
          <a:p>
            <a:pPr marL="1432560" indent="-155575">
              <a:lnSpc>
                <a:spcPct val="100000"/>
              </a:lnSpc>
              <a:buFont typeface="Arial"/>
              <a:buChar char="-"/>
              <a:tabLst>
                <a:tab pos="1432560" algn="l"/>
              </a:tabLst>
            </a:pPr>
            <a:r>
              <a:rPr sz="2000" b="1" spc="-5" dirty="0">
                <a:latin typeface="Arial"/>
                <a:cs typeface="Arial"/>
              </a:rPr>
              <a:t>Inflación y </a:t>
            </a:r>
            <a:r>
              <a:rPr sz="2000" b="1" dirty="0">
                <a:latin typeface="Arial"/>
                <a:cs typeface="Arial"/>
              </a:rPr>
              <a:t>Tipo </a:t>
            </a:r>
            <a:r>
              <a:rPr sz="2000" b="1" spc="-5" dirty="0">
                <a:latin typeface="Arial"/>
                <a:cs typeface="Arial"/>
              </a:rPr>
              <a:t>de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Cambio.</a:t>
            </a:r>
            <a:endParaRPr sz="2000" dirty="0">
              <a:latin typeface="Arial"/>
              <a:cs typeface="Arial"/>
            </a:endParaRPr>
          </a:p>
          <a:p>
            <a:pPr marL="1432560" indent="-155575">
              <a:lnSpc>
                <a:spcPct val="100000"/>
              </a:lnSpc>
              <a:buFont typeface="Arial"/>
              <a:buChar char="-"/>
              <a:tabLst>
                <a:tab pos="1432560" algn="l"/>
              </a:tabLst>
            </a:pPr>
            <a:r>
              <a:rPr sz="2000" b="1" spc="-5" dirty="0">
                <a:latin typeface="Arial"/>
                <a:cs typeface="Arial"/>
              </a:rPr>
              <a:t>Exportaciones, Importación y Balanza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Comercial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22792" y="3490467"/>
            <a:ext cx="609600" cy="673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622792" y="3490467"/>
            <a:ext cx="609600" cy="378460"/>
          </a:xfrm>
          <a:custGeom>
            <a:avLst/>
            <a:gdLst/>
            <a:ahLst/>
            <a:cxnLst/>
            <a:rect l="l" t="t" r="r" b="b"/>
            <a:pathLst>
              <a:path w="609600" h="378460">
                <a:moveTo>
                  <a:pt x="0" y="0"/>
                </a:moveTo>
                <a:lnTo>
                  <a:pt x="0" y="137160"/>
                </a:lnTo>
                <a:lnTo>
                  <a:pt x="66179" y="138558"/>
                </a:lnTo>
                <a:lnTo>
                  <a:pt x="130355" y="142661"/>
                </a:lnTo>
                <a:lnTo>
                  <a:pt x="192145" y="149327"/>
                </a:lnTo>
                <a:lnTo>
                  <a:pt x="251173" y="158415"/>
                </a:lnTo>
                <a:lnTo>
                  <a:pt x="307057" y="169784"/>
                </a:lnTo>
                <a:lnTo>
                  <a:pt x="359420" y="183294"/>
                </a:lnTo>
                <a:lnTo>
                  <a:pt x="407881" y="198803"/>
                </a:lnTo>
                <a:lnTo>
                  <a:pt x="452061" y="216171"/>
                </a:lnTo>
                <a:lnTo>
                  <a:pt x="491581" y="235256"/>
                </a:lnTo>
                <a:lnTo>
                  <a:pt x="526062" y="255919"/>
                </a:lnTo>
                <a:lnTo>
                  <a:pt x="578388" y="301410"/>
                </a:lnTo>
                <a:lnTo>
                  <a:pt x="606005" y="351518"/>
                </a:lnTo>
                <a:lnTo>
                  <a:pt x="609600" y="377952"/>
                </a:lnTo>
                <a:lnTo>
                  <a:pt x="609600" y="240792"/>
                </a:lnTo>
                <a:lnTo>
                  <a:pt x="595475" y="188798"/>
                </a:lnTo>
                <a:lnTo>
                  <a:pt x="555124" y="140857"/>
                </a:lnTo>
                <a:lnTo>
                  <a:pt x="491581" y="98096"/>
                </a:lnTo>
                <a:lnTo>
                  <a:pt x="452061" y="79011"/>
                </a:lnTo>
                <a:lnTo>
                  <a:pt x="407881" y="61643"/>
                </a:lnTo>
                <a:lnTo>
                  <a:pt x="359420" y="46134"/>
                </a:lnTo>
                <a:lnTo>
                  <a:pt x="307057" y="32624"/>
                </a:lnTo>
                <a:lnTo>
                  <a:pt x="251173" y="21255"/>
                </a:lnTo>
                <a:lnTo>
                  <a:pt x="192145" y="12167"/>
                </a:lnTo>
                <a:lnTo>
                  <a:pt x="130355" y="5501"/>
                </a:lnTo>
                <a:lnTo>
                  <a:pt x="66179" y="1398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622792" y="3490467"/>
            <a:ext cx="609600" cy="673735"/>
          </a:xfrm>
          <a:custGeom>
            <a:avLst/>
            <a:gdLst/>
            <a:ahLst/>
            <a:cxnLst/>
            <a:rect l="l" t="t" r="r" b="b"/>
            <a:pathLst>
              <a:path w="609600" h="673735">
                <a:moveTo>
                  <a:pt x="0" y="0"/>
                </a:moveTo>
                <a:lnTo>
                  <a:pt x="66179" y="1398"/>
                </a:lnTo>
                <a:lnTo>
                  <a:pt x="130355" y="5501"/>
                </a:lnTo>
                <a:lnTo>
                  <a:pt x="192145" y="12167"/>
                </a:lnTo>
                <a:lnTo>
                  <a:pt x="251173" y="21255"/>
                </a:lnTo>
                <a:lnTo>
                  <a:pt x="307057" y="32624"/>
                </a:lnTo>
                <a:lnTo>
                  <a:pt x="359420" y="46134"/>
                </a:lnTo>
                <a:lnTo>
                  <a:pt x="407881" y="61643"/>
                </a:lnTo>
                <a:lnTo>
                  <a:pt x="452061" y="79011"/>
                </a:lnTo>
                <a:lnTo>
                  <a:pt x="491581" y="98096"/>
                </a:lnTo>
                <a:lnTo>
                  <a:pt x="526062" y="118759"/>
                </a:lnTo>
                <a:lnTo>
                  <a:pt x="578388" y="164250"/>
                </a:lnTo>
                <a:lnTo>
                  <a:pt x="606005" y="214358"/>
                </a:lnTo>
                <a:lnTo>
                  <a:pt x="609600" y="240792"/>
                </a:lnTo>
                <a:lnTo>
                  <a:pt x="609600" y="377952"/>
                </a:lnTo>
                <a:lnTo>
                  <a:pt x="590848" y="436814"/>
                </a:lnTo>
                <a:lnTo>
                  <a:pt x="537130" y="491142"/>
                </a:lnTo>
                <a:lnTo>
                  <a:pt x="498347" y="515874"/>
                </a:lnTo>
                <a:lnTo>
                  <a:pt x="452250" y="538593"/>
                </a:lnTo>
                <a:lnTo>
                  <a:pt x="399312" y="559009"/>
                </a:lnTo>
                <a:lnTo>
                  <a:pt x="340010" y="576827"/>
                </a:lnTo>
                <a:lnTo>
                  <a:pt x="274819" y="591757"/>
                </a:lnTo>
                <a:lnTo>
                  <a:pt x="204215" y="603504"/>
                </a:lnTo>
                <a:lnTo>
                  <a:pt x="204215" y="673608"/>
                </a:lnTo>
                <a:lnTo>
                  <a:pt x="0" y="548640"/>
                </a:lnTo>
                <a:lnTo>
                  <a:pt x="204215" y="399288"/>
                </a:lnTo>
                <a:lnTo>
                  <a:pt x="204215" y="466344"/>
                </a:lnTo>
                <a:lnTo>
                  <a:pt x="263541" y="456995"/>
                </a:lnTo>
                <a:lnTo>
                  <a:pt x="319379" y="445288"/>
                </a:lnTo>
                <a:lnTo>
                  <a:pt x="371404" y="431348"/>
                </a:lnTo>
                <a:lnTo>
                  <a:pt x="419290" y="415301"/>
                </a:lnTo>
                <a:lnTo>
                  <a:pt x="462710" y="397272"/>
                </a:lnTo>
                <a:lnTo>
                  <a:pt x="501339" y="377387"/>
                </a:lnTo>
                <a:lnTo>
                  <a:pt x="534850" y="355771"/>
                </a:lnTo>
                <a:lnTo>
                  <a:pt x="585215" y="307848"/>
                </a:lnTo>
                <a:lnTo>
                  <a:pt x="537851" y="263733"/>
                </a:lnTo>
                <a:lnTo>
                  <a:pt x="470776" y="224812"/>
                </a:lnTo>
                <a:lnTo>
                  <a:pt x="430721" y="207570"/>
                </a:lnTo>
                <a:lnTo>
                  <a:pt x="386786" y="191951"/>
                </a:lnTo>
                <a:lnTo>
                  <a:pt x="339322" y="178064"/>
                </a:lnTo>
                <a:lnTo>
                  <a:pt x="288679" y="166016"/>
                </a:lnTo>
                <a:lnTo>
                  <a:pt x="235205" y="155916"/>
                </a:lnTo>
                <a:lnTo>
                  <a:pt x="179250" y="147873"/>
                </a:lnTo>
                <a:lnTo>
                  <a:pt x="121165" y="141993"/>
                </a:lnTo>
                <a:lnTo>
                  <a:pt x="61298" y="138386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208007" y="3798315"/>
            <a:ext cx="24765" cy="70485"/>
          </a:xfrm>
          <a:custGeom>
            <a:avLst/>
            <a:gdLst/>
            <a:ahLst/>
            <a:cxnLst/>
            <a:rect l="l" t="t" r="r" b="b"/>
            <a:pathLst>
              <a:path w="24765" h="70485">
                <a:moveTo>
                  <a:pt x="24384" y="70104"/>
                </a:moveTo>
                <a:lnTo>
                  <a:pt x="22717" y="52292"/>
                </a:lnTo>
                <a:lnTo>
                  <a:pt x="17907" y="35051"/>
                </a:lnTo>
                <a:lnTo>
                  <a:pt x="10239" y="17811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383791" y="3490467"/>
            <a:ext cx="609600" cy="673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383791" y="3490467"/>
            <a:ext cx="609600" cy="378460"/>
          </a:xfrm>
          <a:custGeom>
            <a:avLst/>
            <a:gdLst/>
            <a:ahLst/>
            <a:cxnLst/>
            <a:rect l="l" t="t" r="r" b="b"/>
            <a:pathLst>
              <a:path w="609600" h="378460">
                <a:moveTo>
                  <a:pt x="609600" y="0"/>
                </a:moveTo>
                <a:lnTo>
                  <a:pt x="543420" y="1398"/>
                </a:lnTo>
                <a:lnTo>
                  <a:pt x="479244" y="5501"/>
                </a:lnTo>
                <a:lnTo>
                  <a:pt x="417454" y="12167"/>
                </a:lnTo>
                <a:lnTo>
                  <a:pt x="358426" y="21255"/>
                </a:lnTo>
                <a:lnTo>
                  <a:pt x="302542" y="32624"/>
                </a:lnTo>
                <a:lnTo>
                  <a:pt x="250179" y="46134"/>
                </a:lnTo>
                <a:lnTo>
                  <a:pt x="201718" y="61643"/>
                </a:lnTo>
                <a:lnTo>
                  <a:pt x="157538" y="79011"/>
                </a:lnTo>
                <a:lnTo>
                  <a:pt x="118018" y="98096"/>
                </a:lnTo>
                <a:lnTo>
                  <a:pt x="83537" y="118759"/>
                </a:lnTo>
                <a:lnTo>
                  <a:pt x="31211" y="164250"/>
                </a:lnTo>
                <a:lnTo>
                  <a:pt x="3594" y="214358"/>
                </a:lnTo>
                <a:lnTo>
                  <a:pt x="0" y="240792"/>
                </a:lnTo>
                <a:lnTo>
                  <a:pt x="0" y="377952"/>
                </a:lnTo>
                <a:lnTo>
                  <a:pt x="3594" y="351518"/>
                </a:lnTo>
                <a:lnTo>
                  <a:pt x="14124" y="325958"/>
                </a:lnTo>
                <a:lnTo>
                  <a:pt x="54475" y="278017"/>
                </a:lnTo>
                <a:lnTo>
                  <a:pt x="118018" y="235256"/>
                </a:lnTo>
                <a:lnTo>
                  <a:pt x="157538" y="216171"/>
                </a:lnTo>
                <a:lnTo>
                  <a:pt x="201718" y="198803"/>
                </a:lnTo>
                <a:lnTo>
                  <a:pt x="250179" y="183294"/>
                </a:lnTo>
                <a:lnTo>
                  <a:pt x="302542" y="169784"/>
                </a:lnTo>
                <a:lnTo>
                  <a:pt x="358426" y="158415"/>
                </a:lnTo>
                <a:lnTo>
                  <a:pt x="417454" y="149327"/>
                </a:lnTo>
                <a:lnTo>
                  <a:pt x="479244" y="142661"/>
                </a:lnTo>
                <a:lnTo>
                  <a:pt x="543420" y="138558"/>
                </a:lnTo>
                <a:lnTo>
                  <a:pt x="609600" y="137160"/>
                </a:lnTo>
                <a:lnTo>
                  <a:pt x="60960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383791" y="3490467"/>
            <a:ext cx="609600" cy="673735"/>
          </a:xfrm>
          <a:custGeom>
            <a:avLst/>
            <a:gdLst/>
            <a:ahLst/>
            <a:cxnLst/>
            <a:rect l="l" t="t" r="r" b="b"/>
            <a:pathLst>
              <a:path w="609600" h="673735">
                <a:moveTo>
                  <a:pt x="609600" y="0"/>
                </a:moveTo>
                <a:lnTo>
                  <a:pt x="543420" y="1398"/>
                </a:lnTo>
                <a:lnTo>
                  <a:pt x="479244" y="5501"/>
                </a:lnTo>
                <a:lnTo>
                  <a:pt x="417454" y="12167"/>
                </a:lnTo>
                <a:lnTo>
                  <a:pt x="358426" y="21255"/>
                </a:lnTo>
                <a:lnTo>
                  <a:pt x="302542" y="32624"/>
                </a:lnTo>
                <a:lnTo>
                  <a:pt x="250179" y="46134"/>
                </a:lnTo>
                <a:lnTo>
                  <a:pt x="201718" y="61643"/>
                </a:lnTo>
                <a:lnTo>
                  <a:pt x="157538" y="79011"/>
                </a:lnTo>
                <a:lnTo>
                  <a:pt x="118018" y="98096"/>
                </a:lnTo>
                <a:lnTo>
                  <a:pt x="83537" y="118759"/>
                </a:lnTo>
                <a:lnTo>
                  <a:pt x="31211" y="164250"/>
                </a:lnTo>
                <a:lnTo>
                  <a:pt x="3594" y="214358"/>
                </a:lnTo>
                <a:lnTo>
                  <a:pt x="0" y="240792"/>
                </a:lnTo>
                <a:lnTo>
                  <a:pt x="0" y="377952"/>
                </a:lnTo>
                <a:lnTo>
                  <a:pt x="18751" y="436814"/>
                </a:lnTo>
                <a:lnTo>
                  <a:pt x="72469" y="491142"/>
                </a:lnTo>
                <a:lnTo>
                  <a:pt x="111251" y="515874"/>
                </a:lnTo>
                <a:lnTo>
                  <a:pt x="157349" y="538593"/>
                </a:lnTo>
                <a:lnTo>
                  <a:pt x="210287" y="559009"/>
                </a:lnTo>
                <a:lnTo>
                  <a:pt x="269589" y="576827"/>
                </a:lnTo>
                <a:lnTo>
                  <a:pt x="334780" y="591757"/>
                </a:lnTo>
                <a:lnTo>
                  <a:pt x="405384" y="603504"/>
                </a:lnTo>
                <a:lnTo>
                  <a:pt x="405384" y="673608"/>
                </a:lnTo>
                <a:lnTo>
                  <a:pt x="609600" y="548640"/>
                </a:lnTo>
                <a:lnTo>
                  <a:pt x="405384" y="399288"/>
                </a:lnTo>
                <a:lnTo>
                  <a:pt x="405384" y="466344"/>
                </a:lnTo>
                <a:lnTo>
                  <a:pt x="346058" y="456995"/>
                </a:lnTo>
                <a:lnTo>
                  <a:pt x="290220" y="445288"/>
                </a:lnTo>
                <a:lnTo>
                  <a:pt x="238195" y="431348"/>
                </a:lnTo>
                <a:lnTo>
                  <a:pt x="190309" y="415301"/>
                </a:lnTo>
                <a:lnTo>
                  <a:pt x="146889" y="397272"/>
                </a:lnTo>
                <a:lnTo>
                  <a:pt x="108260" y="377387"/>
                </a:lnTo>
                <a:lnTo>
                  <a:pt x="74749" y="355771"/>
                </a:lnTo>
                <a:lnTo>
                  <a:pt x="24384" y="307848"/>
                </a:lnTo>
                <a:lnTo>
                  <a:pt x="71748" y="263733"/>
                </a:lnTo>
                <a:lnTo>
                  <a:pt x="138823" y="224812"/>
                </a:lnTo>
                <a:lnTo>
                  <a:pt x="178878" y="207570"/>
                </a:lnTo>
                <a:lnTo>
                  <a:pt x="222813" y="191951"/>
                </a:lnTo>
                <a:lnTo>
                  <a:pt x="270277" y="178064"/>
                </a:lnTo>
                <a:lnTo>
                  <a:pt x="320920" y="166016"/>
                </a:lnTo>
                <a:lnTo>
                  <a:pt x="374394" y="155916"/>
                </a:lnTo>
                <a:lnTo>
                  <a:pt x="430349" y="147873"/>
                </a:lnTo>
                <a:lnTo>
                  <a:pt x="488434" y="141993"/>
                </a:lnTo>
                <a:lnTo>
                  <a:pt x="548301" y="138386"/>
                </a:lnTo>
                <a:lnTo>
                  <a:pt x="609600" y="137160"/>
                </a:lnTo>
                <a:lnTo>
                  <a:pt x="60960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383791" y="3798315"/>
            <a:ext cx="24765" cy="70485"/>
          </a:xfrm>
          <a:custGeom>
            <a:avLst/>
            <a:gdLst/>
            <a:ahLst/>
            <a:cxnLst/>
            <a:rect l="l" t="t" r="r" b="b"/>
            <a:pathLst>
              <a:path w="24765" h="70485">
                <a:moveTo>
                  <a:pt x="0" y="70104"/>
                </a:moveTo>
                <a:lnTo>
                  <a:pt x="1666" y="52292"/>
                </a:lnTo>
                <a:lnTo>
                  <a:pt x="6477" y="35051"/>
                </a:lnTo>
                <a:lnTo>
                  <a:pt x="14144" y="17811"/>
                </a:lnTo>
                <a:lnTo>
                  <a:pt x="24384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2069592" y="6328155"/>
            <a:ext cx="6400800" cy="457200"/>
          </a:xfrm>
          <a:prstGeom prst="rect">
            <a:avLst/>
          </a:prstGeom>
          <a:solidFill>
            <a:srgbClr val="6699FF"/>
          </a:solidFill>
          <a:ln w="9142">
            <a:solidFill>
              <a:srgbClr val="000000"/>
            </a:solidFill>
          </a:ln>
        </p:spPr>
        <p:txBody>
          <a:bodyPr vert="horz" wrap="square" lIns="0" tIns="71755" rIns="0" bIns="0" rtlCol="0">
            <a:spAutoFit/>
          </a:bodyPr>
          <a:lstStyle/>
          <a:p>
            <a:pPr marL="700405">
              <a:lnSpc>
                <a:spcPct val="100000"/>
              </a:lnSpc>
              <a:spcBef>
                <a:spcPts val="565"/>
              </a:spcBef>
            </a:pPr>
            <a:r>
              <a:rPr sz="2000" b="1" spc="-5" dirty="0">
                <a:latin typeface="Arial"/>
                <a:cs typeface="Arial"/>
              </a:rPr>
              <a:t>SITUACION </a:t>
            </a:r>
            <a:r>
              <a:rPr sz="2000" b="1" dirty="0">
                <a:latin typeface="Arial"/>
                <a:cs typeface="Arial"/>
              </a:rPr>
              <a:t>MACROECONOMICA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INICIAL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17591" y="5718555"/>
            <a:ext cx="533400" cy="60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117591" y="5718555"/>
            <a:ext cx="533400" cy="6096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0" y="152400"/>
                </a:moveTo>
                <a:lnTo>
                  <a:pt x="134112" y="152400"/>
                </a:lnTo>
                <a:lnTo>
                  <a:pt x="134112" y="609600"/>
                </a:lnTo>
                <a:lnTo>
                  <a:pt x="399288" y="609600"/>
                </a:lnTo>
                <a:lnTo>
                  <a:pt x="399288" y="152400"/>
                </a:lnTo>
                <a:lnTo>
                  <a:pt x="533400" y="152400"/>
                </a:lnTo>
                <a:lnTo>
                  <a:pt x="265175" y="0"/>
                </a:lnTo>
                <a:lnTo>
                  <a:pt x="0" y="15240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6257544" y="2164079"/>
            <a:ext cx="1497330" cy="69024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44170" indent="-344805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44170" algn="l"/>
                <a:tab pos="344805" algn="l"/>
              </a:tabLst>
            </a:pPr>
            <a:r>
              <a:rPr sz="1800" b="1" spc="-10" dirty="0">
                <a:solidFill>
                  <a:srgbClr val="000099"/>
                </a:solidFill>
                <a:latin typeface="Arial"/>
                <a:cs typeface="Arial"/>
              </a:rPr>
              <a:t>ADUANAS</a:t>
            </a:r>
            <a:endParaRPr sz="1800" dirty="0">
              <a:latin typeface="Arial"/>
              <a:cs typeface="Arial"/>
            </a:endParaRPr>
          </a:p>
          <a:p>
            <a:pPr marL="344170" indent="-344805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44170" algn="l"/>
                <a:tab pos="344805" algn="l"/>
              </a:tabLst>
            </a:pP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BCRP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596132" y="673608"/>
            <a:ext cx="3426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pc="50" dirty="0">
                <a:solidFill>
                  <a:srgbClr val="66FF33"/>
                </a:solidFill>
                <a:latin typeface="Arial"/>
                <a:cs typeface="Arial"/>
              </a:rPr>
              <a:t>L</a:t>
            </a:r>
            <a:r>
              <a:rPr spc="-85" dirty="0">
                <a:solidFill>
                  <a:srgbClr val="66FF33"/>
                </a:solidFill>
                <a:latin typeface="Arial"/>
                <a:cs typeface="Arial"/>
              </a:rPr>
              <a:t>A</a:t>
            </a:r>
            <a:r>
              <a:rPr spc="-15" dirty="0">
                <a:solidFill>
                  <a:srgbClr val="66FF33"/>
                </a:solidFill>
                <a:latin typeface="Arial"/>
                <a:cs typeface="Arial"/>
              </a:rPr>
              <a:t>B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O</a:t>
            </a:r>
            <a:r>
              <a:rPr spc="55" dirty="0">
                <a:solidFill>
                  <a:srgbClr val="66FF33"/>
                </a:solidFill>
                <a:latin typeface="Arial"/>
                <a:cs typeface="Arial"/>
              </a:rPr>
              <a:t>R</a:t>
            </a:r>
            <a:r>
              <a:rPr spc="-85" dirty="0">
                <a:solidFill>
                  <a:srgbClr val="66FF33"/>
                </a:solidFill>
                <a:latin typeface="Arial"/>
                <a:cs typeface="Arial"/>
              </a:rPr>
              <a:t>A</a:t>
            </a:r>
            <a:r>
              <a:rPr spc="5" dirty="0">
                <a:solidFill>
                  <a:srgbClr val="66FF33"/>
                </a:solidFill>
                <a:latin typeface="Arial"/>
                <a:cs typeface="Arial"/>
              </a:rPr>
              <a:t>C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IO</a:t>
            </a:r>
            <a:r>
              <a:rPr spc="-5" dirty="0">
                <a:solidFill>
                  <a:srgbClr val="66FF33"/>
                </a:solidFill>
                <a:latin typeface="Arial"/>
                <a:cs typeface="Arial"/>
              </a:rPr>
              <a:t>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69211" y="1709927"/>
            <a:ext cx="7623809" cy="441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265" marR="1904364" indent="-469265" algn="r">
              <a:lnSpc>
                <a:spcPct val="100000"/>
              </a:lnSpc>
              <a:spcBef>
                <a:spcPts val="90"/>
              </a:spcBef>
              <a:buClr>
                <a:srgbClr val="CC0000"/>
              </a:buClr>
              <a:buFont typeface="Wingdings"/>
              <a:buChar char=""/>
              <a:tabLst>
                <a:tab pos="469265" algn="l"/>
                <a:tab pos="469900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Declaración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Principios de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r>
              <a:rPr sz="20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Fiscal</a:t>
            </a:r>
            <a:endParaRPr sz="2000" dirty="0">
              <a:latin typeface="Arial"/>
              <a:cs typeface="Arial"/>
            </a:endParaRPr>
          </a:p>
          <a:p>
            <a:pPr marL="456565" marR="1936114" lvl="1" indent="-456565" algn="r">
              <a:lnSpc>
                <a:spcPct val="100000"/>
              </a:lnSpc>
              <a:buAutoNum type="arabicPeriod"/>
              <a:tabLst>
                <a:tab pos="456565" algn="l"/>
                <a:tab pos="457200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Lineamientos de la política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económica.</a:t>
            </a:r>
            <a:endParaRPr sz="2000" dirty="0">
              <a:latin typeface="Arial"/>
              <a:cs typeface="Arial"/>
            </a:endParaRPr>
          </a:p>
          <a:p>
            <a:pPr marL="972819" lvl="1" indent="-45783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972185" algn="l"/>
                <a:tab pos="97281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Objetivos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de la política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fiscal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de mediano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plazo</a:t>
            </a:r>
            <a:endParaRPr sz="20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1415"/>
              </a:spcBef>
              <a:buClr>
                <a:srgbClr val="CC0000"/>
              </a:buClr>
              <a:buFont typeface="Wingdings"/>
              <a:buChar char=""/>
              <a:tabLst>
                <a:tab pos="481965" algn="l"/>
                <a:tab pos="482600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metas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fiscal</a:t>
            </a:r>
            <a:endParaRPr sz="20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480"/>
              </a:spcBef>
              <a:buClr>
                <a:srgbClr val="CC0000"/>
              </a:buClr>
              <a:buFont typeface="Wingdings"/>
              <a:buChar char=""/>
              <a:tabLst>
                <a:tab pos="481965" algn="l"/>
                <a:tab pos="482600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Las previsiones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correspondientes:</a:t>
            </a:r>
            <a:endParaRPr sz="2000" dirty="0">
              <a:latin typeface="Arial"/>
              <a:cs typeface="Arial"/>
            </a:endParaRPr>
          </a:p>
          <a:p>
            <a:pPr marL="1012190" lvl="1" indent="-457834">
              <a:lnSpc>
                <a:spcPct val="100000"/>
              </a:lnSpc>
              <a:spcBef>
                <a:spcPts val="1415"/>
              </a:spcBef>
              <a:buAutoNum type="arabicPeriod"/>
              <a:tabLst>
                <a:tab pos="1012190" algn="l"/>
                <a:tab pos="101282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Las principales variables</a:t>
            </a:r>
            <a:r>
              <a:rPr sz="20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macroeconómicas.</a:t>
            </a:r>
            <a:endParaRPr sz="2000" dirty="0">
              <a:latin typeface="Arial"/>
              <a:cs typeface="Arial"/>
            </a:endParaRPr>
          </a:p>
          <a:p>
            <a:pPr marL="1012190" lvl="1" indent="-457834">
              <a:lnSpc>
                <a:spcPct val="100000"/>
              </a:lnSpc>
              <a:buAutoNum type="arabicPeriod"/>
              <a:tabLst>
                <a:tab pos="1012190" algn="l"/>
                <a:tab pos="101282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Las proyecciones de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ingresos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y gastos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fiscales.</a:t>
            </a:r>
            <a:endParaRPr sz="2000" dirty="0">
              <a:latin typeface="Arial"/>
              <a:cs typeface="Arial"/>
            </a:endParaRPr>
          </a:p>
          <a:p>
            <a:pPr marL="1012190" marR="5080" lvl="1" indent="-457200">
              <a:lnSpc>
                <a:spcPct val="100000"/>
              </a:lnSpc>
              <a:buAutoNum type="arabicPeriod"/>
              <a:tabLst>
                <a:tab pos="1012190" algn="l"/>
                <a:tab pos="1012825" algn="l"/>
              </a:tabLst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relación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los principales proyectos de inversión  publica con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montos.</a:t>
            </a:r>
            <a:endParaRPr sz="2000" dirty="0">
              <a:latin typeface="Arial"/>
              <a:cs typeface="Arial"/>
            </a:endParaRPr>
          </a:p>
          <a:p>
            <a:pPr marL="1012190" marR="7620" lvl="1" indent="-457200">
              <a:lnSpc>
                <a:spcPct val="100000"/>
              </a:lnSpc>
              <a:buAutoNum type="arabicPeriod"/>
              <a:tabLst>
                <a:tab pos="1012190" algn="l"/>
                <a:tab pos="1012825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nivel de endeudamiento publico y una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proyección 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del perfil de pago de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deuda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largo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plazo.</a:t>
            </a:r>
            <a:endParaRPr sz="2000" dirty="0">
              <a:latin typeface="Arial"/>
              <a:cs typeface="Arial"/>
            </a:endParaRPr>
          </a:p>
          <a:p>
            <a:pPr marL="1012190" marR="5080" lvl="1" indent="-457200">
              <a:lnSpc>
                <a:spcPct val="100000"/>
              </a:lnSpc>
              <a:buAutoNum type="arabicPeriod"/>
              <a:tabLst>
                <a:tab pos="1012190" algn="l"/>
                <a:tab pos="1012825" algn="l"/>
                <a:tab pos="1590675" algn="l"/>
                <a:tab pos="3145790" algn="l"/>
                <a:tab pos="3728085" algn="l"/>
                <a:tab pos="4800600" algn="l"/>
                <a:tab pos="5139055" algn="l"/>
                <a:tab pos="6974840" algn="l"/>
                <a:tab pos="7398384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qu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ú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  política fiscal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en el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mediano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y largo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plazo.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22267" y="749808"/>
            <a:ext cx="2767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66FF33"/>
                </a:solidFill>
                <a:latin typeface="Arial"/>
                <a:cs typeface="Arial"/>
              </a:rPr>
              <a:t>C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O</a:t>
            </a:r>
            <a:r>
              <a:rPr spc="-15" dirty="0">
                <a:solidFill>
                  <a:srgbClr val="66FF33"/>
                </a:solidFill>
                <a:latin typeface="Arial"/>
                <a:cs typeface="Arial"/>
              </a:rPr>
              <a:t>N</a:t>
            </a:r>
            <a:r>
              <a:rPr spc="5" dirty="0">
                <a:solidFill>
                  <a:srgbClr val="66FF33"/>
                </a:solidFill>
                <a:latin typeface="Arial"/>
                <a:cs typeface="Arial"/>
              </a:rPr>
              <a:t>T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pc="-15" dirty="0">
                <a:solidFill>
                  <a:srgbClr val="66FF33"/>
                </a:solidFill>
                <a:latin typeface="Arial"/>
                <a:cs typeface="Arial"/>
              </a:rPr>
              <a:t>N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I</a:t>
            </a:r>
            <a:r>
              <a:rPr spc="-1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dirty="0">
                <a:solidFill>
                  <a:srgbClr val="66FF33"/>
                </a:solidFill>
                <a:latin typeface="Arial"/>
                <a:cs typeface="Arial"/>
              </a:rPr>
              <a:t>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303" y="1509269"/>
            <a:ext cx="8915400" cy="5410200"/>
          </a:xfrm>
          <a:custGeom>
            <a:avLst/>
            <a:gdLst/>
            <a:ahLst/>
            <a:cxnLst/>
            <a:rect l="l" t="t" r="r" b="b"/>
            <a:pathLst>
              <a:path w="8915400" h="5410200">
                <a:moveTo>
                  <a:pt x="0" y="5410200"/>
                </a:moveTo>
                <a:lnTo>
                  <a:pt x="8915400" y="5410200"/>
                </a:lnTo>
                <a:lnTo>
                  <a:pt x="8915400" y="0"/>
                </a:lnTo>
                <a:lnTo>
                  <a:pt x="0" y="0"/>
                </a:lnTo>
                <a:lnTo>
                  <a:pt x="0" y="5410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08303" y="1509267"/>
            <a:ext cx="8915400" cy="5410200"/>
          </a:xfrm>
          <a:custGeom>
            <a:avLst/>
            <a:gdLst/>
            <a:ahLst/>
            <a:cxnLst/>
            <a:rect l="l" t="t" r="r" b="b"/>
            <a:pathLst>
              <a:path w="8915400" h="5410200">
                <a:moveTo>
                  <a:pt x="0" y="0"/>
                </a:moveTo>
                <a:lnTo>
                  <a:pt x="0" y="5410201"/>
                </a:lnTo>
                <a:lnTo>
                  <a:pt x="8915400" y="5410201"/>
                </a:lnTo>
                <a:lnTo>
                  <a:pt x="89154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289303" y="1871979"/>
            <a:ext cx="4648200" cy="762000"/>
          </a:xfrm>
          <a:prstGeom prst="rect">
            <a:avLst/>
          </a:prstGeom>
          <a:solidFill>
            <a:srgbClr val="66FF99"/>
          </a:solidFill>
          <a:ln w="9142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393065">
              <a:lnSpc>
                <a:spcPct val="100000"/>
              </a:lnSpc>
              <a:spcBef>
                <a:spcPts val="80"/>
              </a:spcBef>
            </a:pPr>
            <a:r>
              <a:rPr sz="1600" b="1" spc="-5" dirty="0">
                <a:latin typeface="Arial"/>
                <a:cs typeface="Arial"/>
              </a:rPr>
              <a:t>PROYECCIONES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MACROECONOMICAS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+</a:t>
            </a:r>
            <a:endParaRPr sz="1600" dirty="0">
              <a:latin typeface="Arial"/>
              <a:cs typeface="Arial"/>
            </a:endParaRPr>
          </a:p>
          <a:p>
            <a:pPr marL="362585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POLITICA TRIBUTARIA </a:t>
            </a:r>
            <a:r>
              <a:rPr sz="1600" b="1" spc="5" dirty="0">
                <a:latin typeface="Arial"/>
                <a:cs typeface="Arial"/>
              </a:rPr>
              <a:t>Y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ARANCELARIA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3103" y="3395979"/>
            <a:ext cx="1905000" cy="838200"/>
          </a:xfrm>
          <a:prstGeom prst="rect">
            <a:avLst/>
          </a:prstGeom>
          <a:solidFill>
            <a:srgbClr val="FFFF99"/>
          </a:solidFill>
          <a:ln w="9142">
            <a:solidFill>
              <a:srgbClr val="000000"/>
            </a:solidFill>
          </a:ln>
        </p:spPr>
        <p:txBody>
          <a:bodyPr vert="horz" wrap="square" lIns="0" tIns="171450" rIns="0" bIns="0" rtlCol="0">
            <a:spAutoFit/>
          </a:bodyPr>
          <a:lstStyle/>
          <a:p>
            <a:pPr marL="246379" marR="236854" indent="20955">
              <a:lnSpc>
                <a:spcPct val="100000"/>
              </a:lnSpc>
              <a:spcBef>
                <a:spcPts val="1350"/>
              </a:spcBef>
            </a:pPr>
            <a:r>
              <a:rPr sz="1600" b="1" spc="-5" dirty="0">
                <a:latin typeface="Arial"/>
                <a:cs typeface="Arial"/>
              </a:rPr>
              <a:t>PROYECCION  </a:t>
            </a:r>
            <a:r>
              <a:rPr sz="1600" b="1" dirty="0">
                <a:latin typeface="Arial"/>
                <a:cs typeface="Arial"/>
              </a:rPr>
              <a:t>DE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INGRESOS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0103" y="3395979"/>
            <a:ext cx="1905000" cy="838200"/>
          </a:xfrm>
          <a:prstGeom prst="rect">
            <a:avLst/>
          </a:prstGeom>
          <a:solidFill>
            <a:srgbClr val="FFCC99"/>
          </a:solidFill>
          <a:ln w="9142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61290" marR="160020" indent="-1270" algn="ctr">
              <a:lnSpc>
                <a:spcPct val="100600"/>
              </a:lnSpc>
              <a:spcBef>
                <a:spcPts val="355"/>
              </a:spcBef>
            </a:pPr>
            <a:r>
              <a:rPr sz="1600" b="1" spc="5" dirty="0">
                <a:latin typeface="Arial"/>
                <a:cs typeface="Arial"/>
              </a:rPr>
              <a:t>META </a:t>
            </a:r>
            <a:r>
              <a:rPr sz="1600" b="1" dirty="0">
                <a:latin typeface="Arial"/>
                <a:cs typeface="Arial"/>
              </a:rPr>
              <a:t>DE  DEFICIT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FISCAL 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(&lt;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1% DEL</a:t>
            </a:r>
            <a:r>
              <a:rPr sz="16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PBI)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7104" y="3395979"/>
            <a:ext cx="3048000" cy="838200"/>
          </a:xfrm>
          <a:prstGeom prst="rect">
            <a:avLst/>
          </a:prstGeom>
          <a:solidFill>
            <a:srgbClr val="99CCFF"/>
          </a:solidFill>
          <a:ln w="9142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63500" marR="52705" indent="127635">
              <a:lnSpc>
                <a:spcPct val="101299"/>
              </a:lnSpc>
              <a:spcBef>
                <a:spcPts val="340"/>
              </a:spcBef>
            </a:pPr>
            <a:r>
              <a:rPr sz="1600" b="1" spc="-5" dirty="0">
                <a:latin typeface="Arial"/>
                <a:cs typeface="Arial"/>
              </a:rPr>
              <a:t>FINANCIAMIENTO </a:t>
            </a:r>
            <a:r>
              <a:rPr sz="1600" b="1" dirty="0">
                <a:latin typeface="Arial"/>
                <a:cs typeface="Arial"/>
              </a:rPr>
              <a:t>DEL </a:t>
            </a:r>
            <a:r>
              <a:rPr sz="1600" b="1" spc="-5" dirty="0">
                <a:latin typeface="Arial"/>
                <a:cs typeface="Arial"/>
              </a:rPr>
              <a:t>D.F.  </a:t>
            </a:r>
            <a:r>
              <a:rPr sz="1600" b="1" spc="5" dirty="0">
                <a:latin typeface="Arial"/>
                <a:cs typeface="Arial"/>
              </a:rPr>
              <a:t>Y </a:t>
            </a:r>
            <a:r>
              <a:rPr sz="1600" b="1" spc="-5" dirty="0">
                <a:latin typeface="Arial"/>
                <a:cs typeface="Arial"/>
              </a:rPr>
              <a:t>PROYECCION </a:t>
            </a:r>
            <a:r>
              <a:rPr sz="1600" b="1" spc="-15" dirty="0">
                <a:latin typeface="Arial"/>
                <a:cs typeface="Arial"/>
              </a:rPr>
              <a:t>DE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SERVICIO</a:t>
            </a:r>
            <a:endParaRPr sz="1600" dirty="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DE </a:t>
            </a:r>
            <a:r>
              <a:rPr sz="1600" b="1" spc="5" dirty="0">
                <a:latin typeface="Arial"/>
                <a:cs typeface="Arial"/>
              </a:rPr>
              <a:t>LA </a:t>
            </a:r>
            <a:r>
              <a:rPr sz="1600" b="1" dirty="0">
                <a:latin typeface="Arial"/>
                <a:cs typeface="Arial"/>
              </a:rPr>
              <a:t>DEUDA</a:t>
            </a:r>
            <a:r>
              <a:rPr sz="1600" b="1" spc="-135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PUBLICA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22903" y="3929379"/>
            <a:ext cx="189230" cy="94615"/>
          </a:xfrm>
          <a:custGeom>
            <a:avLst/>
            <a:gdLst/>
            <a:ahLst/>
            <a:cxnLst/>
            <a:rect l="l" t="t" r="r" b="b"/>
            <a:pathLst>
              <a:path w="189229" h="94614">
                <a:moveTo>
                  <a:pt x="188975" y="0"/>
                </a:moveTo>
                <a:lnTo>
                  <a:pt x="0" y="0"/>
                </a:lnTo>
                <a:lnTo>
                  <a:pt x="0" y="94487"/>
                </a:lnTo>
                <a:lnTo>
                  <a:pt x="188975" y="94487"/>
                </a:lnTo>
                <a:lnTo>
                  <a:pt x="1889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325367" y="3737355"/>
            <a:ext cx="381000" cy="192405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381000" y="0"/>
                </a:moveTo>
                <a:lnTo>
                  <a:pt x="0" y="0"/>
                </a:lnTo>
                <a:lnTo>
                  <a:pt x="0" y="192024"/>
                </a:lnTo>
                <a:lnTo>
                  <a:pt x="381000" y="192024"/>
                </a:lnTo>
                <a:lnTo>
                  <a:pt x="381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422903" y="3642867"/>
            <a:ext cx="189230" cy="94615"/>
          </a:xfrm>
          <a:custGeom>
            <a:avLst/>
            <a:gdLst/>
            <a:ahLst/>
            <a:cxnLst/>
            <a:rect l="l" t="t" r="r" b="b"/>
            <a:pathLst>
              <a:path w="189229" h="94614">
                <a:moveTo>
                  <a:pt x="188975" y="0"/>
                </a:moveTo>
                <a:lnTo>
                  <a:pt x="0" y="0"/>
                </a:lnTo>
                <a:lnTo>
                  <a:pt x="0" y="94487"/>
                </a:lnTo>
                <a:lnTo>
                  <a:pt x="188975" y="94487"/>
                </a:lnTo>
                <a:lnTo>
                  <a:pt x="1889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325367" y="364286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97536" y="0"/>
                </a:moveTo>
                <a:lnTo>
                  <a:pt x="97536" y="94487"/>
                </a:lnTo>
                <a:lnTo>
                  <a:pt x="0" y="94487"/>
                </a:lnTo>
                <a:lnTo>
                  <a:pt x="0" y="286512"/>
                </a:lnTo>
                <a:lnTo>
                  <a:pt x="97536" y="286512"/>
                </a:lnTo>
                <a:lnTo>
                  <a:pt x="97536" y="381000"/>
                </a:lnTo>
                <a:lnTo>
                  <a:pt x="286512" y="381000"/>
                </a:lnTo>
                <a:lnTo>
                  <a:pt x="286512" y="286512"/>
                </a:lnTo>
                <a:lnTo>
                  <a:pt x="381000" y="286512"/>
                </a:lnTo>
                <a:lnTo>
                  <a:pt x="381000" y="94487"/>
                </a:lnTo>
                <a:lnTo>
                  <a:pt x="286512" y="94487"/>
                </a:lnTo>
                <a:lnTo>
                  <a:pt x="286512" y="0"/>
                </a:lnTo>
                <a:lnTo>
                  <a:pt x="97536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013703" y="3127755"/>
            <a:ext cx="304800" cy="1371600"/>
          </a:xfrm>
          <a:custGeom>
            <a:avLst/>
            <a:gdLst/>
            <a:ahLst/>
            <a:cxnLst/>
            <a:rect l="l" t="t" r="r" b="b"/>
            <a:pathLst>
              <a:path w="304800" h="1371600">
                <a:moveTo>
                  <a:pt x="0" y="0"/>
                </a:moveTo>
                <a:lnTo>
                  <a:pt x="47451" y="5900"/>
                </a:lnTo>
                <a:lnTo>
                  <a:pt x="89196" y="22335"/>
                </a:lnTo>
                <a:lnTo>
                  <a:pt x="122456" y="47402"/>
                </a:lnTo>
                <a:lnTo>
                  <a:pt x="144450" y="79199"/>
                </a:lnTo>
                <a:lnTo>
                  <a:pt x="152400" y="115824"/>
                </a:lnTo>
                <a:lnTo>
                  <a:pt x="152400" y="573024"/>
                </a:lnTo>
                <a:lnTo>
                  <a:pt x="160056" y="609331"/>
                </a:lnTo>
                <a:lnTo>
                  <a:pt x="181465" y="640372"/>
                </a:lnTo>
                <a:lnTo>
                  <a:pt x="214286" y="664537"/>
                </a:lnTo>
                <a:lnTo>
                  <a:pt x="256178" y="680216"/>
                </a:lnTo>
                <a:lnTo>
                  <a:pt x="304800" y="685800"/>
                </a:lnTo>
                <a:lnTo>
                  <a:pt x="256178" y="691700"/>
                </a:lnTo>
                <a:lnTo>
                  <a:pt x="214286" y="708135"/>
                </a:lnTo>
                <a:lnTo>
                  <a:pt x="181465" y="733202"/>
                </a:lnTo>
                <a:lnTo>
                  <a:pt x="160056" y="764999"/>
                </a:lnTo>
                <a:lnTo>
                  <a:pt x="152400" y="801624"/>
                </a:lnTo>
                <a:lnTo>
                  <a:pt x="152400" y="1258824"/>
                </a:lnTo>
                <a:lnTo>
                  <a:pt x="144450" y="1295131"/>
                </a:lnTo>
                <a:lnTo>
                  <a:pt x="122456" y="1326172"/>
                </a:lnTo>
                <a:lnTo>
                  <a:pt x="89196" y="1350337"/>
                </a:lnTo>
                <a:lnTo>
                  <a:pt x="47451" y="1366016"/>
                </a:lnTo>
                <a:lnTo>
                  <a:pt x="0" y="1371600"/>
                </a:lnTo>
              </a:path>
            </a:pathLst>
          </a:custGeom>
          <a:ln w="27430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58567" y="4310379"/>
            <a:ext cx="2514600" cy="304800"/>
          </a:xfrm>
          <a:custGeom>
            <a:avLst/>
            <a:gdLst/>
            <a:ahLst/>
            <a:cxnLst/>
            <a:rect l="l" t="t" r="r" b="b"/>
            <a:pathLst>
              <a:path w="2514600" h="304800">
                <a:moveTo>
                  <a:pt x="2514599" y="0"/>
                </a:moveTo>
                <a:lnTo>
                  <a:pt x="2507290" y="39863"/>
                </a:lnTo>
                <a:lnTo>
                  <a:pt x="2486603" y="76087"/>
                </a:lnTo>
                <a:lnTo>
                  <a:pt x="2454401" y="107061"/>
                </a:lnTo>
                <a:lnTo>
                  <a:pt x="2412548" y="131176"/>
                </a:lnTo>
                <a:lnTo>
                  <a:pt x="2362905" y="146826"/>
                </a:lnTo>
                <a:lnTo>
                  <a:pt x="2307335" y="152400"/>
                </a:lnTo>
                <a:lnTo>
                  <a:pt x="1469135" y="152400"/>
                </a:lnTo>
                <a:lnTo>
                  <a:pt x="1413340" y="157762"/>
                </a:lnTo>
                <a:lnTo>
                  <a:pt x="1363133" y="172945"/>
                </a:lnTo>
                <a:lnTo>
                  <a:pt x="1320545" y="196596"/>
                </a:lnTo>
                <a:lnTo>
                  <a:pt x="1287610" y="227358"/>
                </a:lnTo>
                <a:lnTo>
                  <a:pt x="1266359" y="263877"/>
                </a:lnTo>
                <a:lnTo>
                  <a:pt x="1258823" y="304800"/>
                </a:lnTo>
                <a:lnTo>
                  <a:pt x="1251288" y="263877"/>
                </a:lnTo>
                <a:lnTo>
                  <a:pt x="1230037" y="227358"/>
                </a:lnTo>
                <a:lnTo>
                  <a:pt x="1197102" y="196596"/>
                </a:lnTo>
                <a:lnTo>
                  <a:pt x="1154514" y="172945"/>
                </a:lnTo>
                <a:lnTo>
                  <a:pt x="1104307" y="157762"/>
                </a:lnTo>
                <a:lnTo>
                  <a:pt x="1048511" y="152400"/>
                </a:lnTo>
                <a:lnTo>
                  <a:pt x="210312" y="152400"/>
                </a:lnTo>
                <a:lnTo>
                  <a:pt x="154516" y="147037"/>
                </a:lnTo>
                <a:lnTo>
                  <a:pt x="104309" y="131854"/>
                </a:lnTo>
                <a:lnTo>
                  <a:pt x="61721" y="108204"/>
                </a:lnTo>
                <a:lnTo>
                  <a:pt x="28786" y="77441"/>
                </a:lnTo>
                <a:lnTo>
                  <a:pt x="7535" y="40922"/>
                </a:lnTo>
                <a:lnTo>
                  <a:pt x="0" y="0"/>
                </a:lnTo>
              </a:path>
            </a:pathLst>
          </a:custGeom>
          <a:ln w="27430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25167" y="2746755"/>
            <a:ext cx="8382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25167" y="2746755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344424"/>
                </a:moveTo>
                <a:lnTo>
                  <a:pt x="210312" y="344424"/>
                </a:lnTo>
                <a:lnTo>
                  <a:pt x="210312" y="0"/>
                </a:lnTo>
                <a:lnTo>
                  <a:pt x="630936" y="0"/>
                </a:lnTo>
                <a:lnTo>
                  <a:pt x="630936" y="344424"/>
                </a:lnTo>
                <a:lnTo>
                  <a:pt x="838200" y="344424"/>
                </a:lnTo>
                <a:lnTo>
                  <a:pt x="420624" y="457200"/>
                </a:lnTo>
                <a:lnTo>
                  <a:pt x="0" y="344424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2545079" y="4691379"/>
            <a:ext cx="1905000" cy="838200"/>
          </a:xfrm>
          <a:prstGeom prst="rect">
            <a:avLst/>
          </a:prstGeom>
          <a:solidFill>
            <a:srgbClr val="DC9ADA"/>
          </a:solidFill>
          <a:ln w="9142">
            <a:solidFill>
              <a:srgbClr val="000000"/>
            </a:solidFill>
          </a:ln>
        </p:spPr>
        <p:txBody>
          <a:bodyPr vert="horz" wrap="square" lIns="0" tIns="171450" rIns="0" bIns="0" rtlCol="0">
            <a:spAutoFit/>
          </a:bodyPr>
          <a:lstStyle/>
          <a:p>
            <a:pPr marL="496570" marR="485140" indent="93980">
              <a:lnSpc>
                <a:spcPct val="100000"/>
              </a:lnSpc>
              <a:spcBef>
                <a:spcPts val="1350"/>
              </a:spcBef>
            </a:pPr>
            <a:r>
              <a:rPr sz="1600" b="1" spc="-10" dirty="0">
                <a:latin typeface="Arial"/>
                <a:cs typeface="Arial"/>
              </a:rPr>
              <a:t>GASTO  </a:t>
            </a:r>
            <a:r>
              <a:rPr sz="1600" b="1" spc="10" dirty="0">
                <a:latin typeface="Arial"/>
                <a:cs typeface="Arial"/>
              </a:rPr>
              <a:t>P</a:t>
            </a:r>
            <a:r>
              <a:rPr sz="1600" b="1" spc="-5" dirty="0">
                <a:latin typeface="Arial"/>
                <a:cs typeface="Arial"/>
              </a:rPr>
              <a:t>UB</a:t>
            </a:r>
            <a:r>
              <a:rPr sz="1600" b="1" spc="-20" dirty="0">
                <a:latin typeface="Arial"/>
                <a:cs typeface="Arial"/>
              </a:rPr>
              <a:t>L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88592" y="6157467"/>
            <a:ext cx="3581400" cy="591820"/>
          </a:xfrm>
          <a:prstGeom prst="rect">
            <a:avLst/>
          </a:prstGeom>
          <a:solidFill>
            <a:srgbClr val="94E2E0"/>
          </a:solidFill>
          <a:ln w="9142">
            <a:solidFill>
              <a:srgbClr val="000000"/>
            </a:solidFill>
          </a:ln>
        </p:spPr>
        <p:txBody>
          <a:bodyPr vert="horz" wrap="square" lIns="0" tIns="168275" rIns="0" bIns="0" rtlCol="0">
            <a:spAutoFit/>
          </a:bodyPr>
          <a:lstStyle/>
          <a:p>
            <a:pPr marL="539115">
              <a:lnSpc>
                <a:spcPct val="100000"/>
              </a:lnSpc>
              <a:spcBef>
                <a:spcPts val="1325"/>
              </a:spcBef>
            </a:pPr>
            <a:r>
              <a:rPr sz="1600" b="1" spc="-10" dirty="0">
                <a:latin typeface="Arial"/>
                <a:cs typeface="Arial"/>
              </a:rPr>
              <a:t>PRESUPUESTO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PUBLICO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60192" y="5605779"/>
            <a:ext cx="838199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060192" y="5605779"/>
            <a:ext cx="838200" cy="457200"/>
          </a:xfrm>
          <a:custGeom>
            <a:avLst/>
            <a:gdLst/>
            <a:ahLst/>
            <a:cxnLst/>
            <a:rect l="l" t="t" r="r" b="b"/>
            <a:pathLst>
              <a:path w="838200" h="457200">
                <a:moveTo>
                  <a:pt x="0" y="341376"/>
                </a:moveTo>
                <a:lnTo>
                  <a:pt x="210311" y="341376"/>
                </a:lnTo>
                <a:lnTo>
                  <a:pt x="210311" y="0"/>
                </a:lnTo>
                <a:lnTo>
                  <a:pt x="627887" y="0"/>
                </a:lnTo>
                <a:lnTo>
                  <a:pt x="627887" y="341376"/>
                </a:lnTo>
                <a:lnTo>
                  <a:pt x="838199" y="341376"/>
                </a:lnTo>
                <a:lnTo>
                  <a:pt x="417575" y="457200"/>
                </a:lnTo>
                <a:lnTo>
                  <a:pt x="0" y="341376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230115" y="749808"/>
            <a:ext cx="2155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66FF33"/>
                </a:solidFill>
                <a:latin typeface="Arial"/>
                <a:cs typeface="Arial"/>
              </a:rPr>
              <a:t>UTILIDAD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600200" y="2624835"/>
            <a:ext cx="7778750" cy="1923414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0810" marR="124460" indent="591185">
              <a:lnSpc>
                <a:spcPct val="100000"/>
              </a:lnSpc>
              <a:spcBef>
                <a:spcPts val="365"/>
              </a:spcBef>
            </a:pP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3.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SISTEMA NACIONAL </a:t>
            </a:r>
            <a:r>
              <a:rPr sz="3400" b="1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PLANIFICACION</a:t>
            </a:r>
            <a:r>
              <a:rPr sz="3400" b="1" spc="-2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ESTRATEGICA</a:t>
            </a:r>
            <a:endParaRPr sz="3400" dirty="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  <a:spcBef>
                <a:spcPts val="2039"/>
              </a:spcBef>
            </a:pP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(Ley </a:t>
            </a: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N° </a:t>
            </a: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28522)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0" y="6520180"/>
            <a:ext cx="4051300" cy="0"/>
          </a:xfrm>
          <a:custGeom>
            <a:avLst/>
            <a:gdLst/>
            <a:ahLst/>
            <a:cxnLst/>
            <a:rect l="l" t="t" r="r" b="b"/>
            <a:pathLst>
              <a:path w="4051300">
                <a:moveTo>
                  <a:pt x="0" y="0"/>
                </a:moveTo>
                <a:lnTo>
                  <a:pt x="4050792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392679" y="6520180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560575" y="704595"/>
            <a:ext cx="7501255" cy="457200"/>
          </a:xfrm>
          <a:prstGeom prst="rect">
            <a:avLst/>
          </a:prstGeom>
          <a:solidFill>
            <a:srgbClr val="ECEFF2"/>
          </a:solidFill>
          <a:ln w="9142">
            <a:solidFill>
              <a:srgbClr val="001F5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50165" algn="ctr">
              <a:lnSpc>
                <a:spcPct val="100000"/>
              </a:lnSpc>
              <a:spcBef>
                <a:spcPts val="800"/>
              </a:spcBef>
            </a:pPr>
            <a:r>
              <a:rPr sz="1600" b="1" spc="-5" dirty="0">
                <a:solidFill>
                  <a:srgbClr val="CC3300"/>
                </a:solidFill>
                <a:latin typeface="Tahoma"/>
                <a:cs typeface="Tahoma"/>
              </a:rPr>
              <a:t>SISTEMA </a:t>
            </a:r>
            <a:r>
              <a:rPr sz="1600" b="1" dirty="0">
                <a:solidFill>
                  <a:srgbClr val="CC3300"/>
                </a:solidFill>
                <a:latin typeface="Tahoma"/>
                <a:cs typeface="Tahoma"/>
              </a:rPr>
              <a:t>NACIONAL </a:t>
            </a:r>
            <a:r>
              <a:rPr sz="1600" b="1" spc="5" dirty="0">
                <a:solidFill>
                  <a:srgbClr val="CC3300"/>
                </a:solidFill>
                <a:latin typeface="Tahoma"/>
                <a:cs typeface="Tahoma"/>
              </a:rPr>
              <a:t>DE </a:t>
            </a:r>
            <a:r>
              <a:rPr sz="1600" b="1" spc="-5" dirty="0">
                <a:solidFill>
                  <a:srgbClr val="CC3300"/>
                </a:solidFill>
                <a:latin typeface="Tahoma"/>
                <a:cs typeface="Tahoma"/>
              </a:rPr>
              <a:t>PLANEAMIENTO ESTRATEGICO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808" y="1451355"/>
            <a:ext cx="8482965" cy="1201420"/>
          </a:xfrm>
          <a:prstGeom prst="rect">
            <a:avLst/>
          </a:prstGeom>
          <a:solidFill>
            <a:srgbClr val="FFFFFF"/>
          </a:solidFill>
          <a:ln w="9142">
            <a:solidFill>
              <a:srgbClr val="001F5F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112395" marR="107950" algn="ctr">
              <a:lnSpc>
                <a:spcPct val="100400"/>
              </a:lnSpc>
              <a:spcBef>
                <a:spcPts val="384"/>
              </a:spcBef>
            </a:pP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(…)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Conjunto </a:t>
            </a:r>
            <a:r>
              <a:rPr sz="1600" i="1" spc="-10" dirty="0">
                <a:solidFill>
                  <a:srgbClr val="001F5F"/>
                </a:solidFill>
                <a:latin typeface="Verdana"/>
                <a:cs typeface="Verdana"/>
              </a:rPr>
              <a:t>de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órganos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estructurados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e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integrados funcionalmente,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destinados  a conducir y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desarrollar la planificación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concertada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como instrumento técnico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de  gobierno,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orientador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y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ordenador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de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acciones necesarias para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lograr el  desarrollo </a:t>
            </a:r>
            <a:r>
              <a:rPr sz="1600" i="1" spc="-5" dirty="0">
                <a:solidFill>
                  <a:srgbClr val="001F5F"/>
                </a:solidFill>
                <a:latin typeface="Verdana"/>
                <a:cs typeface="Verdana"/>
              </a:rPr>
              <a:t>integral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del país </a:t>
            </a:r>
            <a:r>
              <a:rPr sz="1600" i="1" spc="-10" dirty="0">
                <a:solidFill>
                  <a:srgbClr val="001F5F"/>
                </a:solidFill>
                <a:latin typeface="Verdana"/>
                <a:cs typeface="Verdana"/>
              </a:rPr>
              <a:t>(LEY </a:t>
            </a:r>
            <a:r>
              <a:rPr sz="1600" i="1" dirty="0">
                <a:solidFill>
                  <a:srgbClr val="001F5F"/>
                </a:solidFill>
                <a:latin typeface="Verdana"/>
                <a:cs typeface="Verdana"/>
              </a:rPr>
              <a:t>Nº </a:t>
            </a:r>
            <a:r>
              <a:rPr sz="1600" i="1" spc="-10" dirty="0">
                <a:solidFill>
                  <a:srgbClr val="001F5F"/>
                </a:solidFill>
                <a:latin typeface="Verdana"/>
                <a:cs typeface="Verdana"/>
              </a:rPr>
              <a:t>28522</a:t>
            </a:r>
            <a:r>
              <a:rPr sz="1600" i="1" spc="1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001F5F"/>
                </a:solidFill>
                <a:latin typeface="Verdana"/>
                <a:cs typeface="Verdana"/>
              </a:rPr>
              <a:t>)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04431" y="2838195"/>
            <a:ext cx="3346704" cy="2078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6598411" y="2877313"/>
            <a:ext cx="3077845" cy="1736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latin typeface="Arial"/>
                <a:cs typeface="Arial"/>
              </a:rPr>
              <a:t>Establecen </a:t>
            </a:r>
            <a:r>
              <a:rPr sz="1600" dirty="0">
                <a:latin typeface="Arial"/>
                <a:cs typeface="Arial"/>
              </a:rPr>
              <a:t>un </a:t>
            </a:r>
            <a:r>
              <a:rPr sz="1600" spc="-5" dirty="0">
                <a:latin typeface="Arial"/>
                <a:cs typeface="Arial"/>
              </a:rPr>
              <a:t>Modelo </a:t>
            </a:r>
            <a:r>
              <a:rPr sz="1600" dirty="0">
                <a:latin typeface="Arial"/>
                <a:cs typeface="Arial"/>
              </a:rPr>
              <a:t>de </a:t>
            </a:r>
            <a:r>
              <a:rPr sz="1600" spc="-5" dirty="0">
                <a:latin typeface="Arial"/>
                <a:cs typeface="Arial"/>
              </a:rPr>
              <a:t>Gestión  </a:t>
            </a:r>
            <a:r>
              <a:rPr sz="1600" dirty="0">
                <a:latin typeface="Arial"/>
                <a:cs typeface="Arial"/>
              </a:rPr>
              <a:t>Pública</a:t>
            </a:r>
          </a:p>
          <a:p>
            <a:pPr marL="262255" marR="559435" indent="-58419">
              <a:lnSpc>
                <a:spcPct val="100000"/>
              </a:lnSpc>
            </a:pPr>
            <a:r>
              <a:rPr sz="1600" b="1" i="1" dirty="0">
                <a:latin typeface="Arial"/>
                <a:cs typeface="Arial"/>
              </a:rPr>
              <a:t>Asignación de</a:t>
            </a:r>
            <a:r>
              <a:rPr sz="1600" b="1" i="1" spc="-7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recursos  </a:t>
            </a:r>
            <a:r>
              <a:rPr sz="1600" b="1" i="1" dirty="0">
                <a:latin typeface="Arial"/>
                <a:cs typeface="Arial"/>
              </a:rPr>
              <a:t>públicos a </a:t>
            </a:r>
            <a:r>
              <a:rPr sz="1600" b="1" i="1" spc="-5" dirty="0">
                <a:latin typeface="Arial"/>
                <a:cs typeface="Arial"/>
              </a:rPr>
              <a:t>través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de:</a:t>
            </a:r>
            <a:endParaRPr sz="1600" dirty="0">
              <a:latin typeface="Arial"/>
              <a:cs typeface="Arial"/>
            </a:endParaRPr>
          </a:p>
          <a:p>
            <a:pPr marL="585470" indent="-192405">
              <a:lnSpc>
                <a:spcPct val="100000"/>
              </a:lnSpc>
              <a:buChar char="•"/>
              <a:tabLst>
                <a:tab pos="586105" algn="l"/>
              </a:tabLst>
            </a:pPr>
            <a:r>
              <a:rPr sz="1600" spc="-5" dirty="0">
                <a:latin typeface="Arial"/>
                <a:cs typeface="Arial"/>
              </a:rPr>
              <a:t>Planificación</a:t>
            </a:r>
            <a:endParaRPr sz="1600" dirty="0">
              <a:latin typeface="Arial"/>
              <a:cs typeface="Arial"/>
            </a:endParaRPr>
          </a:p>
          <a:p>
            <a:pPr marL="585470" indent="-192405">
              <a:lnSpc>
                <a:spcPct val="100000"/>
              </a:lnSpc>
              <a:spcBef>
                <a:spcPts val="25"/>
              </a:spcBef>
              <a:buChar char="•"/>
              <a:tabLst>
                <a:tab pos="586105" algn="l"/>
              </a:tabLst>
            </a:pPr>
            <a:r>
              <a:rPr sz="1600" spc="-5" dirty="0">
                <a:latin typeface="Arial"/>
                <a:cs typeface="Arial"/>
              </a:rPr>
              <a:t>Organización</a:t>
            </a:r>
            <a:endParaRPr sz="1600" dirty="0">
              <a:latin typeface="Arial"/>
              <a:cs typeface="Arial"/>
            </a:endParaRPr>
          </a:p>
          <a:p>
            <a:pPr marL="585470" indent="-192405">
              <a:lnSpc>
                <a:spcPct val="100000"/>
              </a:lnSpc>
              <a:buChar char="•"/>
              <a:tabLst>
                <a:tab pos="586105" algn="l"/>
              </a:tabLst>
            </a:pPr>
            <a:r>
              <a:rPr sz="1600" spc="-5" dirty="0">
                <a:latin typeface="Arial"/>
                <a:cs typeface="Arial"/>
              </a:rPr>
              <a:t>Ejecución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9411" y="4587241"/>
            <a:ext cx="8731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105"/>
              </a:spcBef>
              <a:buChar char="•"/>
              <a:tabLst>
                <a:tab pos="205104" algn="l"/>
              </a:tabLst>
            </a:pPr>
            <a:r>
              <a:rPr sz="1600" spc="-5" dirty="0">
                <a:latin typeface="Arial"/>
                <a:cs typeface="Arial"/>
              </a:rPr>
              <a:t>Control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200" y="2768092"/>
            <a:ext cx="3286125" cy="832485"/>
          </a:xfrm>
          <a:custGeom>
            <a:avLst/>
            <a:gdLst/>
            <a:ahLst/>
            <a:cxnLst/>
            <a:rect l="l" t="t" r="r" b="b"/>
            <a:pathLst>
              <a:path w="3286125" h="832485">
                <a:moveTo>
                  <a:pt x="0" y="832103"/>
                </a:moveTo>
                <a:lnTo>
                  <a:pt x="3285744" y="832103"/>
                </a:lnTo>
                <a:lnTo>
                  <a:pt x="3285744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00200" y="2768092"/>
            <a:ext cx="3285744" cy="832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600200" y="2768092"/>
            <a:ext cx="3286125" cy="832485"/>
          </a:xfrm>
          <a:prstGeom prst="rect">
            <a:avLst/>
          </a:prstGeom>
          <a:ln w="9142">
            <a:solidFill>
              <a:srgbClr val="FFCC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200660" marR="179705" indent="-12700">
              <a:lnSpc>
                <a:spcPct val="100000"/>
              </a:lnSpc>
              <a:spcBef>
                <a:spcPts val="390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Sistemas Administrativos  en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 Gestión</a:t>
            </a:r>
            <a:r>
              <a:rPr sz="16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Económico-</a:t>
            </a:r>
            <a:endParaRPr sz="1600" dirty="0">
              <a:latin typeface="Verdana"/>
              <a:cs typeface="Verdana"/>
            </a:endParaRPr>
          </a:p>
          <a:p>
            <a:pPr marL="1657350">
              <a:lnSpc>
                <a:spcPct val="100000"/>
              </a:lnSpc>
              <a:spcBef>
                <a:spcPts val="25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6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Estado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65832" y="4639564"/>
            <a:ext cx="1963420" cy="1889760"/>
          </a:xfrm>
          <a:custGeom>
            <a:avLst/>
            <a:gdLst/>
            <a:ahLst/>
            <a:cxnLst/>
            <a:rect l="l" t="t" r="r" b="b"/>
            <a:pathLst>
              <a:path w="1963420" h="1889759">
                <a:moveTo>
                  <a:pt x="0" y="1889760"/>
                </a:moveTo>
                <a:lnTo>
                  <a:pt x="1962912" y="1889760"/>
                </a:lnTo>
                <a:lnTo>
                  <a:pt x="1962912" y="0"/>
                </a:lnTo>
                <a:lnTo>
                  <a:pt x="0" y="0"/>
                </a:lnTo>
                <a:lnTo>
                  <a:pt x="0" y="188976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438400" y="6552565"/>
            <a:ext cx="893444" cy="0"/>
          </a:xfrm>
          <a:custGeom>
            <a:avLst/>
            <a:gdLst/>
            <a:ahLst/>
            <a:cxnLst/>
            <a:rect l="l" t="t" r="r" b="b"/>
            <a:pathLst>
              <a:path w="893445">
                <a:moveTo>
                  <a:pt x="0" y="0"/>
                </a:moveTo>
                <a:lnTo>
                  <a:pt x="893063" y="0"/>
                </a:lnTo>
              </a:path>
            </a:pathLst>
          </a:custGeom>
          <a:ln w="8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444495" y="4624070"/>
            <a:ext cx="0" cy="1924050"/>
          </a:xfrm>
          <a:custGeom>
            <a:avLst/>
            <a:gdLst/>
            <a:ahLst/>
            <a:cxnLst/>
            <a:rect l="l" t="t" r="r" b="b"/>
            <a:pathLst>
              <a:path h="1924050">
                <a:moveTo>
                  <a:pt x="0" y="0"/>
                </a:moveTo>
                <a:lnTo>
                  <a:pt x="0" y="192404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438400" y="4618354"/>
            <a:ext cx="2018030" cy="0"/>
          </a:xfrm>
          <a:custGeom>
            <a:avLst/>
            <a:gdLst/>
            <a:ahLst/>
            <a:cxnLst/>
            <a:rect l="l" t="t" r="r" b="b"/>
            <a:pathLst>
              <a:path w="2018029">
                <a:moveTo>
                  <a:pt x="0" y="0"/>
                </a:moveTo>
                <a:lnTo>
                  <a:pt x="2017776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451603" y="4624323"/>
            <a:ext cx="0" cy="725805"/>
          </a:xfrm>
          <a:custGeom>
            <a:avLst/>
            <a:gdLst/>
            <a:ahLst/>
            <a:cxnLst/>
            <a:rect l="l" t="t" r="r" b="b"/>
            <a:pathLst>
              <a:path h="725804">
                <a:moveTo>
                  <a:pt x="0" y="0"/>
                </a:moveTo>
                <a:lnTo>
                  <a:pt x="0" y="72542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459735" y="6518909"/>
            <a:ext cx="871855" cy="0"/>
          </a:xfrm>
          <a:custGeom>
            <a:avLst/>
            <a:gdLst/>
            <a:ahLst/>
            <a:cxnLst/>
            <a:rect l="l" t="t" r="r" b="b"/>
            <a:pathLst>
              <a:path w="871854">
                <a:moveTo>
                  <a:pt x="0" y="0"/>
                </a:moveTo>
                <a:lnTo>
                  <a:pt x="871727" y="0"/>
                </a:lnTo>
              </a:path>
            </a:pathLst>
          </a:custGeom>
          <a:ln w="33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478023" y="4669790"/>
            <a:ext cx="0" cy="1832610"/>
          </a:xfrm>
          <a:custGeom>
            <a:avLst/>
            <a:gdLst/>
            <a:ahLst/>
            <a:cxnLst/>
            <a:rect l="l" t="t" r="r" b="b"/>
            <a:pathLst>
              <a:path h="1832609">
                <a:moveTo>
                  <a:pt x="0" y="0"/>
                </a:moveTo>
                <a:lnTo>
                  <a:pt x="0" y="183261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459735" y="4632959"/>
            <a:ext cx="1975485" cy="36830"/>
          </a:xfrm>
          <a:custGeom>
            <a:avLst/>
            <a:gdLst/>
            <a:ahLst/>
            <a:cxnLst/>
            <a:rect l="l" t="t" r="r" b="b"/>
            <a:pathLst>
              <a:path w="1975485" h="36829">
                <a:moveTo>
                  <a:pt x="0" y="36829"/>
                </a:moveTo>
                <a:lnTo>
                  <a:pt x="1975103" y="36829"/>
                </a:lnTo>
                <a:lnTo>
                  <a:pt x="1975103" y="0"/>
                </a:lnTo>
                <a:lnTo>
                  <a:pt x="0" y="0"/>
                </a:lnTo>
                <a:lnTo>
                  <a:pt x="0" y="368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418076" y="4670044"/>
            <a:ext cx="0" cy="6800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704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2642107" y="4852417"/>
            <a:ext cx="161290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2893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Verdana"/>
                <a:cs typeface="Verdana"/>
              </a:rPr>
              <a:t>Sistemas  </a:t>
            </a:r>
            <a:r>
              <a:rPr sz="1600" spc="5" dirty="0">
                <a:latin typeface="Verdana"/>
                <a:cs typeface="Verdana"/>
              </a:rPr>
              <a:t>Ad</a:t>
            </a:r>
            <a:r>
              <a:rPr sz="1600" dirty="0">
                <a:latin typeface="Verdana"/>
                <a:cs typeface="Verdana"/>
              </a:rPr>
              <a:t>m</a:t>
            </a:r>
            <a:r>
              <a:rPr sz="1600" spc="-10" dirty="0">
                <a:latin typeface="Verdana"/>
                <a:cs typeface="Verdana"/>
              </a:rPr>
              <a:t>i</a:t>
            </a:r>
            <a:r>
              <a:rPr sz="1600" spc="-5" dirty="0">
                <a:latin typeface="Verdana"/>
                <a:cs typeface="Verdana"/>
              </a:rPr>
              <a:t>n</a:t>
            </a:r>
            <a:r>
              <a:rPr sz="1600" spc="-10" dirty="0">
                <a:latin typeface="Verdana"/>
                <a:cs typeface="Verdana"/>
              </a:rPr>
              <a:t>i</a:t>
            </a:r>
            <a:r>
              <a:rPr sz="1600" dirty="0">
                <a:latin typeface="Verdana"/>
                <a:cs typeface="Verdana"/>
              </a:rPr>
              <a:t>s</a:t>
            </a:r>
            <a:r>
              <a:rPr sz="1600" spc="-10" dirty="0">
                <a:latin typeface="Verdana"/>
                <a:cs typeface="Verdana"/>
              </a:rPr>
              <a:t>t</a:t>
            </a:r>
            <a:r>
              <a:rPr sz="1600" spc="5" dirty="0">
                <a:latin typeface="Verdana"/>
                <a:cs typeface="Verdana"/>
              </a:rPr>
              <a:t>r</a:t>
            </a:r>
            <a:r>
              <a:rPr sz="1600" spc="-10" dirty="0">
                <a:latin typeface="Verdana"/>
                <a:cs typeface="Verdana"/>
              </a:rPr>
              <a:t>ati</a:t>
            </a:r>
            <a:r>
              <a:rPr sz="1600" spc="5" dirty="0">
                <a:latin typeface="Verdana"/>
                <a:cs typeface="Verdana"/>
              </a:rPr>
              <a:t>vo</a:t>
            </a:r>
            <a:r>
              <a:rPr sz="1600" dirty="0">
                <a:latin typeface="Verdana"/>
                <a:cs typeface="Verdana"/>
              </a:rPr>
              <a:t>s  </a:t>
            </a:r>
            <a:r>
              <a:rPr sz="1600" spc="5" dirty="0">
                <a:latin typeface="Verdana"/>
                <a:cs typeface="Verdana"/>
              </a:rPr>
              <a:t>de</a:t>
            </a:r>
            <a:r>
              <a:rPr sz="160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Pre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80435" y="5586985"/>
            <a:ext cx="4025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latin typeface="Verdana"/>
                <a:cs typeface="Verdana"/>
              </a:rPr>
              <a:t>Pú</a:t>
            </a:r>
            <a:r>
              <a:rPr sz="1600" spc="5" dirty="0">
                <a:latin typeface="Verdana"/>
                <a:cs typeface="Verdana"/>
              </a:rPr>
              <a:t>b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39060" y="5830825"/>
            <a:ext cx="6604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latin typeface="Verdana"/>
                <a:cs typeface="Verdana"/>
              </a:rPr>
              <a:t>E</a:t>
            </a:r>
            <a:r>
              <a:rPr sz="1600" spc="-5" dirty="0">
                <a:latin typeface="Verdana"/>
                <a:cs typeface="Verdana"/>
              </a:rPr>
              <a:t>n</a:t>
            </a:r>
            <a:r>
              <a:rPr sz="1600" spc="5" dirty="0">
                <a:latin typeface="Verdana"/>
                <a:cs typeface="Verdana"/>
              </a:rPr>
              <a:t>deu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85444" y="5351700"/>
            <a:ext cx="956310" cy="7391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indent="26670">
              <a:lnSpc>
                <a:spcPct val="100600"/>
              </a:lnSpc>
              <a:spcBef>
                <a:spcPts val="5"/>
              </a:spcBef>
            </a:pPr>
            <a:r>
              <a:rPr sz="1600" dirty="0">
                <a:latin typeface="Verdana"/>
                <a:cs typeface="Verdana"/>
              </a:rPr>
              <a:t>s</a:t>
            </a:r>
            <a:r>
              <a:rPr sz="1600" spc="-5" dirty="0">
                <a:latin typeface="Verdana"/>
                <a:cs typeface="Verdana"/>
              </a:rPr>
              <a:t>u</a:t>
            </a:r>
            <a:r>
              <a:rPr sz="1600" spc="5" dirty="0">
                <a:latin typeface="Verdana"/>
                <a:cs typeface="Verdana"/>
              </a:rPr>
              <a:t>p</a:t>
            </a:r>
            <a:r>
              <a:rPr sz="1600" spc="-5" dirty="0">
                <a:latin typeface="Verdana"/>
                <a:cs typeface="Verdana"/>
              </a:rPr>
              <a:t>u</a:t>
            </a:r>
            <a:r>
              <a:rPr sz="1600" spc="-25" dirty="0">
                <a:latin typeface="Verdana"/>
                <a:cs typeface="Verdana"/>
              </a:rPr>
              <a:t>e</a:t>
            </a:r>
            <a:r>
              <a:rPr sz="1600" dirty="0">
                <a:latin typeface="Verdana"/>
                <a:cs typeface="Verdana"/>
              </a:rPr>
              <a:t>s</a:t>
            </a:r>
            <a:r>
              <a:rPr sz="1600" spc="-10" dirty="0">
                <a:latin typeface="Verdana"/>
                <a:cs typeface="Verdana"/>
              </a:rPr>
              <a:t>t</a:t>
            </a:r>
            <a:r>
              <a:rPr sz="1600" dirty="0">
                <a:latin typeface="Verdana"/>
                <a:cs typeface="Verdana"/>
              </a:rPr>
              <a:t>o  </a:t>
            </a:r>
            <a:r>
              <a:rPr sz="1600" spc="-5" dirty="0">
                <a:latin typeface="Verdana"/>
                <a:cs typeface="Verdana"/>
              </a:rPr>
              <a:t>lico </a:t>
            </a:r>
            <a:r>
              <a:rPr sz="1600" dirty="0">
                <a:latin typeface="Verdana"/>
                <a:cs typeface="Verdana"/>
              </a:rPr>
              <a:t>y  </a:t>
            </a:r>
            <a:r>
              <a:rPr sz="1600" spc="5" dirty="0">
                <a:latin typeface="Verdana"/>
                <a:cs typeface="Verdana"/>
              </a:rPr>
              <a:t>d</a:t>
            </a:r>
            <a:r>
              <a:rPr sz="1600" spc="-10" dirty="0">
                <a:latin typeface="Verdana"/>
                <a:cs typeface="Verdana"/>
              </a:rPr>
              <a:t>a</a:t>
            </a:r>
            <a:r>
              <a:rPr sz="1600" dirty="0">
                <a:latin typeface="Verdana"/>
                <a:cs typeface="Verdana"/>
              </a:rPr>
              <a:t>m</a:t>
            </a:r>
            <a:r>
              <a:rPr sz="1600" spc="-10" dirty="0">
                <a:latin typeface="Verdana"/>
                <a:cs typeface="Verdana"/>
              </a:rPr>
              <a:t>i</a:t>
            </a:r>
            <a:r>
              <a:rPr sz="1600" dirty="0">
                <a:latin typeface="Verdana"/>
                <a:cs typeface="Verdana"/>
              </a:rPr>
              <a:t>e</a:t>
            </a:r>
            <a:r>
              <a:rPr sz="1600" spc="-5" dirty="0">
                <a:latin typeface="Verdana"/>
                <a:cs typeface="Verdana"/>
              </a:rPr>
              <a:t>n</a:t>
            </a:r>
            <a:r>
              <a:rPr sz="1600" spc="-10" dirty="0">
                <a:latin typeface="Verdana"/>
                <a:cs typeface="Verdana"/>
              </a:rPr>
              <a:t>t</a:t>
            </a:r>
            <a:r>
              <a:rPr sz="1600" dirty="0">
                <a:latin typeface="Verdana"/>
                <a:cs typeface="Verdana"/>
              </a:rPr>
              <a:t>o</a:t>
            </a:r>
          </a:p>
        </p:txBody>
      </p:sp>
      <p:sp>
        <p:nvSpPr>
          <p:cNvPr id="25" name="object 25"/>
          <p:cNvSpPr/>
          <p:nvPr/>
        </p:nvSpPr>
        <p:spPr>
          <a:xfrm>
            <a:off x="774191" y="4919979"/>
            <a:ext cx="1618615" cy="1914525"/>
          </a:xfrm>
          <a:custGeom>
            <a:avLst/>
            <a:gdLst/>
            <a:ahLst/>
            <a:cxnLst/>
            <a:rect l="l" t="t" r="r" b="b"/>
            <a:pathLst>
              <a:path w="1618614" h="1914525">
                <a:moveTo>
                  <a:pt x="0" y="1914144"/>
                </a:moveTo>
                <a:lnTo>
                  <a:pt x="1618488" y="1914144"/>
                </a:lnTo>
                <a:lnTo>
                  <a:pt x="1618488" y="0"/>
                </a:lnTo>
                <a:lnTo>
                  <a:pt x="0" y="0"/>
                </a:lnTo>
                <a:lnTo>
                  <a:pt x="0" y="1914144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74191" y="6857365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8968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417064" y="4902200"/>
            <a:ext cx="0" cy="1950720"/>
          </a:xfrm>
          <a:custGeom>
            <a:avLst/>
            <a:gdLst/>
            <a:ahLst/>
            <a:cxnLst/>
            <a:rect l="l" t="t" r="r" b="b"/>
            <a:pathLst>
              <a:path h="1950720">
                <a:moveTo>
                  <a:pt x="0" y="0"/>
                </a:moveTo>
                <a:lnTo>
                  <a:pt x="0" y="195072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74191" y="4897120"/>
            <a:ext cx="1649095" cy="0"/>
          </a:xfrm>
          <a:custGeom>
            <a:avLst/>
            <a:gdLst/>
            <a:ahLst/>
            <a:cxnLst/>
            <a:rect l="l" t="t" r="r" b="b"/>
            <a:pathLst>
              <a:path w="1649095">
                <a:moveTo>
                  <a:pt x="0" y="0"/>
                </a:moveTo>
                <a:lnTo>
                  <a:pt x="1648968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74191" y="6807200"/>
            <a:ext cx="1624965" cy="33020"/>
          </a:xfrm>
          <a:custGeom>
            <a:avLst/>
            <a:gdLst/>
            <a:ahLst/>
            <a:cxnLst/>
            <a:rect l="l" t="t" r="r" b="b"/>
            <a:pathLst>
              <a:path w="1624964" h="33020">
                <a:moveTo>
                  <a:pt x="0" y="33019"/>
                </a:moveTo>
                <a:lnTo>
                  <a:pt x="1624583" y="33019"/>
                </a:lnTo>
                <a:lnTo>
                  <a:pt x="1624583" y="0"/>
                </a:lnTo>
                <a:lnTo>
                  <a:pt x="0" y="0"/>
                </a:lnTo>
                <a:lnTo>
                  <a:pt x="0" y="33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87908" y="4947920"/>
            <a:ext cx="0" cy="1859280"/>
          </a:xfrm>
          <a:custGeom>
            <a:avLst/>
            <a:gdLst/>
            <a:ahLst/>
            <a:cxnLst/>
            <a:rect l="l" t="t" r="r" b="b"/>
            <a:pathLst>
              <a:path h="1859279">
                <a:moveTo>
                  <a:pt x="0" y="0"/>
                </a:moveTo>
                <a:lnTo>
                  <a:pt x="0" y="1859279"/>
                </a:lnTo>
              </a:path>
            </a:pathLst>
          </a:custGeom>
          <a:ln w="2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74191" y="4913629"/>
            <a:ext cx="1624965" cy="34290"/>
          </a:xfrm>
          <a:custGeom>
            <a:avLst/>
            <a:gdLst/>
            <a:ahLst/>
            <a:cxnLst/>
            <a:rect l="l" t="t" r="r" b="b"/>
            <a:pathLst>
              <a:path w="1624964" h="34289">
                <a:moveTo>
                  <a:pt x="0" y="34290"/>
                </a:moveTo>
                <a:lnTo>
                  <a:pt x="1624583" y="34290"/>
                </a:lnTo>
                <a:lnTo>
                  <a:pt x="1624583" y="0"/>
                </a:lnTo>
                <a:lnTo>
                  <a:pt x="0" y="0"/>
                </a:lnTo>
                <a:lnTo>
                  <a:pt x="0" y="342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382011" y="4947411"/>
            <a:ext cx="0" cy="1859280"/>
          </a:xfrm>
          <a:custGeom>
            <a:avLst/>
            <a:gdLst/>
            <a:ahLst/>
            <a:cxnLst/>
            <a:rect l="l" t="t" r="r" b="b"/>
            <a:pathLst>
              <a:path h="1859279">
                <a:moveTo>
                  <a:pt x="0" y="0"/>
                </a:moveTo>
                <a:lnTo>
                  <a:pt x="0" y="1859280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889508" y="5529071"/>
            <a:ext cx="1390015" cy="878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BF0000"/>
                </a:solidFill>
                <a:latin typeface="Verdana"/>
                <a:cs typeface="Verdana"/>
              </a:rPr>
              <a:t>Sistema  </a:t>
            </a:r>
            <a:r>
              <a:rPr sz="1400" b="1" spc="-5" dirty="0">
                <a:solidFill>
                  <a:srgbClr val="BF0000"/>
                </a:solidFill>
                <a:latin typeface="Verdana"/>
                <a:cs typeface="Verdana"/>
              </a:rPr>
              <a:t>Nacional de  </a:t>
            </a:r>
            <a:r>
              <a:rPr sz="1400" b="1" dirty="0">
                <a:solidFill>
                  <a:srgbClr val="BF0000"/>
                </a:solidFill>
                <a:latin typeface="Verdana"/>
                <a:cs typeface="Verdana"/>
              </a:rPr>
              <a:t>P</a:t>
            </a:r>
            <a:r>
              <a:rPr sz="1400" b="1" spc="-5" dirty="0">
                <a:solidFill>
                  <a:srgbClr val="BF0000"/>
                </a:solidFill>
                <a:latin typeface="Verdana"/>
                <a:cs typeface="Verdana"/>
              </a:rPr>
              <a:t>la</a:t>
            </a:r>
            <a:r>
              <a:rPr sz="1400" b="1" spc="-20" dirty="0">
                <a:solidFill>
                  <a:srgbClr val="BF0000"/>
                </a:solidFill>
                <a:latin typeface="Verdana"/>
                <a:cs typeface="Verdana"/>
              </a:rPr>
              <a:t>n</a:t>
            </a:r>
            <a:r>
              <a:rPr sz="1400" b="1" dirty="0">
                <a:solidFill>
                  <a:srgbClr val="BF0000"/>
                </a:solidFill>
                <a:latin typeface="Verdana"/>
                <a:cs typeface="Verdana"/>
              </a:rPr>
              <a:t>e</a:t>
            </a:r>
            <a:r>
              <a:rPr sz="1400" b="1" spc="-5" dirty="0">
                <a:solidFill>
                  <a:srgbClr val="BF0000"/>
                </a:solidFill>
                <a:latin typeface="Verdana"/>
                <a:cs typeface="Verdana"/>
              </a:rPr>
              <a:t>a</a:t>
            </a:r>
            <a:r>
              <a:rPr sz="1400" b="1" spc="-20" dirty="0">
                <a:solidFill>
                  <a:srgbClr val="BF0000"/>
                </a:solidFill>
                <a:latin typeface="Verdana"/>
                <a:cs typeface="Verdana"/>
              </a:rPr>
              <a:t>m</a:t>
            </a:r>
            <a:r>
              <a:rPr sz="1400" b="1" spc="-5" dirty="0">
                <a:solidFill>
                  <a:srgbClr val="BF0000"/>
                </a:solidFill>
                <a:latin typeface="Verdana"/>
                <a:cs typeface="Verdana"/>
              </a:rPr>
              <a:t>i</a:t>
            </a:r>
            <a:r>
              <a:rPr sz="1400" b="1" dirty="0">
                <a:solidFill>
                  <a:srgbClr val="BF0000"/>
                </a:solidFill>
                <a:latin typeface="Verdana"/>
                <a:cs typeface="Verdana"/>
              </a:rPr>
              <a:t>e</a:t>
            </a:r>
            <a:r>
              <a:rPr sz="1400" b="1" spc="-20" dirty="0">
                <a:solidFill>
                  <a:srgbClr val="BF0000"/>
                </a:solidFill>
                <a:latin typeface="Verdana"/>
                <a:cs typeface="Verdana"/>
              </a:rPr>
              <a:t>n</a:t>
            </a:r>
            <a:r>
              <a:rPr sz="1400" b="1" spc="-15" dirty="0">
                <a:solidFill>
                  <a:srgbClr val="BF0000"/>
                </a:solidFill>
                <a:latin typeface="Verdana"/>
                <a:cs typeface="Verdana"/>
              </a:rPr>
              <a:t>t</a:t>
            </a:r>
            <a:r>
              <a:rPr sz="1400" b="1" spc="-5" dirty="0">
                <a:solidFill>
                  <a:srgbClr val="BF0000"/>
                </a:solidFill>
                <a:latin typeface="Verdana"/>
                <a:cs typeface="Verdana"/>
              </a:rPr>
              <a:t>o  Estratégico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89447" y="5145532"/>
            <a:ext cx="4178807" cy="1801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489447" y="5145532"/>
            <a:ext cx="4178935" cy="1801495"/>
          </a:xfrm>
          <a:custGeom>
            <a:avLst/>
            <a:gdLst/>
            <a:ahLst/>
            <a:cxnLst/>
            <a:rect l="l" t="t" r="r" b="b"/>
            <a:pathLst>
              <a:path w="4178934" h="1801495">
                <a:moveTo>
                  <a:pt x="301751" y="0"/>
                </a:moveTo>
                <a:lnTo>
                  <a:pt x="252566" y="3919"/>
                </a:lnTo>
                <a:lnTo>
                  <a:pt x="205996" y="15264"/>
                </a:lnTo>
                <a:lnTo>
                  <a:pt x="162644" y="33412"/>
                </a:lnTo>
                <a:lnTo>
                  <a:pt x="123114" y="57741"/>
                </a:lnTo>
                <a:lnTo>
                  <a:pt x="88011" y="87630"/>
                </a:lnTo>
                <a:lnTo>
                  <a:pt x="57936" y="122456"/>
                </a:lnTo>
                <a:lnTo>
                  <a:pt x="33494" y="161598"/>
                </a:lnTo>
                <a:lnTo>
                  <a:pt x="15288" y="204435"/>
                </a:lnTo>
                <a:lnTo>
                  <a:pt x="3922" y="250344"/>
                </a:lnTo>
                <a:lnTo>
                  <a:pt x="0" y="298704"/>
                </a:lnTo>
                <a:lnTo>
                  <a:pt x="0" y="1499616"/>
                </a:lnTo>
                <a:lnTo>
                  <a:pt x="3922" y="1548060"/>
                </a:lnTo>
                <a:lnTo>
                  <a:pt x="15288" y="1594201"/>
                </a:lnTo>
                <a:lnTo>
                  <a:pt x="33494" y="1637379"/>
                </a:lnTo>
                <a:lnTo>
                  <a:pt x="57936" y="1676936"/>
                </a:lnTo>
                <a:lnTo>
                  <a:pt x="88011" y="1712214"/>
                </a:lnTo>
                <a:lnTo>
                  <a:pt x="123114" y="1742553"/>
                </a:lnTo>
                <a:lnTo>
                  <a:pt x="162644" y="1767297"/>
                </a:lnTo>
                <a:lnTo>
                  <a:pt x="205996" y="1785786"/>
                </a:lnTo>
                <a:lnTo>
                  <a:pt x="252566" y="1797362"/>
                </a:lnTo>
                <a:lnTo>
                  <a:pt x="301751" y="1801368"/>
                </a:lnTo>
                <a:lnTo>
                  <a:pt x="3877055" y="1801368"/>
                </a:lnTo>
                <a:lnTo>
                  <a:pt x="3926241" y="1797362"/>
                </a:lnTo>
                <a:lnTo>
                  <a:pt x="3972811" y="1785786"/>
                </a:lnTo>
                <a:lnTo>
                  <a:pt x="4016163" y="1767297"/>
                </a:lnTo>
                <a:lnTo>
                  <a:pt x="4055693" y="1742553"/>
                </a:lnTo>
                <a:lnTo>
                  <a:pt x="4090797" y="1712214"/>
                </a:lnTo>
                <a:lnTo>
                  <a:pt x="4120871" y="1676936"/>
                </a:lnTo>
                <a:lnTo>
                  <a:pt x="4145313" y="1637379"/>
                </a:lnTo>
                <a:lnTo>
                  <a:pt x="4163519" y="1594201"/>
                </a:lnTo>
                <a:lnTo>
                  <a:pt x="4174885" y="1548060"/>
                </a:lnTo>
                <a:lnTo>
                  <a:pt x="4178807" y="1499616"/>
                </a:lnTo>
                <a:lnTo>
                  <a:pt x="4178807" y="298704"/>
                </a:lnTo>
                <a:lnTo>
                  <a:pt x="4174885" y="250344"/>
                </a:lnTo>
                <a:lnTo>
                  <a:pt x="4163519" y="204435"/>
                </a:lnTo>
                <a:lnTo>
                  <a:pt x="4145313" y="161598"/>
                </a:lnTo>
                <a:lnTo>
                  <a:pt x="4120871" y="122456"/>
                </a:lnTo>
                <a:lnTo>
                  <a:pt x="4090796" y="87630"/>
                </a:lnTo>
                <a:lnTo>
                  <a:pt x="4055693" y="57741"/>
                </a:lnTo>
                <a:lnTo>
                  <a:pt x="4016163" y="33412"/>
                </a:lnTo>
                <a:lnTo>
                  <a:pt x="3972811" y="15264"/>
                </a:lnTo>
                <a:lnTo>
                  <a:pt x="3926241" y="3919"/>
                </a:lnTo>
                <a:lnTo>
                  <a:pt x="3877055" y="0"/>
                </a:lnTo>
                <a:lnTo>
                  <a:pt x="301751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5656579" y="5394959"/>
            <a:ext cx="3910965" cy="1301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9380" indent="-106680">
              <a:lnSpc>
                <a:spcPts val="1670"/>
              </a:lnSpc>
              <a:spcBef>
                <a:spcPts val="90"/>
              </a:spcBef>
              <a:buFont typeface="Times New Roman"/>
              <a:buChar char="•"/>
              <a:tabLst>
                <a:tab pos="119380" algn="l"/>
              </a:tabLst>
            </a:pPr>
            <a:r>
              <a:rPr sz="1400" b="1" spc="-5" dirty="0">
                <a:latin typeface="Verdana"/>
                <a:cs typeface="Verdana"/>
              </a:rPr>
              <a:t>Ley </a:t>
            </a:r>
            <a:r>
              <a:rPr sz="1400" b="1" spc="-10" dirty="0">
                <a:latin typeface="Verdana"/>
                <a:cs typeface="Verdana"/>
              </a:rPr>
              <a:t>Orgánica </a:t>
            </a:r>
            <a:r>
              <a:rPr sz="1400" b="1" dirty="0">
                <a:latin typeface="Verdana"/>
                <a:cs typeface="Verdana"/>
              </a:rPr>
              <a:t>del </a:t>
            </a:r>
            <a:r>
              <a:rPr sz="1400" b="1" spc="-5" dirty="0">
                <a:latin typeface="Verdana"/>
                <a:cs typeface="Verdana"/>
              </a:rPr>
              <a:t>Poder</a:t>
            </a:r>
            <a:r>
              <a:rPr sz="1400" b="1" spc="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Ejecutivo.</a:t>
            </a:r>
            <a:endParaRPr sz="1400" dirty="0">
              <a:latin typeface="Verdana"/>
              <a:cs typeface="Verdana"/>
            </a:endParaRPr>
          </a:p>
          <a:p>
            <a:pPr marL="170815" indent="-158750">
              <a:lnSpc>
                <a:spcPts val="1670"/>
              </a:lnSpc>
              <a:buFont typeface="Verdana"/>
              <a:buChar char="•"/>
              <a:tabLst>
                <a:tab pos="171450" algn="l"/>
              </a:tabLst>
            </a:pPr>
            <a:r>
              <a:rPr sz="1400" b="1" spc="-5" dirty="0">
                <a:latin typeface="Verdana"/>
                <a:cs typeface="Verdana"/>
              </a:rPr>
              <a:t>Ley </a:t>
            </a:r>
            <a:r>
              <a:rPr sz="1400" b="1" spc="-15" dirty="0">
                <a:latin typeface="Verdana"/>
                <a:cs typeface="Verdana"/>
              </a:rPr>
              <a:t>de </a:t>
            </a:r>
            <a:r>
              <a:rPr sz="1400" b="1" spc="-10" dirty="0">
                <a:latin typeface="Verdana"/>
                <a:cs typeface="Verdana"/>
              </a:rPr>
              <a:t>Bases </a:t>
            </a:r>
            <a:r>
              <a:rPr sz="1400" b="1" spc="-5" dirty="0">
                <a:latin typeface="Verdana"/>
                <a:cs typeface="Verdana"/>
              </a:rPr>
              <a:t>de la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Descentralización</a:t>
            </a:r>
            <a:endParaRPr sz="1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Verdana"/>
                <a:cs typeface="Verdana"/>
              </a:rPr>
              <a:t>. Ley </a:t>
            </a:r>
            <a:r>
              <a:rPr sz="1400" b="1" spc="-15" dirty="0">
                <a:latin typeface="Verdana"/>
                <a:cs typeface="Verdana"/>
              </a:rPr>
              <a:t>de</a:t>
            </a:r>
            <a:r>
              <a:rPr sz="1400" b="1" spc="1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Presupuesto</a:t>
            </a:r>
            <a:endParaRPr sz="1400" dirty="0">
              <a:latin typeface="Verdana"/>
              <a:cs typeface="Verdana"/>
            </a:endParaRPr>
          </a:p>
          <a:p>
            <a:pPr marL="74930" indent="-62865">
              <a:lnSpc>
                <a:spcPct val="100000"/>
              </a:lnSpc>
              <a:buSzPct val="92857"/>
              <a:buFont typeface="Arial"/>
              <a:buChar char="•"/>
              <a:tabLst>
                <a:tab pos="75565" algn="l"/>
              </a:tabLst>
            </a:pPr>
            <a:r>
              <a:rPr sz="1400" b="1" spc="-5" dirty="0">
                <a:latin typeface="Verdana"/>
                <a:cs typeface="Verdana"/>
              </a:rPr>
              <a:t>Ley </a:t>
            </a:r>
            <a:r>
              <a:rPr sz="1400" b="1" spc="-10" dirty="0">
                <a:latin typeface="Verdana"/>
                <a:cs typeface="Verdana"/>
              </a:rPr>
              <a:t>Orgánica </a:t>
            </a:r>
            <a:r>
              <a:rPr sz="1400" b="1" spc="-5" dirty="0">
                <a:latin typeface="Verdana"/>
                <a:cs typeface="Verdana"/>
              </a:rPr>
              <a:t>de Gobiernos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Regionales</a:t>
            </a:r>
            <a:endParaRPr sz="1400" dirty="0">
              <a:latin typeface="Verdana"/>
              <a:cs typeface="Verdana"/>
            </a:endParaRPr>
          </a:p>
          <a:p>
            <a:pPr marL="74930" indent="-62865">
              <a:lnSpc>
                <a:spcPct val="100000"/>
              </a:lnSpc>
              <a:buSzPct val="92857"/>
              <a:buFont typeface="Arial"/>
              <a:buChar char="•"/>
              <a:tabLst>
                <a:tab pos="75565" algn="l"/>
              </a:tabLst>
            </a:pPr>
            <a:r>
              <a:rPr sz="1400" b="1" spc="-5" dirty="0">
                <a:latin typeface="Verdana"/>
                <a:cs typeface="Verdana"/>
              </a:rPr>
              <a:t>Ley de </a:t>
            </a:r>
            <a:r>
              <a:rPr sz="1400" b="1" spc="-10" dirty="0">
                <a:latin typeface="Verdana"/>
                <a:cs typeface="Verdana"/>
              </a:rPr>
              <a:t>Endeudamiento </a:t>
            </a:r>
            <a:r>
              <a:rPr sz="1400" b="1" dirty="0">
                <a:latin typeface="Verdana"/>
                <a:cs typeface="Verdana"/>
              </a:rPr>
              <a:t>del </a:t>
            </a:r>
            <a:r>
              <a:rPr sz="1400" b="1" spc="-10" dirty="0">
                <a:latin typeface="Verdana"/>
                <a:cs typeface="Verdana"/>
              </a:rPr>
              <a:t>SP</a:t>
            </a:r>
            <a:endParaRPr sz="1400" dirty="0">
              <a:latin typeface="Verdana"/>
              <a:cs typeface="Verdana"/>
            </a:endParaRPr>
          </a:p>
          <a:p>
            <a:pPr marL="134620" indent="-121920">
              <a:lnSpc>
                <a:spcPct val="100000"/>
              </a:lnSpc>
              <a:buSzPct val="92857"/>
              <a:buFont typeface="Arial"/>
              <a:buChar char="•"/>
              <a:tabLst>
                <a:tab pos="134620" algn="l"/>
              </a:tabLst>
            </a:pPr>
            <a:r>
              <a:rPr sz="1400" b="1" spc="-5" dirty="0">
                <a:latin typeface="Verdana"/>
                <a:cs typeface="Verdana"/>
              </a:rPr>
              <a:t>Ley </a:t>
            </a:r>
            <a:r>
              <a:rPr sz="1400" b="1" spc="-10" dirty="0">
                <a:latin typeface="Verdana"/>
                <a:cs typeface="Verdana"/>
              </a:rPr>
              <a:t>del</a:t>
            </a:r>
            <a:r>
              <a:rPr sz="1400" b="1" spc="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SNIP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76088" y="3063748"/>
            <a:ext cx="762000" cy="832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276088" y="3063748"/>
            <a:ext cx="762000" cy="832485"/>
          </a:xfrm>
          <a:custGeom>
            <a:avLst/>
            <a:gdLst/>
            <a:ahLst/>
            <a:cxnLst/>
            <a:rect l="l" t="t" r="r" b="b"/>
            <a:pathLst>
              <a:path w="762000" h="832485">
                <a:moveTo>
                  <a:pt x="569976" y="0"/>
                </a:moveTo>
                <a:lnTo>
                  <a:pt x="569976" y="207263"/>
                </a:lnTo>
                <a:lnTo>
                  <a:pt x="0" y="207263"/>
                </a:lnTo>
                <a:lnTo>
                  <a:pt x="0" y="621791"/>
                </a:lnTo>
                <a:lnTo>
                  <a:pt x="569976" y="621791"/>
                </a:lnTo>
                <a:lnTo>
                  <a:pt x="569976" y="832103"/>
                </a:lnTo>
                <a:lnTo>
                  <a:pt x="762000" y="414527"/>
                </a:lnTo>
                <a:lnTo>
                  <a:pt x="569976" y="0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898648" y="3920235"/>
            <a:ext cx="911351" cy="521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898648" y="3920235"/>
            <a:ext cx="911860" cy="521334"/>
          </a:xfrm>
          <a:custGeom>
            <a:avLst/>
            <a:gdLst/>
            <a:ahLst/>
            <a:cxnLst/>
            <a:rect l="l" t="t" r="r" b="b"/>
            <a:pathLst>
              <a:path w="911860" h="521335">
                <a:moveTo>
                  <a:pt x="0" y="390144"/>
                </a:moveTo>
                <a:lnTo>
                  <a:pt x="228600" y="390144"/>
                </a:lnTo>
                <a:lnTo>
                  <a:pt x="228600" y="0"/>
                </a:lnTo>
                <a:lnTo>
                  <a:pt x="682751" y="0"/>
                </a:lnTo>
                <a:lnTo>
                  <a:pt x="682751" y="390144"/>
                </a:lnTo>
                <a:lnTo>
                  <a:pt x="911351" y="390144"/>
                </a:lnTo>
                <a:lnTo>
                  <a:pt x="454151" y="521207"/>
                </a:lnTo>
                <a:lnTo>
                  <a:pt x="0" y="390144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331464" y="5349747"/>
            <a:ext cx="1926589" cy="1856739"/>
          </a:xfrm>
          <a:custGeom>
            <a:avLst/>
            <a:gdLst/>
            <a:ahLst/>
            <a:cxnLst/>
            <a:rect l="l" t="t" r="r" b="b"/>
            <a:pathLst>
              <a:path w="1926589" h="1856740">
                <a:moveTo>
                  <a:pt x="0" y="1856232"/>
                </a:moveTo>
                <a:lnTo>
                  <a:pt x="1926336" y="1856232"/>
                </a:lnTo>
                <a:lnTo>
                  <a:pt x="1926336" y="0"/>
                </a:lnTo>
                <a:lnTo>
                  <a:pt x="0" y="0"/>
                </a:lnTo>
                <a:lnTo>
                  <a:pt x="0" y="1856232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307079" y="5331459"/>
            <a:ext cx="0" cy="1874520"/>
          </a:xfrm>
          <a:custGeom>
            <a:avLst/>
            <a:gdLst/>
            <a:ahLst/>
            <a:cxnLst/>
            <a:rect l="l" t="t" r="r" b="b"/>
            <a:pathLst>
              <a:path h="1874520">
                <a:moveTo>
                  <a:pt x="0" y="0"/>
                </a:moveTo>
                <a:lnTo>
                  <a:pt x="0" y="187452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300984" y="5325109"/>
            <a:ext cx="1987550" cy="0"/>
          </a:xfrm>
          <a:custGeom>
            <a:avLst/>
            <a:gdLst/>
            <a:ahLst/>
            <a:cxnLst/>
            <a:rect l="l" t="t" r="r" b="b"/>
            <a:pathLst>
              <a:path w="1987550">
                <a:moveTo>
                  <a:pt x="0" y="0"/>
                </a:moveTo>
                <a:lnTo>
                  <a:pt x="198729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325367" y="7178040"/>
            <a:ext cx="1938655" cy="27940"/>
          </a:xfrm>
          <a:custGeom>
            <a:avLst/>
            <a:gdLst/>
            <a:ahLst/>
            <a:cxnLst/>
            <a:rect l="l" t="t" r="r" b="b"/>
            <a:pathLst>
              <a:path w="1938654" h="27940">
                <a:moveTo>
                  <a:pt x="0" y="27939"/>
                </a:moveTo>
                <a:lnTo>
                  <a:pt x="1938527" y="27939"/>
                </a:lnTo>
                <a:lnTo>
                  <a:pt x="1938527" y="0"/>
                </a:lnTo>
                <a:lnTo>
                  <a:pt x="0" y="0"/>
                </a:lnTo>
                <a:lnTo>
                  <a:pt x="0" y="27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342132" y="5377179"/>
            <a:ext cx="0" cy="1800860"/>
          </a:xfrm>
          <a:custGeom>
            <a:avLst/>
            <a:gdLst/>
            <a:ahLst/>
            <a:cxnLst/>
            <a:rect l="l" t="t" r="r" b="b"/>
            <a:pathLst>
              <a:path h="1800859">
                <a:moveTo>
                  <a:pt x="0" y="0"/>
                </a:moveTo>
                <a:lnTo>
                  <a:pt x="0" y="1800860"/>
                </a:lnTo>
              </a:path>
            </a:pathLst>
          </a:custGeom>
          <a:ln w="335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325367" y="5344159"/>
            <a:ext cx="1938655" cy="33020"/>
          </a:xfrm>
          <a:custGeom>
            <a:avLst/>
            <a:gdLst/>
            <a:ahLst/>
            <a:cxnLst/>
            <a:rect l="l" t="t" r="r" b="b"/>
            <a:pathLst>
              <a:path w="1938654" h="33020">
                <a:moveTo>
                  <a:pt x="0" y="33020"/>
                </a:moveTo>
                <a:lnTo>
                  <a:pt x="1938528" y="33020"/>
                </a:lnTo>
                <a:lnTo>
                  <a:pt x="1938528" y="0"/>
                </a:lnTo>
                <a:lnTo>
                  <a:pt x="0" y="0"/>
                </a:lnTo>
                <a:lnTo>
                  <a:pt x="0" y="330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282184" y="5331459"/>
            <a:ext cx="0" cy="1874520"/>
          </a:xfrm>
          <a:custGeom>
            <a:avLst/>
            <a:gdLst/>
            <a:ahLst/>
            <a:cxnLst/>
            <a:rect l="l" t="t" r="r" b="b"/>
            <a:pathLst>
              <a:path h="1874520">
                <a:moveTo>
                  <a:pt x="0" y="0"/>
                </a:moveTo>
                <a:lnTo>
                  <a:pt x="0" y="187452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247132" y="5377179"/>
            <a:ext cx="0" cy="1801495"/>
          </a:xfrm>
          <a:custGeom>
            <a:avLst/>
            <a:gdLst/>
            <a:ahLst/>
            <a:cxnLst/>
            <a:rect l="l" t="t" r="r" b="b"/>
            <a:pathLst>
              <a:path h="1801495">
                <a:moveTo>
                  <a:pt x="0" y="0"/>
                </a:moveTo>
                <a:lnTo>
                  <a:pt x="0" y="1801368"/>
                </a:lnTo>
              </a:path>
            </a:pathLst>
          </a:custGeom>
          <a:ln w="335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 txBox="1"/>
          <p:nvPr/>
        </p:nvSpPr>
        <p:spPr>
          <a:xfrm>
            <a:off x="3462020" y="5772913"/>
            <a:ext cx="1667510" cy="124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5715" algn="ctr">
              <a:lnSpc>
                <a:spcPct val="100299"/>
              </a:lnSpc>
              <a:spcBef>
                <a:spcPts val="100"/>
              </a:spcBef>
            </a:pPr>
            <a:r>
              <a:rPr sz="1600" dirty="0">
                <a:latin typeface="Verdana"/>
                <a:cs typeface="Verdana"/>
              </a:rPr>
              <a:t>Sistemas  Administrativos  del</a:t>
            </a:r>
            <a:r>
              <a:rPr sz="1600" spc="-6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Contabilidad  </a:t>
            </a:r>
            <a:r>
              <a:rPr sz="1600" dirty="0">
                <a:latin typeface="Verdana"/>
                <a:cs typeface="Verdana"/>
              </a:rPr>
              <a:t>y </a:t>
            </a:r>
            <a:r>
              <a:rPr sz="1600" spc="-5" dirty="0">
                <a:latin typeface="Verdana"/>
                <a:cs typeface="Verdana"/>
              </a:rPr>
              <a:t>Tesorería, </a:t>
            </a:r>
            <a:r>
              <a:rPr sz="1600" dirty="0">
                <a:latin typeface="Verdana"/>
                <a:cs typeface="Verdana"/>
              </a:rPr>
              <a:t>Y  SIAF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41500" y="972311"/>
            <a:ext cx="6934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u="heavy" spc="-5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Tahoma"/>
                <a:cs typeface="Tahoma"/>
              </a:rPr>
              <a:t>Artículo </a:t>
            </a:r>
            <a:r>
              <a:rPr u="heavy" dirty="0">
                <a:solidFill>
                  <a:srgbClr val="66FF33"/>
                </a:solidFill>
                <a:uFill>
                  <a:solidFill>
                    <a:srgbClr val="66FF33"/>
                  </a:solidFill>
                </a:uFill>
                <a:latin typeface="Tahoma"/>
                <a:cs typeface="Tahoma"/>
              </a:rPr>
              <a:t>2°</a:t>
            </a:r>
            <a:r>
              <a:rPr dirty="0">
                <a:solidFill>
                  <a:srgbClr val="66FF33"/>
                </a:solidFill>
                <a:latin typeface="Tahoma"/>
                <a:cs typeface="Tahoma"/>
              </a:rPr>
              <a:t>.- </a:t>
            </a:r>
            <a:r>
              <a:rPr spc="-5" dirty="0">
                <a:solidFill>
                  <a:srgbClr val="66FF33"/>
                </a:solidFill>
                <a:latin typeface="Tahoma"/>
                <a:cs typeface="Tahoma"/>
              </a:rPr>
              <a:t>LEY </a:t>
            </a:r>
            <a:r>
              <a:rPr spc="5" dirty="0">
                <a:solidFill>
                  <a:srgbClr val="66FF33"/>
                </a:solidFill>
                <a:latin typeface="Tahoma"/>
                <a:cs typeface="Tahoma"/>
              </a:rPr>
              <a:t>Nº</a:t>
            </a:r>
            <a:r>
              <a:rPr spc="-70" dirty="0">
                <a:solidFill>
                  <a:srgbClr val="66FF33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66FF33"/>
                </a:solidFill>
                <a:latin typeface="Tahoma"/>
                <a:cs typeface="Tahoma"/>
              </a:rPr>
              <a:t>28522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2932" y="2127503"/>
            <a:ext cx="8661400" cy="33604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81965" marR="5080" indent="-469900" algn="just">
              <a:lnSpc>
                <a:spcPct val="89900"/>
              </a:lnSpc>
              <a:spcBef>
                <a:spcPts val="459"/>
              </a:spcBef>
              <a:buClr>
                <a:srgbClr val="CC3300"/>
              </a:buClr>
              <a:buFont typeface="Wingdings"/>
              <a:buChar char=""/>
              <a:tabLst>
                <a:tab pos="482600" algn="l"/>
              </a:tabLst>
            </a:pP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El Sistema Nacional de Planeamiento  Estratégico </a:t>
            </a:r>
            <a:r>
              <a:rPr sz="3000" b="1" spc="-5" dirty="0">
                <a:solidFill>
                  <a:srgbClr val="FFFF00"/>
                </a:solidFill>
                <a:latin typeface="Tahoma"/>
                <a:cs typeface="Tahoma"/>
              </a:rPr>
              <a:t>descentralizado </a:t>
            </a:r>
            <a:r>
              <a:rPr sz="3000" spc="-10" dirty="0">
                <a:solidFill>
                  <a:srgbClr val="FFFFFF"/>
                </a:solidFill>
                <a:latin typeface="Tahoma"/>
                <a:cs typeface="Tahoma"/>
              </a:rPr>
              <a:t>tiene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por finalidad 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conducir y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organizar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la participación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3000" spc="-10" dirty="0">
                <a:solidFill>
                  <a:srgbClr val="FFFFFF"/>
                </a:solidFill>
                <a:latin typeface="Tahoma"/>
                <a:cs typeface="Tahoma"/>
              </a:rPr>
              <a:t>los 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diversos organismos del sector 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público, </a:t>
            </a:r>
            <a:r>
              <a:rPr sz="3000" spc="-10" dirty="0">
                <a:solidFill>
                  <a:srgbClr val="FFFFFF"/>
                </a:solidFill>
                <a:latin typeface="Tahoma"/>
                <a:cs typeface="Tahoma"/>
              </a:rPr>
              <a:t>para 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que junto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con </a:t>
            </a:r>
            <a:r>
              <a:rPr sz="3000" spc="-15" dirty="0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sector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privado </a:t>
            </a:r>
            <a:r>
              <a:rPr sz="3000" spc="-15" dirty="0">
                <a:solidFill>
                  <a:srgbClr val="FFFFFF"/>
                </a:solidFill>
                <a:latin typeface="Tahoma"/>
                <a:cs typeface="Tahoma"/>
              </a:rPr>
              <a:t>se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formule </a:t>
            </a:r>
            <a:r>
              <a:rPr sz="3000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realice el </a:t>
            </a:r>
            <a:r>
              <a:rPr sz="3000" b="1" spc="-10" dirty="0">
                <a:solidFill>
                  <a:srgbClr val="FFFF00"/>
                </a:solidFill>
                <a:latin typeface="Tahoma"/>
                <a:cs typeface="Tahoma"/>
              </a:rPr>
              <a:t>monitoreo </a:t>
            </a:r>
            <a:r>
              <a:rPr sz="3000" b="1" dirty="0">
                <a:solidFill>
                  <a:srgbClr val="FFFF00"/>
                </a:solidFill>
                <a:latin typeface="Tahoma"/>
                <a:cs typeface="Tahoma"/>
              </a:rPr>
              <a:t>de </a:t>
            </a:r>
            <a:r>
              <a:rPr sz="3000" b="1" spc="-5" dirty="0">
                <a:solidFill>
                  <a:srgbClr val="FFFF00"/>
                </a:solidFill>
                <a:latin typeface="Tahoma"/>
                <a:cs typeface="Tahoma"/>
              </a:rPr>
              <a:t>los planes </a:t>
            </a:r>
            <a:r>
              <a:rPr sz="3000" b="1" dirty="0">
                <a:solidFill>
                  <a:srgbClr val="FFFF00"/>
                </a:solidFill>
                <a:latin typeface="Tahoma"/>
                <a:cs typeface="Tahoma"/>
              </a:rPr>
              <a:t>y  </a:t>
            </a:r>
            <a:r>
              <a:rPr sz="3000" b="1" spc="-5" dirty="0">
                <a:solidFill>
                  <a:srgbClr val="FFFF00"/>
                </a:solidFill>
                <a:latin typeface="Tahoma"/>
                <a:cs typeface="Tahoma"/>
              </a:rPr>
              <a:t>objetivos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estratégicos de desarrollo en </a:t>
            </a:r>
            <a:r>
              <a:rPr sz="3000" spc="-10" dirty="0">
                <a:solidFill>
                  <a:srgbClr val="FFFFFF"/>
                </a:solidFill>
                <a:latin typeface="Tahoma"/>
                <a:cs typeface="Tahoma"/>
              </a:rPr>
              <a:t>los  </a:t>
            </a:r>
            <a:r>
              <a:rPr sz="3000" spc="-5" dirty="0">
                <a:solidFill>
                  <a:srgbClr val="FFFFFF"/>
                </a:solidFill>
                <a:latin typeface="Tahoma"/>
                <a:cs typeface="Tahoma"/>
              </a:rPr>
              <a:t>niveles </a:t>
            </a:r>
            <a:r>
              <a:rPr sz="3000" b="1" spc="-5" dirty="0">
                <a:solidFill>
                  <a:srgbClr val="FFFF00"/>
                </a:solidFill>
                <a:latin typeface="Tahoma"/>
                <a:cs typeface="Tahoma"/>
              </a:rPr>
              <a:t>nacional, regional </a:t>
            </a:r>
            <a:r>
              <a:rPr sz="3000" b="1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3000" b="1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000" b="1" spc="5" dirty="0">
                <a:solidFill>
                  <a:srgbClr val="FFFF00"/>
                </a:solidFill>
                <a:latin typeface="Tahoma"/>
                <a:cs typeface="Tahoma"/>
              </a:rPr>
              <a:t>local</a:t>
            </a:r>
            <a:r>
              <a:rPr sz="3000" spc="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1704" y="1643379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416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60703" y="634491"/>
            <a:ext cx="8001000" cy="128651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9144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720"/>
              </a:spcBef>
            </a:pPr>
            <a:r>
              <a:rPr sz="2400" b="1" spc="-5" dirty="0">
                <a:solidFill>
                  <a:srgbClr val="0000FF"/>
                </a:solidFill>
                <a:latin typeface="Tahoma"/>
                <a:cs typeface="Tahoma"/>
              </a:rPr>
              <a:t>Enfoque</a:t>
            </a:r>
            <a:r>
              <a:rPr sz="2400" b="1" spc="-25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Tahoma"/>
                <a:cs typeface="Tahoma"/>
              </a:rPr>
              <a:t>global:</a:t>
            </a:r>
            <a:endParaRPr sz="2400" dirty="0">
              <a:latin typeface="Tahoma"/>
              <a:cs typeface="Tahoma"/>
            </a:endParaRPr>
          </a:p>
          <a:p>
            <a:pPr marL="2907665" marR="897255" indent="-2005964">
              <a:lnSpc>
                <a:spcPts val="2860"/>
              </a:lnSpc>
              <a:spcBef>
                <a:spcPts val="110"/>
              </a:spcBef>
            </a:pPr>
            <a:r>
              <a:rPr sz="2400" b="1" spc="-5" dirty="0">
                <a:solidFill>
                  <a:srgbClr val="0000FF"/>
                </a:solidFill>
                <a:latin typeface="Tahoma"/>
                <a:cs typeface="Tahoma"/>
              </a:rPr>
              <a:t>SISTEMA NACIONAL DE </a:t>
            </a:r>
            <a:r>
              <a:rPr sz="2400" b="1" spc="-10" dirty="0">
                <a:solidFill>
                  <a:srgbClr val="0000FF"/>
                </a:solidFill>
                <a:latin typeface="Tahoma"/>
                <a:cs typeface="Tahoma"/>
              </a:rPr>
              <a:t>PLANEAMIENTO  </a:t>
            </a:r>
            <a:r>
              <a:rPr sz="2400" b="1" spc="-5" dirty="0">
                <a:solidFill>
                  <a:srgbClr val="0000FF"/>
                </a:solidFill>
                <a:latin typeface="Tahoma"/>
                <a:cs typeface="Tahoma"/>
              </a:rPr>
              <a:t>ESTRATEGICO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74591" y="2176779"/>
            <a:ext cx="2286000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974591" y="2176779"/>
            <a:ext cx="2286000" cy="1295400"/>
          </a:xfrm>
          <a:custGeom>
            <a:avLst/>
            <a:gdLst/>
            <a:ahLst/>
            <a:cxnLst/>
            <a:rect l="l" t="t" r="r" b="b"/>
            <a:pathLst>
              <a:path w="2286000" h="1295400">
                <a:moveTo>
                  <a:pt x="1143000" y="0"/>
                </a:moveTo>
                <a:lnTo>
                  <a:pt x="1082325" y="896"/>
                </a:lnTo>
                <a:lnTo>
                  <a:pt x="1022473" y="3555"/>
                </a:lnTo>
                <a:lnTo>
                  <a:pt x="963521" y="7933"/>
                </a:lnTo>
                <a:lnTo>
                  <a:pt x="905548" y="13984"/>
                </a:lnTo>
                <a:lnTo>
                  <a:pt x="848635" y="21664"/>
                </a:lnTo>
                <a:lnTo>
                  <a:pt x="792860" y="30928"/>
                </a:lnTo>
                <a:lnTo>
                  <a:pt x="738302" y="41730"/>
                </a:lnTo>
                <a:lnTo>
                  <a:pt x="685040" y="54027"/>
                </a:lnTo>
                <a:lnTo>
                  <a:pt x="633154" y="67773"/>
                </a:lnTo>
                <a:lnTo>
                  <a:pt x="582723" y="82924"/>
                </a:lnTo>
                <a:lnTo>
                  <a:pt x="533827" y="99434"/>
                </a:lnTo>
                <a:lnTo>
                  <a:pt x="486543" y="117260"/>
                </a:lnTo>
                <a:lnTo>
                  <a:pt x="440952" y="136355"/>
                </a:lnTo>
                <a:lnTo>
                  <a:pt x="397133" y="156676"/>
                </a:lnTo>
                <a:lnTo>
                  <a:pt x="355164" y="178177"/>
                </a:lnTo>
                <a:lnTo>
                  <a:pt x="315125" y="200814"/>
                </a:lnTo>
                <a:lnTo>
                  <a:pt x="277096" y="224542"/>
                </a:lnTo>
                <a:lnTo>
                  <a:pt x="241155" y="249316"/>
                </a:lnTo>
                <a:lnTo>
                  <a:pt x="207382" y="275091"/>
                </a:lnTo>
                <a:lnTo>
                  <a:pt x="175855" y="301822"/>
                </a:lnTo>
                <a:lnTo>
                  <a:pt x="146655" y="329465"/>
                </a:lnTo>
                <a:lnTo>
                  <a:pt x="119859" y="357975"/>
                </a:lnTo>
                <a:lnTo>
                  <a:pt x="73801" y="417416"/>
                </a:lnTo>
                <a:lnTo>
                  <a:pt x="38313" y="479786"/>
                </a:lnTo>
                <a:lnTo>
                  <a:pt x="14030" y="544727"/>
                </a:lnTo>
                <a:lnTo>
                  <a:pt x="1585" y="611881"/>
                </a:lnTo>
                <a:lnTo>
                  <a:pt x="0" y="646176"/>
                </a:lnTo>
                <a:lnTo>
                  <a:pt x="1585" y="680755"/>
                </a:lnTo>
                <a:lnTo>
                  <a:pt x="14030" y="748426"/>
                </a:lnTo>
                <a:lnTo>
                  <a:pt x="38313" y="813814"/>
                </a:lnTo>
                <a:lnTo>
                  <a:pt x="73801" y="876569"/>
                </a:lnTo>
                <a:lnTo>
                  <a:pt x="119859" y="936334"/>
                </a:lnTo>
                <a:lnTo>
                  <a:pt x="146655" y="964986"/>
                </a:lnTo>
                <a:lnTo>
                  <a:pt x="175855" y="992758"/>
                </a:lnTo>
                <a:lnTo>
                  <a:pt x="207382" y="1019607"/>
                </a:lnTo>
                <a:lnTo>
                  <a:pt x="241155" y="1045487"/>
                </a:lnTo>
                <a:lnTo>
                  <a:pt x="277096" y="1070354"/>
                </a:lnTo>
                <a:lnTo>
                  <a:pt x="315125" y="1094166"/>
                </a:lnTo>
                <a:lnTo>
                  <a:pt x="355164" y="1116876"/>
                </a:lnTo>
                <a:lnTo>
                  <a:pt x="397133" y="1138442"/>
                </a:lnTo>
                <a:lnTo>
                  <a:pt x="440952" y="1158819"/>
                </a:lnTo>
                <a:lnTo>
                  <a:pt x="486543" y="1177962"/>
                </a:lnTo>
                <a:lnTo>
                  <a:pt x="533827" y="1195828"/>
                </a:lnTo>
                <a:lnTo>
                  <a:pt x="582723" y="1212373"/>
                </a:lnTo>
                <a:lnTo>
                  <a:pt x="633154" y="1227551"/>
                </a:lnTo>
                <a:lnTo>
                  <a:pt x="685040" y="1241319"/>
                </a:lnTo>
                <a:lnTo>
                  <a:pt x="738302" y="1253633"/>
                </a:lnTo>
                <a:lnTo>
                  <a:pt x="792860" y="1264449"/>
                </a:lnTo>
                <a:lnTo>
                  <a:pt x="848635" y="1273722"/>
                </a:lnTo>
                <a:lnTo>
                  <a:pt x="905548" y="1281408"/>
                </a:lnTo>
                <a:lnTo>
                  <a:pt x="963521" y="1287463"/>
                </a:lnTo>
                <a:lnTo>
                  <a:pt x="1022473" y="1291843"/>
                </a:lnTo>
                <a:lnTo>
                  <a:pt x="1082325" y="1294503"/>
                </a:lnTo>
                <a:lnTo>
                  <a:pt x="1143000" y="1295400"/>
                </a:lnTo>
                <a:lnTo>
                  <a:pt x="1203674" y="1294503"/>
                </a:lnTo>
                <a:lnTo>
                  <a:pt x="1263526" y="1291843"/>
                </a:lnTo>
                <a:lnTo>
                  <a:pt x="1322478" y="1287463"/>
                </a:lnTo>
                <a:lnTo>
                  <a:pt x="1380451" y="1281408"/>
                </a:lnTo>
                <a:lnTo>
                  <a:pt x="1437364" y="1273722"/>
                </a:lnTo>
                <a:lnTo>
                  <a:pt x="1493139" y="1264449"/>
                </a:lnTo>
                <a:lnTo>
                  <a:pt x="1547697" y="1253633"/>
                </a:lnTo>
                <a:lnTo>
                  <a:pt x="1600959" y="1241319"/>
                </a:lnTo>
                <a:lnTo>
                  <a:pt x="1652845" y="1227551"/>
                </a:lnTo>
                <a:lnTo>
                  <a:pt x="1703276" y="1212373"/>
                </a:lnTo>
                <a:lnTo>
                  <a:pt x="1752172" y="1195828"/>
                </a:lnTo>
                <a:lnTo>
                  <a:pt x="1799456" y="1177962"/>
                </a:lnTo>
                <a:lnTo>
                  <a:pt x="1845047" y="1158819"/>
                </a:lnTo>
                <a:lnTo>
                  <a:pt x="1888866" y="1138442"/>
                </a:lnTo>
                <a:lnTo>
                  <a:pt x="1930835" y="1116876"/>
                </a:lnTo>
                <a:lnTo>
                  <a:pt x="1970874" y="1094166"/>
                </a:lnTo>
                <a:lnTo>
                  <a:pt x="2008903" y="1070354"/>
                </a:lnTo>
                <a:lnTo>
                  <a:pt x="2044844" y="1045487"/>
                </a:lnTo>
                <a:lnTo>
                  <a:pt x="2078617" y="1019607"/>
                </a:lnTo>
                <a:lnTo>
                  <a:pt x="2110144" y="992758"/>
                </a:lnTo>
                <a:lnTo>
                  <a:pt x="2139344" y="964986"/>
                </a:lnTo>
                <a:lnTo>
                  <a:pt x="2166140" y="936334"/>
                </a:lnTo>
                <a:lnTo>
                  <a:pt x="2190451" y="906847"/>
                </a:lnTo>
                <a:lnTo>
                  <a:pt x="2231303" y="845543"/>
                </a:lnTo>
                <a:lnTo>
                  <a:pt x="2261268" y="781427"/>
                </a:lnTo>
                <a:lnTo>
                  <a:pt x="2279711" y="714854"/>
                </a:lnTo>
                <a:lnTo>
                  <a:pt x="2286000" y="646176"/>
                </a:lnTo>
                <a:lnTo>
                  <a:pt x="2284414" y="611881"/>
                </a:lnTo>
                <a:lnTo>
                  <a:pt x="2271969" y="544727"/>
                </a:lnTo>
                <a:lnTo>
                  <a:pt x="2247686" y="479786"/>
                </a:lnTo>
                <a:lnTo>
                  <a:pt x="2212198" y="417416"/>
                </a:lnTo>
                <a:lnTo>
                  <a:pt x="2166140" y="357975"/>
                </a:lnTo>
                <a:lnTo>
                  <a:pt x="2139344" y="329465"/>
                </a:lnTo>
                <a:lnTo>
                  <a:pt x="2110144" y="301822"/>
                </a:lnTo>
                <a:lnTo>
                  <a:pt x="2078617" y="275091"/>
                </a:lnTo>
                <a:lnTo>
                  <a:pt x="2044844" y="249316"/>
                </a:lnTo>
                <a:lnTo>
                  <a:pt x="2008903" y="224542"/>
                </a:lnTo>
                <a:lnTo>
                  <a:pt x="1970874" y="200814"/>
                </a:lnTo>
                <a:lnTo>
                  <a:pt x="1930835" y="178177"/>
                </a:lnTo>
                <a:lnTo>
                  <a:pt x="1888866" y="156676"/>
                </a:lnTo>
                <a:lnTo>
                  <a:pt x="1845047" y="136355"/>
                </a:lnTo>
                <a:lnTo>
                  <a:pt x="1799456" y="117260"/>
                </a:lnTo>
                <a:lnTo>
                  <a:pt x="1752172" y="99434"/>
                </a:lnTo>
                <a:lnTo>
                  <a:pt x="1703276" y="82924"/>
                </a:lnTo>
                <a:lnTo>
                  <a:pt x="1652845" y="67773"/>
                </a:lnTo>
                <a:lnTo>
                  <a:pt x="1600959" y="54027"/>
                </a:lnTo>
                <a:lnTo>
                  <a:pt x="1547697" y="41730"/>
                </a:lnTo>
                <a:lnTo>
                  <a:pt x="1493139" y="30928"/>
                </a:lnTo>
                <a:lnTo>
                  <a:pt x="1437364" y="21664"/>
                </a:lnTo>
                <a:lnTo>
                  <a:pt x="1380451" y="13984"/>
                </a:lnTo>
                <a:lnTo>
                  <a:pt x="1322478" y="7933"/>
                </a:lnTo>
                <a:lnTo>
                  <a:pt x="1263526" y="3555"/>
                </a:lnTo>
                <a:lnTo>
                  <a:pt x="1203674" y="896"/>
                </a:lnTo>
                <a:lnTo>
                  <a:pt x="1143000" y="0"/>
                </a:lnTo>
              </a:path>
            </a:pathLst>
          </a:custGeom>
          <a:ln w="121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278884" y="2563369"/>
            <a:ext cx="167893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CONSULTA </a:t>
            </a:r>
            <a:r>
              <a:rPr sz="1600" b="1" spc="5" dirty="0">
                <a:latin typeface="Arial"/>
                <a:cs typeface="Arial"/>
              </a:rPr>
              <a:t>Y  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dirty="0">
                <a:latin typeface="Arial"/>
                <a:cs typeface="Arial"/>
              </a:rPr>
              <a:t>O</a:t>
            </a:r>
            <a:r>
              <a:rPr sz="1600" b="1" spc="-5" dirty="0">
                <a:latin typeface="Arial"/>
                <a:cs typeface="Arial"/>
              </a:rPr>
              <a:t>NC</a:t>
            </a:r>
            <a:r>
              <a:rPr sz="1600" b="1" spc="10" dirty="0">
                <a:latin typeface="Arial"/>
                <a:cs typeface="Arial"/>
              </a:rPr>
              <a:t>E</a:t>
            </a:r>
            <a:r>
              <a:rPr sz="1600" b="1" spc="-5" dirty="0">
                <a:latin typeface="Arial"/>
                <a:cs typeface="Arial"/>
              </a:rPr>
              <a:t>R</a:t>
            </a:r>
            <a:r>
              <a:rPr sz="1600" b="1" spc="5" dirty="0">
                <a:latin typeface="Arial"/>
                <a:cs typeface="Arial"/>
              </a:rPr>
              <a:t>T</a:t>
            </a:r>
            <a:r>
              <a:rPr sz="1600" b="1" spc="-80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dirty="0">
                <a:latin typeface="Arial"/>
                <a:cs typeface="Arial"/>
              </a:rPr>
              <a:t>Ó</a:t>
            </a:r>
            <a:r>
              <a:rPr sz="1600" b="1" spc="5" dirty="0">
                <a:latin typeface="Arial"/>
                <a:cs typeface="Arial"/>
              </a:rPr>
              <a:t>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4952" y="3554476"/>
            <a:ext cx="2350007" cy="129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4952" y="3554476"/>
            <a:ext cx="2350135" cy="1295400"/>
          </a:xfrm>
          <a:custGeom>
            <a:avLst/>
            <a:gdLst/>
            <a:ahLst/>
            <a:cxnLst/>
            <a:rect l="l" t="t" r="r" b="b"/>
            <a:pathLst>
              <a:path w="2350134" h="1295400">
                <a:moveTo>
                  <a:pt x="1173479" y="0"/>
                </a:moveTo>
                <a:lnTo>
                  <a:pt x="1113261" y="841"/>
                </a:lnTo>
                <a:lnTo>
                  <a:pt x="1053814" y="3338"/>
                </a:lnTo>
                <a:lnTo>
                  <a:pt x="995213" y="7451"/>
                </a:lnTo>
                <a:lnTo>
                  <a:pt x="937533" y="13138"/>
                </a:lnTo>
                <a:lnTo>
                  <a:pt x="880849" y="20359"/>
                </a:lnTo>
                <a:lnTo>
                  <a:pt x="825235" y="29072"/>
                </a:lnTo>
                <a:lnTo>
                  <a:pt x="770766" y="39238"/>
                </a:lnTo>
                <a:lnTo>
                  <a:pt x="717518" y="50815"/>
                </a:lnTo>
                <a:lnTo>
                  <a:pt x="665564" y="63763"/>
                </a:lnTo>
                <a:lnTo>
                  <a:pt x="614980" y="78041"/>
                </a:lnTo>
                <a:lnTo>
                  <a:pt x="565840" y="93608"/>
                </a:lnTo>
                <a:lnTo>
                  <a:pt x="518219" y="110424"/>
                </a:lnTo>
                <a:lnTo>
                  <a:pt x="472192" y="128447"/>
                </a:lnTo>
                <a:lnTo>
                  <a:pt x="427834" y="147638"/>
                </a:lnTo>
                <a:lnTo>
                  <a:pt x="385220" y="167954"/>
                </a:lnTo>
                <a:lnTo>
                  <a:pt x="344423" y="189356"/>
                </a:lnTo>
                <a:lnTo>
                  <a:pt x="305520" y="211803"/>
                </a:lnTo>
                <a:lnTo>
                  <a:pt x="268585" y="235254"/>
                </a:lnTo>
                <a:lnTo>
                  <a:pt x="233693" y="259669"/>
                </a:lnTo>
                <a:lnTo>
                  <a:pt x="200917" y="285005"/>
                </a:lnTo>
                <a:lnTo>
                  <a:pt x="170335" y="311224"/>
                </a:lnTo>
                <a:lnTo>
                  <a:pt x="142019" y="338284"/>
                </a:lnTo>
                <a:lnTo>
                  <a:pt x="92487" y="394763"/>
                </a:lnTo>
                <a:lnTo>
                  <a:pt x="52921" y="454118"/>
                </a:lnTo>
                <a:lnTo>
                  <a:pt x="23919" y="516022"/>
                </a:lnTo>
                <a:lnTo>
                  <a:pt x="6079" y="580150"/>
                </a:lnTo>
                <a:lnTo>
                  <a:pt x="0" y="646176"/>
                </a:lnTo>
                <a:lnTo>
                  <a:pt x="1532" y="679414"/>
                </a:lnTo>
                <a:lnTo>
                  <a:pt x="13566" y="744598"/>
                </a:lnTo>
                <a:lnTo>
                  <a:pt x="37062" y="807779"/>
                </a:lnTo>
                <a:lnTo>
                  <a:pt x="71421" y="868623"/>
                </a:lnTo>
                <a:lnTo>
                  <a:pt x="116045" y="926795"/>
                </a:lnTo>
                <a:lnTo>
                  <a:pt x="142019" y="954774"/>
                </a:lnTo>
                <a:lnTo>
                  <a:pt x="170335" y="981960"/>
                </a:lnTo>
                <a:lnTo>
                  <a:pt x="200917" y="1008310"/>
                </a:lnTo>
                <a:lnTo>
                  <a:pt x="233693" y="1033783"/>
                </a:lnTo>
                <a:lnTo>
                  <a:pt x="268585" y="1058336"/>
                </a:lnTo>
                <a:lnTo>
                  <a:pt x="305520" y="1081929"/>
                </a:lnTo>
                <a:lnTo>
                  <a:pt x="344424" y="1104519"/>
                </a:lnTo>
                <a:lnTo>
                  <a:pt x="385220" y="1126063"/>
                </a:lnTo>
                <a:lnTo>
                  <a:pt x="427834" y="1146522"/>
                </a:lnTo>
                <a:lnTo>
                  <a:pt x="472192" y="1165851"/>
                </a:lnTo>
                <a:lnTo>
                  <a:pt x="518219" y="1184011"/>
                </a:lnTo>
                <a:lnTo>
                  <a:pt x="565840" y="1200958"/>
                </a:lnTo>
                <a:lnTo>
                  <a:pt x="614980" y="1216651"/>
                </a:lnTo>
                <a:lnTo>
                  <a:pt x="665564" y="1231048"/>
                </a:lnTo>
                <a:lnTo>
                  <a:pt x="717518" y="1244107"/>
                </a:lnTo>
                <a:lnTo>
                  <a:pt x="770766" y="1255787"/>
                </a:lnTo>
                <a:lnTo>
                  <a:pt x="825235" y="1266045"/>
                </a:lnTo>
                <a:lnTo>
                  <a:pt x="880849" y="1274840"/>
                </a:lnTo>
                <a:lnTo>
                  <a:pt x="937533" y="1282130"/>
                </a:lnTo>
                <a:lnTo>
                  <a:pt x="995213" y="1287873"/>
                </a:lnTo>
                <a:lnTo>
                  <a:pt x="1053814" y="1292026"/>
                </a:lnTo>
                <a:lnTo>
                  <a:pt x="1113261" y="1294549"/>
                </a:lnTo>
                <a:lnTo>
                  <a:pt x="1173479" y="1295400"/>
                </a:lnTo>
                <a:lnTo>
                  <a:pt x="1233975" y="1294549"/>
                </a:lnTo>
                <a:lnTo>
                  <a:pt x="1293681" y="1292026"/>
                </a:lnTo>
                <a:lnTo>
                  <a:pt x="1352525" y="1287873"/>
                </a:lnTo>
                <a:lnTo>
                  <a:pt x="1410432" y="1282130"/>
                </a:lnTo>
                <a:lnTo>
                  <a:pt x="1467327" y="1274840"/>
                </a:lnTo>
                <a:lnTo>
                  <a:pt x="1523137" y="1266045"/>
                </a:lnTo>
                <a:lnTo>
                  <a:pt x="1577787" y="1255787"/>
                </a:lnTo>
                <a:lnTo>
                  <a:pt x="1631203" y="1244107"/>
                </a:lnTo>
                <a:lnTo>
                  <a:pt x="1683311" y="1231048"/>
                </a:lnTo>
                <a:lnTo>
                  <a:pt x="1734037" y="1216651"/>
                </a:lnTo>
                <a:lnTo>
                  <a:pt x="1783306" y="1200958"/>
                </a:lnTo>
                <a:lnTo>
                  <a:pt x="1831044" y="1184011"/>
                </a:lnTo>
                <a:lnTo>
                  <a:pt x="1877177" y="1165851"/>
                </a:lnTo>
                <a:lnTo>
                  <a:pt x="1921630" y="1146522"/>
                </a:lnTo>
                <a:lnTo>
                  <a:pt x="1964330" y="1126063"/>
                </a:lnTo>
                <a:lnTo>
                  <a:pt x="2005202" y="1104519"/>
                </a:lnTo>
                <a:lnTo>
                  <a:pt x="2044173" y="1081929"/>
                </a:lnTo>
                <a:lnTo>
                  <a:pt x="2081167" y="1058336"/>
                </a:lnTo>
                <a:lnTo>
                  <a:pt x="2116110" y="1033783"/>
                </a:lnTo>
                <a:lnTo>
                  <a:pt x="2148929" y="1008310"/>
                </a:lnTo>
                <a:lnTo>
                  <a:pt x="2179549" y="981960"/>
                </a:lnTo>
                <a:lnTo>
                  <a:pt x="2207895" y="954774"/>
                </a:lnTo>
                <a:lnTo>
                  <a:pt x="2233894" y="926795"/>
                </a:lnTo>
                <a:lnTo>
                  <a:pt x="2278554" y="868623"/>
                </a:lnTo>
                <a:lnTo>
                  <a:pt x="2312933" y="807779"/>
                </a:lnTo>
                <a:lnTo>
                  <a:pt x="2336438" y="744598"/>
                </a:lnTo>
                <a:lnTo>
                  <a:pt x="2348475" y="679414"/>
                </a:lnTo>
                <a:lnTo>
                  <a:pt x="2350007" y="646176"/>
                </a:lnTo>
                <a:lnTo>
                  <a:pt x="2348475" y="612946"/>
                </a:lnTo>
                <a:lnTo>
                  <a:pt x="2336438" y="547829"/>
                </a:lnTo>
                <a:lnTo>
                  <a:pt x="2312933" y="484772"/>
                </a:lnTo>
                <a:lnTo>
                  <a:pt x="2278554" y="424102"/>
                </a:lnTo>
                <a:lnTo>
                  <a:pt x="2233894" y="366144"/>
                </a:lnTo>
                <a:lnTo>
                  <a:pt x="2207895" y="338284"/>
                </a:lnTo>
                <a:lnTo>
                  <a:pt x="2179549" y="311224"/>
                </a:lnTo>
                <a:lnTo>
                  <a:pt x="2148929" y="285005"/>
                </a:lnTo>
                <a:lnTo>
                  <a:pt x="2116110" y="259669"/>
                </a:lnTo>
                <a:lnTo>
                  <a:pt x="2081167" y="235254"/>
                </a:lnTo>
                <a:lnTo>
                  <a:pt x="2044173" y="211803"/>
                </a:lnTo>
                <a:lnTo>
                  <a:pt x="2005202" y="189357"/>
                </a:lnTo>
                <a:lnTo>
                  <a:pt x="1964330" y="167954"/>
                </a:lnTo>
                <a:lnTo>
                  <a:pt x="1921630" y="147638"/>
                </a:lnTo>
                <a:lnTo>
                  <a:pt x="1877177" y="128447"/>
                </a:lnTo>
                <a:lnTo>
                  <a:pt x="1831044" y="110424"/>
                </a:lnTo>
                <a:lnTo>
                  <a:pt x="1783306" y="93608"/>
                </a:lnTo>
                <a:lnTo>
                  <a:pt x="1734037" y="78041"/>
                </a:lnTo>
                <a:lnTo>
                  <a:pt x="1683311" y="63763"/>
                </a:lnTo>
                <a:lnTo>
                  <a:pt x="1631203" y="50815"/>
                </a:lnTo>
                <a:lnTo>
                  <a:pt x="1577787" y="39238"/>
                </a:lnTo>
                <a:lnTo>
                  <a:pt x="1523137" y="29072"/>
                </a:lnTo>
                <a:lnTo>
                  <a:pt x="1467327" y="20359"/>
                </a:lnTo>
                <a:lnTo>
                  <a:pt x="1410432" y="13138"/>
                </a:lnTo>
                <a:lnTo>
                  <a:pt x="1352525" y="7451"/>
                </a:lnTo>
                <a:lnTo>
                  <a:pt x="1293681" y="3338"/>
                </a:lnTo>
                <a:lnTo>
                  <a:pt x="1233975" y="841"/>
                </a:lnTo>
                <a:lnTo>
                  <a:pt x="1173479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7262876" y="3938017"/>
            <a:ext cx="15354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latin typeface="Arial"/>
                <a:cs typeface="Arial"/>
              </a:rPr>
              <a:t>E</a:t>
            </a:r>
            <a:r>
              <a:rPr sz="1600" b="1" spc="25" dirty="0">
                <a:latin typeface="Arial"/>
                <a:cs typeface="Arial"/>
              </a:rPr>
              <a:t>L</a:t>
            </a:r>
            <a:r>
              <a:rPr sz="1600" b="1" spc="-80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B</a:t>
            </a:r>
            <a:r>
              <a:rPr sz="1600" b="1" dirty="0">
                <a:latin typeface="Arial"/>
                <a:cs typeface="Arial"/>
              </a:rPr>
              <a:t>O</a:t>
            </a:r>
            <a:r>
              <a:rPr sz="1600" b="1" spc="40" dirty="0">
                <a:latin typeface="Arial"/>
                <a:cs typeface="Arial"/>
              </a:rPr>
              <a:t>R</a:t>
            </a:r>
            <a:r>
              <a:rPr sz="1600" b="1" spc="-55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dirty="0">
                <a:latin typeface="Arial"/>
                <a:cs typeface="Arial"/>
              </a:rPr>
              <a:t>ÓN  </a:t>
            </a:r>
            <a:r>
              <a:rPr sz="1600" b="1" spc="5" dirty="0">
                <a:latin typeface="Arial"/>
                <a:cs typeface="Arial"/>
              </a:rPr>
              <a:t>Y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AJUSTE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74591" y="5624067"/>
            <a:ext cx="2667000" cy="1295400"/>
          </a:xfrm>
          <a:custGeom>
            <a:avLst/>
            <a:gdLst/>
            <a:ahLst/>
            <a:cxnLst/>
            <a:rect l="l" t="t" r="r" b="b"/>
            <a:pathLst>
              <a:path w="2667000" h="1295400">
                <a:moveTo>
                  <a:pt x="1331976" y="0"/>
                </a:moveTo>
                <a:lnTo>
                  <a:pt x="1269359" y="704"/>
                </a:lnTo>
                <a:lnTo>
                  <a:pt x="1207479" y="2795"/>
                </a:lnTo>
                <a:lnTo>
                  <a:pt x="1146400" y="6243"/>
                </a:lnTo>
                <a:lnTo>
                  <a:pt x="1086185" y="11018"/>
                </a:lnTo>
                <a:lnTo>
                  <a:pt x="1026900" y="17088"/>
                </a:lnTo>
                <a:lnTo>
                  <a:pt x="968609" y="24422"/>
                </a:lnTo>
                <a:lnTo>
                  <a:pt x="911376" y="32991"/>
                </a:lnTo>
                <a:lnTo>
                  <a:pt x="855266" y="42763"/>
                </a:lnTo>
                <a:lnTo>
                  <a:pt x="800342" y="53707"/>
                </a:lnTo>
                <a:lnTo>
                  <a:pt x="746671" y="65794"/>
                </a:lnTo>
                <a:lnTo>
                  <a:pt x="694315" y="78991"/>
                </a:lnTo>
                <a:lnTo>
                  <a:pt x="643339" y="93269"/>
                </a:lnTo>
                <a:lnTo>
                  <a:pt x="593808" y="108597"/>
                </a:lnTo>
                <a:lnTo>
                  <a:pt x="545787" y="124943"/>
                </a:lnTo>
                <a:lnTo>
                  <a:pt x="499338" y="142278"/>
                </a:lnTo>
                <a:lnTo>
                  <a:pt x="454528" y="160570"/>
                </a:lnTo>
                <a:lnTo>
                  <a:pt x="411420" y="179790"/>
                </a:lnTo>
                <a:lnTo>
                  <a:pt x="370079" y="199905"/>
                </a:lnTo>
                <a:lnTo>
                  <a:pt x="330569" y="220886"/>
                </a:lnTo>
                <a:lnTo>
                  <a:pt x="292954" y="242702"/>
                </a:lnTo>
                <a:lnTo>
                  <a:pt x="257299" y="265322"/>
                </a:lnTo>
                <a:lnTo>
                  <a:pt x="223669" y="288715"/>
                </a:lnTo>
                <a:lnTo>
                  <a:pt x="192128" y="312851"/>
                </a:lnTo>
                <a:lnTo>
                  <a:pt x="162740" y="337698"/>
                </a:lnTo>
                <a:lnTo>
                  <a:pt x="110680" y="389406"/>
                </a:lnTo>
                <a:lnTo>
                  <a:pt x="68006" y="443593"/>
                </a:lnTo>
                <a:lnTo>
                  <a:pt x="35234" y="500014"/>
                </a:lnTo>
                <a:lnTo>
                  <a:pt x="12877" y="558422"/>
                </a:lnTo>
                <a:lnTo>
                  <a:pt x="1452" y="618572"/>
                </a:lnTo>
                <a:lnTo>
                  <a:pt x="0" y="649223"/>
                </a:lnTo>
                <a:lnTo>
                  <a:pt x="1452" y="679621"/>
                </a:lnTo>
                <a:lnTo>
                  <a:pt x="12877" y="739307"/>
                </a:lnTo>
                <a:lnTo>
                  <a:pt x="35234" y="797305"/>
                </a:lnTo>
                <a:lnTo>
                  <a:pt x="68006" y="853367"/>
                </a:lnTo>
                <a:lnTo>
                  <a:pt x="110680" y="907243"/>
                </a:lnTo>
                <a:lnTo>
                  <a:pt x="162740" y="958684"/>
                </a:lnTo>
                <a:lnTo>
                  <a:pt x="192128" y="983414"/>
                </a:lnTo>
                <a:lnTo>
                  <a:pt x="223669" y="1007442"/>
                </a:lnTo>
                <a:lnTo>
                  <a:pt x="257299" y="1030737"/>
                </a:lnTo>
                <a:lnTo>
                  <a:pt x="292954" y="1053267"/>
                </a:lnTo>
                <a:lnTo>
                  <a:pt x="330569" y="1075001"/>
                </a:lnTo>
                <a:lnTo>
                  <a:pt x="370079" y="1095909"/>
                </a:lnTo>
                <a:lnTo>
                  <a:pt x="411420" y="1115960"/>
                </a:lnTo>
                <a:lnTo>
                  <a:pt x="454528" y="1135121"/>
                </a:lnTo>
                <a:lnTo>
                  <a:pt x="499338" y="1153362"/>
                </a:lnTo>
                <a:lnTo>
                  <a:pt x="545787" y="1170652"/>
                </a:lnTo>
                <a:lnTo>
                  <a:pt x="593808" y="1186960"/>
                </a:lnTo>
                <a:lnTo>
                  <a:pt x="643339" y="1202254"/>
                </a:lnTo>
                <a:lnTo>
                  <a:pt x="694315" y="1216504"/>
                </a:lnTo>
                <a:lnTo>
                  <a:pt x="746671" y="1229678"/>
                </a:lnTo>
                <a:lnTo>
                  <a:pt x="800342" y="1241745"/>
                </a:lnTo>
                <a:lnTo>
                  <a:pt x="855266" y="1252674"/>
                </a:lnTo>
                <a:lnTo>
                  <a:pt x="911376" y="1262434"/>
                </a:lnTo>
                <a:lnTo>
                  <a:pt x="968609" y="1270993"/>
                </a:lnTo>
                <a:lnTo>
                  <a:pt x="1026900" y="1278321"/>
                </a:lnTo>
                <a:lnTo>
                  <a:pt x="1086185" y="1284387"/>
                </a:lnTo>
                <a:lnTo>
                  <a:pt x="1146400" y="1289159"/>
                </a:lnTo>
                <a:lnTo>
                  <a:pt x="1207479" y="1292606"/>
                </a:lnTo>
                <a:lnTo>
                  <a:pt x="1269359" y="1294697"/>
                </a:lnTo>
                <a:lnTo>
                  <a:pt x="1331976" y="1295401"/>
                </a:lnTo>
                <a:lnTo>
                  <a:pt x="1394846" y="1294697"/>
                </a:lnTo>
                <a:lnTo>
                  <a:pt x="1456965" y="1292606"/>
                </a:lnTo>
                <a:lnTo>
                  <a:pt x="1518270" y="1289159"/>
                </a:lnTo>
                <a:lnTo>
                  <a:pt x="1578696" y="1284387"/>
                </a:lnTo>
                <a:lnTo>
                  <a:pt x="1638180" y="1278321"/>
                </a:lnTo>
                <a:lnTo>
                  <a:pt x="1696656" y="1270993"/>
                </a:lnTo>
                <a:lnTo>
                  <a:pt x="1754063" y="1262434"/>
                </a:lnTo>
                <a:lnTo>
                  <a:pt x="1810334" y="1252674"/>
                </a:lnTo>
                <a:lnTo>
                  <a:pt x="1865407" y="1241745"/>
                </a:lnTo>
                <a:lnTo>
                  <a:pt x="1919218" y="1229678"/>
                </a:lnTo>
                <a:lnTo>
                  <a:pt x="1971701" y="1216504"/>
                </a:lnTo>
                <a:lnTo>
                  <a:pt x="2022795" y="1202254"/>
                </a:lnTo>
                <a:lnTo>
                  <a:pt x="2072434" y="1186960"/>
                </a:lnTo>
                <a:lnTo>
                  <a:pt x="2120554" y="1170652"/>
                </a:lnTo>
                <a:lnTo>
                  <a:pt x="2167092" y="1153362"/>
                </a:lnTo>
                <a:lnTo>
                  <a:pt x="2211983" y="1135121"/>
                </a:lnTo>
                <a:lnTo>
                  <a:pt x="2255164" y="1115960"/>
                </a:lnTo>
                <a:lnTo>
                  <a:pt x="2296571" y="1095909"/>
                </a:lnTo>
                <a:lnTo>
                  <a:pt x="2336139" y="1075001"/>
                </a:lnTo>
                <a:lnTo>
                  <a:pt x="2373805" y="1053267"/>
                </a:lnTo>
                <a:lnTo>
                  <a:pt x="2409504" y="1030737"/>
                </a:lnTo>
                <a:lnTo>
                  <a:pt x="2443174" y="1007442"/>
                </a:lnTo>
                <a:lnTo>
                  <a:pt x="2474748" y="983414"/>
                </a:lnTo>
                <a:lnTo>
                  <a:pt x="2504165" y="958684"/>
                </a:lnTo>
                <a:lnTo>
                  <a:pt x="2556267" y="907243"/>
                </a:lnTo>
                <a:lnTo>
                  <a:pt x="2598968" y="853367"/>
                </a:lnTo>
                <a:lnTo>
                  <a:pt x="2631756" y="797305"/>
                </a:lnTo>
                <a:lnTo>
                  <a:pt x="2654120" y="739307"/>
                </a:lnTo>
                <a:lnTo>
                  <a:pt x="2665547" y="679621"/>
                </a:lnTo>
                <a:lnTo>
                  <a:pt x="2667000" y="649223"/>
                </a:lnTo>
                <a:lnTo>
                  <a:pt x="2665547" y="618572"/>
                </a:lnTo>
                <a:lnTo>
                  <a:pt x="2654120" y="558422"/>
                </a:lnTo>
                <a:lnTo>
                  <a:pt x="2631756" y="500014"/>
                </a:lnTo>
                <a:lnTo>
                  <a:pt x="2598968" y="443593"/>
                </a:lnTo>
                <a:lnTo>
                  <a:pt x="2556267" y="389406"/>
                </a:lnTo>
                <a:lnTo>
                  <a:pt x="2504165" y="337698"/>
                </a:lnTo>
                <a:lnTo>
                  <a:pt x="2474748" y="312851"/>
                </a:lnTo>
                <a:lnTo>
                  <a:pt x="2443174" y="288715"/>
                </a:lnTo>
                <a:lnTo>
                  <a:pt x="2409504" y="265322"/>
                </a:lnTo>
                <a:lnTo>
                  <a:pt x="2373805" y="242702"/>
                </a:lnTo>
                <a:lnTo>
                  <a:pt x="2336139" y="220886"/>
                </a:lnTo>
                <a:lnTo>
                  <a:pt x="2296571" y="199905"/>
                </a:lnTo>
                <a:lnTo>
                  <a:pt x="2255164" y="179790"/>
                </a:lnTo>
                <a:lnTo>
                  <a:pt x="2211983" y="160570"/>
                </a:lnTo>
                <a:lnTo>
                  <a:pt x="2167092" y="142278"/>
                </a:lnTo>
                <a:lnTo>
                  <a:pt x="2120554" y="124943"/>
                </a:lnTo>
                <a:lnTo>
                  <a:pt x="2072434" y="108597"/>
                </a:lnTo>
                <a:lnTo>
                  <a:pt x="2022795" y="93269"/>
                </a:lnTo>
                <a:lnTo>
                  <a:pt x="1971701" y="78991"/>
                </a:lnTo>
                <a:lnTo>
                  <a:pt x="1919218" y="65794"/>
                </a:lnTo>
                <a:lnTo>
                  <a:pt x="1865407" y="53707"/>
                </a:lnTo>
                <a:lnTo>
                  <a:pt x="1810334" y="42763"/>
                </a:lnTo>
                <a:lnTo>
                  <a:pt x="1754063" y="32991"/>
                </a:lnTo>
                <a:lnTo>
                  <a:pt x="1696656" y="24422"/>
                </a:lnTo>
                <a:lnTo>
                  <a:pt x="1638180" y="17088"/>
                </a:lnTo>
                <a:lnTo>
                  <a:pt x="1578696" y="11018"/>
                </a:lnTo>
                <a:lnTo>
                  <a:pt x="1518270" y="6243"/>
                </a:lnTo>
                <a:lnTo>
                  <a:pt x="1456965" y="2795"/>
                </a:lnTo>
                <a:lnTo>
                  <a:pt x="1394846" y="704"/>
                </a:lnTo>
                <a:lnTo>
                  <a:pt x="1331976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974591" y="5624067"/>
            <a:ext cx="2667000" cy="1295400"/>
          </a:xfrm>
          <a:custGeom>
            <a:avLst/>
            <a:gdLst/>
            <a:ahLst/>
            <a:cxnLst/>
            <a:rect l="l" t="t" r="r" b="b"/>
            <a:pathLst>
              <a:path w="2667000" h="1295400">
                <a:moveTo>
                  <a:pt x="1331976" y="0"/>
                </a:moveTo>
                <a:lnTo>
                  <a:pt x="1269359" y="704"/>
                </a:lnTo>
                <a:lnTo>
                  <a:pt x="1207479" y="2795"/>
                </a:lnTo>
                <a:lnTo>
                  <a:pt x="1146400" y="6243"/>
                </a:lnTo>
                <a:lnTo>
                  <a:pt x="1086185" y="11018"/>
                </a:lnTo>
                <a:lnTo>
                  <a:pt x="1026900" y="17088"/>
                </a:lnTo>
                <a:lnTo>
                  <a:pt x="968609" y="24422"/>
                </a:lnTo>
                <a:lnTo>
                  <a:pt x="911376" y="32991"/>
                </a:lnTo>
                <a:lnTo>
                  <a:pt x="855266" y="42763"/>
                </a:lnTo>
                <a:lnTo>
                  <a:pt x="800342" y="53707"/>
                </a:lnTo>
                <a:lnTo>
                  <a:pt x="746671" y="65794"/>
                </a:lnTo>
                <a:lnTo>
                  <a:pt x="694315" y="78991"/>
                </a:lnTo>
                <a:lnTo>
                  <a:pt x="643339" y="93269"/>
                </a:lnTo>
                <a:lnTo>
                  <a:pt x="593808" y="108597"/>
                </a:lnTo>
                <a:lnTo>
                  <a:pt x="545787" y="124943"/>
                </a:lnTo>
                <a:lnTo>
                  <a:pt x="499338" y="142278"/>
                </a:lnTo>
                <a:lnTo>
                  <a:pt x="454528" y="160570"/>
                </a:lnTo>
                <a:lnTo>
                  <a:pt x="411420" y="179790"/>
                </a:lnTo>
                <a:lnTo>
                  <a:pt x="370079" y="199905"/>
                </a:lnTo>
                <a:lnTo>
                  <a:pt x="330569" y="220886"/>
                </a:lnTo>
                <a:lnTo>
                  <a:pt x="292954" y="242702"/>
                </a:lnTo>
                <a:lnTo>
                  <a:pt x="257299" y="265322"/>
                </a:lnTo>
                <a:lnTo>
                  <a:pt x="223669" y="288715"/>
                </a:lnTo>
                <a:lnTo>
                  <a:pt x="192128" y="312851"/>
                </a:lnTo>
                <a:lnTo>
                  <a:pt x="162740" y="337698"/>
                </a:lnTo>
                <a:lnTo>
                  <a:pt x="110680" y="389406"/>
                </a:lnTo>
                <a:lnTo>
                  <a:pt x="68006" y="443593"/>
                </a:lnTo>
                <a:lnTo>
                  <a:pt x="35234" y="500014"/>
                </a:lnTo>
                <a:lnTo>
                  <a:pt x="12877" y="558422"/>
                </a:lnTo>
                <a:lnTo>
                  <a:pt x="1452" y="618572"/>
                </a:lnTo>
                <a:lnTo>
                  <a:pt x="0" y="649223"/>
                </a:lnTo>
                <a:lnTo>
                  <a:pt x="1452" y="679621"/>
                </a:lnTo>
                <a:lnTo>
                  <a:pt x="12877" y="739307"/>
                </a:lnTo>
                <a:lnTo>
                  <a:pt x="35234" y="797305"/>
                </a:lnTo>
                <a:lnTo>
                  <a:pt x="68006" y="853367"/>
                </a:lnTo>
                <a:lnTo>
                  <a:pt x="110680" y="907243"/>
                </a:lnTo>
                <a:lnTo>
                  <a:pt x="162740" y="958684"/>
                </a:lnTo>
                <a:lnTo>
                  <a:pt x="192128" y="983414"/>
                </a:lnTo>
                <a:lnTo>
                  <a:pt x="223669" y="1007442"/>
                </a:lnTo>
                <a:lnTo>
                  <a:pt x="257299" y="1030737"/>
                </a:lnTo>
                <a:lnTo>
                  <a:pt x="292954" y="1053267"/>
                </a:lnTo>
                <a:lnTo>
                  <a:pt x="330569" y="1075001"/>
                </a:lnTo>
                <a:lnTo>
                  <a:pt x="370079" y="1095909"/>
                </a:lnTo>
                <a:lnTo>
                  <a:pt x="411420" y="1115960"/>
                </a:lnTo>
                <a:lnTo>
                  <a:pt x="454528" y="1135121"/>
                </a:lnTo>
                <a:lnTo>
                  <a:pt x="499338" y="1153362"/>
                </a:lnTo>
                <a:lnTo>
                  <a:pt x="545787" y="1170652"/>
                </a:lnTo>
                <a:lnTo>
                  <a:pt x="593808" y="1186960"/>
                </a:lnTo>
                <a:lnTo>
                  <a:pt x="643339" y="1202254"/>
                </a:lnTo>
                <a:lnTo>
                  <a:pt x="694315" y="1216504"/>
                </a:lnTo>
                <a:lnTo>
                  <a:pt x="746671" y="1229678"/>
                </a:lnTo>
                <a:lnTo>
                  <a:pt x="800342" y="1241745"/>
                </a:lnTo>
                <a:lnTo>
                  <a:pt x="855266" y="1252674"/>
                </a:lnTo>
                <a:lnTo>
                  <a:pt x="911376" y="1262434"/>
                </a:lnTo>
                <a:lnTo>
                  <a:pt x="968609" y="1270993"/>
                </a:lnTo>
                <a:lnTo>
                  <a:pt x="1026900" y="1278321"/>
                </a:lnTo>
                <a:lnTo>
                  <a:pt x="1086185" y="1284387"/>
                </a:lnTo>
                <a:lnTo>
                  <a:pt x="1146400" y="1289159"/>
                </a:lnTo>
                <a:lnTo>
                  <a:pt x="1207479" y="1292606"/>
                </a:lnTo>
                <a:lnTo>
                  <a:pt x="1269359" y="1294697"/>
                </a:lnTo>
                <a:lnTo>
                  <a:pt x="1331976" y="1295401"/>
                </a:lnTo>
                <a:lnTo>
                  <a:pt x="1394846" y="1294697"/>
                </a:lnTo>
                <a:lnTo>
                  <a:pt x="1456965" y="1292606"/>
                </a:lnTo>
                <a:lnTo>
                  <a:pt x="1518270" y="1289159"/>
                </a:lnTo>
                <a:lnTo>
                  <a:pt x="1578696" y="1284387"/>
                </a:lnTo>
                <a:lnTo>
                  <a:pt x="1638180" y="1278321"/>
                </a:lnTo>
                <a:lnTo>
                  <a:pt x="1696656" y="1270993"/>
                </a:lnTo>
                <a:lnTo>
                  <a:pt x="1754063" y="1262434"/>
                </a:lnTo>
                <a:lnTo>
                  <a:pt x="1810334" y="1252674"/>
                </a:lnTo>
                <a:lnTo>
                  <a:pt x="1865407" y="1241745"/>
                </a:lnTo>
                <a:lnTo>
                  <a:pt x="1919218" y="1229678"/>
                </a:lnTo>
                <a:lnTo>
                  <a:pt x="1971701" y="1216504"/>
                </a:lnTo>
                <a:lnTo>
                  <a:pt x="2022795" y="1202254"/>
                </a:lnTo>
                <a:lnTo>
                  <a:pt x="2072434" y="1186960"/>
                </a:lnTo>
                <a:lnTo>
                  <a:pt x="2120554" y="1170652"/>
                </a:lnTo>
                <a:lnTo>
                  <a:pt x="2167092" y="1153362"/>
                </a:lnTo>
                <a:lnTo>
                  <a:pt x="2211983" y="1135121"/>
                </a:lnTo>
                <a:lnTo>
                  <a:pt x="2255164" y="1115960"/>
                </a:lnTo>
                <a:lnTo>
                  <a:pt x="2296571" y="1095909"/>
                </a:lnTo>
                <a:lnTo>
                  <a:pt x="2336139" y="1075001"/>
                </a:lnTo>
                <a:lnTo>
                  <a:pt x="2373805" y="1053267"/>
                </a:lnTo>
                <a:lnTo>
                  <a:pt x="2409504" y="1030737"/>
                </a:lnTo>
                <a:lnTo>
                  <a:pt x="2443174" y="1007442"/>
                </a:lnTo>
                <a:lnTo>
                  <a:pt x="2474748" y="983414"/>
                </a:lnTo>
                <a:lnTo>
                  <a:pt x="2504165" y="958684"/>
                </a:lnTo>
                <a:lnTo>
                  <a:pt x="2556267" y="907243"/>
                </a:lnTo>
                <a:lnTo>
                  <a:pt x="2598968" y="853367"/>
                </a:lnTo>
                <a:lnTo>
                  <a:pt x="2631756" y="797305"/>
                </a:lnTo>
                <a:lnTo>
                  <a:pt x="2654120" y="739307"/>
                </a:lnTo>
                <a:lnTo>
                  <a:pt x="2665547" y="679621"/>
                </a:lnTo>
                <a:lnTo>
                  <a:pt x="2667000" y="649223"/>
                </a:lnTo>
                <a:lnTo>
                  <a:pt x="2665547" y="618572"/>
                </a:lnTo>
                <a:lnTo>
                  <a:pt x="2654120" y="558422"/>
                </a:lnTo>
                <a:lnTo>
                  <a:pt x="2631756" y="500014"/>
                </a:lnTo>
                <a:lnTo>
                  <a:pt x="2598968" y="443593"/>
                </a:lnTo>
                <a:lnTo>
                  <a:pt x="2556267" y="389406"/>
                </a:lnTo>
                <a:lnTo>
                  <a:pt x="2504165" y="337698"/>
                </a:lnTo>
                <a:lnTo>
                  <a:pt x="2474748" y="312851"/>
                </a:lnTo>
                <a:lnTo>
                  <a:pt x="2443174" y="288715"/>
                </a:lnTo>
                <a:lnTo>
                  <a:pt x="2409504" y="265322"/>
                </a:lnTo>
                <a:lnTo>
                  <a:pt x="2373805" y="242702"/>
                </a:lnTo>
                <a:lnTo>
                  <a:pt x="2336139" y="220886"/>
                </a:lnTo>
                <a:lnTo>
                  <a:pt x="2296571" y="199905"/>
                </a:lnTo>
                <a:lnTo>
                  <a:pt x="2255164" y="179790"/>
                </a:lnTo>
                <a:lnTo>
                  <a:pt x="2211983" y="160570"/>
                </a:lnTo>
                <a:lnTo>
                  <a:pt x="2167092" y="142278"/>
                </a:lnTo>
                <a:lnTo>
                  <a:pt x="2120554" y="124943"/>
                </a:lnTo>
                <a:lnTo>
                  <a:pt x="2072434" y="108597"/>
                </a:lnTo>
                <a:lnTo>
                  <a:pt x="2022795" y="93269"/>
                </a:lnTo>
                <a:lnTo>
                  <a:pt x="1971701" y="78991"/>
                </a:lnTo>
                <a:lnTo>
                  <a:pt x="1919218" y="65794"/>
                </a:lnTo>
                <a:lnTo>
                  <a:pt x="1865407" y="53707"/>
                </a:lnTo>
                <a:lnTo>
                  <a:pt x="1810334" y="42763"/>
                </a:lnTo>
                <a:lnTo>
                  <a:pt x="1754063" y="32991"/>
                </a:lnTo>
                <a:lnTo>
                  <a:pt x="1696656" y="24422"/>
                </a:lnTo>
                <a:lnTo>
                  <a:pt x="1638180" y="17088"/>
                </a:lnTo>
                <a:lnTo>
                  <a:pt x="1578696" y="11018"/>
                </a:lnTo>
                <a:lnTo>
                  <a:pt x="1518270" y="6243"/>
                </a:lnTo>
                <a:lnTo>
                  <a:pt x="1456965" y="2795"/>
                </a:lnTo>
                <a:lnTo>
                  <a:pt x="1394846" y="704"/>
                </a:lnTo>
                <a:lnTo>
                  <a:pt x="13319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370323" y="6132577"/>
            <a:ext cx="187388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Arial"/>
                <a:cs typeface="Arial"/>
              </a:rPr>
              <a:t>IMPLEMENTACIÓN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17319" y="3767835"/>
            <a:ext cx="2438400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417319" y="3767835"/>
            <a:ext cx="2438400" cy="1295400"/>
          </a:xfrm>
          <a:custGeom>
            <a:avLst/>
            <a:gdLst/>
            <a:ahLst/>
            <a:cxnLst/>
            <a:rect l="l" t="t" r="r" b="b"/>
            <a:pathLst>
              <a:path w="2438400" h="1295400">
                <a:moveTo>
                  <a:pt x="1219200" y="0"/>
                </a:moveTo>
                <a:lnTo>
                  <a:pt x="1156437" y="841"/>
                </a:lnTo>
                <a:lnTo>
                  <a:pt x="1094500" y="3338"/>
                </a:lnTo>
                <a:lnTo>
                  <a:pt x="1033467" y="7451"/>
                </a:lnTo>
                <a:lnTo>
                  <a:pt x="973413" y="13138"/>
                </a:lnTo>
                <a:lnTo>
                  <a:pt x="914415" y="20359"/>
                </a:lnTo>
                <a:lnTo>
                  <a:pt x="856549" y="29072"/>
                </a:lnTo>
                <a:lnTo>
                  <a:pt x="799893" y="39238"/>
                </a:lnTo>
                <a:lnTo>
                  <a:pt x="744521" y="50815"/>
                </a:lnTo>
                <a:lnTo>
                  <a:pt x="690511" y="63763"/>
                </a:lnTo>
                <a:lnTo>
                  <a:pt x="637940" y="78041"/>
                </a:lnTo>
                <a:lnTo>
                  <a:pt x="586883" y="93608"/>
                </a:lnTo>
                <a:lnTo>
                  <a:pt x="537418" y="110424"/>
                </a:lnTo>
                <a:lnTo>
                  <a:pt x="489620" y="128447"/>
                </a:lnTo>
                <a:lnTo>
                  <a:pt x="443566" y="147638"/>
                </a:lnTo>
                <a:lnTo>
                  <a:pt x="399333" y="167954"/>
                </a:lnTo>
                <a:lnTo>
                  <a:pt x="356996" y="189356"/>
                </a:lnTo>
                <a:lnTo>
                  <a:pt x="316634" y="211803"/>
                </a:lnTo>
                <a:lnTo>
                  <a:pt x="278321" y="235254"/>
                </a:lnTo>
                <a:lnTo>
                  <a:pt x="242134" y="259669"/>
                </a:lnTo>
                <a:lnTo>
                  <a:pt x="208151" y="285005"/>
                </a:lnTo>
                <a:lnTo>
                  <a:pt x="176446" y="311224"/>
                </a:lnTo>
                <a:lnTo>
                  <a:pt x="147097" y="338284"/>
                </a:lnTo>
                <a:lnTo>
                  <a:pt x="120181" y="366144"/>
                </a:lnTo>
                <a:lnTo>
                  <a:pt x="73951" y="424102"/>
                </a:lnTo>
                <a:lnTo>
                  <a:pt x="38367" y="484772"/>
                </a:lnTo>
                <a:lnTo>
                  <a:pt x="14041" y="547829"/>
                </a:lnTo>
                <a:lnTo>
                  <a:pt x="1585" y="612946"/>
                </a:lnTo>
                <a:lnTo>
                  <a:pt x="0" y="646176"/>
                </a:lnTo>
                <a:lnTo>
                  <a:pt x="1585" y="679682"/>
                </a:lnTo>
                <a:lnTo>
                  <a:pt x="14041" y="745302"/>
                </a:lnTo>
                <a:lnTo>
                  <a:pt x="38367" y="808796"/>
                </a:lnTo>
                <a:lnTo>
                  <a:pt x="73951" y="869844"/>
                </a:lnTo>
                <a:lnTo>
                  <a:pt x="120181" y="928124"/>
                </a:lnTo>
                <a:lnTo>
                  <a:pt x="147097" y="956125"/>
                </a:lnTo>
                <a:lnTo>
                  <a:pt x="176446" y="983314"/>
                </a:lnTo>
                <a:lnTo>
                  <a:pt x="208151" y="1009649"/>
                </a:lnTo>
                <a:lnTo>
                  <a:pt x="242134" y="1035092"/>
                </a:lnTo>
                <a:lnTo>
                  <a:pt x="278321" y="1059602"/>
                </a:lnTo>
                <a:lnTo>
                  <a:pt x="316634" y="1083139"/>
                </a:lnTo>
                <a:lnTo>
                  <a:pt x="356997" y="1105661"/>
                </a:lnTo>
                <a:lnTo>
                  <a:pt x="399333" y="1127131"/>
                </a:lnTo>
                <a:lnTo>
                  <a:pt x="443566" y="1147506"/>
                </a:lnTo>
                <a:lnTo>
                  <a:pt x="489620" y="1166747"/>
                </a:lnTo>
                <a:lnTo>
                  <a:pt x="537418" y="1184814"/>
                </a:lnTo>
                <a:lnTo>
                  <a:pt x="586883" y="1201667"/>
                </a:lnTo>
                <a:lnTo>
                  <a:pt x="637940" y="1217265"/>
                </a:lnTo>
                <a:lnTo>
                  <a:pt x="690511" y="1231568"/>
                </a:lnTo>
                <a:lnTo>
                  <a:pt x="744521" y="1244536"/>
                </a:lnTo>
                <a:lnTo>
                  <a:pt x="799893" y="1256129"/>
                </a:lnTo>
                <a:lnTo>
                  <a:pt x="856549" y="1266307"/>
                </a:lnTo>
                <a:lnTo>
                  <a:pt x="914415" y="1275029"/>
                </a:lnTo>
                <a:lnTo>
                  <a:pt x="973413" y="1282255"/>
                </a:lnTo>
                <a:lnTo>
                  <a:pt x="1033467" y="1287945"/>
                </a:lnTo>
                <a:lnTo>
                  <a:pt x="1094500" y="1292060"/>
                </a:lnTo>
                <a:lnTo>
                  <a:pt x="1156437" y="1294558"/>
                </a:lnTo>
                <a:lnTo>
                  <a:pt x="1219200" y="1295400"/>
                </a:lnTo>
                <a:lnTo>
                  <a:pt x="1281962" y="1294558"/>
                </a:lnTo>
                <a:lnTo>
                  <a:pt x="1343899" y="1292060"/>
                </a:lnTo>
                <a:lnTo>
                  <a:pt x="1404932" y="1287945"/>
                </a:lnTo>
                <a:lnTo>
                  <a:pt x="1464986" y="1282255"/>
                </a:lnTo>
                <a:lnTo>
                  <a:pt x="1523984" y="1275029"/>
                </a:lnTo>
                <a:lnTo>
                  <a:pt x="1581850" y="1266307"/>
                </a:lnTo>
                <a:lnTo>
                  <a:pt x="1638506" y="1256129"/>
                </a:lnTo>
                <a:lnTo>
                  <a:pt x="1693878" y="1244536"/>
                </a:lnTo>
                <a:lnTo>
                  <a:pt x="1747888" y="1231568"/>
                </a:lnTo>
                <a:lnTo>
                  <a:pt x="1800459" y="1217265"/>
                </a:lnTo>
                <a:lnTo>
                  <a:pt x="1851516" y="1201667"/>
                </a:lnTo>
                <a:lnTo>
                  <a:pt x="1900981" y="1184814"/>
                </a:lnTo>
                <a:lnTo>
                  <a:pt x="1948779" y="1166747"/>
                </a:lnTo>
                <a:lnTo>
                  <a:pt x="1994833" y="1147506"/>
                </a:lnTo>
                <a:lnTo>
                  <a:pt x="2039066" y="1127131"/>
                </a:lnTo>
                <a:lnTo>
                  <a:pt x="2081403" y="1105662"/>
                </a:lnTo>
                <a:lnTo>
                  <a:pt x="2121765" y="1083139"/>
                </a:lnTo>
                <a:lnTo>
                  <a:pt x="2160078" y="1059602"/>
                </a:lnTo>
                <a:lnTo>
                  <a:pt x="2196265" y="1035092"/>
                </a:lnTo>
                <a:lnTo>
                  <a:pt x="2230248" y="1009650"/>
                </a:lnTo>
                <a:lnTo>
                  <a:pt x="2261953" y="983314"/>
                </a:lnTo>
                <a:lnTo>
                  <a:pt x="2291302" y="956125"/>
                </a:lnTo>
                <a:lnTo>
                  <a:pt x="2318218" y="928124"/>
                </a:lnTo>
                <a:lnTo>
                  <a:pt x="2364448" y="869844"/>
                </a:lnTo>
                <a:lnTo>
                  <a:pt x="2400032" y="808796"/>
                </a:lnTo>
                <a:lnTo>
                  <a:pt x="2424358" y="745302"/>
                </a:lnTo>
                <a:lnTo>
                  <a:pt x="2436814" y="679682"/>
                </a:lnTo>
                <a:lnTo>
                  <a:pt x="2438400" y="646176"/>
                </a:lnTo>
                <a:lnTo>
                  <a:pt x="2436814" y="612946"/>
                </a:lnTo>
                <a:lnTo>
                  <a:pt x="2424358" y="547829"/>
                </a:lnTo>
                <a:lnTo>
                  <a:pt x="2400032" y="484772"/>
                </a:lnTo>
                <a:lnTo>
                  <a:pt x="2364448" y="424102"/>
                </a:lnTo>
                <a:lnTo>
                  <a:pt x="2318218" y="366144"/>
                </a:lnTo>
                <a:lnTo>
                  <a:pt x="2291302" y="338284"/>
                </a:lnTo>
                <a:lnTo>
                  <a:pt x="2261953" y="311224"/>
                </a:lnTo>
                <a:lnTo>
                  <a:pt x="2230248" y="285005"/>
                </a:lnTo>
                <a:lnTo>
                  <a:pt x="2196265" y="259669"/>
                </a:lnTo>
                <a:lnTo>
                  <a:pt x="2160078" y="235254"/>
                </a:lnTo>
                <a:lnTo>
                  <a:pt x="2121765" y="211803"/>
                </a:lnTo>
                <a:lnTo>
                  <a:pt x="2081403" y="189357"/>
                </a:lnTo>
                <a:lnTo>
                  <a:pt x="2039066" y="167954"/>
                </a:lnTo>
                <a:lnTo>
                  <a:pt x="1994833" y="147638"/>
                </a:lnTo>
                <a:lnTo>
                  <a:pt x="1948779" y="128447"/>
                </a:lnTo>
                <a:lnTo>
                  <a:pt x="1900981" y="110424"/>
                </a:lnTo>
                <a:lnTo>
                  <a:pt x="1851516" y="93608"/>
                </a:lnTo>
                <a:lnTo>
                  <a:pt x="1800459" y="78041"/>
                </a:lnTo>
                <a:lnTo>
                  <a:pt x="1747888" y="63763"/>
                </a:lnTo>
                <a:lnTo>
                  <a:pt x="1693878" y="50815"/>
                </a:lnTo>
                <a:lnTo>
                  <a:pt x="1638506" y="39238"/>
                </a:lnTo>
                <a:lnTo>
                  <a:pt x="1581850" y="29072"/>
                </a:lnTo>
                <a:lnTo>
                  <a:pt x="1523984" y="20359"/>
                </a:lnTo>
                <a:lnTo>
                  <a:pt x="1464986" y="13138"/>
                </a:lnTo>
                <a:lnTo>
                  <a:pt x="1404932" y="7451"/>
                </a:lnTo>
                <a:lnTo>
                  <a:pt x="1343899" y="3338"/>
                </a:lnTo>
                <a:lnTo>
                  <a:pt x="1281962" y="841"/>
                </a:lnTo>
                <a:lnTo>
                  <a:pt x="12192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1788667" y="4151377"/>
            <a:ext cx="1642745" cy="5175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7165" marR="5080" indent="-165100">
              <a:lnSpc>
                <a:spcPct val="101200"/>
              </a:lnSpc>
              <a:spcBef>
                <a:spcPts val="85"/>
              </a:spcBef>
            </a:pPr>
            <a:r>
              <a:rPr sz="1600" b="1" spc="-5" dirty="0">
                <a:latin typeface="Arial"/>
                <a:cs typeface="Arial"/>
              </a:rPr>
              <a:t>SEGUIMIENTO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Y  </a:t>
            </a:r>
            <a:r>
              <a:rPr sz="1600" b="1" spc="-10" dirty="0">
                <a:latin typeface="Arial"/>
                <a:cs typeface="Arial"/>
              </a:rPr>
              <a:t>EVALUACIÓN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98192" y="2710179"/>
            <a:ext cx="1600200" cy="914400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1121663" y="0"/>
                </a:moveTo>
                <a:lnTo>
                  <a:pt x="1121663" y="121920"/>
                </a:lnTo>
                <a:lnTo>
                  <a:pt x="920495" y="121920"/>
                </a:lnTo>
                <a:lnTo>
                  <a:pt x="854681" y="122911"/>
                </a:lnTo>
                <a:lnTo>
                  <a:pt x="790128" y="125840"/>
                </a:lnTo>
                <a:lnTo>
                  <a:pt x="726990" y="130638"/>
                </a:lnTo>
                <a:lnTo>
                  <a:pt x="665423" y="137239"/>
                </a:lnTo>
                <a:lnTo>
                  <a:pt x="605582" y="145574"/>
                </a:lnTo>
                <a:lnTo>
                  <a:pt x="547621" y="155577"/>
                </a:lnTo>
                <a:lnTo>
                  <a:pt x="491696" y="167178"/>
                </a:lnTo>
                <a:lnTo>
                  <a:pt x="437960" y="180311"/>
                </a:lnTo>
                <a:lnTo>
                  <a:pt x="386569" y="194908"/>
                </a:lnTo>
                <a:lnTo>
                  <a:pt x="337678" y="210902"/>
                </a:lnTo>
                <a:lnTo>
                  <a:pt x="291441" y="228224"/>
                </a:lnTo>
                <a:lnTo>
                  <a:pt x="248014" y="246808"/>
                </a:lnTo>
                <a:lnTo>
                  <a:pt x="207550" y="266584"/>
                </a:lnTo>
                <a:lnTo>
                  <a:pt x="170206" y="287487"/>
                </a:lnTo>
                <a:lnTo>
                  <a:pt x="136135" y="309448"/>
                </a:lnTo>
                <a:lnTo>
                  <a:pt x="105492" y="332399"/>
                </a:lnTo>
                <a:lnTo>
                  <a:pt x="55113" y="381003"/>
                </a:lnTo>
                <a:lnTo>
                  <a:pt x="20305" y="432757"/>
                </a:lnTo>
                <a:lnTo>
                  <a:pt x="2307" y="487120"/>
                </a:lnTo>
                <a:lnTo>
                  <a:pt x="0" y="515112"/>
                </a:lnTo>
                <a:lnTo>
                  <a:pt x="0" y="914400"/>
                </a:lnTo>
                <a:lnTo>
                  <a:pt x="478535" y="914400"/>
                </a:lnTo>
                <a:lnTo>
                  <a:pt x="478535" y="515112"/>
                </a:lnTo>
                <a:lnTo>
                  <a:pt x="484327" y="494577"/>
                </a:lnTo>
                <a:lnTo>
                  <a:pt x="527913" y="457203"/>
                </a:lnTo>
                <a:lnTo>
                  <a:pt x="563879" y="440838"/>
                </a:lnTo>
                <a:lnTo>
                  <a:pt x="608075" y="426338"/>
                </a:lnTo>
                <a:lnTo>
                  <a:pt x="659587" y="413942"/>
                </a:lnTo>
                <a:lnTo>
                  <a:pt x="717499" y="403887"/>
                </a:lnTo>
                <a:lnTo>
                  <a:pt x="780897" y="396410"/>
                </a:lnTo>
                <a:lnTo>
                  <a:pt x="848867" y="391750"/>
                </a:lnTo>
                <a:lnTo>
                  <a:pt x="920495" y="390144"/>
                </a:lnTo>
                <a:lnTo>
                  <a:pt x="1352487" y="390144"/>
                </a:lnTo>
                <a:lnTo>
                  <a:pt x="1600199" y="256032"/>
                </a:lnTo>
                <a:lnTo>
                  <a:pt x="1121663" y="0"/>
                </a:lnTo>
                <a:close/>
              </a:path>
              <a:path w="1600200" h="914400">
                <a:moveTo>
                  <a:pt x="1352487" y="390144"/>
                </a:moveTo>
                <a:lnTo>
                  <a:pt x="1121663" y="390144"/>
                </a:lnTo>
                <a:lnTo>
                  <a:pt x="1121663" y="515112"/>
                </a:lnTo>
                <a:lnTo>
                  <a:pt x="1352487" y="3901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298192" y="2710179"/>
            <a:ext cx="1600200" cy="914400"/>
          </a:xfrm>
          <a:custGeom>
            <a:avLst/>
            <a:gdLst/>
            <a:ahLst/>
            <a:cxnLst/>
            <a:rect l="l" t="t" r="r" b="b"/>
            <a:pathLst>
              <a:path w="1600200" h="914400">
                <a:moveTo>
                  <a:pt x="1600199" y="256032"/>
                </a:moveTo>
                <a:lnTo>
                  <a:pt x="1121663" y="0"/>
                </a:lnTo>
                <a:lnTo>
                  <a:pt x="1121663" y="121920"/>
                </a:lnTo>
                <a:lnTo>
                  <a:pt x="920495" y="121920"/>
                </a:lnTo>
                <a:lnTo>
                  <a:pt x="854681" y="122911"/>
                </a:lnTo>
                <a:lnTo>
                  <a:pt x="790128" y="125840"/>
                </a:lnTo>
                <a:lnTo>
                  <a:pt x="726990" y="130638"/>
                </a:lnTo>
                <a:lnTo>
                  <a:pt x="665423" y="137239"/>
                </a:lnTo>
                <a:lnTo>
                  <a:pt x="605582" y="145574"/>
                </a:lnTo>
                <a:lnTo>
                  <a:pt x="547621" y="155577"/>
                </a:lnTo>
                <a:lnTo>
                  <a:pt x="491696" y="167178"/>
                </a:lnTo>
                <a:lnTo>
                  <a:pt x="437960" y="180311"/>
                </a:lnTo>
                <a:lnTo>
                  <a:pt x="386569" y="194908"/>
                </a:lnTo>
                <a:lnTo>
                  <a:pt x="337678" y="210902"/>
                </a:lnTo>
                <a:lnTo>
                  <a:pt x="291441" y="228224"/>
                </a:lnTo>
                <a:lnTo>
                  <a:pt x="248014" y="246808"/>
                </a:lnTo>
                <a:lnTo>
                  <a:pt x="207550" y="266584"/>
                </a:lnTo>
                <a:lnTo>
                  <a:pt x="170206" y="287487"/>
                </a:lnTo>
                <a:lnTo>
                  <a:pt x="136135" y="309448"/>
                </a:lnTo>
                <a:lnTo>
                  <a:pt x="105492" y="332399"/>
                </a:lnTo>
                <a:lnTo>
                  <a:pt x="55113" y="381003"/>
                </a:lnTo>
                <a:lnTo>
                  <a:pt x="20305" y="432757"/>
                </a:lnTo>
                <a:lnTo>
                  <a:pt x="2307" y="487120"/>
                </a:lnTo>
                <a:lnTo>
                  <a:pt x="0" y="515112"/>
                </a:lnTo>
                <a:lnTo>
                  <a:pt x="0" y="914400"/>
                </a:lnTo>
                <a:lnTo>
                  <a:pt x="478535" y="914400"/>
                </a:lnTo>
                <a:lnTo>
                  <a:pt x="478535" y="515112"/>
                </a:lnTo>
                <a:lnTo>
                  <a:pt x="484327" y="494577"/>
                </a:lnTo>
                <a:lnTo>
                  <a:pt x="527913" y="457203"/>
                </a:lnTo>
                <a:lnTo>
                  <a:pt x="563879" y="440838"/>
                </a:lnTo>
                <a:lnTo>
                  <a:pt x="608075" y="426338"/>
                </a:lnTo>
                <a:lnTo>
                  <a:pt x="659587" y="413942"/>
                </a:lnTo>
                <a:lnTo>
                  <a:pt x="717499" y="403887"/>
                </a:lnTo>
                <a:lnTo>
                  <a:pt x="780897" y="396410"/>
                </a:lnTo>
                <a:lnTo>
                  <a:pt x="848867" y="391750"/>
                </a:lnTo>
                <a:lnTo>
                  <a:pt x="920495" y="390144"/>
                </a:lnTo>
                <a:lnTo>
                  <a:pt x="1121663" y="390144"/>
                </a:lnTo>
                <a:lnTo>
                  <a:pt x="1121663" y="515112"/>
                </a:lnTo>
                <a:lnTo>
                  <a:pt x="1600199" y="256032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352032" y="2176209"/>
            <a:ext cx="1268095" cy="1293495"/>
          </a:xfrm>
          <a:custGeom>
            <a:avLst/>
            <a:gdLst/>
            <a:ahLst/>
            <a:cxnLst/>
            <a:rect l="l" t="t" r="r" b="b"/>
            <a:pathLst>
              <a:path w="1268095" h="1293495">
                <a:moveTo>
                  <a:pt x="961607" y="427211"/>
                </a:moveTo>
                <a:lnTo>
                  <a:pt x="571798" y="427211"/>
                </a:lnTo>
                <a:lnTo>
                  <a:pt x="595164" y="433849"/>
                </a:lnTo>
                <a:lnTo>
                  <a:pt x="621200" y="449595"/>
                </a:lnTo>
                <a:lnTo>
                  <a:pt x="678941" y="505776"/>
                </a:lnTo>
                <a:lnTo>
                  <a:pt x="709476" y="544894"/>
                </a:lnTo>
                <a:lnTo>
                  <a:pt x="740340" y="590486"/>
                </a:lnTo>
                <a:lnTo>
                  <a:pt x="770948" y="641894"/>
                </a:lnTo>
                <a:lnTo>
                  <a:pt x="800715" y="698458"/>
                </a:lnTo>
                <a:lnTo>
                  <a:pt x="829056" y="759522"/>
                </a:lnTo>
                <a:lnTo>
                  <a:pt x="905256" y="933258"/>
                </a:lnTo>
                <a:lnTo>
                  <a:pt x="792479" y="982026"/>
                </a:lnTo>
                <a:lnTo>
                  <a:pt x="1210056" y="1292922"/>
                </a:lnTo>
                <a:lnTo>
                  <a:pt x="1262517" y="823530"/>
                </a:lnTo>
                <a:lnTo>
                  <a:pt x="1152143" y="823530"/>
                </a:lnTo>
                <a:lnTo>
                  <a:pt x="1078991" y="652842"/>
                </a:lnTo>
                <a:lnTo>
                  <a:pt x="1052054" y="593956"/>
                </a:lnTo>
                <a:lnTo>
                  <a:pt x="1023704" y="537084"/>
                </a:lnTo>
                <a:lnTo>
                  <a:pt x="994075" y="482353"/>
                </a:lnTo>
                <a:lnTo>
                  <a:pt x="963305" y="429887"/>
                </a:lnTo>
                <a:lnTo>
                  <a:pt x="961607" y="427211"/>
                </a:lnTo>
                <a:close/>
              </a:path>
              <a:path w="1268095" h="1293495">
                <a:moveTo>
                  <a:pt x="1267967" y="774762"/>
                </a:moveTo>
                <a:lnTo>
                  <a:pt x="1152143" y="823530"/>
                </a:lnTo>
                <a:lnTo>
                  <a:pt x="1262517" y="823530"/>
                </a:lnTo>
                <a:lnTo>
                  <a:pt x="1267967" y="774762"/>
                </a:lnTo>
                <a:close/>
              </a:path>
              <a:path w="1268095" h="1293495">
                <a:moveTo>
                  <a:pt x="456954" y="0"/>
                </a:moveTo>
                <a:lnTo>
                  <a:pt x="426362" y="831"/>
                </a:lnTo>
                <a:lnTo>
                  <a:pt x="396935" y="6059"/>
                </a:lnTo>
                <a:lnTo>
                  <a:pt x="368808" y="15810"/>
                </a:lnTo>
                <a:lnTo>
                  <a:pt x="0" y="177354"/>
                </a:lnTo>
                <a:lnTo>
                  <a:pt x="182879" y="588834"/>
                </a:lnTo>
                <a:lnTo>
                  <a:pt x="551688" y="430338"/>
                </a:lnTo>
                <a:lnTo>
                  <a:pt x="571798" y="427211"/>
                </a:lnTo>
                <a:lnTo>
                  <a:pt x="961607" y="427211"/>
                </a:lnTo>
                <a:lnTo>
                  <a:pt x="931528" y="379812"/>
                </a:lnTo>
                <a:lnTo>
                  <a:pt x="898880" y="332252"/>
                </a:lnTo>
                <a:lnTo>
                  <a:pt x="865497" y="287335"/>
                </a:lnTo>
                <a:lnTo>
                  <a:pt x="831515" y="245184"/>
                </a:lnTo>
                <a:lnTo>
                  <a:pt x="797069" y="205926"/>
                </a:lnTo>
                <a:lnTo>
                  <a:pt x="762295" y="169685"/>
                </a:lnTo>
                <a:lnTo>
                  <a:pt x="727329" y="136587"/>
                </a:lnTo>
                <a:lnTo>
                  <a:pt x="692305" y="106758"/>
                </a:lnTo>
                <a:lnTo>
                  <a:pt x="657361" y="80322"/>
                </a:lnTo>
                <a:lnTo>
                  <a:pt x="622632" y="57406"/>
                </a:lnTo>
                <a:lnTo>
                  <a:pt x="588253" y="38134"/>
                </a:lnTo>
                <a:lnTo>
                  <a:pt x="521089" y="11025"/>
                </a:lnTo>
                <a:lnTo>
                  <a:pt x="488575" y="3439"/>
                </a:lnTo>
                <a:lnTo>
                  <a:pt x="4569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52032" y="2176209"/>
            <a:ext cx="1268095" cy="1293495"/>
          </a:xfrm>
          <a:custGeom>
            <a:avLst/>
            <a:gdLst/>
            <a:ahLst/>
            <a:cxnLst/>
            <a:rect l="l" t="t" r="r" b="b"/>
            <a:pathLst>
              <a:path w="1268095" h="1293495">
                <a:moveTo>
                  <a:pt x="1210056" y="1292922"/>
                </a:moveTo>
                <a:lnTo>
                  <a:pt x="1267967" y="774762"/>
                </a:lnTo>
                <a:lnTo>
                  <a:pt x="1152143" y="823530"/>
                </a:lnTo>
                <a:lnTo>
                  <a:pt x="1078991" y="652842"/>
                </a:lnTo>
                <a:lnTo>
                  <a:pt x="1052054" y="593956"/>
                </a:lnTo>
                <a:lnTo>
                  <a:pt x="1023704" y="537084"/>
                </a:lnTo>
                <a:lnTo>
                  <a:pt x="994075" y="482353"/>
                </a:lnTo>
                <a:lnTo>
                  <a:pt x="963305" y="429887"/>
                </a:lnTo>
                <a:lnTo>
                  <a:pt x="931528" y="379812"/>
                </a:lnTo>
                <a:lnTo>
                  <a:pt x="898880" y="332252"/>
                </a:lnTo>
                <a:lnTo>
                  <a:pt x="865497" y="287335"/>
                </a:lnTo>
                <a:lnTo>
                  <a:pt x="831515" y="245184"/>
                </a:lnTo>
                <a:lnTo>
                  <a:pt x="797069" y="205926"/>
                </a:lnTo>
                <a:lnTo>
                  <a:pt x="762295" y="169685"/>
                </a:lnTo>
                <a:lnTo>
                  <a:pt x="727329" y="136587"/>
                </a:lnTo>
                <a:lnTo>
                  <a:pt x="692305" y="106758"/>
                </a:lnTo>
                <a:lnTo>
                  <a:pt x="657361" y="80322"/>
                </a:lnTo>
                <a:lnTo>
                  <a:pt x="622632" y="57406"/>
                </a:lnTo>
                <a:lnTo>
                  <a:pt x="588253" y="38134"/>
                </a:lnTo>
                <a:lnTo>
                  <a:pt x="521089" y="11025"/>
                </a:lnTo>
                <a:lnTo>
                  <a:pt x="456954" y="0"/>
                </a:lnTo>
                <a:lnTo>
                  <a:pt x="426362" y="831"/>
                </a:lnTo>
                <a:lnTo>
                  <a:pt x="396935" y="6059"/>
                </a:lnTo>
                <a:lnTo>
                  <a:pt x="368808" y="15810"/>
                </a:lnTo>
                <a:lnTo>
                  <a:pt x="0" y="177354"/>
                </a:lnTo>
                <a:lnTo>
                  <a:pt x="182879" y="588834"/>
                </a:lnTo>
                <a:lnTo>
                  <a:pt x="551688" y="430338"/>
                </a:lnTo>
                <a:lnTo>
                  <a:pt x="571798" y="427211"/>
                </a:lnTo>
                <a:lnTo>
                  <a:pt x="621200" y="449595"/>
                </a:lnTo>
                <a:lnTo>
                  <a:pt x="678941" y="505776"/>
                </a:lnTo>
                <a:lnTo>
                  <a:pt x="709476" y="544894"/>
                </a:lnTo>
                <a:lnTo>
                  <a:pt x="740340" y="590486"/>
                </a:lnTo>
                <a:lnTo>
                  <a:pt x="770948" y="641894"/>
                </a:lnTo>
                <a:lnTo>
                  <a:pt x="800715" y="698458"/>
                </a:lnTo>
                <a:lnTo>
                  <a:pt x="829056" y="759522"/>
                </a:lnTo>
                <a:lnTo>
                  <a:pt x="905256" y="933258"/>
                </a:lnTo>
                <a:lnTo>
                  <a:pt x="792479" y="982026"/>
                </a:lnTo>
                <a:lnTo>
                  <a:pt x="1210056" y="1292922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729983" y="5029708"/>
            <a:ext cx="1584960" cy="972819"/>
          </a:xfrm>
          <a:custGeom>
            <a:avLst/>
            <a:gdLst/>
            <a:ahLst/>
            <a:cxnLst/>
            <a:rect l="l" t="t" r="r" b="b"/>
            <a:pathLst>
              <a:path w="1584959" h="972820">
                <a:moveTo>
                  <a:pt x="463296" y="460248"/>
                </a:moveTo>
                <a:lnTo>
                  <a:pt x="0" y="740664"/>
                </a:lnTo>
                <a:lnTo>
                  <a:pt x="490727" y="972312"/>
                </a:lnTo>
                <a:lnTo>
                  <a:pt x="484632" y="850392"/>
                </a:lnTo>
                <a:lnTo>
                  <a:pt x="751182" y="834046"/>
                </a:lnTo>
                <a:lnTo>
                  <a:pt x="815238" y="828000"/>
                </a:lnTo>
                <a:lnTo>
                  <a:pt x="877814" y="820135"/>
                </a:lnTo>
                <a:lnTo>
                  <a:pt x="938760" y="810531"/>
                </a:lnTo>
                <a:lnTo>
                  <a:pt x="997923" y="799262"/>
                </a:lnTo>
                <a:lnTo>
                  <a:pt x="1055152" y="786406"/>
                </a:lnTo>
                <a:lnTo>
                  <a:pt x="1110294" y="772040"/>
                </a:lnTo>
                <a:lnTo>
                  <a:pt x="1163198" y="756239"/>
                </a:lnTo>
                <a:lnTo>
                  <a:pt x="1213713" y="739082"/>
                </a:lnTo>
                <a:lnTo>
                  <a:pt x="1261685" y="720643"/>
                </a:lnTo>
                <a:lnTo>
                  <a:pt x="1306964" y="701001"/>
                </a:lnTo>
                <a:lnTo>
                  <a:pt x="1349398" y="680232"/>
                </a:lnTo>
                <a:lnTo>
                  <a:pt x="1388835" y="658411"/>
                </a:lnTo>
                <a:lnTo>
                  <a:pt x="1425123" y="635617"/>
                </a:lnTo>
                <a:lnTo>
                  <a:pt x="1458109" y="611926"/>
                </a:lnTo>
                <a:lnTo>
                  <a:pt x="1487644" y="587413"/>
                </a:lnTo>
                <a:lnTo>
                  <a:pt x="1493029" y="582168"/>
                </a:lnTo>
                <a:lnTo>
                  <a:pt x="472440" y="582168"/>
                </a:lnTo>
                <a:lnTo>
                  <a:pt x="463296" y="460248"/>
                </a:lnTo>
                <a:close/>
              </a:path>
              <a:path w="1584959" h="972820">
                <a:moveTo>
                  <a:pt x="1563624" y="0"/>
                </a:moveTo>
                <a:lnTo>
                  <a:pt x="1085088" y="27432"/>
                </a:lnTo>
                <a:lnTo>
                  <a:pt x="1103376" y="426720"/>
                </a:lnTo>
                <a:lnTo>
                  <a:pt x="1099322" y="446699"/>
                </a:lnTo>
                <a:lnTo>
                  <a:pt x="1058661" y="485013"/>
                </a:lnTo>
                <a:lnTo>
                  <a:pt x="1023884" y="502798"/>
                </a:lnTo>
                <a:lnTo>
                  <a:pt x="980694" y="519303"/>
                </a:lnTo>
                <a:lnTo>
                  <a:pt x="930005" y="534253"/>
                </a:lnTo>
                <a:lnTo>
                  <a:pt x="872733" y="547375"/>
                </a:lnTo>
                <a:lnTo>
                  <a:pt x="809792" y="558393"/>
                </a:lnTo>
                <a:lnTo>
                  <a:pt x="742096" y="567034"/>
                </a:lnTo>
                <a:lnTo>
                  <a:pt x="670560" y="573024"/>
                </a:lnTo>
                <a:lnTo>
                  <a:pt x="472440" y="582168"/>
                </a:lnTo>
                <a:lnTo>
                  <a:pt x="1493029" y="582168"/>
                </a:lnTo>
                <a:lnTo>
                  <a:pt x="1535747" y="536233"/>
                </a:lnTo>
                <a:lnTo>
                  <a:pt x="1568219" y="482691"/>
                </a:lnTo>
                <a:lnTo>
                  <a:pt x="1583844" y="427398"/>
                </a:lnTo>
                <a:lnTo>
                  <a:pt x="1584960" y="399288"/>
                </a:lnTo>
                <a:lnTo>
                  <a:pt x="15636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729983" y="5029708"/>
            <a:ext cx="1584960" cy="972819"/>
          </a:xfrm>
          <a:custGeom>
            <a:avLst/>
            <a:gdLst/>
            <a:ahLst/>
            <a:cxnLst/>
            <a:rect l="l" t="t" r="r" b="b"/>
            <a:pathLst>
              <a:path w="1584959" h="972820">
                <a:moveTo>
                  <a:pt x="0" y="740664"/>
                </a:moveTo>
                <a:lnTo>
                  <a:pt x="490727" y="972312"/>
                </a:lnTo>
                <a:lnTo>
                  <a:pt x="484632" y="850392"/>
                </a:lnTo>
                <a:lnTo>
                  <a:pt x="685800" y="838200"/>
                </a:lnTo>
                <a:lnTo>
                  <a:pt x="751182" y="834046"/>
                </a:lnTo>
                <a:lnTo>
                  <a:pt x="815238" y="828000"/>
                </a:lnTo>
                <a:lnTo>
                  <a:pt x="877814" y="820135"/>
                </a:lnTo>
                <a:lnTo>
                  <a:pt x="938760" y="810531"/>
                </a:lnTo>
                <a:lnTo>
                  <a:pt x="997923" y="799262"/>
                </a:lnTo>
                <a:lnTo>
                  <a:pt x="1055152" y="786406"/>
                </a:lnTo>
                <a:lnTo>
                  <a:pt x="1110294" y="772040"/>
                </a:lnTo>
                <a:lnTo>
                  <a:pt x="1163198" y="756239"/>
                </a:lnTo>
                <a:lnTo>
                  <a:pt x="1213713" y="739082"/>
                </a:lnTo>
                <a:lnTo>
                  <a:pt x="1261685" y="720643"/>
                </a:lnTo>
                <a:lnTo>
                  <a:pt x="1306964" y="701001"/>
                </a:lnTo>
                <a:lnTo>
                  <a:pt x="1349398" y="680232"/>
                </a:lnTo>
                <a:lnTo>
                  <a:pt x="1388835" y="658411"/>
                </a:lnTo>
                <a:lnTo>
                  <a:pt x="1425123" y="635617"/>
                </a:lnTo>
                <a:lnTo>
                  <a:pt x="1458109" y="611926"/>
                </a:lnTo>
                <a:lnTo>
                  <a:pt x="1487644" y="587413"/>
                </a:lnTo>
                <a:lnTo>
                  <a:pt x="1535747" y="536233"/>
                </a:lnTo>
                <a:lnTo>
                  <a:pt x="1568219" y="482691"/>
                </a:lnTo>
                <a:lnTo>
                  <a:pt x="1583844" y="427398"/>
                </a:lnTo>
                <a:lnTo>
                  <a:pt x="1584960" y="399288"/>
                </a:lnTo>
                <a:lnTo>
                  <a:pt x="1563624" y="0"/>
                </a:lnTo>
                <a:lnTo>
                  <a:pt x="1085088" y="27432"/>
                </a:lnTo>
                <a:lnTo>
                  <a:pt x="1103376" y="426720"/>
                </a:lnTo>
                <a:lnTo>
                  <a:pt x="1099322" y="446699"/>
                </a:lnTo>
                <a:lnTo>
                  <a:pt x="1058661" y="485013"/>
                </a:lnTo>
                <a:lnTo>
                  <a:pt x="1023884" y="502798"/>
                </a:lnTo>
                <a:lnTo>
                  <a:pt x="980694" y="519303"/>
                </a:lnTo>
                <a:lnTo>
                  <a:pt x="930005" y="534253"/>
                </a:lnTo>
                <a:lnTo>
                  <a:pt x="872733" y="547375"/>
                </a:lnTo>
                <a:lnTo>
                  <a:pt x="809792" y="558393"/>
                </a:lnTo>
                <a:lnTo>
                  <a:pt x="742096" y="567034"/>
                </a:lnTo>
                <a:lnTo>
                  <a:pt x="670560" y="573024"/>
                </a:lnTo>
                <a:lnTo>
                  <a:pt x="472440" y="582168"/>
                </a:lnTo>
                <a:lnTo>
                  <a:pt x="463296" y="460248"/>
                </a:lnTo>
                <a:lnTo>
                  <a:pt x="0" y="740664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471927" y="5194300"/>
            <a:ext cx="1359535" cy="1119505"/>
          </a:xfrm>
          <a:custGeom>
            <a:avLst/>
            <a:gdLst/>
            <a:ahLst/>
            <a:cxnLst/>
            <a:rect l="l" t="t" r="r" b="b"/>
            <a:pathLst>
              <a:path w="1359535" h="1119504">
                <a:moveTo>
                  <a:pt x="491703" y="417575"/>
                </a:moveTo>
                <a:lnTo>
                  <a:pt x="143256" y="417575"/>
                </a:lnTo>
                <a:lnTo>
                  <a:pt x="198120" y="569976"/>
                </a:lnTo>
                <a:lnTo>
                  <a:pt x="219305" y="623805"/>
                </a:lnTo>
                <a:lnTo>
                  <a:pt x="242701" y="675489"/>
                </a:lnTo>
                <a:lnTo>
                  <a:pt x="268152" y="724917"/>
                </a:lnTo>
                <a:lnTo>
                  <a:pt x="295505" y="771975"/>
                </a:lnTo>
                <a:lnTo>
                  <a:pt x="324606" y="816551"/>
                </a:lnTo>
                <a:lnTo>
                  <a:pt x="355300" y="858531"/>
                </a:lnTo>
                <a:lnTo>
                  <a:pt x="387434" y="897805"/>
                </a:lnTo>
                <a:lnTo>
                  <a:pt x="420854" y="934258"/>
                </a:lnTo>
                <a:lnTo>
                  <a:pt x="455404" y="967779"/>
                </a:lnTo>
                <a:lnTo>
                  <a:pt x="490933" y="998256"/>
                </a:lnTo>
                <a:lnTo>
                  <a:pt x="527285" y="1025574"/>
                </a:lnTo>
                <a:lnTo>
                  <a:pt x="564306" y="1049622"/>
                </a:lnTo>
                <a:lnTo>
                  <a:pt x="601843" y="1070288"/>
                </a:lnTo>
                <a:lnTo>
                  <a:pt x="639741" y="1087458"/>
                </a:lnTo>
                <a:lnTo>
                  <a:pt x="677846" y="1101021"/>
                </a:lnTo>
                <a:lnTo>
                  <a:pt x="716005" y="1110863"/>
                </a:lnTo>
                <a:lnTo>
                  <a:pt x="754063" y="1116872"/>
                </a:lnTo>
                <a:lnTo>
                  <a:pt x="791866" y="1118935"/>
                </a:lnTo>
                <a:lnTo>
                  <a:pt x="829261" y="1116941"/>
                </a:lnTo>
                <a:lnTo>
                  <a:pt x="866093" y="1110776"/>
                </a:lnTo>
                <a:lnTo>
                  <a:pt x="902208" y="1100328"/>
                </a:lnTo>
                <a:lnTo>
                  <a:pt x="1359408" y="932688"/>
                </a:lnTo>
                <a:lnTo>
                  <a:pt x="1290231" y="741245"/>
                </a:lnTo>
                <a:lnTo>
                  <a:pt x="741245" y="741245"/>
                </a:lnTo>
                <a:lnTo>
                  <a:pt x="712011" y="734363"/>
                </a:lnTo>
                <a:lnTo>
                  <a:pt x="649504" y="692176"/>
                </a:lnTo>
                <a:lnTo>
                  <a:pt x="617786" y="658426"/>
                </a:lnTo>
                <a:lnTo>
                  <a:pt x="586796" y="617276"/>
                </a:lnTo>
                <a:lnTo>
                  <a:pt x="557311" y="569503"/>
                </a:lnTo>
                <a:lnTo>
                  <a:pt x="530109" y="515885"/>
                </a:lnTo>
                <a:lnTo>
                  <a:pt x="505968" y="457200"/>
                </a:lnTo>
                <a:lnTo>
                  <a:pt x="491703" y="417575"/>
                </a:lnTo>
                <a:close/>
              </a:path>
              <a:path w="1359535" h="1119504">
                <a:moveTo>
                  <a:pt x="1228344" y="569976"/>
                </a:moveTo>
                <a:lnTo>
                  <a:pt x="768096" y="737616"/>
                </a:lnTo>
                <a:lnTo>
                  <a:pt x="741245" y="741245"/>
                </a:lnTo>
                <a:lnTo>
                  <a:pt x="1290231" y="741245"/>
                </a:lnTo>
                <a:lnTo>
                  <a:pt x="1228344" y="569976"/>
                </a:lnTo>
                <a:close/>
              </a:path>
              <a:path w="1359535" h="1119504">
                <a:moveTo>
                  <a:pt x="164592" y="0"/>
                </a:moveTo>
                <a:lnTo>
                  <a:pt x="0" y="469392"/>
                </a:lnTo>
                <a:lnTo>
                  <a:pt x="143256" y="417575"/>
                </a:lnTo>
                <a:lnTo>
                  <a:pt x="491703" y="417575"/>
                </a:lnTo>
                <a:lnTo>
                  <a:pt x="451104" y="304800"/>
                </a:lnTo>
                <a:lnTo>
                  <a:pt x="591312" y="252983"/>
                </a:lnTo>
                <a:lnTo>
                  <a:pt x="16459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471927" y="5194300"/>
            <a:ext cx="1359535" cy="1119505"/>
          </a:xfrm>
          <a:custGeom>
            <a:avLst/>
            <a:gdLst/>
            <a:ahLst/>
            <a:cxnLst/>
            <a:rect l="l" t="t" r="r" b="b"/>
            <a:pathLst>
              <a:path w="1359535" h="1119504">
                <a:moveTo>
                  <a:pt x="164592" y="0"/>
                </a:moveTo>
                <a:lnTo>
                  <a:pt x="0" y="469392"/>
                </a:lnTo>
                <a:lnTo>
                  <a:pt x="143256" y="417575"/>
                </a:lnTo>
                <a:lnTo>
                  <a:pt x="198120" y="569976"/>
                </a:lnTo>
                <a:lnTo>
                  <a:pt x="219305" y="623805"/>
                </a:lnTo>
                <a:lnTo>
                  <a:pt x="242701" y="675489"/>
                </a:lnTo>
                <a:lnTo>
                  <a:pt x="268152" y="724917"/>
                </a:lnTo>
                <a:lnTo>
                  <a:pt x="295505" y="771975"/>
                </a:lnTo>
                <a:lnTo>
                  <a:pt x="324606" y="816551"/>
                </a:lnTo>
                <a:lnTo>
                  <a:pt x="355300" y="858531"/>
                </a:lnTo>
                <a:lnTo>
                  <a:pt x="387434" y="897805"/>
                </a:lnTo>
                <a:lnTo>
                  <a:pt x="420854" y="934258"/>
                </a:lnTo>
                <a:lnTo>
                  <a:pt x="455404" y="967779"/>
                </a:lnTo>
                <a:lnTo>
                  <a:pt x="490933" y="998256"/>
                </a:lnTo>
                <a:lnTo>
                  <a:pt x="527285" y="1025574"/>
                </a:lnTo>
                <a:lnTo>
                  <a:pt x="564306" y="1049622"/>
                </a:lnTo>
                <a:lnTo>
                  <a:pt x="601843" y="1070288"/>
                </a:lnTo>
                <a:lnTo>
                  <a:pt x="639741" y="1087458"/>
                </a:lnTo>
                <a:lnTo>
                  <a:pt x="677846" y="1101021"/>
                </a:lnTo>
                <a:lnTo>
                  <a:pt x="716005" y="1110863"/>
                </a:lnTo>
                <a:lnTo>
                  <a:pt x="754063" y="1116872"/>
                </a:lnTo>
                <a:lnTo>
                  <a:pt x="791866" y="1118935"/>
                </a:lnTo>
                <a:lnTo>
                  <a:pt x="829261" y="1116941"/>
                </a:lnTo>
                <a:lnTo>
                  <a:pt x="866093" y="1110776"/>
                </a:lnTo>
                <a:lnTo>
                  <a:pt x="902208" y="1100328"/>
                </a:lnTo>
                <a:lnTo>
                  <a:pt x="1359408" y="932688"/>
                </a:lnTo>
                <a:lnTo>
                  <a:pt x="1228344" y="569976"/>
                </a:lnTo>
                <a:lnTo>
                  <a:pt x="768096" y="737616"/>
                </a:lnTo>
                <a:lnTo>
                  <a:pt x="741245" y="741245"/>
                </a:lnTo>
                <a:lnTo>
                  <a:pt x="681171" y="717747"/>
                </a:lnTo>
                <a:lnTo>
                  <a:pt x="649504" y="692176"/>
                </a:lnTo>
                <a:lnTo>
                  <a:pt x="617786" y="658426"/>
                </a:lnTo>
                <a:lnTo>
                  <a:pt x="586796" y="617276"/>
                </a:lnTo>
                <a:lnTo>
                  <a:pt x="557311" y="569503"/>
                </a:lnTo>
                <a:lnTo>
                  <a:pt x="530109" y="515885"/>
                </a:lnTo>
                <a:lnTo>
                  <a:pt x="505968" y="457200"/>
                </a:lnTo>
                <a:lnTo>
                  <a:pt x="451104" y="304800"/>
                </a:lnTo>
                <a:lnTo>
                  <a:pt x="591312" y="252983"/>
                </a:lnTo>
                <a:lnTo>
                  <a:pt x="164592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059935" y="3478276"/>
            <a:ext cx="2429510" cy="2155190"/>
          </a:xfrm>
          <a:custGeom>
            <a:avLst/>
            <a:gdLst/>
            <a:ahLst/>
            <a:cxnLst/>
            <a:rect l="l" t="t" r="r" b="b"/>
            <a:pathLst>
              <a:path w="2429510" h="2155190">
                <a:moveTo>
                  <a:pt x="1700784" y="1725168"/>
                </a:moveTo>
                <a:lnTo>
                  <a:pt x="728472" y="1725168"/>
                </a:lnTo>
                <a:lnTo>
                  <a:pt x="1216152" y="2154936"/>
                </a:lnTo>
                <a:lnTo>
                  <a:pt x="1700784" y="1725168"/>
                </a:lnTo>
                <a:close/>
              </a:path>
              <a:path w="2429510" h="2155190">
                <a:moveTo>
                  <a:pt x="1456943" y="1292352"/>
                </a:moveTo>
                <a:lnTo>
                  <a:pt x="972312" y="1292352"/>
                </a:lnTo>
                <a:lnTo>
                  <a:pt x="972312" y="1725168"/>
                </a:lnTo>
                <a:lnTo>
                  <a:pt x="1456943" y="1725168"/>
                </a:lnTo>
                <a:lnTo>
                  <a:pt x="1456943" y="1292352"/>
                </a:lnTo>
                <a:close/>
              </a:path>
              <a:path w="2429510" h="2155190">
                <a:moveTo>
                  <a:pt x="484631" y="646176"/>
                </a:moveTo>
                <a:lnTo>
                  <a:pt x="0" y="1075944"/>
                </a:lnTo>
                <a:lnTo>
                  <a:pt x="484631" y="1508760"/>
                </a:lnTo>
                <a:lnTo>
                  <a:pt x="484631" y="1292352"/>
                </a:lnTo>
                <a:lnTo>
                  <a:pt x="2186940" y="1292352"/>
                </a:lnTo>
                <a:lnTo>
                  <a:pt x="2429255" y="1075944"/>
                </a:lnTo>
                <a:lnTo>
                  <a:pt x="2188658" y="862584"/>
                </a:lnTo>
                <a:lnTo>
                  <a:pt x="484631" y="862584"/>
                </a:lnTo>
                <a:lnTo>
                  <a:pt x="484631" y="646176"/>
                </a:lnTo>
                <a:close/>
              </a:path>
              <a:path w="2429510" h="2155190">
                <a:moveTo>
                  <a:pt x="2186940" y="1292352"/>
                </a:moveTo>
                <a:lnTo>
                  <a:pt x="1944624" y="1292352"/>
                </a:lnTo>
                <a:lnTo>
                  <a:pt x="1944624" y="1508760"/>
                </a:lnTo>
                <a:lnTo>
                  <a:pt x="2186940" y="1292352"/>
                </a:lnTo>
                <a:close/>
              </a:path>
              <a:path w="2429510" h="2155190">
                <a:moveTo>
                  <a:pt x="1456943" y="429768"/>
                </a:moveTo>
                <a:lnTo>
                  <a:pt x="972312" y="429768"/>
                </a:lnTo>
                <a:lnTo>
                  <a:pt x="972312" y="862584"/>
                </a:lnTo>
                <a:lnTo>
                  <a:pt x="1456943" y="862584"/>
                </a:lnTo>
                <a:lnTo>
                  <a:pt x="1456943" y="429768"/>
                </a:lnTo>
                <a:close/>
              </a:path>
              <a:path w="2429510" h="2155190">
                <a:moveTo>
                  <a:pt x="1944624" y="646176"/>
                </a:moveTo>
                <a:lnTo>
                  <a:pt x="1944624" y="862584"/>
                </a:lnTo>
                <a:lnTo>
                  <a:pt x="2188658" y="862584"/>
                </a:lnTo>
                <a:lnTo>
                  <a:pt x="1944624" y="646176"/>
                </a:lnTo>
                <a:close/>
              </a:path>
              <a:path w="2429510" h="2155190">
                <a:moveTo>
                  <a:pt x="1216152" y="0"/>
                </a:moveTo>
                <a:lnTo>
                  <a:pt x="728472" y="429768"/>
                </a:lnTo>
                <a:lnTo>
                  <a:pt x="1700784" y="429768"/>
                </a:lnTo>
                <a:lnTo>
                  <a:pt x="12161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059935" y="3478276"/>
            <a:ext cx="2429510" cy="2155190"/>
          </a:xfrm>
          <a:custGeom>
            <a:avLst/>
            <a:gdLst/>
            <a:ahLst/>
            <a:cxnLst/>
            <a:rect l="l" t="t" r="r" b="b"/>
            <a:pathLst>
              <a:path w="2429510" h="2155190">
                <a:moveTo>
                  <a:pt x="1216152" y="0"/>
                </a:moveTo>
                <a:lnTo>
                  <a:pt x="728472" y="429768"/>
                </a:lnTo>
                <a:lnTo>
                  <a:pt x="972312" y="429768"/>
                </a:lnTo>
                <a:lnTo>
                  <a:pt x="972312" y="862584"/>
                </a:lnTo>
                <a:lnTo>
                  <a:pt x="484631" y="862584"/>
                </a:lnTo>
                <a:lnTo>
                  <a:pt x="484631" y="646176"/>
                </a:lnTo>
                <a:lnTo>
                  <a:pt x="0" y="1075944"/>
                </a:lnTo>
                <a:lnTo>
                  <a:pt x="484631" y="1508760"/>
                </a:lnTo>
                <a:lnTo>
                  <a:pt x="484631" y="1292352"/>
                </a:lnTo>
                <a:lnTo>
                  <a:pt x="972312" y="1292352"/>
                </a:lnTo>
                <a:lnTo>
                  <a:pt x="972312" y="1725168"/>
                </a:lnTo>
                <a:lnTo>
                  <a:pt x="728472" y="1725168"/>
                </a:lnTo>
                <a:lnTo>
                  <a:pt x="1216152" y="2154936"/>
                </a:lnTo>
                <a:lnTo>
                  <a:pt x="1700784" y="1725168"/>
                </a:lnTo>
                <a:lnTo>
                  <a:pt x="1456943" y="1725168"/>
                </a:lnTo>
                <a:lnTo>
                  <a:pt x="1456943" y="1292352"/>
                </a:lnTo>
                <a:lnTo>
                  <a:pt x="1944624" y="1292352"/>
                </a:lnTo>
                <a:lnTo>
                  <a:pt x="1944624" y="1508760"/>
                </a:lnTo>
                <a:lnTo>
                  <a:pt x="2429255" y="1075944"/>
                </a:lnTo>
                <a:lnTo>
                  <a:pt x="1944624" y="646176"/>
                </a:lnTo>
                <a:lnTo>
                  <a:pt x="1944624" y="862584"/>
                </a:lnTo>
                <a:lnTo>
                  <a:pt x="1456943" y="862584"/>
                </a:lnTo>
                <a:lnTo>
                  <a:pt x="1456943" y="429768"/>
                </a:lnTo>
                <a:lnTo>
                  <a:pt x="1700784" y="429768"/>
                </a:lnTo>
                <a:lnTo>
                  <a:pt x="1216152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632959" y="3853179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1203960" y="0"/>
                </a:moveTo>
                <a:lnTo>
                  <a:pt x="88391" y="0"/>
                </a:lnTo>
                <a:lnTo>
                  <a:pt x="54006" y="6953"/>
                </a:lnTo>
                <a:lnTo>
                  <a:pt x="25908" y="25908"/>
                </a:lnTo>
                <a:lnTo>
                  <a:pt x="6953" y="54006"/>
                </a:lnTo>
                <a:lnTo>
                  <a:pt x="0" y="88392"/>
                </a:lnTo>
                <a:lnTo>
                  <a:pt x="0" y="445008"/>
                </a:lnTo>
                <a:lnTo>
                  <a:pt x="6953" y="479393"/>
                </a:lnTo>
                <a:lnTo>
                  <a:pt x="25908" y="507492"/>
                </a:lnTo>
                <a:lnTo>
                  <a:pt x="54006" y="526446"/>
                </a:lnTo>
                <a:lnTo>
                  <a:pt x="88391" y="533400"/>
                </a:lnTo>
                <a:lnTo>
                  <a:pt x="1203960" y="533400"/>
                </a:lnTo>
                <a:lnTo>
                  <a:pt x="1240107" y="526446"/>
                </a:lnTo>
                <a:lnTo>
                  <a:pt x="1269110" y="507492"/>
                </a:lnTo>
                <a:lnTo>
                  <a:pt x="1288399" y="479393"/>
                </a:lnTo>
                <a:lnTo>
                  <a:pt x="1295400" y="445008"/>
                </a:lnTo>
                <a:lnTo>
                  <a:pt x="1295400" y="88392"/>
                </a:lnTo>
                <a:lnTo>
                  <a:pt x="1288399" y="54006"/>
                </a:lnTo>
                <a:lnTo>
                  <a:pt x="1269111" y="25908"/>
                </a:lnTo>
                <a:lnTo>
                  <a:pt x="1240107" y="6953"/>
                </a:lnTo>
                <a:lnTo>
                  <a:pt x="1203960" y="0"/>
                </a:lnTo>
                <a:close/>
              </a:path>
            </a:pathLst>
          </a:custGeom>
          <a:solidFill>
            <a:srgbClr val="91C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632959" y="3853179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88391" y="0"/>
                </a:moveTo>
                <a:lnTo>
                  <a:pt x="54006" y="6953"/>
                </a:lnTo>
                <a:lnTo>
                  <a:pt x="25908" y="25908"/>
                </a:lnTo>
                <a:lnTo>
                  <a:pt x="6953" y="54006"/>
                </a:lnTo>
                <a:lnTo>
                  <a:pt x="0" y="88392"/>
                </a:lnTo>
                <a:lnTo>
                  <a:pt x="0" y="445008"/>
                </a:lnTo>
                <a:lnTo>
                  <a:pt x="6953" y="479393"/>
                </a:lnTo>
                <a:lnTo>
                  <a:pt x="25908" y="507492"/>
                </a:lnTo>
                <a:lnTo>
                  <a:pt x="54006" y="526446"/>
                </a:lnTo>
                <a:lnTo>
                  <a:pt x="88391" y="533400"/>
                </a:lnTo>
                <a:lnTo>
                  <a:pt x="1203960" y="533400"/>
                </a:lnTo>
                <a:lnTo>
                  <a:pt x="1240107" y="526446"/>
                </a:lnTo>
                <a:lnTo>
                  <a:pt x="1269111" y="507492"/>
                </a:lnTo>
                <a:lnTo>
                  <a:pt x="1288399" y="479393"/>
                </a:lnTo>
                <a:lnTo>
                  <a:pt x="1295400" y="445008"/>
                </a:lnTo>
                <a:lnTo>
                  <a:pt x="1295400" y="88392"/>
                </a:lnTo>
                <a:lnTo>
                  <a:pt x="1288399" y="54006"/>
                </a:lnTo>
                <a:lnTo>
                  <a:pt x="1269111" y="25907"/>
                </a:lnTo>
                <a:lnTo>
                  <a:pt x="1240107" y="6953"/>
                </a:lnTo>
                <a:lnTo>
                  <a:pt x="1203960" y="0"/>
                </a:lnTo>
                <a:lnTo>
                  <a:pt x="88391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4809235" y="3983737"/>
            <a:ext cx="9493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E</a:t>
            </a:r>
            <a:r>
              <a:rPr sz="1600" b="1" spc="-10" dirty="0">
                <a:latin typeface="Verdana"/>
                <a:cs typeface="Verdana"/>
              </a:rPr>
              <a:t>S</a:t>
            </a:r>
            <a:r>
              <a:rPr sz="1600" b="1" spc="10" dirty="0">
                <a:latin typeface="Verdana"/>
                <a:cs typeface="Verdana"/>
              </a:rPr>
              <a:t>T</a:t>
            </a:r>
            <a:r>
              <a:rPr sz="1600" b="1" spc="-20" dirty="0">
                <a:latin typeface="Verdana"/>
                <a:cs typeface="Verdana"/>
              </a:rPr>
              <a:t>A</a:t>
            </a:r>
            <a:r>
              <a:rPr sz="1600" b="1" spc="10" dirty="0">
                <a:latin typeface="Verdana"/>
                <a:cs typeface="Verdana"/>
              </a:rPr>
              <a:t>D</a:t>
            </a:r>
            <a:r>
              <a:rPr sz="1600" b="1" spc="5" dirty="0">
                <a:latin typeface="Verdana"/>
                <a:cs typeface="Verdana"/>
              </a:rPr>
              <a:t>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20767" y="4538979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1207008" y="0"/>
                </a:moveTo>
                <a:lnTo>
                  <a:pt x="91440" y="0"/>
                </a:lnTo>
                <a:lnTo>
                  <a:pt x="56578" y="6953"/>
                </a:lnTo>
                <a:lnTo>
                  <a:pt x="27432" y="25908"/>
                </a:lnTo>
                <a:lnTo>
                  <a:pt x="7429" y="54006"/>
                </a:lnTo>
                <a:lnTo>
                  <a:pt x="0" y="88392"/>
                </a:lnTo>
                <a:lnTo>
                  <a:pt x="0" y="445008"/>
                </a:lnTo>
                <a:lnTo>
                  <a:pt x="7429" y="479393"/>
                </a:lnTo>
                <a:lnTo>
                  <a:pt x="27431" y="507492"/>
                </a:lnTo>
                <a:lnTo>
                  <a:pt x="56578" y="526446"/>
                </a:lnTo>
                <a:lnTo>
                  <a:pt x="91440" y="533400"/>
                </a:lnTo>
                <a:lnTo>
                  <a:pt x="1207008" y="533400"/>
                </a:lnTo>
                <a:lnTo>
                  <a:pt x="1241393" y="526446"/>
                </a:lnTo>
                <a:lnTo>
                  <a:pt x="1269491" y="507492"/>
                </a:lnTo>
                <a:lnTo>
                  <a:pt x="1288446" y="479393"/>
                </a:lnTo>
                <a:lnTo>
                  <a:pt x="1295400" y="445008"/>
                </a:lnTo>
                <a:lnTo>
                  <a:pt x="1295400" y="88392"/>
                </a:lnTo>
                <a:lnTo>
                  <a:pt x="1288446" y="54006"/>
                </a:lnTo>
                <a:lnTo>
                  <a:pt x="1269491" y="25908"/>
                </a:lnTo>
                <a:lnTo>
                  <a:pt x="1241393" y="6953"/>
                </a:lnTo>
                <a:lnTo>
                  <a:pt x="1207008" y="0"/>
                </a:lnTo>
                <a:close/>
              </a:path>
            </a:pathLst>
          </a:custGeom>
          <a:solidFill>
            <a:srgbClr val="91C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620767" y="4538979"/>
            <a:ext cx="1295400" cy="533400"/>
          </a:xfrm>
          <a:custGeom>
            <a:avLst/>
            <a:gdLst/>
            <a:ahLst/>
            <a:cxnLst/>
            <a:rect l="l" t="t" r="r" b="b"/>
            <a:pathLst>
              <a:path w="1295400" h="533400">
                <a:moveTo>
                  <a:pt x="91440" y="0"/>
                </a:moveTo>
                <a:lnTo>
                  <a:pt x="56578" y="6953"/>
                </a:lnTo>
                <a:lnTo>
                  <a:pt x="27432" y="25908"/>
                </a:lnTo>
                <a:lnTo>
                  <a:pt x="7429" y="54006"/>
                </a:lnTo>
                <a:lnTo>
                  <a:pt x="0" y="88392"/>
                </a:lnTo>
                <a:lnTo>
                  <a:pt x="0" y="445008"/>
                </a:lnTo>
                <a:lnTo>
                  <a:pt x="7429" y="479393"/>
                </a:lnTo>
                <a:lnTo>
                  <a:pt x="27431" y="507492"/>
                </a:lnTo>
                <a:lnTo>
                  <a:pt x="56578" y="526446"/>
                </a:lnTo>
                <a:lnTo>
                  <a:pt x="91440" y="533400"/>
                </a:lnTo>
                <a:lnTo>
                  <a:pt x="1207008" y="533400"/>
                </a:lnTo>
                <a:lnTo>
                  <a:pt x="1241393" y="526446"/>
                </a:lnTo>
                <a:lnTo>
                  <a:pt x="1269491" y="507492"/>
                </a:lnTo>
                <a:lnTo>
                  <a:pt x="1288446" y="479393"/>
                </a:lnTo>
                <a:lnTo>
                  <a:pt x="1295400" y="445008"/>
                </a:lnTo>
                <a:lnTo>
                  <a:pt x="1295400" y="88392"/>
                </a:lnTo>
                <a:lnTo>
                  <a:pt x="1288446" y="54006"/>
                </a:lnTo>
                <a:lnTo>
                  <a:pt x="1269491" y="25908"/>
                </a:lnTo>
                <a:lnTo>
                  <a:pt x="1241393" y="6953"/>
                </a:lnTo>
                <a:lnTo>
                  <a:pt x="1207008" y="0"/>
                </a:lnTo>
                <a:lnTo>
                  <a:pt x="9144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4653788" y="4547617"/>
            <a:ext cx="12344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9560" marR="5080" indent="-277495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latin typeface="Verdana"/>
                <a:cs typeface="Verdana"/>
              </a:rPr>
              <a:t>S</a:t>
            </a:r>
            <a:r>
              <a:rPr sz="1600" b="1" spc="5" dirty="0">
                <a:latin typeface="Verdana"/>
                <a:cs typeface="Verdana"/>
              </a:rPr>
              <a:t>O</a:t>
            </a:r>
            <a:r>
              <a:rPr sz="1600" b="1" spc="-10" dirty="0">
                <a:latin typeface="Verdana"/>
                <a:cs typeface="Verdana"/>
              </a:rPr>
              <a:t>CI</a:t>
            </a:r>
            <a:r>
              <a:rPr sz="1600" b="1" spc="5" dirty="0">
                <a:latin typeface="Verdana"/>
                <a:cs typeface="Verdana"/>
              </a:rPr>
              <a:t>E</a:t>
            </a:r>
            <a:r>
              <a:rPr sz="1600" b="1" spc="-10" dirty="0">
                <a:latin typeface="Verdana"/>
                <a:cs typeface="Verdana"/>
              </a:rPr>
              <a:t>D</a:t>
            </a:r>
            <a:r>
              <a:rPr sz="1600" b="1" spc="-20" dirty="0">
                <a:latin typeface="Verdana"/>
                <a:cs typeface="Verdana"/>
              </a:rPr>
              <a:t>A</a:t>
            </a:r>
            <a:r>
              <a:rPr sz="1600" b="1" dirty="0">
                <a:latin typeface="Verdana"/>
                <a:cs typeface="Verdana"/>
              </a:rPr>
              <a:t>D  CIVIL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92096" y="2704084"/>
            <a:ext cx="5955790" cy="4425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18432" y="2990595"/>
            <a:ext cx="2057400" cy="688975"/>
          </a:xfrm>
          <a:custGeom>
            <a:avLst/>
            <a:gdLst/>
            <a:ahLst/>
            <a:cxnLst/>
            <a:rect l="l" t="t" r="r" b="b"/>
            <a:pathLst>
              <a:path w="2057400" h="688975">
                <a:moveTo>
                  <a:pt x="1569719" y="576071"/>
                </a:moveTo>
                <a:lnTo>
                  <a:pt x="484631" y="576071"/>
                </a:lnTo>
                <a:lnTo>
                  <a:pt x="1027176" y="688848"/>
                </a:lnTo>
                <a:lnTo>
                  <a:pt x="1569719" y="576071"/>
                </a:lnTo>
                <a:close/>
              </a:path>
              <a:path w="2057400" h="688975">
                <a:moveTo>
                  <a:pt x="1298447" y="460248"/>
                </a:moveTo>
                <a:lnTo>
                  <a:pt x="755903" y="460248"/>
                </a:lnTo>
                <a:lnTo>
                  <a:pt x="755903" y="576071"/>
                </a:lnTo>
                <a:lnTo>
                  <a:pt x="1298447" y="576071"/>
                </a:lnTo>
                <a:lnTo>
                  <a:pt x="1298447" y="460248"/>
                </a:lnTo>
                <a:close/>
              </a:path>
              <a:path w="2057400" h="688975">
                <a:moveTo>
                  <a:pt x="2057400" y="0"/>
                </a:moveTo>
                <a:lnTo>
                  <a:pt x="0" y="0"/>
                </a:lnTo>
                <a:lnTo>
                  <a:pt x="0" y="460248"/>
                </a:lnTo>
                <a:lnTo>
                  <a:pt x="2057400" y="460248"/>
                </a:lnTo>
                <a:lnTo>
                  <a:pt x="2057400" y="0"/>
                </a:lnTo>
                <a:close/>
              </a:path>
            </a:pathLst>
          </a:custGeom>
          <a:solidFill>
            <a:srgbClr val="FFC1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218432" y="2990595"/>
            <a:ext cx="2057400" cy="688975"/>
          </a:xfrm>
          <a:custGeom>
            <a:avLst/>
            <a:gdLst/>
            <a:ahLst/>
            <a:cxnLst/>
            <a:rect l="l" t="t" r="r" b="b"/>
            <a:pathLst>
              <a:path w="2057400" h="688975">
                <a:moveTo>
                  <a:pt x="0" y="0"/>
                </a:moveTo>
                <a:lnTo>
                  <a:pt x="2057400" y="0"/>
                </a:lnTo>
                <a:lnTo>
                  <a:pt x="2057400" y="460248"/>
                </a:lnTo>
                <a:lnTo>
                  <a:pt x="1298447" y="460248"/>
                </a:lnTo>
                <a:lnTo>
                  <a:pt x="1298447" y="576071"/>
                </a:lnTo>
                <a:lnTo>
                  <a:pt x="1569719" y="576071"/>
                </a:lnTo>
                <a:lnTo>
                  <a:pt x="1027176" y="688848"/>
                </a:lnTo>
                <a:lnTo>
                  <a:pt x="484631" y="576071"/>
                </a:lnTo>
                <a:lnTo>
                  <a:pt x="755903" y="576071"/>
                </a:lnTo>
                <a:lnTo>
                  <a:pt x="755903" y="460248"/>
                </a:lnTo>
                <a:lnTo>
                  <a:pt x="0" y="460248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412996" y="3020567"/>
            <a:ext cx="1664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PLADES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(*)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67200" y="3874515"/>
            <a:ext cx="1905000" cy="1203960"/>
          </a:xfrm>
          <a:custGeom>
            <a:avLst/>
            <a:gdLst/>
            <a:ahLst/>
            <a:cxnLst/>
            <a:rect l="l" t="t" r="r" b="b"/>
            <a:pathLst>
              <a:path w="1905000" h="1203960">
                <a:moveTo>
                  <a:pt x="1383791" y="1054608"/>
                </a:moveTo>
                <a:lnTo>
                  <a:pt x="518160" y="1054608"/>
                </a:lnTo>
                <a:lnTo>
                  <a:pt x="950976" y="1203960"/>
                </a:lnTo>
                <a:lnTo>
                  <a:pt x="1383791" y="1054608"/>
                </a:lnTo>
                <a:close/>
              </a:path>
              <a:path w="1905000" h="1203960">
                <a:moveTo>
                  <a:pt x="1167384" y="902208"/>
                </a:moveTo>
                <a:lnTo>
                  <a:pt x="734567" y="902208"/>
                </a:lnTo>
                <a:lnTo>
                  <a:pt x="734567" y="1054608"/>
                </a:lnTo>
                <a:lnTo>
                  <a:pt x="1167384" y="1054608"/>
                </a:lnTo>
                <a:lnTo>
                  <a:pt x="1167384" y="902208"/>
                </a:lnTo>
                <a:close/>
              </a:path>
              <a:path w="1905000" h="1203960">
                <a:moveTo>
                  <a:pt x="1905000" y="301751"/>
                </a:moveTo>
                <a:lnTo>
                  <a:pt x="0" y="301751"/>
                </a:lnTo>
                <a:lnTo>
                  <a:pt x="0" y="902208"/>
                </a:lnTo>
                <a:lnTo>
                  <a:pt x="1905000" y="902208"/>
                </a:lnTo>
                <a:lnTo>
                  <a:pt x="1905000" y="301751"/>
                </a:lnTo>
                <a:close/>
              </a:path>
              <a:path w="1905000" h="1203960">
                <a:moveTo>
                  <a:pt x="1167384" y="152400"/>
                </a:moveTo>
                <a:lnTo>
                  <a:pt x="734567" y="152400"/>
                </a:lnTo>
                <a:lnTo>
                  <a:pt x="734567" y="301751"/>
                </a:lnTo>
                <a:lnTo>
                  <a:pt x="1167384" y="301751"/>
                </a:lnTo>
                <a:lnTo>
                  <a:pt x="1167384" y="152400"/>
                </a:lnTo>
                <a:close/>
              </a:path>
              <a:path w="1905000" h="1203960">
                <a:moveTo>
                  <a:pt x="950976" y="0"/>
                </a:moveTo>
                <a:lnTo>
                  <a:pt x="518160" y="152400"/>
                </a:lnTo>
                <a:lnTo>
                  <a:pt x="1383791" y="152400"/>
                </a:lnTo>
                <a:lnTo>
                  <a:pt x="950976" y="0"/>
                </a:lnTo>
                <a:close/>
              </a:path>
            </a:pathLst>
          </a:custGeom>
          <a:solidFill>
            <a:srgbClr val="FFC1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267200" y="3874515"/>
            <a:ext cx="1905000" cy="1203960"/>
          </a:xfrm>
          <a:custGeom>
            <a:avLst/>
            <a:gdLst/>
            <a:ahLst/>
            <a:cxnLst/>
            <a:rect l="l" t="t" r="r" b="b"/>
            <a:pathLst>
              <a:path w="1905000" h="1203960">
                <a:moveTo>
                  <a:pt x="0" y="301751"/>
                </a:moveTo>
                <a:lnTo>
                  <a:pt x="734567" y="301751"/>
                </a:lnTo>
                <a:lnTo>
                  <a:pt x="734567" y="152400"/>
                </a:lnTo>
                <a:lnTo>
                  <a:pt x="518160" y="152400"/>
                </a:lnTo>
                <a:lnTo>
                  <a:pt x="950976" y="0"/>
                </a:lnTo>
                <a:lnTo>
                  <a:pt x="1383791" y="152400"/>
                </a:lnTo>
                <a:lnTo>
                  <a:pt x="1167384" y="152400"/>
                </a:lnTo>
                <a:lnTo>
                  <a:pt x="1167384" y="301751"/>
                </a:lnTo>
                <a:lnTo>
                  <a:pt x="1905000" y="301751"/>
                </a:lnTo>
                <a:lnTo>
                  <a:pt x="1905000" y="902208"/>
                </a:lnTo>
                <a:lnTo>
                  <a:pt x="1167384" y="902208"/>
                </a:lnTo>
                <a:lnTo>
                  <a:pt x="1167384" y="1054608"/>
                </a:lnTo>
                <a:lnTo>
                  <a:pt x="1383791" y="1054608"/>
                </a:lnTo>
                <a:lnTo>
                  <a:pt x="950976" y="1203960"/>
                </a:lnTo>
                <a:lnTo>
                  <a:pt x="518160" y="1054608"/>
                </a:lnTo>
                <a:lnTo>
                  <a:pt x="734567" y="1054608"/>
                </a:lnTo>
                <a:lnTo>
                  <a:pt x="734567" y="902208"/>
                </a:lnTo>
                <a:lnTo>
                  <a:pt x="0" y="902208"/>
                </a:lnTo>
                <a:lnTo>
                  <a:pt x="0" y="301751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440428" y="4184905"/>
            <a:ext cx="15519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Arial"/>
                <a:cs typeface="Arial"/>
              </a:rPr>
              <a:t>PESEM’s,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PEI´S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5320" y="5581396"/>
            <a:ext cx="1600200" cy="655320"/>
          </a:xfrm>
          <a:custGeom>
            <a:avLst/>
            <a:gdLst/>
            <a:ahLst/>
            <a:cxnLst/>
            <a:rect l="l" t="t" r="r" b="b"/>
            <a:pathLst>
              <a:path w="1600200" h="655320">
                <a:moveTo>
                  <a:pt x="1213103" y="573023"/>
                </a:moveTo>
                <a:lnTo>
                  <a:pt x="390143" y="573023"/>
                </a:lnTo>
                <a:lnTo>
                  <a:pt x="801624" y="655319"/>
                </a:lnTo>
                <a:lnTo>
                  <a:pt x="1213103" y="573023"/>
                </a:lnTo>
                <a:close/>
              </a:path>
              <a:path w="1600200" h="655320">
                <a:moveTo>
                  <a:pt x="1005839" y="490727"/>
                </a:moveTo>
                <a:lnTo>
                  <a:pt x="597407" y="490727"/>
                </a:lnTo>
                <a:lnTo>
                  <a:pt x="597407" y="573023"/>
                </a:lnTo>
                <a:lnTo>
                  <a:pt x="1005839" y="573023"/>
                </a:lnTo>
                <a:lnTo>
                  <a:pt x="1005839" y="490727"/>
                </a:lnTo>
                <a:close/>
              </a:path>
              <a:path w="1600200" h="655320">
                <a:moveTo>
                  <a:pt x="1600200" y="164591"/>
                </a:moveTo>
                <a:lnTo>
                  <a:pt x="0" y="164591"/>
                </a:lnTo>
                <a:lnTo>
                  <a:pt x="0" y="490727"/>
                </a:lnTo>
                <a:lnTo>
                  <a:pt x="1600200" y="490727"/>
                </a:lnTo>
                <a:lnTo>
                  <a:pt x="1600200" y="164591"/>
                </a:lnTo>
                <a:close/>
              </a:path>
              <a:path w="1600200" h="655320">
                <a:moveTo>
                  <a:pt x="1005839" y="82295"/>
                </a:moveTo>
                <a:lnTo>
                  <a:pt x="597407" y="82295"/>
                </a:lnTo>
                <a:lnTo>
                  <a:pt x="597407" y="164591"/>
                </a:lnTo>
                <a:lnTo>
                  <a:pt x="1005839" y="164591"/>
                </a:lnTo>
                <a:lnTo>
                  <a:pt x="1005839" y="82295"/>
                </a:lnTo>
                <a:close/>
              </a:path>
              <a:path w="1600200" h="655320">
                <a:moveTo>
                  <a:pt x="801624" y="0"/>
                </a:moveTo>
                <a:lnTo>
                  <a:pt x="390143" y="82295"/>
                </a:lnTo>
                <a:lnTo>
                  <a:pt x="1213103" y="82295"/>
                </a:lnTo>
                <a:lnTo>
                  <a:pt x="801624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465320" y="5581396"/>
            <a:ext cx="1600200" cy="655320"/>
          </a:xfrm>
          <a:custGeom>
            <a:avLst/>
            <a:gdLst/>
            <a:ahLst/>
            <a:cxnLst/>
            <a:rect l="l" t="t" r="r" b="b"/>
            <a:pathLst>
              <a:path w="1600200" h="655320">
                <a:moveTo>
                  <a:pt x="0" y="164591"/>
                </a:moveTo>
                <a:lnTo>
                  <a:pt x="597407" y="164591"/>
                </a:lnTo>
                <a:lnTo>
                  <a:pt x="597407" y="82295"/>
                </a:lnTo>
                <a:lnTo>
                  <a:pt x="390143" y="82295"/>
                </a:lnTo>
                <a:lnTo>
                  <a:pt x="801624" y="0"/>
                </a:lnTo>
                <a:lnTo>
                  <a:pt x="1213103" y="82295"/>
                </a:lnTo>
                <a:lnTo>
                  <a:pt x="1005839" y="82295"/>
                </a:lnTo>
                <a:lnTo>
                  <a:pt x="1005839" y="164591"/>
                </a:lnTo>
                <a:lnTo>
                  <a:pt x="1600200" y="164591"/>
                </a:lnTo>
                <a:lnTo>
                  <a:pt x="1600200" y="490727"/>
                </a:lnTo>
                <a:lnTo>
                  <a:pt x="1005839" y="490727"/>
                </a:lnTo>
                <a:lnTo>
                  <a:pt x="1005839" y="573023"/>
                </a:lnTo>
                <a:lnTo>
                  <a:pt x="1213103" y="573023"/>
                </a:lnTo>
                <a:lnTo>
                  <a:pt x="801624" y="655319"/>
                </a:lnTo>
                <a:lnTo>
                  <a:pt x="390143" y="573023"/>
                </a:lnTo>
                <a:lnTo>
                  <a:pt x="597407" y="573023"/>
                </a:lnTo>
                <a:lnTo>
                  <a:pt x="597407" y="490727"/>
                </a:lnTo>
                <a:lnTo>
                  <a:pt x="0" y="490727"/>
                </a:lnTo>
                <a:lnTo>
                  <a:pt x="0" y="164591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752344" y="1545844"/>
            <a:ext cx="1222247" cy="1158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752344" y="1545844"/>
            <a:ext cx="1222375" cy="1158240"/>
          </a:xfrm>
          <a:custGeom>
            <a:avLst/>
            <a:gdLst/>
            <a:ahLst/>
            <a:cxnLst/>
            <a:rect l="l" t="t" r="r" b="b"/>
            <a:pathLst>
              <a:path w="1222375" h="1158239">
                <a:moveTo>
                  <a:pt x="0" y="1097279"/>
                </a:moveTo>
                <a:lnTo>
                  <a:pt x="34289" y="1107757"/>
                </a:lnTo>
                <a:lnTo>
                  <a:pt x="68579" y="1117091"/>
                </a:lnTo>
                <a:lnTo>
                  <a:pt x="102869" y="1126426"/>
                </a:lnTo>
                <a:lnTo>
                  <a:pt x="137160" y="1136903"/>
                </a:lnTo>
                <a:lnTo>
                  <a:pt x="166782" y="1141523"/>
                </a:lnTo>
                <a:lnTo>
                  <a:pt x="195833" y="1146428"/>
                </a:lnTo>
                <a:lnTo>
                  <a:pt x="223742" y="1151905"/>
                </a:lnTo>
                <a:lnTo>
                  <a:pt x="249936" y="1158239"/>
                </a:lnTo>
                <a:lnTo>
                  <a:pt x="308419" y="1156715"/>
                </a:lnTo>
                <a:lnTo>
                  <a:pt x="349757" y="1152905"/>
                </a:lnTo>
                <a:lnTo>
                  <a:pt x="378523" y="1147952"/>
                </a:lnTo>
                <a:lnTo>
                  <a:pt x="399288" y="1143000"/>
                </a:lnTo>
                <a:lnTo>
                  <a:pt x="421100" y="1139237"/>
                </a:lnTo>
                <a:lnTo>
                  <a:pt x="441198" y="1133475"/>
                </a:lnTo>
                <a:lnTo>
                  <a:pt x="460152" y="1127140"/>
                </a:lnTo>
                <a:lnTo>
                  <a:pt x="478536" y="1121664"/>
                </a:lnTo>
                <a:lnTo>
                  <a:pt x="496443" y="1114329"/>
                </a:lnTo>
                <a:lnTo>
                  <a:pt x="514349" y="1106424"/>
                </a:lnTo>
                <a:lnTo>
                  <a:pt x="533399" y="1098518"/>
                </a:lnTo>
                <a:lnTo>
                  <a:pt x="554735" y="1091183"/>
                </a:lnTo>
                <a:lnTo>
                  <a:pt x="573023" y="1082516"/>
                </a:lnTo>
                <a:lnTo>
                  <a:pt x="591311" y="1074419"/>
                </a:lnTo>
                <a:lnTo>
                  <a:pt x="609599" y="1066323"/>
                </a:lnTo>
                <a:lnTo>
                  <a:pt x="627888" y="1057655"/>
                </a:lnTo>
                <a:lnTo>
                  <a:pt x="648414" y="1050321"/>
                </a:lnTo>
                <a:lnTo>
                  <a:pt x="668655" y="1042415"/>
                </a:lnTo>
                <a:lnTo>
                  <a:pt x="688324" y="1034510"/>
                </a:lnTo>
                <a:lnTo>
                  <a:pt x="707135" y="1027176"/>
                </a:lnTo>
                <a:lnTo>
                  <a:pt x="731853" y="1019841"/>
                </a:lnTo>
                <a:lnTo>
                  <a:pt x="756284" y="1011936"/>
                </a:lnTo>
                <a:lnTo>
                  <a:pt x="781288" y="1004030"/>
                </a:lnTo>
                <a:lnTo>
                  <a:pt x="833437" y="990361"/>
                </a:lnTo>
                <a:lnTo>
                  <a:pt x="888301" y="979979"/>
                </a:lnTo>
                <a:lnTo>
                  <a:pt x="949975" y="973931"/>
                </a:lnTo>
                <a:lnTo>
                  <a:pt x="983361" y="970787"/>
                </a:lnTo>
                <a:lnTo>
                  <a:pt x="1017317" y="967644"/>
                </a:lnTo>
                <a:lnTo>
                  <a:pt x="1051559" y="966215"/>
                </a:lnTo>
                <a:lnTo>
                  <a:pt x="1051559" y="877823"/>
                </a:lnTo>
                <a:lnTo>
                  <a:pt x="1085088" y="871727"/>
                </a:lnTo>
                <a:lnTo>
                  <a:pt x="1130808" y="871727"/>
                </a:lnTo>
                <a:lnTo>
                  <a:pt x="1130808" y="774191"/>
                </a:lnTo>
                <a:lnTo>
                  <a:pt x="1173480" y="771143"/>
                </a:lnTo>
                <a:lnTo>
                  <a:pt x="1222247" y="771143"/>
                </a:lnTo>
                <a:lnTo>
                  <a:pt x="1222247" y="0"/>
                </a:lnTo>
                <a:lnTo>
                  <a:pt x="170687" y="0"/>
                </a:lnTo>
                <a:lnTo>
                  <a:pt x="170687" y="97535"/>
                </a:lnTo>
                <a:lnTo>
                  <a:pt x="88392" y="97535"/>
                </a:lnTo>
                <a:lnTo>
                  <a:pt x="88392" y="195071"/>
                </a:lnTo>
                <a:lnTo>
                  <a:pt x="0" y="195071"/>
                </a:lnTo>
                <a:lnTo>
                  <a:pt x="0" y="1097279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840735" y="1740916"/>
            <a:ext cx="963294" cy="683260"/>
          </a:xfrm>
          <a:custGeom>
            <a:avLst/>
            <a:gdLst/>
            <a:ahLst/>
            <a:cxnLst/>
            <a:rect l="l" t="t" r="r" b="b"/>
            <a:pathLst>
              <a:path w="963295" h="683260">
                <a:moveTo>
                  <a:pt x="0" y="0"/>
                </a:moveTo>
                <a:lnTo>
                  <a:pt x="963167" y="0"/>
                </a:lnTo>
                <a:lnTo>
                  <a:pt x="963167" y="682751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923032" y="1643379"/>
            <a:ext cx="960119" cy="676910"/>
          </a:xfrm>
          <a:custGeom>
            <a:avLst/>
            <a:gdLst/>
            <a:ahLst/>
            <a:cxnLst/>
            <a:rect l="l" t="t" r="r" b="b"/>
            <a:pathLst>
              <a:path w="960120" h="676910">
                <a:moveTo>
                  <a:pt x="0" y="0"/>
                </a:moveTo>
                <a:lnTo>
                  <a:pt x="960119" y="0"/>
                </a:lnTo>
                <a:lnTo>
                  <a:pt x="960119" y="676656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2803651" y="1862329"/>
            <a:ext cx="86486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45739" y="2109217"/>
            <a:ext cx="11023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Nac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013192" y="2481579"/>
            <a:ext cx="1219200" cy="121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013192" y="2481579"/>
            <a:ext cx="1219200" cy="1213485"/>
          </a:xfrm>
          <a:custGeom>
            <a:avLst/>
            <a:gdLst/>
            <a:ahLst/>
            <a:cxnLst/>
            <a:rect l="l" t="t" r="r" b="b"/>
            <a:pathLst>
              <a:path w="1219200" h="1213485">
                <a:moveTo>
                  <a:pt x="0" y="1149096"/>
                </a:moveTo>
                <a:lnTo>
                  <a:pt x="34242" y="1160859"/>
                </a:lnTo>
                <a:lnTo>
                  <a:pt x="68198" y="1170051"/>
                </a:lnTo>
                <a:lnTo>
                  <a:pt x="101584" y="1178671"/>
                </a:lnTo>
                <a:lnTo>
                  <a:pt x="134111" y="1188720"/>
                </a:lnTo>
                <a:lnTo>
                  <a:pt x="163782" y="1195101"/>
                </a:lnTo>
                <a:lnTo>
                  <a:pt x="193166" y="1200912"/>
                </a:lnTo>
                <a:lnTo>
                  <a:pt x="221980" y="1206722"/>
                </a:lnTo>
                <a:lnTo>
                  <a:pt x="249935" y="1213104"/>
                </a:lnTo>
                <a:lnTo>
                  <a:pt x="307990" y="1211580"/>
                </a:lnTo>
                <a:lnTo>
                  <a:pt x="348615" y="1207770"/>
                </a:lnTo>
                <a:lnTo>
                  <a:pt x="377237" y="1202817"/>
                </a:lnTo>
                <a:lnTo>
                  <a:pt x="399287" y="1197864"/>
                </a:lnTo>
                <a:lnTo>
                  <a:pt x="420671" y="1193625"/>
                </a:lnTo>
                <a:lnTo>
                  <a:pt x="440054" y="1186815"/>
                </a:lnTo>
                <a:lnTo>
                  <a:pt x="458866" y="1179433"/>
                </a:lnTo>
                <a:lnTo>
                  <a:pt x="478535" y="1173480"/>
                </a:lnTo>
                <a:lnTo>
                  <a:pt x="496395" y="1167431"/>
                </a:lnTo>
                <a:lnTo>
                  <a:pt x="513968" y="1159383"/>
                </a:lnTo>
                <a:lnTo>
                  <a:pt x="532114" y="1150762"/>
                </a:lnTo>
                <a:lnTo>
                  <a:pt x="551687" y="1143000"/>
                </a:lnTo>
                <a:lnTo>
                  <a:pt x="570404" y="1134332"/>
                </a:lnTo>
                <a:lnTo>
                  <a:pt x="589406" y="1126236"/>
                </a:lnTo>
                <a:lnTo>
                  <a:pt x="607837" y="1118139"/>
                </a:lnTo>
                <a:lnTo>
                  <a:pt x="624839" y="1109472"/>
                </a:lnTo>
                <a:lnTo>
                  <a:pt x="646699" y="1100375"/>
                </a:lnTo>
                <a:lnTo>
                  <a:pt x="667130" y="1091564"/>
                </a:lnTo>
                <a:lnTo>
                  <a:pt x="686990" y="1083325"/>
                </a:lnTo>
                <a:lnTo>
                  <a:pt x="707135" y="1075944"/>
                </a:lnTo>
                <a:lnTo>
                  <a:pt x="731377" y="1068181"/>
                </a:lnTo>
                <a:lnTo>
                  <a:pt x="754761" y="1059561"/>
                </a:lnTo>
                <a:lnTo>
                  <a:pt x="778716" y="1051512"/>
                </a:lnTo>
                <a:lnTo>
                  <a:pt x="804672" y="1045464"/>
                </a:lnTo>
                <a:lnTo>
                  <a:pt x="832103" y="1037367"/>
                </a:lnTo>
                <a:lnTo>
                  <a:pt x="859535" y="1030986"/>
                </a:lnTo>
                <a:lnTo>
                  <a:pt x="886967" y="1025747"/>
                </a:lnTo>
                <a:lnTo>
                  <a:pt x="914400" y="1021080"/>
                </a:lnTo>
                <a:lnTo>
                  <a:pt x="948689" y="1019651"/>
                </a:lnTo>
                <a:lnTo>
                  <a:pt x="982979" y="1016508"/>
                </a:lnTo>
                <a:lnTo>
                  <a:pt x="1017269" y="1013364"/>
                </a:lnTo>
                <a:lnTo>
                  <a:pt x="1051559" y="1011936"/>
                </a:lnTo>
                <a:lnTo>
                  <a:pt x="1051559" y="917448"/>
                </a:lnTo>
                <a:lnTo>
                  <a:pt x="1085087" y="911352"/>
                </a:lnTo>
                <a:lnTo>
                  <a:pt x="1130807" y="911352"/>
                </a:lnTo>
                <a:lnTo>
                  <a:pt x="1130807" y="810768"/>
                </a:lnTo>
                <a:lnTo>
                  <a:pt x="1170431" y="807720"/>
                </a:lnTo>
                <a:lnTo>
                  <a:pt x="1219200" y="807720"/>
                </a:lnTo>
                <a:lnTo>
                  <a:pt x="1219200" y="0"/>
                </a:lnTo>
                <a:lnTo>
                  <a:pt x="167639" y="0"/>
                </a:lnTo>
                <a:lnTo>
                  <a:pt x="167639" y="100584"/>
                </a:lnTo>
                <a:lnTo>
                  <a:pt x="85343" y="100584"/>
                </a:lnTo>
                <a:lnTo>
                  <a:pt x="85343" y="207264"/>
                </a:lnTo>
                <a:lnTo>
                  <a:pt x="0" y="207264"/>
                </a:lnTo>
                <a:lnTo>
                  <a:pt x="0" y="1149096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098535" y="2688844"/>
            <a:ext cx="966469" cy="710565"/>
          </a:xfrm>
          <a:custGeom>
            <a:avLst/>
            <a:gdLst/>
            <a:ahLst/>
            <a:cxnLst/>
            <a:rect l="l" t="t" r="r" b="b"/>
            <a:pathLst>
              <a:path w="966470" h="710564">
                <a:moveTo>
                  <a:pt x="0" y="0"/>
                </a:moveTo>
                <a:lnTo>
                  <a:pt x="966216" y="0"/>
                </a:lnTo>
                <a:lnTo>
                  <a:pt x="966216" y="710183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8180831" y="2582164"/>
            <a:ext cx="963294" cy="710565"/>
          </a:xfrm>
          <a:custGeom>
            <a:avLst/>
            <a:gdLst/>
            <a:ahLst/>
            <a:cxnLst/>
            <a:rect l="l" t="t" r="r" b="b"/>
            <a:pathLst>
              <a:path w="963295" h="710564">
                <a:moveTo>
                  <a:pt x="0" y="0"/>
                </a:moveTo>
                <a:lnTo>
                  <a:pt x="963168" y="0"/>
                </a:lnTo>
                <a:lnTo>
                  <a:pt x="963168" y="710184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8024876" y="2828545"/>
            <a:ext cx="9994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15731" y="3072385"/>
            <a:ext cx="108013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Gestión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98335" y="1472691"/>
            <a:ext cx="1295399" cy="1231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498335" y="1472691"/>
            <a:ext cx="1295400" cy="1231900"/>
          </a:xfrm>
          <a:custGeom>
            <a:avLst/>
            <a:gdLst/>
            <a:ahLst/>
            <a:cxnLst/>
            <a:rect l="l" t="t" r="r" b="b"/>
            <a:pathLst>
              <a:path w="1295400" h="1231900">
                <a:moveTo>
                  <a:pt x="0" y="1167384"/>
                </a:moveTo>
                <a:lnTo>
                  <a:pt x="36528" y="1179147"/>
                </a:lnTo>
                <a:lnTo>
                  <a:pt x="72770" y="1188339"/>
                </a:lnTo>
                <a:lnTo>
                  <a:pt x="108442" y="1196959"/>
                </a:lnTo>
                <a:lnTo>
                  <a:pt x="143256" y="1207008"/>
                </a:lnTo>
                <a:lnTo>
                  <a:pt x="175164" y="1212961"/>
                </a:lnTo>
                <a:lnTo>
                  <a:pt x="206502" y="1218057"/>
                </a:lnTo>
                <a:lnTo>
                  <a:pt x="236696" y="1223724"/>
                </a:lnTo>
                <a:lnTo>
                  <a:pt x="265175" y="1231392"/>
                </a:lnTo>
                <a:lnTo>
                  <a:pt x="327231" y="1229439"/>
                </a:lnTo>
                <a:lnTo>
                  <a:pt x="370713" y="1224915"/>
                </a:lnTo>
                <a:lnTo>
                  <a:pt x="401050" y="1219819"/>
                </a:lnTo>
                <a:lnTo>
                  <a:pt x="423671" y="1216152"/>
                </a:lnTo>
                <a:lnTo>
                  <a:pt x="445960" y="1211913"/>
                </a:lnTo>
                <a:lnTo>
                  <a:pt x="467105" y="1205103"/>
                </a:lnTo>
                <a:lnTo>
                  <a:pt x="487108" y="1197721"/>
                </a:lnTo>
                <a:lnTo>
                  <a:pt x="505967" y="1191768"/>
                </a:lnTo>
                <a:lnTo>
                  <a:pt x="525684" y="1185719"/>
                </a:lnTo>
                <a:lnTo>
                  <a:pt x="544830" y="1177671"/>
                </a:lnTo>
                <a:lnTo>
                  <a:pt x="565118" y="1169050"/>
                </a:lnTo>
                <a:lnTo>
                  <a:pt x="588263" y="1161288"/>
                </a:lnTo>
                <a:lnTo>
                  <a:pt x="607028" y="1152144"/>
                </a:lnTo>
                <a:lnTo>
                  <a:pt x="626363" y="1143000"/>
                </a:lnTo>
                <a:lnTo>
                  <a:pt x="645699" y="1133856"/>
                </a:lnTo>
                <a:lnTo>
                  <a:pt x="664463" y="1124712"/>
                </a:lnTo>
                <a:lnTo>
                  <a:pt x="686800" y="1117330"/>
                </a:lnTo>
                <a:lnTo>
                  <a:pt x="708278" y="1109090"/>
                </a:lnTo>
                <a:lnTo>
                  <a:pt x="729186" y="1100280"/>
                </a:lnTo>
                <a:lnTo>
                  <a:pt x="749808" y="1091184"/>
                </a:lnTo>
                <a:lnTo>
                  <a:pt x="776335" y="1085135"/>
                </a:lnTo>
                <a:lnTo>
                  <a:pt x="802005" y="1077087"/>
                </a:lnTo>
                <a:lnTo>
                  <a:pt x="828246" y="1068466"/>
                </a:lnTo>
                <a:lnTo>
                  <a:pt x="856488" y="1060704"/>
                </a:lnTo>
                <a:lnTo>
                  <a:pt x="912113" y="1047369"/>
                </a:lnTo>
                <a:lnTo>
                  <a:pt x="972312" y="1036320"/>
                </a:lnTo>
                <a:lnTo>
                  <a:pt x="1007125" y="1034891"/>
                </a:lnTo>
                <a:lnTo>
                  <a:pt x="1042797" y="1031748"/>
                </a:lnTo>
                <a:lnTo>
                  <a:pt x="1079039" y="1028604"/>
                </a:lnTo>
                <a:lnTo>
                  <a:pt x="1115567" y="1027176"/>
                </a:lnTo>
                <a:lnTo>
                  <a:pt x="1115567" y="932688"/>
                </a:lnTo>
                <a:lnTo>
                  <a:pt x="1152143" y="926592"/>
                </a:lnTo>
                <a:lnTo>
                  <a:pt x="1200912" y="926592"/>
                </a:lnTo>
                <a:lnTo>
                  <a:pt x="1200912" y="826008"/>
                </a:lnTo>
                <a:lnTo>
                  <a:pt x="1243584" y="819912"/>
                </a:lnTo>
                <a:lnTo>
                  <a:pt x="1295399" y="819912"/>
                </a:lnTo>
                <a:lnTo>
                  <a:pt x="1295399" y="0"/>
                </a:lnTo>
                <a:lnTo>
                  <a:pt x="179832" y="0"/>
                </a:lnTo>
                <a:lnTo>
                  <a:pt x="179832" y="103632"/>
                </a:lnTo>
                <a:lnTo>
                  <a:pt x="91439" y="103632"/>
                </a:lnTo>
                <a:lnTo>
                  <a:pt x="91439" y="210312"/>
                </a:lnTo>
                <a:lnTo>
                  <a:pt x="0" y="210312"/>
                </a:lnTo>
                <a:lnTo>
                  <a:pt x="0" y="1167384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589776" y="1683004"/>
            <a:ext cx="1024255" cy="722630"/>
          </a:xfrm>
          <a:custGeom>
            <a:avLst/>
            <a:gdLst/>
            <a:ahLst/>
            <a:cxnLst/>
            <a:rect l="l" t="t" r="r" b="b"/>
            <a:pathLst>
              <a:path w="1024254" h="722630">
                <a:moveTo>
                  <a:pt x="0" y="0"/>
                </a:moveTo>
                <a:lnTo>
                  <a:pt x="1024127" y="0"/>
                </a:lnTo>
                <a:lnTo>
                  <a:pt x="1024127" y="722376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678168" y="1576324"/>
            <a:ext cx="1021080" cy="722630"/>
          </a:xfrm>
          <a:custGeom>
            <a:avLst/>
            <a:gdLst/>
            <a:ahLst/>
            <a:cxnLst/>
            <a:rect l="l" t="t" r="r" b="b"/>
            <a:pathLst>
              <a:path w="1021079" h="722630">
                <a:moveTo>
                  <a:pt x="0" y="0"/>
                </a:moveTo>
                <a:lnTo>
                  <a:pt x="1021079" y="0"/>
                </a:lnTo>
                <a:lnTo>
                  <a:pt x="1021079" y="722376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6702043" y="1828801"/>
            <a:ext cx="6845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70396" y="2072641"/>
            <a:ext cx="12230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Territoriales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806696" y="1408683"/>
            <a:ext cx="1115567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806696" y="1408683"/>
            <a:ext cx="1115695" cy="1143000"/>
          </a:xfrm>
          <a:custGeom>
            <a:avLst/>
            <a:gdLst/>
            <a:ahLst/>
            <a:cxnLst/>
            <a:rect l="l" t="t" r="r" b="b"/>
            <a:pathLst>
              <a:path w="1115695" h="1143000">
                <a:moveTo>
                  <a:pt x="0" y="1082039"/>
                </a:moveTo>
                <a:lnTo>
                  <a:pt x="31527" y="1093803"/>
                </a:lnTo>
                <a:lnTo>
                  <a:pt x="62483" y="1102994"/>
                </a:lnTo>
                <a:lnTo>
                  <a:pt x="93440" y="1111615"/>
                </a:lnTo>
                <a:lnTo>
                  <a:pt x="124967" y="1121664"/>
                </a:lnTo>
                <a:lnTo>
                  <a:pt x="150590" y="1126283"/>
                </a:lnTo>
                <a:lnTo>
                  <a:pt x="176783" y="1131189"/>
                </a:lnTo>
                <a:lnTo>
                  <a:pt x="202977" y="1136665"/>
                </a:lnTo>
                <a:lnTo>
                  <a:pt x="228600" y="1143000"/>
                </a:lnTo>
                <a:lnTo>
                  <a:pt x="281320" y="1141476"/>
                </a:lnTo>
                <a:lnTo>
                  <a:pt x="318897" y="1137665"/>
                </a:lnTo>
                <a:lnTo>
                  <a:pt x="345614" y="1132713"/>
                </a:lnTo>
                <a:lnTo>
                  <a:pt x="365759" y="1127760"/>
                </a:lnTo>
                <a:lnTo>
                  <a:pt x="384000" y="1123997"/>
                </a:lnTo>
                <a:lnTo>
                  <a:pt x="401954" y="1118235"/>
                </a:lnTo>
                <a:lnTo>
                  <a:pt x="419338" y="1111900"/>
                </a:lnTo>
                <a:lnTo>
                  <a:pt x="435863" y="1106424"/>
                </a:lnTo>
                <a:lnTo>
                  <a:pt x="451961" y="1100423"/>
                </a:lnTo>
                <a:lnTo>
                  <a:pt x="468629" y="1092707"/>
                </a:lnTo>
                <a:lnTo>
                  <a:pt x="486441" y="1084992"/>
                </a:lnTo>
                <a:lnTo>
                  <a:pt x="505967" y="1078991"/>
                </a:lnTo>
                <a:lnTo>
                  <a:pt x="522446" y="1070324"/>
                </a:lnTo>
                <a:lnTo>
                  <a:pt x="539496" y="1062227"/>
                </a:lnTo>
                <a:lnTo>
                  <a:pt x="556545" y="1054131"/>
                </a:lnTo>
                <a:lnTo>
                  <a:pt x="573024" y="1045463"/>
                </a:lnTo>
                <a:lnTo>
                  <a:pt x="591312" y="1036796"/>
                </a:lnTo>
                <a:lnTo>
                  <a:pt x="609600" y="1028700"/>
                </a:lnTo>
                <a:lnTo>
                  <a:pt x="627888" y="1020603"/>
                </a:lnTo>
                <a:lnTo>
                  <a:pt x="646176" y="1011936"/>
                </a:lnTo>
                <a:lnTo>
                  <a:pt x="668607" y="1005935"/>
                </a:lnTo>
                <a:lnTo>
                  <a:pt x="690752" y="998219"/>
                </a:lnTo>
                <a:lnTo>
                  <a:pt x="713470" y="990504"/>
                </a:lnTo>
                <a:lnTo>
                  <a:pt x="737615" y="984503"/>
                </a:lnTo>
                <a:lnTo>
                  <a:pt x="760999" y="977741"/>
                </a:lnTo>
                <a:lnTo>
                  <a:pt x="785240" y="971550"/>
                </a:lnTo>
                <a:lnTo>
                  <a:pt x="810053" y="966501"/>
                </a:lnTo>
                <a:lnTo>
                  <a:pt x="835151" y="963167"/>
                </a:lnTo>
                <a:lnTo>
                  <a:pt x="866679" y="961739"/>
                </a:lnTo>
                <a:lnTo>
                  <a:pt x="897636" y="958595"/>
                </a:lnTo>
                <a:lnTo>
                  <a:pt x="928592" y="955452"/>
                </a:lnTo>
                <a:lnTo>
                  <a:pt x="960119" y="954024"/>
                </a:lnTo>
                <a:lnTo>
                  <a:pt x="960119" y="865631"/>
                </a:lnTo>
                <a:lnTo>
                  <a:pt x="990600" y="859536"/>
                </a:lnTo>
                <a:lnTo>
                  <a:pt x="1033271" y="859536"/>
                </a:lnTo>
                <a:lnTo>
                  <a:pt x="1033271" y="765048"/>
                </a:lnTo>
                <a:lnTo>
                  <a:pt x="1069848" y="762000"/>
                </a:lnTo>
                <a:lnTo>
                  <a:pt x="1115567" y="762000"/>
                </a:lnTo>
                <a:lnTo>
                  <a:pt x="1115567" y="0"/>
                </a:lnTo>
                <a:lnTo>
                  <a:pt x="152400" y="0"/>
                </a:lnTo>
                <a:lnTo>
                  <a:pt x="152400" y="94487"/>
                </a:lnTo>
                <a:lnTo>
                  <a:pt x="79248" y="94487"/>
                </a:lnTo>
                <a:lnTo>
                  <a:pt x="79248" y="195071"/>
                </a:lnTo>
                <a:lnTo>
                  <a:pt x="0" y="195071"/>
                </a:lnTo>
                <a:lnTo>
                  <a:pt x="0" y="1082039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885944" y="1603755"/>
            <a:ext cx="881380" cy="670560"/>
          </a:xfrm>
          <a:custGeom>
            <a:avLst/>
            <a:gdLst/>
            <a:ahLst/>
            <a:cxnLst/>
            <a:rect l="l" t="t" r="r" b="b"/>
            <a:pathLst>
              <a:path w="881379" h="670560">
                <a:moveTo>
                  <a:pt x="0" y="0"/>
                </a:moveTo>
                <a:lnTo>
                  <a:pt x="880871" y="0"/>
                </a:lnTo>
                <a:lnTo>
                  <a:pt x="880871" y="67056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959096" y="1503172"/>
            <a:ext cx="881380" cy="670560"/>
          </a:xfrm>
          <a:custGeom>
            <a:avLst/>
            <a:gdLst/>
            <a:ahLst/>
            <a:cxnLst/>
            <a:rect l="l" t="t" r="r" b="b"/>
            <a:pathLst>
              <a:path w="881379" h="670560">
                <a:moveTo>
                  <a:pt x="0" y="0"/>
                </a:moveTo>
                <a:lnTo>
                  <a:pt x="880871" y="0"/>
                </a:lnTo>
                <a:lnTo>
                  <a:pt x="880871" y="670560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5031740" y="1844041"/>
            <a:ext cx="5372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MMM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24127" y="2265172"/>
            <a:ext cx="1502664" cy="1810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024127" y="2265172"/>
            <a:ext cx="1503045" cy="1811020"/>
          </a:xfrm>
          <a:custGeom>
            <a:avLst/>
            <a:gdLst/>
            <a:ahLst/>
            <a:cxnLst/>
            <a:rect l="l" t="t" r="r" b="b"/>
            <a:pathLst>
              <a:path w="1503045" h="1811020">
                <a:moveTo>
                  <a:pt x="0" y="1716024"/>
                </a:moveTo>
                <a:lnTo>
                  <a:pt x="42910" y="1732406"/>
                </a:lnTo>
                <a:lnTo>
                  <a:pt x="84962" y="1746503"/>
                </a:lnTo>
                <a:lnTo>
                  <a:pt x="126444" y="1760601"/>
                </a:lnTo>
                <a:lnTo>
                  <a:pt x="167640" y="1776983"/>
                </a:lnTo>
                <a:lnTo>
                  <a:pt x="202834" y="1783937"/>
                </a:lnTo>
                <a:lnTo>
                  <a:pt x="238887" y="1791462"/>
                </a:lnTo>
                <a:lnTo>
                  <a:pt x="274367" y="1800129"/>
                </a:lnTo>
                <a:lnTo>
                  <a:pt x="307847" y="1810512"/>
                </a:lnTo>
                <a:lnTo>
                  <a:pt x="379714" y="1807987"/>
                </a:lnTo>
                <a:lnTo>
                  <a:pt x="430148" y="1801749"/>
                </a:lnTo>
                <a:lnTo>
                  <a:pt x="465153" y="1793795"/>
                </a:lnTo>
                <a:lnTo>
                  <a:pt x="490728" y="1786127"/>
                </a:lnTo>
                <a:lnTo>
                  <a:pt x="517112" y="1780889"/>
                </a:lnTo>
                <a:lnTo>
                  <a:pt x="541782" y="1771649"/>
                </a:lnTo>
                <a:lnTo>
                  <a:pt x="565308" y="1761267"/>
                </a:lnTo>
                <a:lnTo>
                  <a:pt x="588263" y="1752600"/>
                </a:lnTo>
                <a:lnTo>
                  <a:pt x="610695" y="1742027"/>
                </a:lnTo>
                <a:lnTo>
                  <a:pt x="632841" y="1729739"/>
                </a:lnTo>
                <a:lnTo>
                  <a:pt x="655558" y="1717452"/>
                </a:lnTo>
                <a:lnTo>
                  <a:pt x="679704" y="1706879"/>
                </a:lnTo>
                <a:lnTo>
                  <a:pt x="702564" y="1693640"/>
                </a:lnTo>
                <a:lnTo>
                  <a:pt x="725424" y="1680971"/>
                </a:lnTo>
                <a:lnTo>
                  <a:pt x="748284" y="1668303"/>
                </a:lnTo>
                <a:lnTo>
                  <a:pt x="771144" y="1655064"/>
                </a:lnTo>
                <a:lnTo>
                  <a:pt x="797575" y="1643157"/>
                </a:lnTo>
                <a:lnTo>
                  <a:pt x="822579" y="1630679"/>
                </a:lnTo>
                <a:lnTo>
                  <a:pt x="847010" y="1618202"/>
                </a:lnTo>
                <a:lnTo>
                  <a:pt x="871728" y="1606295"/>
                </a:lnTo>
                <a:lnTo>
                  <a:pt x="901017" y="1595294"/>
                </a:lnTo>
                <a:lnTo>
                  <a:pt x="930021" y="1582292"/>
                </a:lnTo>
                <a:lnTo>
                  <a:pt x="959596" y="1569862"/>
                </a:lnTo>
                <a:lnTo>
                  <a:pt x="990599" y="1560576"/>
                </a:lnTo>
                <a:lnTo>
                  <a:pt x="1023175" y="1549717"/>
                </a:lnTo>
                <a:lnTo>
                  <a:pt x="1056893" y="1540002"/>
                </a:lnTo>
                <a:lnTo>
                  <a:pt x="1091755" y="1531429"/>
                </a:lnTo>
                <a:lnTo>
                  <a:pt x="1127760" y="1524000"/>
                </a:lnTo>
                <a:lnTo>
                  <a:pt x="1167622" y="1521618"/>
                </a:lnTo>
                <a:lnTo>
                  <a:pt x="1208913" y="1516379"/>
                </a:lnTo>
                <a:lnTo>
                  <a:pt x="1250775" y="1511141"/>
                </a:lnTo>
                <a:lnTo>
                  <a:pt x="1292352" y="1508760"/>
                </a:lnTo>
                <a:lnTo>
                  <a:pt x="1292352" y="1368552"/>
                </a:lnTo>
                <a:lnTo>
                  <a:pt x="1335023" y="1362455"/>
                </a:lnTo>
                <a:lnTo>
                  <a:pt x="1389888" y="1362455"/>
                </a:lnTo>
                <a:lnTo>
                  <a:pt x="1389888" y="1213103"/>
                </a:lnTo>
                <a:lnTo>
                  <a:pt x="1441704" y="1207007"/>
                </a:lnTo>
                <a:lnTo>
                  <a:pt x="1502664" y="1207007"/>
                </a:lnTo>
                <a:lnTo>
                  <a:pt x="1502664" y="0"/>
                </a:lnTo>
                <a:lnTo>
                  <a:pt x="207262" y="0"/>
                </a:lnTo>
                <a:lnTo>
                  <a:pt x="207262" y="152400"/>
                </a:lnTo>
                <a:lnTo>
                  <a:pt x="106680" y="152400"/>
                </a:lnTo>
                <a:lnTo>
                  <a:pt x="106680" y="307848"/>
                </a:lnTo>
                <a:lnTo>
                  <a:pt x="0" y="307848"/>
                </a:lnTo>
                <a:lnTo>
                  <a:pt x="0" y="1716024"/>
                </a:lnTo>
                <a:close/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130808" y="2573020"/>
            <a:ext cx="1186180" cy="1061085"/>
          </a:xfrm>
          <a:custGeom>
            <a:avLst/>
            <a:gdLst/>
            <a:ahLst/>
            <a:cxnLst/>
            <a:rect l="l" t="t" r="r" b="b"/>
            <a:pathLst>
              <a:path w="1186180" h="1061085">
                <a:moveTo>
                  <a:pt x="0" y="0"/>
                </a:moveTo>
                <a:lnTo>
                  <a:pt x="1185672" y="0"/>
                </a:lnTo>
                <a:lnTo>
                  <a:pt x="1185672" y="1060703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231390" y="2417572"/>
            <a:ext cx="1183005" cy="1061085"/>
          </a:xfrm>
          <a:custGeom>
            <a:avLst/>
            <a:gdLst/>
            <a:ahLst/>
            <a:cxnLst/>
            <a:rect l="l" t="t" r="r" b="b"/>
            <a:pathLst>
              <a:path w="1183005" h="1061085">
                <a:moveTo>
                  <a:pt x="0" y="0"/>
                </a:moveTo>
                <a:lnTo>
                  <a:pt x="1182625" y="0"/>
                </a:lnTo>
                <a:lnTo>
                  <a:pt x="1182625" y="1060703"/>
                </a:lnTo>
              </a:path>
            </a:pathLst>
          </a:custGeom>
          <a:ln w="1219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1078483" y="2667001"/>
            <a:ext cx="1160780" cy="1005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Políticas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de  Estado 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(Acuerdo 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Nacional)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74063" y="594868"/>
            <a:ext cx="7924800" cy="609600"/>
          </a:xfrm>
          <a:custGeom>
            <a:avLst/>
            <a:gdLst/>
            <a:ahLst/>
            <a:cxnLst/>
            <a:rect l="l" t="t" r="r" b="b"/>
            <a:pathLst>
              <a:path w="7924800" h="609600">
                <a:moveTo>
                  <a:pt x="7824215" y="0"/>
                </a:moveTo>
                <a:lnTo>
                  <a:pt x="100584" y="0"/>
                </a:lnTo>
                <a:lnTo>
                  <a:pt x="61721" y="8048"/>
                </a:lnTo>
                <a:lnTo>
                  <a:pt x="29718" y="30099"/>
                </a:lnTo>
                <a:lnTo>
                  <a:pt x="8000" y="63007"/>
                </a:lnTo>
                <a:lnTo>
                  <a:pt x="0" y="103631"/>
                </a:lnTo>
                <a:lnTo>
                  <a:pt x="0" y="509015"/>
                </a:lnTo>
                <a:lnTo>
                  <a:pt x="8000" y="547877"/>
                </a:lnTo>
                <a:lnTo>
                  <a:pt x="29718" y="579881"/>
                </a:lnTo>
                <a:lnTo>
                  <a:pt x="61721" y="601598"/>
                </a:lnTo>
                <a:lnTo>
                  <a:pt x="100584" y="609599"/>
                </a:lnTo>
                <a:lnTo>
                  <a:pt x="7824215" y="609599"/>
                </a:lnTo>
                <a:lnTo>
                  <a:pt x="7863078" y="601598"/>
                </a:lnTo>
                <a:lnTo>
                  <a:pt x="7895082" y="579881"/>
                </a:lnTo>
                <a:lnTo>
                  <a:pt x="7916799" y="547877"/>
                </a:lnTo>
                <a:lnTo>
                  <a:pt x="7924800" y="509015"/>
                </a:lnTo>
                <a:lnTo>
                  <a:pt x="7924800" y="103631"/>
                </a:lnTo>
                <a:lnTo>
                  <a:pt x="7916799" y="63007"/>
                </a:lnTo>
                <a:lnTo>
                  <a:pt x="7895082" y="30099"/>
                </a:lnTo>
                <a:lnTo>
                  <a:pt x="7863078" y="8048"/>
                </a:lnTo>
                <a:lnTo>
                  <a:pt x="78242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274063" y="594868"/>
            <a:ext cx="7924800" cy="609600"/>
          </a:xfrm>
          <a:custGeom>
            <a:avLst/>
            <a:gdLst/>
            <a:ahLst/>
            <a:cxnLst/>
            <a:rect l="l" t="t" r="r" b="b"/>
            <a:pathLst>
              <a:path w="7924800" h="609600">
                <a:moveTo>
                  <a:pt x="100584" y="0"/>
                </a:moveTo>
                <a:lnTo>
                  <a:pt x="61721" y="8048"/>
                </a:lnTo>
                <a:lnTo>
                  <a:pt x="29718" y="30099"/>
                </a:lnTo>
                <a:lnTo>
                  <a:pt x="8000" y="63007"/>
                </a:lnTo>
                <a:lnTo>
                  <a:pt x="0" y="103631"/>
                </a:lnTo>
                <a:lnTo>
                  <a:pt x="0" y="509015"/>
                </a:lnTo>
                <a:lnTo>
                  <a:pt x="8000" y="547877"/>
                </a:lnTo>
                <a:lnTo>
                  <a:pt x="29718" y="579881"/>
                </a:lnTo>
                <a:lnTo>
                  <a:pt x="61721" y="601598"/>
                </a:lnTo>
                <a:lnTo>
                  <a:pt x="100584" y="609599"/>
                </a:lnTo>
                <a:lnTo>
                  <a:pt x="7824215" y="609599"/>
                </a:lnTo>
                <a:lnTo>
                  <a:pt x="7863078" y="601598"/>
                </a:lnTo>
                <a:lnTo>
                  <a:pt x="7895082" y="579881"/>
                </a:lnTo>
                <a:lnTo>
                  <a:pt x="7916799" y="547877"/>
                </a:lnTo>
                <a:lnTo>
                  <a:pt x="7924800" y="509015"/>
                </a:lnTo>
                <a:lnTo>
                  <a:pt x="7924800" y="103631"/>
                </a:lnTo>
                <a:lnTo>
                  <a:pt x="7916799" y="63007"/>
                </a:lnTo>
                <a:lnTo>
                  <a:pt x="7895082" y="30099"/>
                </a:lnTo>
                <a:lnTo>
                  <a:pt x="7863078" y="8048"/>
                </a:lnTo>
                <a:lnTo>
                  <a:pt x="7824215" y="0"/>
                </a:lnTo>
                <a:lnTo>
                  <a:pt x="10058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373883" y="673607"/>
            <a:ext cx="57270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0000FF"/>
                </a:solidFill>
                <a:latin typeface="Tahoma"/>
                <a:cs typeface="Tahoma"/>
              </a:rPr>
              <a:t>ARTICULACIÓN </a:t>
            </a:r>
            <a:r>
              <a:rPr sz="2800" spc="5" dirty="0">
                <a:solidFill>
                  <a:srgbClr val="0000FF"/>
                </a:solidFill>
                <a:latin typeface="Tahoma"/>
                <a:cs typeface="Tahoma"/>
              </a:rPr>
              <a:t>DE </a:t>
            </a:r>
            <a:r>
              <a:rPr sz="2800" dirty="0">
                <a:solidFill>
                  <a:srgbClr val="0000FF"/>
                </a:solidFill>
                <a:latin typeface="Tahoma"/>
                <a:cs typeface="Tahoma"/>
              </a:rPr>
              <a:t>LOS</a:t>
            </a:r>
            <a:r>
              <a:rPr sz="2800" spc="-9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Tahoma"/>
                <a:cs typeface="Tahoma"/>
              </a:rPr>
              <a:t>PLANES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54452" y="3677920"/>
            <a:ext cx="643126" cy="24658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6911340" y="3469132"/>
            <a:ext cx="844294" cy="28190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6" name="object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38140"/>
              </p:ext>
            </p:extLst>
          </p:nvPr>
        </p:nvGraphicFramePr>
        <p:xfrm>
          <a:off x="1078483" y="6141083"/>
          <a:ext cx="8168640" cy="9765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298">
                <a:tc>
                  <a:txBody>
                    <a:bodyPr/>
                    <a:lstStyle/>
                    <a:p>
                      <a:pPr marL="1139825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600" b="1" dirty="0" smtClean="0">
                          <a:latin typeface="Arial"/>
                          <a:cs typeface="Arial"/>
                        </a:rPr>
                        <a:t>POI´</a:t>
                      </a:r>
                      <a:r>
                        <a:rPr sz="1600" b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s-PE" sz="1600" b="1" dirty="0" smtClean="0">
                          <a:latin typeface="Times New Roman"/>
                          <a:cs typeface="Times New Roman"/>
                        </a:rPr>
                        <a:t>p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684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CC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b="1" spc="-10" dirty="0">
                          <a:latin typeface="Arial"/>
                          <a:cs typeface="Arial"/>
                        </a:rPr>
                        <a:t>POLITICAS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00330" marR="96520" algn="ctr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1600" b="1" spc="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600" b="1" spc="-8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PROYECTOS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33">
                <a:tc>
                  <a:txBody>
                    <a:bodyPr/>
                    <a:lstStyle/>
                    <a:p>
                      <a:pPr>
                        <a:lnSpc>
                          <a:spcPts val="1410"/>
                        </a:lnSpc>
                      </a:pPr>
                      <a:r>
                        <a:rPr lang="es-PE" sz="1400" b="1" spc="-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</a:t>
                      </a:r>
                      <a:r>
                        <a:rPr sz="1400" b="1" spc="-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Estratégico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lang="es-PE" sz="1400" b="1" spc="-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Desarrollo</a:t>
                      </a:r>
                      <a:r>
                        <a:rPr lang="es-PE" sz="1400" b="1" spc="-5" baseline="0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Nacional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CC0000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object 48"/>
          <p:cNvSpPr/>
          <p:nvPr/>
        </p:nvSpPr>
        <p:spPr>
          <a:xfrm>
            <a:off x="2560320" y="2704083"/>
            <a:ext cx="643128" cy="6431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560320" y="2704083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5" h="643254">
                <a:moveTo>
                  <a:pt x="0" y="0"/>
                </a:moveTo>
                <a:lnTo>
                  <a:pt x="280416" y="0"/>
                </a:lnTo>
                <a:lnTo>
                  <a:pt x="326041" y="3739"/>
                </a:lnTo>
                <a:lnTo>
                  <a:pt x="369271" y="14557"/>
                </a:lnTo>
                <a:lnTo>
                  <a:pt x="409538" y="31848"/>
                </a:lnTo>
                <a:lnTo>
                  <a:pt x="446275" y="55010"/>
                </a:lnTo>
                <a:lnTo>
                  <a:pt x="478916" y="83438"/>
                </a:lnTo>
                <a:lnTo>
                  <a:pt x="506894" y="116531"/>
                </a:lnTo>
                <a:lnTo>
                  <a:pt x="529641" y="153683"/>
                </a:lnTo>
                <a:lnTo>
                  <a:pt x="546591" y="194291"/>
                </a:lnTo>
                <a:lnTo>
                  <a:pt x="557177" y="237753"/>
                </a:lnTo>
                <a:lnTo>
                  <a:pt x="560832" y="283463"/>
                </a:lnTo>
                <a:lnTo>
                  <a:pt x="560832" y="484631"/>
                </a:lnTo>
                <a:lnTo>
                  <a:pt x="643128" y="484631"/>
                </a:lnTo>
                <a:lnTo>
                  <a:pt x="481584" y="643127"/>
                </a:lnTo>
                <a:lnTo>
                  <a:pt x="320040" y="484631"/>
                </a:lnTo>
                <a:lnTo>
                  <a:pt x="402336" y="484631"/>
                </a:lnTo>
                <a:lnTo>
                  <a:pt x="402336" y="283463"/>
                </a:lnTo>
                <a:lnTo>
                  <a:pt x="392715" y="236124"/>
                </a:lnTo>
                <a:lnTo>
                  <a:pt x="366522" y="197357"/>
                </a:lnTo>
                <a:lnTo>
                  <a:pt x="327755" y="171164"/>
                </a:lnTo>
                <a:lnTo>
                  <a:pt x="280416" y="161543"/>
                </a:lnTo>
                <a:lnTo>
                  <a:pt x="0" y="161543"/>
                </a:lnTo>
                <a:lnTo>
                  <a:pt x="0" y="0"/>
                </a:lnTo>
                <a:close/>
              </a:path>
            </a:pathLst>
          </a:custGeom>
          <a:ln w="243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9086088" y="3424682"/>
            <a:ext cx="304799" cy="3340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8805671" y="3758946"/>
            <a:ext cx="585215" cy="4965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8805671" y="3420364"/>
            <a:ext cx="584835" cy="835660"/>
          </a:xfrm>
          <a:custGeom>
            <a:avLst/>
            <a:gdLst/>
            <a:ahLst/>
            <a:cxnLst/>
            <a:rect l="l" t="t" r="r" b="b"/>
            <a:pathLst>
              <a:path w="584834" h="835660">
                <a:moveTo>
                  <a:pt x="396239" y="0"/>
                </a:moveTo>
                <a:lnTo>
                  <a:pt x="539496" y="201168"/>
                </a:lnTo>
                <a:lnTo>
                  <a:pt x="564255" y="245096"/>
                </a:lnTo>
                <a:lnTo>
                  <a:pt x="579262" y="291417"/>
                </a:lnTo>
                <a:lnTo>
                  <a:pt x="584769" y="338810"/>
                </a:lnTo>
                <a:lnTo>
                  <a:pt x="581024" y="385952"/>
                </a:lnTo>
                <a:lnTo>
                  <a:pt x="568279" y="431524"/>
                </a:lnTo>
                <a:lnTo>
                  <a:pt x="546782" y="474202"/>
                </a:lnTo>
                <a:lnTo>
                  <a:pt x="516784" y="512665"/>
                </a:lnTo>
                <a:lnTo>
                  <a:pt x="478535" y="545591"/>
                </a:lnTo>
                <a:lnTo>
                  <a:pt x="155448" y="777239"/>
                </a:lnTo>
                <a:lnTo>
                  <a:pt x="198120" y="835151"/>
                </a:lnTo>
                <a:lnTo>
                  <a:pt x="0" y="801624"/>
                </a:lnTo>
                <a:lnTo>
                  <a:pt x="33527" y="603503"/>
                </a:lnTo>
                <a:lnTo>
                  <a:pt x="73151" y="661415"/>
                </a:lnTo>
                <a:lnTo>
                  <a:pt x="399287" y="429768"/>
                </a:lnTo>
                <a:lnTo>
                  <a:pt x="427100" y="399621"/>
                </a:lnTo>
                <a:lnTo>
                  <a:pt x="441198" y="362330"/>
                </a:lnTo>
                <a:lnTo>
                  <a:pt x="440436" y="322183"/>
                </a:lnTo>
                <a:lnTo>
                  <a:pt x="423672" y="283463"/>
                </a:lnTo>
                <a:lnTo>
                  <a:pt x="280416" y="79248"/>
                </a:lnTo>
                <a:lnTo>
                  <a:pt x="396239" y="0"/>
                </a:lnTo>
                <a:close/>
              </a:path>
            </a:pathLst>
          </a:custGeom>
          <a:ln w="243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050791" y="1975611"/>
            <a:ext cx="643128" cy="6431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050791" y="1975611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0" y="0"/>
                </a:moveTo>
                <a:lnTo>
                  <a:pt x="280416" y="0"/>
                </a:lnTo>
                <a:lnTo>
                  <a:pt x="326126" y="3739"/>
                </a:lnTo>
                <a:lnTo>
                  <a:pt x="369588" y="14557"/>
                </a:lnTo>
                <a:lnTo>
                  <a:pt x="410196" y="31848"/>
                </a:lnTo>
                <a:lnTo>
                  <a:pt x="447348" y="55010"/>
                </a:lnTo>
                <a:lnTo>
                  <a:pt x="480441" y="83438"/>
                </a:lnTo>
                <a:lnTo>
                  <a:pt x="508869" y="116531"/>
                </a:lnTo>
                <a:lnTo>
                  <a:pt x="532031" y="153683"/>
                </a:lnTo>
                <a:lnTo>
                  <a:pt x="549322" y="194291"/>
                </a:lnTo>
                <a:lnTo>
                  <a:pt x="560140" y="237753"/>
                </a:lnTo>
                <a:lnTo>
                  <a:pt x="563880" y="283463"/>
                </a:lnTo>
                <a:lnTo>
                  <a:pt x="563880" y="484632"/>
                </a:lnTo>
                <a:lnTo>
                  <a:pt x="643128" y="484632"/>
                </a:lnTo>
                <a:lnTo>
                  <a:pt x="481584" y="643127"/>
                </a:lnTo>
                <a:lnTo>
                  <a:pt x="320040" y="484632"/>
                </a:lnTo>
                <a:lnTo>
                  <a:pt x="402336" y="484632"/>
                </a:lnTo>
                <a:lnTo>
                  <a:pt x="402336" y="283463"/>
                </a:lnTo>
                <a:lnTo>
                  <a:pt x="392715" y="236124"/>
                </a:lnTo>
                <a:lnTo>
                  <a:pt x="366522" y="197358"/>
                </a:lnTo>
                <a:lnTo>
                  <a:pt x="327755" y="171164"/>
                </a:lnTo>
                <a:lnTo>
                  <a:pt x="280416" y="161543"/>
                </a:lnTo>
                <a:lnTo>
                  <a:pt x="0" y="161543"/>
                </a:lnTo>
                <a:lnTo>
                  <a:pt x="0" y="0"/>
                </a:lnTo>
                <a:close/>
              </a:path>
            </a:pathLst>
          </a:custGeom>
          <a:ln w="243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852159" y="2048764"/>
            <a:ext cx="643127" cy="6431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5852159" y="2048764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0" y="0"/>
                </a:moveTo>
                <a:lnTo>
                  <a:pt x="280415" y="0"/>
                </a:lnTo>
                <a:lnTo>
                  <a:pt x="326041" y="3654"/>
                </a:lnTo>
                <a:lnTo>
                  <a:pt x="369271" y="14240"/>
                </a:lnTo>
                <a:lnTo>
                  <a:pt x="409538" y="31190"/>
                </a:lnTo>
                <a:lnTo>
                  <a:pt x="446275" y="53937"/>
                </a:lnTo>
                <a:lnTo>
                  <a:pt x="478916" y="81914"/>
                </a:lnTo>
                <a:lnTo>
                  <a:pt x="506894" y="114556"/>
                </a:lnTo>
                <a:lnTo>
                  <a:pt x="529641" y="151293"/>
                </a:lnTo>
                <a:lnTo>
                  <a:pt x="546591" y="191560"/>
                </a:lnTo>
                <a:lnTo>
                  <a:pt x="557177" y="234790"/>
                </a:lnTo>
                <a:lnTo>
                  <a:pt x="560831" y="280415"/>
                </a:lnTo>
                <a:lnTo>
                  <a:pt x="560831" y="481584"/>
                </a:lnTo>
                <a:lnTo>
                  <a:pt x="643127" y="481584"/>
                </a:lnTo>
                <a:lnTo>
                  <a:pt x="481584" y="643127"/>
                </a:lnTo>
                <a:lnTo>
                  <a:pt x="320039" y="481584"/>
                </a:lnTo>
                <a:lnTo>
                  <a:pt x="399288" y="481584"/>
                </a:lnTo>
                <a:lnTo>
                  <a:pt x="399288" y="280415"/>
                </a:lnTo>
                <a:lnTo>
                  <a:pt x="390144" y="233552"/>
                </a:lnTo>
                <a:lnTo>
                  <a:pt x="364998" y="195834"/>
                </a:lnTo>
                <a:lnTo>
                  <a:pt x="327278" y="170687"/>
                </a:lnTo>
                <a:lnTo>
                  <a:pt x="280415" y="161544"/>
                </a:lnTo>
                <a:lnTo>
                  <a:pt x="0" y="161544"/>
                </a:lnTo>
                <a:lnTo>
                  <a:pt x="0" y="0"/>
                </a:lnTo>
                <a:close/>
              </a:path>
            </a:pathLst>
          </a:custGeom>
          <a:ln w="243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360919" y="2481579"/>
            <a:ext cx="643127" cy="6431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360919" y="2481579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0" y="0"/>
                </a:moveTo>
                <a:lnTo>
                  <a:pt x="283463" y="0"/>
                </a:lnTo>
                <a:lnTo>
                  <a:pt x="329089" y="3654"/>
                </a:lnTo>
                <a:lnTo>
                  <a:pt x="372319" y="14240"/>
                </a:lnTo>
                <a:lnTo>
                  <a:pt x="412586" y="31190"/>
                </a:lnTo>
                <a:lnTo>
                  <a:pt x="449323" y="53937"/>
                </a:lnTo>
                <a:lnTo>
                  <a:pt x="481965" y="81914"/>
                </a:lnTo>
                <a:lnTo>
                  <a:pt x="509942" y="114556"/>
                </a:lnTo>
                <a:lnTo>
                  <a:pt x="532689" y="151293"/>
                </a:lnTo>
                <a:lnTo>
                  <a:pt x="549639" y="191560"/>
                </a:lnTo>
                <a:lnTo>
                  <a:pt x="560225" y="234790"/>
                </a:lnTo>
                <a:lnTo>
                  <a:pt x="563879" y="280416"/>
                </a:lnTo>
                <a:lnTo>
                  <a:pt x="563879" y="481584"/>
                </a:lnTo>
                <a:lnTo>
                  <a:pt x="643127" y="481584"/>
                </a:lnTo>
                <a:lnTo>
                  <a:pt x="484631" y="643128"/>
                </a:lnTo>
                <a:lnTo>
                  <a:pt x="323087" y="481584"/>
                </a:lnTo>
                <a:lnTo>
                  <a:pt x="402335" y="481584"/>
                </a:lnTo>
                <a:lnTo>
                  <a:pt x="402335" y="280416"/>
                </a:lnTo>
                <a:lnTo>
                  <a:pt x="393191" y="233553"/>
                </a:lnTo>
                <a:lnTo>
                  <a:pt x="368045" y="195834"/>
                </a:lnTo>
                <a:lnTo>
                  <a:pt x="330326" y="170687"/>
                </a:lnTo>
                <a:lnTo>
                  <a:pt x="283463" y="161544"/>
                </a:lnTo>
                <a:lnTo>
                  <a:pt x="0" y="161544"/>
                </a:lnTo>
                <a:lnTo>
                  <a:pt x="0" y="0"/>
                </a:lnTo>
                <a:close/>
              </a:path>
            </a:pathLst>
          </a:custGeom>
          <a:ln w="243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106916" y="6626352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2932" y="1167383"/>
            <a:ext cx="825398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2000" b="0" spc="-5" dirty="0">
                <a:solidFill>
                  <a:srgbClr val="66FF33"/>
                </a:solidFill>
                <a:latin typeface="Arial Black"/>
                <a:cs typeface="Arial Black"/>
              </a:rPr>
              <a:t>ENTIDADES DEL </a:t>
            </a:r>
            <a:r>
              <a:rPr sz="2000" b="0" dirty="0">
                <a:solidFill>
                  <a:srgbClr val="66FF33"/>
                </a:solidFill>
                <a:latin typeface="Arial Black"/>
                <a:cs typeface="Arial Black"/>
              </a:rPr>
              <a:t>SECTOR</a:t>
            </a:r>
            <a:r>
              <a:rPr sz="2000" b="0" spc="-60" dirty="0">
                <a:solidFill>
                  <a:srgbClr val="66FF33"/>
                </a:solidFill>
                <a:latin typeface="Arial Black"/>
                <a:cs typeface="Arial Black"/>
              </a:rPr>
              <a:t> </a:t>
            </a:r>
            <a:r>
              <a:rPr sz="2000" b="0" spc="-5" dirty="0">
                <a:solidFill>
                  <a:srgbClr val="66FF33"/>
                </a:solidFill>
                <a:latin typeface="Arial Black"/>
                <a:cs typeface="Arial Black"/>
              </a:rPr>
              <a:t>PÚBLICO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2823" y="2344420"/>
            <a:ext cx="1203960" cy="850900"/>
          </a:xfrm>
          <a:custGeom>
            <a:avLst/>
            <a:gdLst/>
            <a:ahLst/>
            <a:cxnLst/>
            <a:rect l="l" t="t" r="r" b="b"/>
            <a:pathLst>
              <a:path w="1203960" h="850900">
                <a:moveTo>
                  <a:pt x="0" y="420624"/>
                </a:moveTo>
                <a:lnTo>
                  <a:pt x="0" y="445007"/>
                </a:lnTo>
                <a:lnTo>
                  <a:pt x="3048" y="466343"/>
                </a:lnTo>
                <a:lnTo>
                  <a:pt x="6095" y="487679"/>
                </a:lnTo>
                <a:lnTo>
                  <a:pt x="12192" y="505967"/>
                </a:lnTo>
                <a:lnTo>
                  <a:pt x="18287" y="527303"/>
                </a:lnTo>
                <a:lnTo>
                  <a:pt x="27431" y="548639"/>
                </a:lnTo>
                <a:lnTo>
                  <a:pt x="36575" y="566927"/>
                </a:lnTo>
                <a:lnTo>
                  <a:pt x="45719" y="588263"/>
                </a:lnTo>
                <a:lnTo>
                  <a:pt x="57912" y="606551"/>
                </a:lnTo>
                <a:lnTo>
                  <a:pt x="70103" y="624839"/>
                </a:lnTo>
                <a:lnTo>
                  <a:pt x="85343" y="643127"/>
                </a:lnTo>
                <a:lnTo>
                  <a:pt x="100583" y="661415"/>
                </a:lnTo>
                <a:lnTo>
                  <a:pt x="118871" y="676655"/>
                </a:lnTo>
                <a:lnTo>
                  <a:pt x="137159" y="691895"/>
                </a:lnTo>
                <a:lnTo>
                  <a:pt x="155448" y="710183"/>
                </a:lnTo>
                <a:lnTo>
                  <a:pt x="173736" y="722376"/>
                </a:lnTo>
                <a:lnTo>
                  <a:pt x="195071" y="737615"/>
                </a:lnTo>
                <a:lnTo>
                  <a:pt x="216407" y="749807"/>
                </a:lnTo>
                <a:lnTo>
                  <a:pt x="240792" y="765047"/>
                </a:lnTo>
                <a:lnTo>
                  <a:pt x="265175" y="777239"/>
                </a:lnTo>
                <a:lnTo>
                  <a:pt x="286512" y="786383"/>
                </a:lnTo>
                <a:lnTo>
                  <a:pt x="313944" y="798576"/>
                </a:lnTo>
                <a:lnTo>
                  <a:pt x="338327" y="807719"/>
                </a:lnTo>
                <a:lnTo>
                  <a:pt x="365759" y="816863"/>
                </a:lnTo>
                <a:lnTo>
                  <a:pt x="393192" y="822959"/>
                </a:lnTo>
                <a:lnTo>
                  <a:pt x="420624" y="829055"/>
                </a:lnTo>
                <a:lnTo>
                  <a:pt x="451103" y="835151"/>
                </a:lnTo>
                <a:lnTo>
                  <a:pt x="478536" y="841247"/>
                </a:lnTo>
                <a:lnTo>
                  <a:pt x="509015" y="844295"/>
                </a:lnTo>
                <a:lnTo>
                  <a:pt x="539496" y="847343"/>
                </a:lnTo>
                <a:lnTo>
                  <a:pt x="569976" y="850391"/>
                </a:lnTo>
                <a:lnTo>
                  <a:pt x="600455" y="850391"/>
                </a:lnTo>
                <a:lnTo>
                  <a:pt x="630936" y="850391"/>
                </a:lnTo>
                <a:lnTo>
                  <a:pt x="661415" y="847343"/>
                </a:lnTo>
                <a:lnTo>
                  <a:pt x="691896" y="844295"/>
                </a:lnTo>
                <a:lnTo>
                  <a:pt x="749808" y="838200"/>
                </a:lnTo>
                <a:lnTo>
                  <a:pt x="807720" y="826007"/>
                </a:lnTo>
                <a:lnTo>
                  <a:pt x="862584" y="807719"/>
                </a:lnTo>
                <a:lnTo>
                  <a:pt x="886967" y="801624"/>
                </a:lnTo>
                <a:lnTo>
                  <a:pt x="911351" y="789431"/>
                </a:lnTo>
                <a:lnTo>
                  <a:pt x="935736" y="780288"/>
                </a:lnTo>
                <a:lnTo>
                  <a:pt x="960120" y="768095"/>
                </a:lnTo>
                <a:lnTo>
                  <a:pt x="984503" y="755903"/>
                </a:lnTo>
                <a:lnTo>
                  <a:pt x="1005839" y="740663"/>
                </a:lnTo>
                <a:lnTo>
                  <a:pt x="1027176" y="728471"/>
                </a:lnTo>
                <a:lnTo>
                  <a:pt x="1045463" y="713231"/>
                </a:lnTo>
                <a:lnTo>
                  <a:pt x="1066800" y="697991"/>
                </a:lnTo>
                <a:lnTo>
                  <a:pt x="1085088" y="682751"/>
                </a:lnTo>
                <a:lnTo>
                  <a:pt x="1100327" y="664463"/>
                </a:lnTo>
                <a:lnTo>
                  <a:pt x="1115567" y="649224"/>
                </a:lnTo>
                <a:lnTo>
                  <a:pt x="1130808" y="630935"/>
                </a:lnTo>
                <a:lnTo>
                  <a:pt x="1143000" y="612647"/>
                </a:lnTo>
                <a:lnTo>
                  <a:pt x="1155191" y="594359"/>
                </a:lnTo>
                <a:lnTo>
                  <a:pt x="1167384" y="573024"/>
                </a:lnTo>
                <a:lnTo>
                  <a:pt x="1176527" y="554735"/>
                </a:lnTo>
                <a:lnTo>
                  <a:pt x="1185672" y="533400"/>
                </a:lnTo>
                <a:lnTo>
                  <a:pt x="1191767" y="512063"/>
                </a:lnTo>
                <a:lnTo>
                  <a:pt x="1197864" y="490727"/>
                </a:lnTo>
                <a:lnTo>
                  <a:pt x="1200912" y="472439"/>
                </a:lnTo>
                <a:lnTo>
                  <a:pt x="1203960" y="448055"/>
                </a:lnTo>
                <a:lnTo>
                  <a:pt x="1203960" y="426719"/>
                </a:lnTo>
                <a:lnTo>
                  <a:pt x="1203960" y="405383"/>
                </a:lnTo>
                <a:lnTo>
                  <a:pt x="1200912" y="384047"/>
                </a:lnTo>
                <a:lnTo>
                  <a:pt x="1197864" y="362712"/>
                </a:lnTo>
                <a:lnTo>
                  <a:pt x="1191767" y="341375"/>
                </a:lnTo>
                <a:lnTo>
                  <a:pt x="1185672" y="320039"/>
                </a:lnTo>
                <a:lnTo>
                  <a:pt x="1176527" y="301751"/>
                </a:lnTo>
                <a:lnTo>
                  <a:pt x="1167384" y="280415"/>
                </a:lnTo>
                <a:lnTo>
                  <a:pt x="1158239" y="262127"/>
                </a:lnTo>
                <a:lnTo>
                  <a:pt x="1146048" y="243839"/>
                </a:lnTo>
                <a:lnTo>
                  <a:pt x="1133855" y="225551"/>
                </a:lnTo>
                <a:lnTo>
                  <a:pt x="1118615" y="207263"/>
                </a:lnTo>
                <a:lnTo>
                  <a:pt x="1103376" y="188975"/>
                </a:lnTo>
                <a:lnTo>
                  <a:pt x="1085088" y="170687"/>
                </a:lnTo>
                <a:lnTo>
                  <a:pt x="1066800" y="155447"/>
                </a:lnTo>
                <a:lnTo>
                  <a:pt x="1048512" y="140207"/>
                </a:lnTo>
                <a:lnTo>
                  <a:pt x="1030224" y="124967"/>
                </a:lnTo>
                <a:lnTo>
                  <a:pt x="1008888" y="112775"/>
                </a:lnTo>
                <a:lnTo>
                  <a:pt x="987551" y="97535"/>
                </a:lnTo>
                <a:lnTo>
                  <a:pt x="963167" y="85343"/>
                </a:lnTo>
                <a:lnTo>
                  <a:pt x="941831" y="73151"/>
                </a:lnTo>
                <a:lnTo>
                  <a:pt x="914400" y="60959"/>
                </a:lnTo>
                <a:lnTo>
                  <a:pt x="890015" y="51815"/>
                </a:lnTo>
                <a:lnTo>
                  <a:pt x="865631" y="42671"/>
                </a:lnTo>
                <a:lnTo>
                  <a:pt x="838200" y="33527"/>
                </a:lnTo>
                <a:lnTo>
                  <a:pt x="810767" y="24383"/>
                </a:lnTo>
                <a:lnTo>
                  <a:pt x="783336" y="18287"/>
                </a:lnTo>
                <a:lnTo>
                  <a:pt x="752855" y="12191"/>
                </a:lnTo>
                <a:lnTo>
                  <a:pt x="725424" y="9143"/>
                </a:lnTo>
                <a:lnTo>
                  <a:pt x="694943" y="3047"/>
                </a:lnTo>
                <a:lnTo>
                  <a:pt x="664463" y="3047"/>
                </a:lnTo>
                <a:lnTo>
                  <a:pt x="633984" y="0"/>
                </a:lnTo>
                <a:lnTo>
                  <a:pt x="603503" y="0"/>
                </a:lnTo>
                <a:lnTo>
                  <a:pt x="573024" y="0"/>
                </a:lnTo>
                <a:lnTo>
                  <a:pt x="542543" y="0"/>
                </a:lnTo>
                <a:lnTo>
                  <a:pt x="512063" y="3047"/>
                </a:lnTo>
                <a:lnTo>
                  <a:pt x="481584" y="6095"/>
                </a:lnTo>
                <a:lnTo>
                  <a:pt x="454151" y="12191"/>
                </a:lnTo>
                <a:lnTo>
                  <a:pt x="426719" y="18287"/>
                </a:lnTo>
                <a:lnTo>
                  <a:pt x="396239" y="24383"/>
                </a:lnTo>
                <a:lnTo>
                  <a:pt x="341375" y="39624"/>
                </a:lnTo>
                <a:lnTo>
                  <a:pt x="292607" y="57912"/>
                </a:lnTo>
                <a:lnTo>
                  <a:pt x="268224" y="70103"/>
                </a:lnTo>
                <a:lnTo>
                  <a:pt x="243839" y="82295"/>
                </a:lnTo>
                <a:lnTo>
                  <a:pt x="219456" y="94487"/>
                </a:lnTo>
                <a:lnTo>
                  <a:pt x="198119" y="106679"/>
                </a:lnTo>
                <a:lnTo>
                  <a:pt x="176783" y="121919"/>
                </a:lnTo>
                <a:lnTo>
                  <a:pt x="158495" y="137159"/>
                </a:lnTo>
                <a:lnTo>
                  <a:pt x="137159" y="152400"/>
                </a:lnTo>
                <a:lnTo>
                  <a:pt x="121919" y="167639"/>
                </a:lnTo>
                <a:lnTo>
                  <a:pt x="103631" y="185927"/>
                </a:lnTo>
                <a:lnTo>
                  <a:pt x="88392" y="201167"/>
                </a:lnTo>
                <a:lnTo>
                  <a:pt x="73151" y="219455"/>
                </a:lnTo>
                <a:lnTo>
                  <a:pt x="60959" y="237743"/>
                </a:lnTo>
                <a:lnTo>
                  <a:pt x="48768" y="256031"/>
                </a:lnTo>
                <a:lnTo>
                  <a:pt x="36575" y="274319"/>
                </a:lnTo>
                <a:lnTo>
                  <a:pt x="27431" y="295655"/>
                </a:lnTo>
                <a:lnTo>
                  <a:pt x="18287" y="313943"/>
                </a:lnTo>
                <a:lnTo>
                  <a:pt x="12192" y="335279"/>
                </a:lnTo>
                <a:lnTo>
                  <a:pt x="6095" y="356615"/>
                </a:lnTo>
                <a:lnTo>
                  <a:pt x="3048" y="377951"/>
                </a:lnTo>
                <a:lnTo>
                  <a:pt x="0" y="399288"/>
                </a:lnTo>
                <a:lnTo>
                  <a:pt x="0" y="420624"/>
                </a:lnTo>
                <a:close/>
              </a:path>
            </a:pathLst>
          </a:custGeom>
          <a:ln w="9142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99232" y="2752851"/>
            <a:ext cx="905510" cy="368935"/>
          </a:xfrm>
          <a:custGeom>
            <a:avLst/>
            <a:gdLst/>
            <a:ahLst/>
            <a:cxnLst/>
            <a:rect l="l" t="t" r="r" b="b"/>
            <a:pathLst>
              <a:path w="905510" h="368935">
                <a:moveTo>
                  <a:pt x="0" y="182880"/>
                </a:moveTo>
                <a:lnTo>
                  <a:pt x="3048" y="271272"/>
                </a:lnTo>
                <a:lnTo>
                  <a:pt x="39624" y="295656"/>
                </a:lnTo>
                <a:lnTo>
                  <a:pt x="79248" y="313944"/>
                </a:lnTo>
                <a:lnTo>
                  <a:pt x="100584" y="320039"/>
                </a:lnTo>
                <a:lnTo>
                  <a:pt x="118872" y="329184"/>
                </a:lnTo>
                <a:lnTo>
                  <a:pt x="143256" y="335280"/>
                </a:lnTo>
                <a:lnTo>
                  <a:pt x="185928" y="347472"/>
                </a:lnTo>
                <a:lnTo>
                  <a:pt x="234695" y="359663"/>
                </a:lnTo>
                <a:lnTo>
                  <a:pt x="307847" y="368808"/>
                </a:lnTo>
                <a:lnTo>
                  <a:pt x="408431" y="368808"/>
                </a:lnTo>
                <a:lnTo>
                  <a:pt x="454152" y="365760"/>
                </a:lnTo>
                <a:lnTo>
                  <a:pt x="496823" y="356615"/>
                </a:lnTo>
                <a:lnTo>
                  <a:pt x="539495" y="350520"/>
                </a:lnTo>
                <a:lnTo>
                  <a:pt x="612647" y="326136"/>
                </a:lnTo>
                <a:lnTo>
                  <a:pt x="646176" y="313944"/>
                </a:lnTo>
                <a:lnTo>
                  <a:pt x="679704" y="298703"/>
                </a:lnTo>
                <a:lnTo>
                  <a:pt x="684275" y="295656"/>
                </a:lnTo>
                <a:lnTo>
                  <a:pt x="374904" y="295656"/>
                </a:lnTo>
                <a:lnTo>
                  <a:pt x="359664" y="292608"/>
                </a:lnTo>
                <a:lnTo>
                  <a:pt x="304800" y="292608"/>
                </a:lnTo>
                <a:lnTo>
                  <a:pt x="231648" y="283463"/>
                </a:lnTo>
                <a:lnTo>
                  <a:pt x="158495" y="265175"/>
                </a:lnTo>
                <a:lnTo>
                  <a:pt x="73151" y="228600"/>
                </a:lnTo>
                <a:lnTo>
                  <a:pt x="54863" y="219456"/>
                </a:lnTo>
                <a:lnTo>
                  <a:pt x="0" y="182880"/>
                </a:lnTo>
                <a:close/>
              </a:path>
              <a:path w="905510" h="368935">
                <a:moveTo>
                  <a:pt x="905256" y="0"/>
                </a:moveTo>
                <a:lnTo>
                  <a:pt x="899159" y="9144"/>
                </a:lnTo>
                <a:lnTo>
                  <a:pt x="893064" y="24384"/>
                </a:lnTo>
                <a:lnTo>
                  <a:pt x="883919" y="42672"/>
                </a:lnTo>
                <a:lnTo>
                  <a:pt x="850392" y="91439"/>
                </a:lnTo>
                <a:lnTo>
                  <a:pt x="801623" y="146303"/>
                </a:lnTo>
                <a:lnTo>
                  <a:pt x="771144" y="173736"/>
                </a:lnTo>
                <a:lnTo>
                  <a:pt x="734568" y="198120"/>
                </a:lnTo>
                <a:lnTo>
                  <a:pt x="694944" y="225551"/>
                </a:lnTo>
                <a:lnTo>
                  <a:pt x="652271" y="246887"/>
                </a:lnTo>
                <a:lnTo>
                  <a:pt x="600456" y="265175"/>
                </a:lnTo>
                <a:lnTo>
                  <a:pt x="545592" y="280415"/>
                </a:lnTo>
                <a:lnTo>
                  <a:pt x="484631" y="289560"/>
                </a:lnTo>
                <a:lnTo>
                  <a:pt x="417576" y="292608"/>
                </a:lnTo>
                <a:lnTo>
                  <a:pt x="387095" y="292608"/>
                </a:lnTo>
                <a:lnTo>
                  <a:pt x="374904" y="295656"/>
                </a:lnTo>
                <a:lnTo>
                  <a:pt x="684275" y="295656"/>
                </a:lnTo>
                <a:lnTo>
                  <a:pt x="707135" y="280415"/>
                </a:lnTo>
                <a:lnTo>
                  <a:pt x="734568" y="265175"/>
                </a:lnTo>
                <a:lnTo>
                  <a:pt x="762000" y="246887"/>
                </a:lnTo>
                <a:lnTo>
                  <a:pt x="783335" y="228600"/>
                </a:lnTo>
                <a:lnTo>
                  <a:pt x="822959" y="188975"/>
                </a:lnTo>
                <a:lnTo>
                  <a:pt x="838200" y="167639"/>
                </a:lnTo>
                <a:lnTo>
                  <a:pt x="853440" y="149351"/>
                </a:lnTo>
                <a:lnTo>
                  <a:pt x="880871" y="103632"/>
                </a:lnTo>
                <a:lnTo>
                  <a:pt x="886968" y="91439"/>
                </a:lnTo>
                <a:lnTo>
                  <a:pt x="890016" y="79248"/>
                </a:lnTo>
                <a:lnTo>
                  <a:pt x="896112" y="64008"/>
                </a:lnTo>
                <a:lnTo>
                  <a:pt x="899159" y="51815"/>
                </a:lnTo>
                <a:lnTo>
                  <a:pt x="902207" y="42672"/>
                </a:lnTo>
                <a:lnTo>
                  <a:pt x="902207" y="33527"/>
                </a:lnTo>
                <a:lnTo>
                  <a:pt x="905256" y="24384"/>
                </a:lnTo>
                <a:lnTo>
                  <a:pt x="905256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999232" y="2749804"/>
            <a:ext cx="905510" cy="372110"/>
          </a:xfrm>
          <a:custGeom>
            <a:avLst/>
            <a:gdLst/>
            <a:ahLst/>
            <a:cxnLst/>
            <a:rect l="l" t="t" r="r" b="b"/>
            <a:pathLst>
              <a:path w="905510" h="372110">
                <a:moveTo>
                  <a:pt x="3048" y="274320"/>
                </a:moveTo>
                <a:lnTo>
                  <a:pt x="21336" y="286512"/>
                </a:lnTo>
                <a:lnTo>
                  <a:pt x="39624" y="298704"/>
                </a:lnTo>
                <a:lnTo>
                  <a:pt x="57912" y="307848"/>
                </a:lnTo>
                <a:lnTo>
                  <a:pt x="79248" y="316992"/>
                </a:lnTo>
                <a:lnTo>
                  <a:pt x="100584" y="323088"/>
                </a:lnTo>
                <a:lnTo>
                  <a:pt x="118872" y="332232"/>
                </a:lnTo>
                <a:lnTo>
                  <a:pt x="143256" y="338328"/>
                </a:lnTo>
                <a:lnTo>
                  <a:pt x="164592" y="344424"/>
                </a:lnTo>
                <a:lnTo>
                  <a:pt x="185928" y="350520"/>
                </a:lnTo>
                <a:lnTo>
                  <a:pt x="210312" y="356616"/>
                </a:lnTo>
                <a:lnTo>
                  <a:pt x="234695" y="362712"/>
                </a:lnTo>
                <a:lnTo>
                  <a:pt x="259080" y="365760"/>
                </a:lnTo>
                <a:lnTo>
                  <a:pt x="283464" y="368808"/>
                </a:lnTo>
                <a:lnTo>
                  <a:pt x="307847" y="371856"/>
                </a:lnTo>
                <a:lnTo>
                  <a:pt x="332231" y="371856"/>
                </a:lnTo>
                <a:lnTo>
                  <a:pt x="359664" y="371856"/>
                </a:lnTo>
                <a:lnTo>
                  <a:pt x="408431" y="371856"/>
                </a:lnTo>
                <a:lnTo>
                  <a:pt x="454152" y="368808"/>
                </a:lnTo>
                <a:lnTo>
                  <a:pt x="496823" y="359663"/>
                </a:lnTo>
                <a:lnTo>
                  <a:pt x="539495" y="353568"/>
                </a:lnTo>
                <a:lnTo>
                  <a:pt x="576071" y="341375"/>
                </a:lnTo>
                <a:lnTo>
                  <a:pt x="612647" y="329184"/>
                </a:lnTo>
                <a:lnTo>
                  <a:pt x="646176" y="316992"/>
                </a:lnTo>
                <a:lnTo>
                  <a:pt x="679704" y="301751"/>
                </a:lnTo>
                <a:lnTo>
                  <a:pt x="707135" y="283463"/>
                </a:lnTo>
                <a:lnTo>
                  <a:pt x="734568" y="268224"/>
                </a:lnTo>
                <a:lnTo>
                  <a:pt x="762000" y="249936"/>
                </a:lnTo>
                <a:lnTo>
                  <a:pt x="783335" y="231648"/>
                </a:lnTo>
                <a:lnTo>
                  <a:pt x="804671" y="210312"/>
                </a:lnTo>
                <a:lnTo>
                  <a:pt x="822959" y="192024"/>
                </a:lnTo>
                <a:lnTo>
                  <a:pt x="838200" y="170687"/>
                </a:lnTo>
                <a:lnTo>
                  <a:pt x="853440" y="152400"/>
                </a:lnTo>
                <a:lnTo>
                  <a:pt x="862583" y="137160"/>
                </a:lnTo>
                <a:lnTo>
                  <a:pt x="871728" y="121920"/>
                </a:lnTo>
                <a:lnTo>
                  <a:pt x="880871" y="106680"/>
                </a:lnTo>
                <a:lnTo>
                  <a:pt x="886968" y="94487"/>
                </a:lnTo>
                <a:lnTo>
                  <a:pt x="890016" y="82296"/>
                </a:lnTo>
                <a:lnTo>
                  <a:pt x="896112" y="67056"/>
                </a:lnTo>
                <a:lnTo>
                  <a:pt x="899159" y="54863"/>
                </a:lnTo>
                <a:lnTo>
                  <a:pt x="902207" y="45720"/>
                </a:lnTo>
                <a:lnTo>
                  <a:pt x="902207" y="36575"/>
                </a:lnTo>
                <a:lnTo>
                  <a:pt x="905256" y="27432"/>
                </a:lnTo>
                <a:lnTo>
                  <a:pt x="905256" y="18287"/>
                </a:lnTo>
                <a:lnTo>
                  <a:pt x="905256" y="12192"/>
                </a:lnTo>
                <a:lnTo>
                  <a:pt x="905256" y="6096"/>
                </a:lnTo>
                <a:lnTo>
                  <a:pt x="905256" y="3048"/>
                </a:lnTo>
                <a:lnTo>
                  <a:pt x="905256" y="0"/>
                </a:lnTo>
                <a:lnTo>
                  <a:pt x="905256" y="3048"/>
                </a:lnTo>
                <a:lnTo>
                  <a:pt x="899159" y="12192"/>
                </a:lnTo>
                <a:lnTo>
                  <a:pt x="868680" y="70104"/>
                </a:lnTo>
                <a:lnTo>
                  <a:pt x="829056" y="118872"/>
                </a:lnTo>
                <a:lnTo>
                  <a:pt x="801623" y="149351"/>
                </a:lnTo>
                <a:lnTo>
                  <a:pt x="771144" y="176784"/>
                </a:lnTo>
                <a:lnTo>
                  <a:pt x="734568" y="201168"/>
                </a:lnTo>
                <a:lnTo>
                  <a:pt x="694944" y="228600"/>
                </a:lnTo>
                <a:lnTo>
                  <a:pt x="652271" y="249936"/>
                </a:lnTo>
                <a:lnTo>
                  <a:pt x="600456" y="268224"/>
                </a:lnTo>
                <a:lnTo>
                  <a:pt x="545592" y="283463"/>
                </a:lnTo>
                <a:lnTo>
                  <a:pt x="484631" y="292608"/>
                </a:lnTo>
                <a:lnTo>
                  <a:pt x="417576" y="295656"/>
                </a:lnTo>
                <a:lnTo>
                  <a:pt x="402335" y="295656"/>
                </a:lnTo>
                <a:lnTo>
                  <a:pt x="387095" y="295656"/>
                </a:lnTo>
                <a:lnTo>
                  <a:pt x="374904" y="298704"/>
                </a:lnTo>
                <a:lnTo>
                  <a:pt x="359664" y="295656"/>
                </a:lnTo>
                <a:lnTo>
                  <a:pt x="332231" y="295656"/>
                </a:lnTo>
                <a:lnTo>
                  <a:pt x="304800" y="295656"/>
                </a:lnTo>
                <a:lnTo>
                  <a:pt x="280416" y="292608"/>
                </a:lnTo>
                <a:lnTo>
                  <a:pt x="256031" y="289560"/>
                </a:lnTo>
                <a:lnTo>
                  <a:pt x="231648" y="286512"/>
                </a:lnTo>
                <a:lnTo>
                  <a:pt x="207263" y="280416"/>
                </a:lnTo>
                <a:lnTo>
                  <a:pt x="182880" y="274320"/>
                </a:lnTo>
                <a:lnTo>
                  <a:pt x="158495" y="268224"/>
                </a:lnTo>
                <a:lnTo>
                  <a:pt x="137160" y="259080"/>
                </a:lnTo>
                <a:lnTo>
                  <a:pt x="115824" y="249936"/>
                </a:lnTo>
                <a:lnTo>
                  <a:pt x="94487" y="240792"/>
                </a:lnTo>
                <a:lnTo>
                  <a:pt x="73151" y="231648"/>
                </a:lnTo>
                <a:lnTo>
                  <a:pt x="54863" y="222504"/>
                </a:lnTo>
                <a:lnTo>
                  <a:pt x="36575" y="210312"/>
                </a:lnTo>
                <a:lnTo>
                  <a:pt x="18287" y="198120"/>
                </a:lnTo>
                <a:lnTo>
                  <a:pt x="0" y="185928"/>
                </a:lnTo>
                <a:lnTo>
                  <a:pt x="3048" y="274320"/>
                </a:lnTo>
                <a:close/>
              </a:path>
            </a:pathLst>
          </a:custGeom>
          <a:ln w="9142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843783" y="2594355"/>
            <a:ext cx="79375" cy="347980"/>
          </a:xfrm>
          <a:custGeom>
            <a:avLst/>
            <a:gdLst/>
            <a:ahLst/>
            <a:cxnLst/>
            <a:rect l="l" t="t" r="r" b="b"/>
            <a:pathLst>
              <a:path w="79375" h="347980">
                <a:moveTo>
                  <a:pt x="51816" y="0"/>
                </a:moveTo>
                <a:lnTo>
                  <a:pt x="48768" y="0"/>
                </a:lnTo>
                <a:lnTo>
                  <a:pt x="45720" y="3048"/>
                </a:lnTo>
                <a:lnTo>
                  <a:pt x="36576" y="21336"/>
                </a:lnTo>
                <a:lnTo>
                  <a:pt x="30480" y="30480"/>
                </a:lnTo>
                <a:lnTo>
                  <a:pt x="27432" y="39624"/>
                </a:lnTo>
                <a:lnTo>
                  <a:pt x="21336" y="48768"/>
                </a:lnTo>
                <a:lnTo>
                  <a:pt x="15240" y="60960"/>
                </a:lnTo>
                <a:lnTo>
                  <a:pt x="12192" y="76200"/>
                </a:lnTo>
                <a:lnTo>
                  <a:pt x="9143" y="88392"/>
                </a:lnTo>
                <a:lnTo>
                  <a:pt x="3048" y="118872"/>
                </a:lnTo>
                <a:lnTo>
                  <a:pt x="0" y="137160"/>
                </a:lnTo>
                <a:lnTo>
                  <a:pt x="0" y="179832"/>
                </a:lnTo>
                <a:lnTo>
                  <a:pt x="3048" y="195072"/>
                </a:lnTo>
                <a:lnTo>
                  <a:pt x="15240" y="243840"/>
                </a:lnTo>
                <a:lnTo>
                  <a:pt x="21336" y="256032"/>
                </a:lnTo>
                <a:lnTo>
                  <a:pt x="24384" y="268224"/>
                </a:lnTo>
                <a:lnTo>
                  <a:pt x="36576" y="292608"/>
                </a:lnTo>
                <a:lnTo>
                  <a:pt x="45720" y="301752"/>
                </a:lnTo>
                <a:lnTo>
                  <a:pt x="51816" y="313944"/>
                </a:lnTo>
                <a:lnTo>
                  <a:pt x="60960" y="326136"/>
                </a:lnTo>
                <a:lnTo>
                  <a:pt x="67056" y="335280"/>
                </a:lnTo>
                <a:lnTo>
                  <a:pt x="76200" y="347472"/>
                </a:lnTo>
                <a:lnTo>
                  <a:pt x="79248" y="234696"/>
                </a:lnTo>
                <a:lnTo>
                  <a:pt x="73152" y="225552"/>
                </a:lnTo>
                <a:lnTo>
                  <a:pt x="67056" y="213360"/>
                </a:lnTo>
                <a:lnTo>
                  <a:pt x="64008" y="204216"/>
                </a:lnTo>
                <a:lnTo>
                  <a:pt x="60960" y="198120"/>
                </a:lnTo>
                <a:lnTo>
                  <a:pt x="57912" y="188976"/>
                </a:lnTo>
                <a:lnTo>
                  <a:pt x="54864" y="182880"/>
                </a:lnTo>
                <a:lnTo>
                  <a:pt x="54864" y="173736"/>
                </a:lnTo>
                <a:lnTo>
                  <a:pt x="51816" y="167640"/>
                </a:lnTo>
                <a:lnTo>
                  <a:pt x="51816" y="158496"/>
                </a:lnTo>
                <a:lnTo>
                  <a:pt x="48768" y="149352"/>
                </a:lnTo>
                <a:lnTo>
                  <a:pt x="48768" y="143256"/>
                </a:lnTo>
                <a:lnTo>
                  <a:pt x="45720" y="134112"/>
                </a:lnTo>
                <a:lnTo>
                  <a:pt x="45720" y="109728"/>
                </a:lnTo>
                <a:lnTo>
                  <a:pt x="42672" y="100584"/>
                </a:lnTo>
                <a:lnTo>
                  <a:pt x="42672" y="79248"/>
                </a:lnTo>
                <a:lnTo>
                  <a:pt x="45720" y="70104"/>
                </a:lnTo>
                <a:lnTo>
                  <a:pt x="45720" y="33528"/>
                </a:lnTo>
                <a:lnTo>
                  <a:pt x="48768" y="24384"/>
                </a:lnTo>
                <a:lnTo>
                  <a:pt x="48768" y="9144"/>
                </a:lnTo>
                <a:lnTo>
                  <a:pt x="51816" y="3048"/>
                </a:lnTo>
                <a:lnTo>
                  <a:pt x="51816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2934716" y="2471929"/>
            <a:ext cx="907415" cy="517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69850">
              <a:lnSpc>
                <a:spcPct val="101299"/>
              </a:lnSpc>
              <a:spcBef>
                <a:spcPts val="80"/>
              </a:spcBef>
            </a:pPr>
            <a:r>
              <a:rPr sz="1600" b="1" spc="-5" dirty="0">
                <a:solidFill>
                  <a:srgbClr val="66FF33"/>
                </a:solidFill>
                <a:latin typeface="Arial Narrow"/>
                <a:cs typeface="Arial Narrow"/>
              </a:rPr>
              <a:t>Gobierno  </a:t>
            </a:r>
            <a:r>
              <a:rPr sz="1600" b="1" spc="5" dirty="0">
                <a:solidFill>
                  <a:srgbClr val="66FF33"/>
                </a:solidFill>
                <a:latin typeface="Arial Narrow"/>
                <a:cs typeface="Arial Narrow"/>
              </a:rPr>
              <a:t>RE</a:t>
            </a:r>
            <a:r>
              <a:rPr sz="1600" b="1" dirty="0">
                <a:solidFill>
                  <a:srgbClr val="66FF33"/>
                </a:solidFill>
                <a:latin typeface="Arial Narrow"/>
                <a:cs typeface="Arial Narrow"/>
              </a:rPr>
              <a:t>G</a:t>
            </a:r>
            <a:r>
              <a:rPr sz="1600" b="1" spc="-10" dirty="0">
                <a:solidFill>
                  <a:srgbClr val="66FF33"/>
                </a:solidFill>
                <a:latin typeface="Arial Narrow"/>
                <a:cs typeface="Arial Narrow"/>
              </a:rPr>
              <a:t>I</a:t>
            </a:r>
            <a:r>
              <a:rPr sz="1600" b="1" spc="-20" dirty="0">
                <a:solidFill>
                  <a:srgbClr val="66FF33"/>
                </a:solidFill>
                <a:latin typeface="Arial Narrow"/>
                <a:cs typeface="Arial Narrow"/>
              </a:rPr>
              <a:t>O</a:t>
            </a:r>
            <a:r>
              <a:rPr sz="1600" b="1" spc="5" dirty="0">
                <a:solidFill>
                  <a:srgbClr val="66FF33"/>
                </a:solidFill>
                <a:latin typeface="Arial Narrow"/>
                <a:cs typeface="Arial Narrow"/>
              </a:rPr>
              <a:t>N</a:t>
            </a:r>
            <a:r>
              <a:rPr sz="1600" b="1" spc="-20" dirty="0">
                <a:solidFill>
                  <a:srgbClr val="66FF33"/>
                </a:solidFill>
                <a:latin typeface="Arial Narrow"/>
                <a:cs typeface="Arial Narrow"/>
              </a:rPr>
              <a:t>A</a:t>
            </a:r>
            <a:r>
              <a:rPr sz="1600" b="1" dirty="0">
                <a:solidFill>
                  <a:srgbClr val="66FF33"/>
                </a:solidFill>
                <a:latin typeface="Arial Narrow"/>
                <a:cs typeface="Arial Narrow"/>
              </a:rPr>
              <a:t>L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69136" y="2365755"/>
            <a:ext cx="1203960" cy="853440"/>
          </a:xfrm>
          <a:custGeom>
            <a:avLst/>
            <a:gdLst/>
            <a:ahLst/>
            <a:cxnLst/>
            <a:rect l="l" t="t" r="r" b="b"/>
            <a:pathLst>
              <a:path w="1203960" h="853439">
                <a:moveTo>
                  <a:pt x="667512" y="3048"/>
                </a:moveTo>
                <a:lnTo>
                  <a:pt x="542544" y="3048"/>
                </a:lnTo>
                <a:lnTo>
                  <a:pt x="515112" y="6096"/>
                </a:lnTo>
                <a:lnTo>
                  <a:pt x="484631" y="9144"/>
                </a:lnTo>
                <a:lnTo>
                  <a:pt x="454151" y="15240"/>
                </a:lnTo>
                <a:lnTo>
                  <a:pt x="426719" y="18288"/>
                </a:lnTo>
                <a:lnTo>
                  <a:pt x="399288" y="24384"/>
                </a:lnTo>
                <a:lnTo>
                  <a:pt x="316991" y="51816"/>
                </a:lnTo>
                <a:lnTo>
                  <a:pt x="243839" y="85344"/>
                </a:lnTo>
                <a:lnTo>
                  <a:pt x="201168" y="109728"/>
                </a:lnTo>
                <a:lnTo>
                  <a:pt x="158495" y="137160"/>
                </a:lnTo>
                <a:lnTo>
                  <a:pt x="121919" y="170688"/>
                </a:lnTo>
                <a:lnTo>
                  <a:pt x="103631" y="185928"/>
                </a:lnTo>
                <a:lnTo>
                  <a:pt x="73151" y="222504"/>
                </a:lnTo>
                <a:lnTo>
                  <a:pt x="36575" y="277368"/>
                </a:lnTo>
                <a:lnTo>
                  <a:pt x="27431" y="298704"/>
                </a:lnTo>
                <a:lnTo>
                  <a:pt x="18287" y="316992"/>
                </a:lnTo>
                <a:lnTo>
                  <a:pt x="12191" y="338328"/>
                </a:lnTo>
                <a:lnTo>
                  <a:pt x="9143" y="359664"/>
                </a:lnTo>
                <a:lnTo>
                  <a:pt x="3047" y="381000"/>
                </a:lnTo>
                <a:lnTo>
                  <a:pt x="0" y="402336"/>
                </a:lnTo>
                <a:lnTo>
                  <a:pt x="0" y="445008"/>
                </a:lnTo>
                <a:lnTo>
                  <a:pt x="6095" y="487680"/>
                </a:lnTo>
                <a:lnTo>
                  <a:pt x="18287" y="530352"/>
                </a:lnTo>
                <a:lnTo>
                  <a:pt x="27431" y="551688"/>
                </a:lnTo>
                <a:lnTo>
                  <a:pt x="36575" y="569976"/>
                </a:lnTo>
                <a:lnTo>
                  <a:pt x="45719" y="591312"/>
                </a:lnTo>
                <a:lnTo>
                  <a:pt x="57911" y="609600"/>
                </a:lnTo>
                <a:lnTo>
                  <a:pt x="73151" y="627888"/>
                </a:lnTo>
                <a:lnTo>
                  <a:pt x="85343" y="646176"/>
                </a:lnTo>
                <a:lnTo>
                  <a:pt x="103631" y="661416"/>
                </a:lnTo>
                <a:lnTo>
                  <a:pt x="118872" y="679704"/>
                </a:lnTo>
                <a:lnTo>
                  <a:pt x="155447" y="710184"/>
                </a:lnTo>
                <a:lnTo>
                  <a:pt x="198119" y="740664"/>
                </a:lnTo>
                <a:lnTo>
                  <a:pt x="240791" y="765048"/>
                </a:lnTo>
                <a:lnTo>
                  <a:pt x="289559" y="789432"/>
                </a:lnTo>
                <a:lnTo>
                  <a:pt x="341375" y="807720"/>
                </a:lnTo>
                <a:lnTo>
                  <a:pt x="365759" y="816864"/>
                </a:lnTo>
                <a:lnTo>
                  <a:pt x="393191" y="826008"/>
                </a:lnTo>
                <a:lnTo>
                  <a:pt x="423671" y="832104"/>
                </a:lnTo>
                <a:lnTo>
                  <a:pt x="478536" y="844296"/>
                </a:lnTo>
                <a:lnTo>
                  <a:pt x="539495" y="850392"/>
                </a:lnTo>
                <a:lnTo>
                  <a:pt x="569976" y="850392"/>
                </a:lnTo>
                <a:lnTo>
                  <a:pt x="600456" y="853440"/>
                </a:lnTo>
                <a:lnTo>
                  <a:pt x="630936" y="853440"/>
                </a:lnTo>
                <a:lnTo>
                  <a:pt x="722376" y="844296"/>
                </a:lnTo>
                <a:lnTo>
                  <a:pt x="780288" y="835152"/>
                </a:lnTo>
                <a:lnTo>
                  <a:pt x="890015" y="801624"/>
                </a:lnTo>
                <a:lnTo>
                  <a:pt x="938783" y="780288"/>
                </a:lnTo>
                <a:lnTo>
                  <a:pt x="960119" y="771144"/>
                </a:lnTo>
                <a:lnTo>
                  <a:pt x="984503" y="758952"/>
                </a:lnTo>
                <a:lnTo>
                  <a:pt x="1027176" y="728472"/>
                </a:lnTo>
                <a:lnTo>
                  <a:pt x="1048512" y="716280"/>
                </a:lnTo>
                <a:lnTo>
                  <a:pt x="1085088" y="685800"/>
                </a:lnTo>
                <a:lnTo>
                  <a:pt x="1146047" y="612648"/>
                </a:lnTo>
                <a:lnTo>
                  <a:pt x="1167383" y="576072"/>
                </a:lnTo>
                <a:lnTo>
                  <a:pt x="1176527" y="554736"/>
                </a:lnTo>
                <a:lnTo>
                  <a:pt x="1185671" y="536448"/>
                </a:lnTo>
                <a:lnTo>
                  <a:pt x="1197864" y="493776"/>
                </a:lnTo>
                <a:lnTo>
                  <a:pt x="1203959" y="451104"/>
                </a:lnTo>
                <a:lnTo>
                  <a:pt x="1203959" y="408432"/>
                </a:lnTo>
                <a:lnTo>
                  <a:pt x="1194815" y="344424"/>
                </a:lnTo>
                <a:lnTo>
                  <a:pt x="1185671" y="323088"/>
                </a:lnTo>
                <a:lnTo>
                  <a:pt x="1179576" y="304800"/>
                </a:lnTo>
                <a:lnTo>
                  <a:pt x="1170432" y="283464"/>
                </a:lnTo>
                <a:lnTo>
                  <a:pt x="1158239" y="262128"/>
                </a:lnTo>
                <a:lnTo>
                  <a:pt x="1133856" y="225552"/>
                </a:lnTo>
                <a:lnTo>
                  <a:pt x="1118615" y="210312"/>
                </a:lnTo>
                <a:lnTo>
                  <a:pt x="1088136" y="173736"/>
                </a:lnTo>
                <a:lnTo>
                  <a:pt x="1051559" y="143256"/>
                </a:lnTo>
                <a:lnTo>
                  <a:pt x="1008888" y="112776"/>
                </a:lnTo>
                <a:lnTo>
                  <a:pt x="966215" y="88392"/>
                </a:lnTo>
                <a:lnTo>
                  <a:pt x="917447" y="64008"/>
                </a:lnTo>
                <a:lnTo>
                  <a:pt x="810768" y="27432"/>
                </a:lnTo>
                <a:lnTo>
                  <a:pt x="755903" y="15240"/>
                </a:lnTo>
                <a:lnTo>
                  <a:pt x="697991" y="6096"/>
                </a:lnTo>
                <a:lnTo>
                  <a:pt x="667512" y="3048"/>
                </a:lnTo>
                <a:close/>
              </a:path>
              <a:path w="1203960" h="853439">
                <a:moveTo>
                  <a:pt x="606551" y="0"/>
                </a:moveTo>
                <a:lnTo>
                  <a:pt x="573024" y="3048"/>
                </a:lnTo>
                <a:lnTo>
                  <a:pt x="637032" y="3048"/>
                </a:lnTo>
                <a:lnTo>
                  <a:pt x="606551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685544" y="2786379"/>
            <a:ext cx="908685" cy="372110"/>
          </a:xfrm>
          <a:custGeom>
            <a:avLst/>
            <a:gdLst/>
            <a:ahLst/>
            <a:cxnLst/>
            <a:rect l="l" t="t" r="r" b="b"/>
            <a:pathLst>
              <a:path w="908685" h="372110">
                <a:moveTo>
                  <a:pt x="0" y="185928"/>
                </a:moveTo>
                <a:lnTo>
                  <a:pt x="3048" y="274320"/>
                </a:lnTo>
                <a:lnTo>
                  <a:pt x="21336" y="286512"/>
                </a:lnTo>
                <a:lnTo>
                  <a:pt x="39624" y="295656"/>
                </a:lnTo>
                <a:lnTo>
                  <a:pt x="60960" y="307848"/>
                </a:lnTo>
                <a:lnTo>
                  <a:pt x="79248" y="316992"/>
                </a:lnTo>
                <a:lnTo>
                  <a:pt x="100583" y="323088"/>
                </a:lnTo>
                <a:lnTo>
                  <a:pt x="121919" y="332232"/>
                </a:lnTo>
                <a:lnTo>
                  <a:pt x="164592" y="344424"/>
                </a:lnTo>
                <a:lnTo>
                  <a:pt x="188975" y="350520"/>
                </a:lnTo>
                <a:lnTo>
                  <a:pt x="210312" y="356616"/>
                </a:lnTo>
                <a:lnTo>
                  <a:pt x="234695" y="362712"/>
                </a:lnTo>
                <a:lnTo>
                  <a:pt x="283463" y="368808"/>
                </a:lnTo>
                <a:lnTo>
                  <a:pt x="310895" y="371856"/>
                </a:lnTo>
                <a:lnTo>
                  <a:pt x="408431" y="371856"/>
                </a:lnTo>
                <a:lnTo>
                  <a:pt x="454151" y="368808"/>
                </a:lnTo>
                <a:lnTo>
                  <a:pt x="496824" y="359664"/>
                </a:lnTo>
                <a:lnTo>
                  <a:pt x="539495" y="353568"/>
                </a:lnTo>
                <a:lnTo>
                  <a:pt x="579119" y="341375"/>
                </a:lnTo>
                <a:lnTo>
                  <a:pt x="612648" y="329184"/>
                </a:lnTo>
                <a:lnTo>
                  <a:pt x="649224" y="316992"/>
                </a:lnTo>
                <a:lnTo>
                  <a:pt x="679704" y="301752"/>
                </a:lnTo>
                <a:lnTo>
                  <a:pt x="689864" y="295656"/>
                </a:lnTo>
                <a:lnTo>
                  <a:pt x="307848" y="295656"/>
                </a:lnTo>
                <a:lnTo>
                  <a:pt x="280416" y="292608"/>
                </a:lnTo>
                <a:lnTo>
                  <a:pt x="256031" y="289560"/>
                </a:lnTo>
                <a:lnTo>
                  <a:pt x="231648" y="283464"/>
                </a:lnTo>
                <a:lnTo>
                  <a:pt x="207263" y="280416"/>
                </a:lnTo>
                <a:lnTo>
                  <a:pt x="161544" y="268224"/>
                </a:lnTo>
                <a:lnTo>
                  <a:pt x="94487" y="240792"/>
                </a:lnTo>
                <a:lnTo>
                  <a:pt x="76200" y="231648"/>
                </a:lnTo>
                <a:lnTo>
                  <a:pt x="54863" y="222504"/>
                </a:lnTo>
                <a:lnTo>
                  <a:pt x="0" y="185928"/>
                </a:lnTo>
                <a:close/>
              </a:path>
              <a:path w="908685" h="372110">
                <a:moveTo>
                  <a:pt x="908304" y="0"/>
                </a:moveTo>
                <a:lnTo>
                  <a:pt x="905256" y="3048"/>
                </a:lnTo>
                <a:lnTo>
                  <a:pt x="902207" y="12192"/>
                </a:lnTo>
                <a:lnTo>
                  <a:pt x="893063" y="27432"/>
                </a:lnTo>
                <a:lnTo>
                  <a:pt x="868680" y="70104"/>
                </a:lnTo>
                <a:lnTo>
                  <a:pt x="829056" y="118872"/>
                </a:lnTo>
                <a:lnTo>
                  <a:pt x="801624" y="149352"/>
                </a:lnTo>
                <a:lnTo>
                  <a:pt x="771144" y="176784"/>
                </a:lnTo>
                <a:lnTo>
                  <a:pt x="737616" y="201168"/>
                </a:lnTo>
                <a:lnTo>
                  <a:pt x="697992" y="228600"/>
                </a:lnTo>
                <a:lnTo>
                  <a:pt x="652272" y="249936"/>
                </a:lnTo>
                <a:lnTo>
                  <a:pt x="600456" y="268224"/>
                </a:lnTo>
                <a:lnTo>
                  <a:pt x="545592" y="283464"/>
                </a:lnTo>
                <a:lnTo>
                  <a:pt x="484631" y="292608"/>
                </a:lnTo>
                <a:lnTo>
                  <a:pt x="417575" y="295656"/>
                </a:lnTo>
                <a:lnTo>
                  <a:pt x="689864" y="295656"/>
                </a:lnTo>
                <a:lnTo>
                  <a:pt x="710183" y="283464"/>
                </a:lnTo>
                <a:lnTo>
                  <a:pt x="737616" y="268224"/>
                </a:lnTo>
                <a:lnTo>
                  <a:pt x="762000" y="249936"/>
                </a:lnTo>
                <a:lnTo>
                  <a:pt x="822960" y="192024"/>
                </a:lnTo>
                <a:lnTo>
                  <a:pt x="856488" y="152400"/>
                </a:lnTo>
                <a:lnTo>
                  <a:pt x="880872" y="106680"/>
                </a:lnTo>
                <a:lnTo>
                  <a:pt x="886968" y="94487"/>
                </a:lnTo>
                <a:lnTo>
                  <a:pt x="893063" y="79248"/>
                </a:lnTo>
                <a:lnTo>
                  <a:pt x="899160" y="54864"/>
                </a:lnTo>
                <a:lnTo>
                  <a:pt x="905256" y="36575"/>
                </a:lnTo>
                <a:lnTo>
                  <a:pt x="905256" y="18287"/>
                </a:lnTo>
                <a:lnTo>
                  <a:pt x="908304" y="12192"/>
                </a:lnTo>
                <a:lnTo>
                  <a:pt x="908304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533144" y="2615692"/>
            <a:ext cx="76200" cy="347980"/>
          </a:xfrm>
          <a:custGeom>
            <a:avLst/>
            <a:gdLst/>
            <a:ahLst/>
            <a:cxnLst/>
            <a:rect l="l" t="t" r="r" b="b"/>
            <a:pathLst>
              <a:path w="76200" h="347980">
                <a:moveTo>
                  <a:pt x="48768" y="0"/>
                </a:moveTo>
                <a:lnTo>
                  <a:pt x="45719" y="3048"/>
                </a:lnTo>
                <a:lnTo>
                  <a:pt x="45719" y="6096"/>
                </a:lnTo>
                <a:lnTo>
                  <a:pt x="42671" y="12192"/>
                </a:lnTo>
                <a:lnTo>
                  <a:pt x="39624" y="15240"/>
                </a:lnTo>
                <a:lnTo>
                  <a:pt x="33528" y="24384"/>
                </a:lnTo>
                <a:lnTo>
                  <a:pt x="30480" y="33528"/>
                </a:lnTo>
                <a:lnTo>
                  <a:pt x="24384" y="42672"/>
                </a:lnTo>
                <a:lnTo>
                  <a:pt x="21336" y="51816"/>
                </a:lnTo>
                <a:lnTo>
                  <a:pt x="15240" y="64008"/>
                </a:lnTo>
                <a:lnTo>
                  <a:pt x="12192" y="76200"/>
                </a:lnTo>
                <a:lnTo>
                  <a:pt x="3047" y="121920"/>
                </a:lnTo>
                <a:lnTo>
                  <a:pt x="0" y="140208"/>
                </a:lnTo>
                <a:lnTo>
                  <a:pt x="0" y="182880"/>
                </a:lnTo>
                <a:lnTo>
                  <a:pt x="6096" y="207263"/>
                </a:lnTo>
                <a:lnTo>
                  <a:pt x="6096" y="222504"/>
                </a:lnTo>
                <a:lnTo>
                  <a:pt x="12192" y="234696"/>
                </a:lnTo>
                <a:lnTo>
                  <a:pt x="18287" y="259080"/>
                </a:lnTo>
                <a:lnTo>
                  <a:pt x="30480" y="283463"/>
                </a:lnTo>
                <a:lnTo>
                  <a:pt x="36575" y="292608"/>
                </a:lnTo>
                <a:lnTo>
                  <a:pt x="48768" y="316992"/>
                </a:lnTo>
                <a:lnTo>
                  <a:pt x="57912" y="326136"/>
                </a:lnTo>
                <a:lnTo>
                  <a:pt x="67056" y="338328"/>
                </a:lnTo>
                <a:lnTo>
                  <a:pt x="76200" y="347472"/>
                </a:lnTo>
                <a:lnTo>
                  <a:pt x="76200" y="237744"/>
                </a:lnTo>
                <a:lnTo>
                  <a:pt x="73152" y="228600"/>
                </a:lnTo>
                <a:lnTo>
                  <a:pt x="67056" y="222504"/>
                </a:lnTo>
                <a:lnTo>
                  <a:pt x="64008" y="213360"/>
                </a:lnTo>
                <a:lnTo>
                  <a:pt x="60959" y="207263"/>
                </a:lnTo>
                <a:lnTo>
                  <a:pt x="57912" y="198120"/>
                </a:lnTo>
                <a:lnTo>
                  <a:pt x="57912" y="192024"/>
                </a:lnTo>
                <a:lnTo>
                  <a:pt x="54864" y="182880"/>
                </a:lnTo>
                <a:lnTo>
                  <a:pt x="51815" y="176784"/>
                </a:lnTo>
                <a:lnTo>
                  <a:pt x="48768" y="167640"/>
                </a:lnTo>
                <a:lnTo>
                  <a:pt x="48768" y="161544"/>
                </a:lnTo>
                <a:lnTo>
                  <a:pt x="45719" y="152400"/>
                </a:lnTo>
                <a:lnTo>
                  <a:pt x="45719" y="137160"/>
                </a:lnTo>
                <a:lnTo>
                  <a:pt x="42671" y="128016"/>
                </a:lnTo>
                <a:lnTo>
                  <a:pt x="42671" y="51816"/>
                </a:lnTo>
                <a:lnTo>
                  <a:pt x="45719" y="42672"/>
                </a:lnTo>
                <a:lnTo>
                  <a:pt x="45719" y="21336"/>
                </a:lnTo>
                <a:lnTo>
                  <a:pt x="48768" y="15240"/>
                </a:lnTo>
                <a:lnTo>
                  <a:pt x="48768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648460" y="2438401"/>
            <a:ext cx="907415" cy="517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69850">
              <a:lnSpc>
                <a:spcPct val="101299"/>
              </a:lnSpc>
              <a:spcBef>
                <a:spcPts val="80"/>
              </a:spcBef>
            </a:pPr>
            <a:r>
              <a:rPr sz="1600" b="1" spc="-5" dirty="0">
                <a:solidFill>
                  <a:srgbClr val="3333FF"/>
                </a:solidFill>
                <a:latin typeface="Arial Narrow"/>
                <a:cs typeface="Arial Narrow"/>
              </a:rPr>
              <a:t>Gobierno  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NAC</a:t>
            </a:r>
            <a:r>
              <a:rPr sz="1600" b="1" spc="-10" dirty="0">
                <a:solidFill>
                  <a:srgbClr val="3333FF"/>
                </a:solidFill>
                <a:latin typeface="Arial Narrow"/>
                <a:cs typeface="Arial Narrow"/>
              </a:rPr>
              <a:t>I</a:t>
            </a:r>
            <a:r>
              <a:rPr sz="1600" b="1" spc="-20" dirty="0">
                <a:solidFill>
                  <a:srgbClr val="3333FF"/>
                </a:solidFill>
                <a:latin typeface="Arial Narrow"/>
                <a:cs typeface="Arial Narrow"/>
              </a:rPr>
              <a:t>O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N</a:t>
            </a:r>
            <a:r>
              <a:rPr sz="1600" b="1" spc="-20" dirty="0">
                <a:solidFill>
                  <a:srgbClr val="3333FF"/>
                </a:solidFill>
                <a:latin typeface="Arial Narrow"/>
                <a:cs typeface="Arial Narrow"/>
              </a:rPr>
              <a:t>A</a:t>
            </a: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L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93464" y="2365755"/>
            <a:ext cx="1203960" cy="853440"/>
          </a:xfrm>
          <a:custGeom>
            <a:avLst/>
            <a:gdLst/>
            <a:ahLst/>
            <a:cxnLst/>
            <a:rect l="l" t="t" r="r" b="b"/>
            <a:pathLst>
              <a:path w="1203960" h="853439">
                <a:moveTo>
                  <a:pt x="667512" y="3048"/>
                </a:moveTo>
                <a:lnTo>
                  <a:pt x="542544" y="3048"/>
                </a:lnTo>
                <a:lnTo>
                  <a:pt x="512063" y="6096"/>
                </a:lnTo>
                <a:lnTo>
                  <a:pt x="484632" y="9144"/>
                </a:lnTo>
                <a:lnTo>
                  <a:pt x="454151" y="15240"/>
                </a:lnTo>
                <a:lnTo>
                  <a:pt x="426720" y="18288"/>
                </a:lnTo>
                <a:lnTo>
                  <a:pt x="399288" y="24384"/>
                </a:lnTo>
                <a:lnTo>
                  <a:pt x="368808" y="33528"/>
                </a:lnTo>
                <a:lnTo>
                  <a:pt x="344424" y="42672"/>
                </a:lnTo>
                <a:lnTo>
                  <a:pt x="316991" y="51816"/>
                </a:lnTo>
                <a:lnTo>
                  <a:pt x="292608" y="60960"/>
                </a:lnTo>
                <a:lnTo>
                  <a:pt x="243839" y="85344"/>
                </a:lnTo>
                <a:lnTo>
                  <a:pt x="222503" y="97536"/>
                </a:lnTo>
                <a:lnTo>
                  <a:pt x="198120" y="109728"/>
                </a:lnTo>
                <a:lnTo>
                  <a:pt x="176784" y="124968"/>
                </a:lnTo>
                <a:lnTo>
                  <a:pt x="158496" y="137160"/>
                </a:lnTo>
                <a:lnTo>
                  <a:pt x="140208" y="152400"/>
                </a:lnTo>
                <a:lnTo>
                  <a:pt x="121920" y="170688"/>
                </a:lnTo>
                <a:lnTo>
                  <a:pt x="103632" y="185928"/>
                </a:lnTo>
                <a:lnTo>
                  <a:pt x="73151" y="222504"/>
                </a:lnTo>
                <a:lnTo>
                  <a:pt x="36575" y="277368"/>
                </a:lnTo>
                <a:lnTo>
                  <a:pt x="27432" y="298704"/>
                </a:lnTo>
                <a:lnTo>
                  <a:pt x="18287" y="316992"/>
                </a:lnTo>
                <a:lnTo>
                  <a:pt x="12191" y="338328"/>
                </a:lnTo>
                <a:lnTo>
                  <a:pt x="9144" y="359664"/>
                </a:lnTo>
                <a:lnTo>
                  <a:pt x="3048" y="381000"/>
                </a:lnTo>
                <a:lnTo>
                  <a:pt x="0" y="402336"/>
                </a:lnTo>
                <a:lnTo>
                  <a:pt x="0" y="445008"/>
                </a:lnTo>
                <a:lnTo>
                  <a:pt x="6096" y="487680"/>
                </a:lnTo>
                <a:lnTo>
                  <a:pt x="18287" y="530352"/>
                </a:lnTo>
                <a:lnTo>
                  <a:pt x="27432" y="551688"/>
                </a:lnTo>
                <a:lnTo>
                  <a:pt x="36575" y="569976"/>
                </a:lnTo>
                <a:lnTo>
                  <a:pt x="45720" y="591312"/>
                </a:lnTo>
                <a:lnTo>
                  <a:pt x="57912" y="609600"/>
                </a:lnTo>
                <a:lnTo>
                  <a:pt x="73151" y="627888"/>
                </a:lnTo>
                <a:lnTo>
                  <a:pt x="85344" y="646176"/>
                </a:lnTo>
                <a:lnTo>
                  <a:pt x="103632" y="661416"/>
                </a:lnTo>
                <a:lnTo>
                  <a:pt x="118872" y="679704"/>
                </a:lnTo>
                <a:lnTo>
                  <a:pt x="173736" y="725424"/>
                </a:lnTo>
                <a:lnTo>
                  <a:pt x="240791" y="765048"/>
                </a:lnTo>
                <a:lnTo>
                  <a:pt x="289560" y="789432"/>
                </a:lnTo>
                <a:lnTo>
                  <a:pt x="338327" y="807720"/>
                </a:lnTo>
                <a:lnTo>
                  <a:pt x="393191" y="826008"/>
                </a:lnTo>
                <a:lnTo>
                  <a:pt x="451103" y="838200"/>
                </a:lnTo>
                <a:lnTo>
                  <a:pt x="478536" y="844296"/>
                </a:lnTo>
                <a:lnTo>
                  <a:pt x="539496" y="850392"/>
                </a:lnTo>
                <a:lnTo>
                  <a:pt x="569976" y="850392"/>
                </a:lnTo>
                <a:lnTo>
                  <a:pt x="600456" y="853440"/>
                </a:lnTo>
                <a:lnTo>
                  <a:pt x="630936" y="853440"/>
                </a:lnTo>
                <a:lnTo>
                  <a:pt x="722376" y="844296"/>
                </a:lnTo>
                <a:lnTo>
                  <a:pt x="780288" y="835152"/>
                </a:lnTo>
                <a:lnTo>
                  <a:pt x="862584" y="810768"/>
                </a:lnTo>
                <a:lnTo>
                  <a:pt x="886968" y="801624"/>
                </a:lnTo>
                <a:lnTo>
                  <a:pt x="914400" y="792480"/>
                </a:lnTo>
                <a:lnTo>
                  <a:pt x="938784" y="780288"/>
                </a:lnTo>
                <a:lnTo>
                  <a:pt x="960120" y="771144"/>
                </a:lnTo>
                <a:lnTo>
                  <a:pt x="984503" y="758952"/>
                </a:lnTo>
                <a:lnTo>
                  <a:pt x="1027176" y="728472"/>
                </a:lnTo>
                <a:lnTo>
                  <a:pt x="1048512" y="716280"/>
                </a:lnTo>
                <a:lnTo>
                  <a:pt x="1085088" y="685800"/>
                </a:lnTo>
                <a:lnTo>
                  <a:pt x="1146048" y="612648"/>
                </a:lnTo>
                <a:lnTo>
                  <a:pt x="1158239" y="594360"/>
                </a:lnTo>
                <a:lnTo>
                  <a:pt x="1167384" y="576072"/>
                </a:lnTo>
                <a:lnTo>
                  <a:pt x="1176527" y="554736"/>
                </a:lnTo>
                <a:lnTo>
                  <a:pt x="1185672" y="536448"/>
                </a:lnTo>
                <a:lnTo>
                  <a:pt x="1197864" y="493776"/>
                </a:lnTo>
                <a:lnTo>
                  <a:pt x="1203960" y="451104"/>
                </a:lnTo>
                <a:lnTo>
                  <a:pt x="1203960" y="408432"/>
                </a:lnTo>
                <a:lnTo>
                  <a:pt x="1194815" y="344424"/>
                </a:lnTo>
                <a:lnTo>
                  <a:pt x="1185672" y="323088"/>
                </a:lnTo>
                <a:lnTo>
                  <a:pt x="1179576" y="304800"/>
                </a:lnTo>
                <a:lnTo>
                  <a:pt x="1170432" y="283464"/>
                </a:lnTo>
                <a:lnTo>
                  <a:pt x="1158239" y="262128"/>
                </a:lnTo>
                <a:lnTo>
                  <a:pt x="1133856" y="225552"/>
                </a:lnTo>
                <a:lnTo>
                  <a:pt x="1118615" y="210312"/>
                </a:lnTo>
                <a:lnTo>
                  <a:pt x="1088136" y="173736"/>
                </a:lnTo>
                <a:lnTo>
                  <a:pt x="1051560" y="143256"/>
                </a:lnTo>
                <a:lnTo>
                  <a:pt x="1008888" y="112776"/>
                </a:lnTo>
                <a:lnTo>
                  <a:pt x="987551" y="100584"/>
                </a:lnTo>
                <a:lnTo>
                  <a:pt x="963168" y="88392"/>
                </a:lnTo>
                <a:lnTo>
                  <a:pt x="941832" y="76200"/>
                </a:lnTo>
                <a:lnTo>
                  <a:pt x="893063" y="54864"/>
                </a:lnTo>
                <a:lnTo>
                  <a:pt x="810768" y="27432"/>
                </a:lnTo>
                <a:lnTo>
                  <a:pt x="755903" y="15240"/>
                </a:lnTo>
                <a:lnTo>
                  <a:pt x="697991" y="6096"/>
                </a:lnTo>
                <a:lnTo>
                  <a:pt x="667512" y="3048"/>
                </a:lnTo>
                <a:close/>
              </a:path>
              <a:path w="1203960" h="853439">
                <a:moveTo>
                  <a:pt x="606551" y="0"/>
                </a:moveTo>
                <a:lnTo>
                  <a:pt x="573024" y="3048"/>
                </a:lnTo>
                <a:lnTo>
                  <a:pt x="633984" y="3048"/>
                </a:lnTo>
                <a:lnTo>
                  <a:pt x="606551" y="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309871" y="2777235"/>
            <a:ext cx="908685" cy="368935"/>
          </a:xfrm>
          <a:custGeom>
            <a:avLst/>
            <a:gdLst/>
            <a:ahLst/>
            <a:cxnLst/>
            <a:rect l="l" t="t" r="r" b="b"/>
            <a:pathLst>
              <a:path w="908685" h="368935">
                <a:moveTo>
                  <a:pt x="0" y="182879"/>
                </a:moveTo>
                <a:lnTo>
                  <a:pt x="3048" y="271272"/>
                </a:lnTo>
                <a:lnTo>
                  <a:pt x="57912" y="301751"/>
                </a:lnTo>
                <a:lnTo>
                  <a:pt x="121919" y="329184"/>
                </a:lnTo>
                <a:lnTo>
                  <a:pt x="164591" y="341375"/>
                </a:lnTo>
                <a:lnTo>
                  <a:pt x="213360" y="353567"/>
                </a:lnTo>
                <a:lnTo>
                  <a:pt x="234695" y="359663"/>
                </a:lnTo>
                <a:lnTo>
                  <a:pt x="283463" y="365760"/>
                </a:lnTo>
                <a:lnTo>
                  <a:pt x="310895" y="365760"/>
                </a:lnTo>
                <a:lnTo>
                  <a:pt x="335279" y="368808"/>
                </a:lnTo>
                <a:lnTo>
                  <a:pt x="408431" y="368808"/>
                </a:lnTo>
                <a:lnTo>
                  <a:pt x="539495" y="350519"/>
                </a:lnTo>
                <a:lnTo>
                  <a:pt x="579119" y="338327"/>
                </a:lnTo>
                <a:lnTo>
                  <a:pt x="615695" y="326136"/>
                </a:lnTo>
                <a:lnTo>
                  <a:pt x="679703" y="298703"/>
                </a:lnTo>
                <a:lnTo>
                  <a:pt x="689863" y="292608"/>
                </a:lnTo>
                <a:lnTo>
                  <a:pt x="307848" y="292608"/>
                </a:lnTo>
                <a:lnTo>
                  <a:pt x="280415" y="289560"/>
                </a:lnTo>
                <a:lnTo>
                  <a:pt x="256031" y="286512"/>
                </a:lnTo>
                <a:lnTo>
                  <a:pt x="207263" y="274319"/>
                </a:lnTo>
                <a:lnTo>
                  <a:pt x="182879" y="271272"/>
                </a:lnTo>
                <a:lnTo>
                  <a:pt x="161543" y="262127"/>
                </a:lnTo>
                <a:lnTo>
                  <a:pt x="137160" y="256031"/>
                </a:lnTo>
                <a:lnTo>
                  <a:pt x="94487" y="237743"/>
                </a:lnTo>
                <a:lnTo>
                  <a:pt x="76200" y="228600"/>
                </a:lnTo>
                <a:lnTo>
                  <a:pt x="54863" y="219455"/>
                </a:lnTo>
                <a:lnTo>
                  <a:pt x="0" y="182879"/>
                </a:lnTo>
                <a:close/>
              </a:path>
              <a:path w="908685" h="368935">
                <a:moveTo>
                  <a:pt x="908303" y="0"/>
                </a:moveTo>
                <a:lnTo>
                  <a:pt x="902207" y="9143"/>
                </a:lnTo>
                <a:lnTo>
                  <a:pt x="896112" y="24384"/>
                </a:lnTo>
                <a:lnTo>
                  <a:pt x="883919" y="42672"/>
                </a:lnTo>
                <a:lnTo>
                  <a:pt x="868679" y="64008"/>
                </a:lnTo>
                <a:lnTo>
                  <a:pt x="850391" y="91439"/>
                </a:lnTo>
                <a:lnTo>
                  <a:pt x="829055" y="115824"/>
                </a:lnTo>
                <a:lnTo>
                  <a:pt x="774191" y="170687"/>
                </a:lnTo>
                <a:lnTo>
                  <a:pt x="737615" y="198119"/>
                </a:lnTo>
                <a:lnTo>
                  <a:pt x="697991" y="222503"/>
                </a:lnTo>
                <a:lnTo>
                  <a:pt x="652272" y="246887"/>
                </a:lnTo>
                <a:lnTo>
                  <a:pt x="603503" y="265175"/>
                </a:lnTo>
                <a:lnTo>
                  <a:pt x="545591" y="280415"/>
                </a:lnTo>
                <a:lnTo>
                  <a:pt x="484631" y="289560"/>
                </a:lnTo>
                <a:lnTo>
                  <a:pt x="417575" y="289560"/>
                </a:lnTo>
                <a:lnTo>
                  <a:pt x="405383" y="292608"/>
                </a:lnTo>
                <a:lnTo>
                  <a:pt x="689863" y="292608"/>
                </a:lnTo>
                <a:lnTo>
                  <a:pt x="710183" y="280415"/>
                </a:lnTo>
                <a:lnTo>
                  <a:pt x="786383" y="225551"/>
                </a:lnTo>
                <a:lnTo>
                  <a:pt x="826007" y="185927"/>
                </a:lnTo>
                <a:lnTo>
                  <a:pt x="856488" y="149351"/>
                </a:lnTo>
                <a:lnTo>
                  <a:pt x="880872" y="103631"/>
                </a:lnTo>
                <a:lnTo>
                  <a:pt x="890015" y="91439"/>
                </a:lnTo>
                <a:lnTo>
                  <a:pt x="893063" y="76200"/>
                </a:lnTo>
                <a:lnTo>
                  <a:pt x="899160" y="64008"/>
                </a:lnTo>
                <a:lnTo>
                  <a:pt x="902207" y="51815"/>
                </a:lnTo>
                <a:lnTo>
                  <a:pt x="905255" y="42672"/>
                </a:lnTo>
                <a:lnTo>
                  <a:pt x="905255" y="24384"/>
                </a:lnTo>
                <a:lnTo>
                  <a:pt x="908303" y="15239"/>
                </a:lnTo>
                <a:lnTo>
                  <a:pt x="908303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157471" y="2615692"/>
            <a:ext cx="76200" cy="347980"/>
          </a:xfrm>
          <a:custGeom>
            <a:avLst/>
            <a:gdLst/>
            <a:ahLst/>
            <a:cxnLst/>
            <a:rect l="l" t="t" r="r" b="b"/>
            <a:pathLst>
              <a:path w="76200" h="347980">
                <a:moveTo>
                  <a:pt x="48767" y="3048"/>
                </a:moveTo>
                <a:lnTo>
                  <a:pt x="45719" y="6096"/>
                </a:lnTo>
                <a:lnTo>
                  <a:pt x="42672" y="12192"/>
                </a:lnTo>
                <a:lnTo>
                  <a:pt x="39624" y="15240"/>
                </a:lnTo>
                <a:lnTo>
                  <a:pt x="33527" y="24384"/>
                </a:lnTo>
                <a:lnTo>
                  <a:pt x="30479" y="33528"/>
                </a:lnTo>
                <a:lnTo>
                  <a:pt x="24383" y="42672"/>
                </a:lnTo>
                <a:lnTo>
                  <a:pt x="21336" y="51816"/>
                </a:lnTo>
                <a:lnTo>
                  <a:pt x="15239" y="64008"/>
                </a:lnTo>
                <a:lnTo>
                  <a:pt x="12191" y="76200"/>
                </a:lnTo>
                <a:lnTo>
                  <a:pt x="3048" y="121920"/>
                </a:lnTo>
                <a:lnTo>
                  <a:pt x="0" y="140208"/>
                </a:lnTo>
                <a:lnTo>
                  <a:pt x="0" y="182880"/>
                </a:lnTo>
                <a:lnTo>
                  <a:pt x="6095" y="207263"/>
                </a:lnTo>
                <a:lnTo>
                  <a:pt x="6095" y="222504"/>
                </a:lnTo>
                <a:lnTo>
                  <a:pt x="12191" y="234696"/>
                </a:lnTo>
                <a:lnTo>
                  <a:pt x="18287" y="259080"/>
                </a:lnTo>
                <a:lnTo>
                  <a:pt x="30479" y="283463"/>
                </a:lnTo>
                <a:lnTo>
                  <a:pt x="36575" y="292608"/>
                </a:lnTo>
                <a:lnTo>
                  <a:pt x="42672" y="304800"/>
                </a:lnTo>
                <a:lnTo>
                  <a:pt x="51815" y="316992"/>
                </a:lnTo>
                <a:lnTo>
                  <a:pt x="57912" y="326136"/>
                </a:lnTo>
                <a:lnTo>
                  <a:pt x="67055" y="338328"/>
                </a:lnTo>
                <a:lnTo>
                  <a:pt x="76200" y="347472"/>
                </a:lnTo>
                <a:lnTo>
                  <a:pt x="76200" y="237744"/>
                </a:lnTo>
                <a:lnTo>
                  <a:pt x="73151" y="228600"/>
                </a:lnTo>
                <a:lnTo>
                  <a:pt x="70103" y="222504"/>
                </a:lnTo>
                <a:lnTo>
                  <a:pt x="67055" y="213360"/>
                </a:lnTo>
                <a:lnTo>
                  <a:pt x="64007" y="207263"/>
                </a:lnTo>
                <a:lnTo>
                  <a:pt x="60960" y="198120"/>
                </a:lnTo>
                <a:lnTo>
                  <a:pt x="57912" y="192024"/>
                </a:lnTo>
                <a:lnTo>
                  <a:pt x="54863" y="182880"/>
                </a:lnTo>
                <a:lnTo>
                  <a:pt x="54863" y="176784"/>
                </a:lnTo>
                <a:lnTo>
                  <a:pt x="51815" y="167640"/>
                </a:lnTo>
                <a:lnTo>
                  <a:pt x="48767" y="161544"/>
                </a:lnTo>
                <a:lnTo>
                  <a:pt x="48767" y="152400"/>
                </a:lnTo>
                <a:lnTo>
                  <a:pt x="45719" y="146304"/>
                </a:lnTo>
                <a:lnTo>
                  <a:pt x="45719" y="121920"/>
                </a:lnTo>
                <a:lnTo>
                  <a:pt x="42672" y="112775"/>
                </a:lnTo>
                <a:lnTo>
                  <a:pt x="42672" y="60960"/>
                </a:lnTo>
                <a:lnTo>
                  <a:pt x="45719" y="51816"/>
                </a:lnTo>
                <a:lnTo>
                  <a:pt x="45719" y="27432"/>
                </a:lnTo>
                <a:lnTo>
                  <a:pt x="48767" y="21336"/>
                </a:lnTo>
                <a:lnTo>
                  <a:pt x="48767" y="3048"/>
                </a:lnTo>
                <a:close/>
              </a:path>
              <a:path w="76200" h="347980">
                <a:moveTo>
                  <a:pt x="51815" y="0"/>
                </a:moveTo>
                <a:lnTo>
                  <a:pt x="48767" y="0"/>
                </a:lnTo>
                <a:lnTo>
                  <a:pt x="48767" y="3048"/>
                </a:lnTo>
                <a:lnTo>
                  <a:pt x="51815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4321555" y="2438401"/>
            <a:ext cx="767715" cy="517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4615" marR="5080" indent="-82550">
              <a:lnSpc>
                <a:spcPct val="101299"/>
              </a:lnSpc>
              <a:spcBef>
                <a:spcPts val="80"/>
              </a:spcBef>
            </a:pP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G</a:t>
            </a:r>
            <a:r>
              <a:rPr sz="1600" b="1" spc="-15" dirty="0">
                <a:solidFill>
                  <a:srgbClr val="3333FF"/>
                </a:solidFill>
                <a:latin typeface="Arial Narrow"/>
                <a:cs typeface="Arial Narrow"/>
              </a:rPr>
              <a:t>o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b</a:t>
            </a:r>
            <a:r>
              <a:rPr sz="1600" b="1" spc="-10" dirty="0">
                <a:solidFill>
                  <a:srgbClr val="3333FF"/>
                </a:solidFill>
                <a:latin typeface="Arial Narrow"/>
                <a:cs typeface="Arial Narrow"/>
              </a:rPr>
              <a:t>i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e</a:t>
            </a:r>
            <a:r>
              <a:rPr sz="1600" b="1" spc="-35" dirty="0">
                <a:solidFill>
                  <a:srgbClr val="3333FF"/>
                </a:solidFill>
                <a:latin typeface="Arial Narrow"/>
                <a:cs typeface="Arial Narrow"/>
              </a:rPr>
              <a:t>r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n</a:t>
            </a: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o  LOCAL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07152" y="2359660"/>
            <a:ext cx="1203960" cy="853440"/>
          </a:xfrm>
          <a:custGeom>
            <a:avLst/>
            <a:gdLst/>
            <a:ahLst/>
            <a:cxnLst/>
            <a:rect l="l" t="t" r="r" b="b"/>
            <a:pathLst>
              <a:path w="1203959" h="853439">
                <a:moveTo>
                  <a:pt x="630936" y="850391"/>
                </a:moveTo>
                <a:lnTo>
                  <a:pt x="569976" y="850391"/>
                </a:lnTo>
                <a:lnTo>
                  <a:pt x="600456" y="853439"/>
                </a:lnTo>
                <a:lnTo>
                  <a:pt x="630936" y="850391"/>
                </a:lnTo>
                <a:close/>
              </a:path>
              <a:path w="1203959" h="853439">
                <a:moveTo>
                  <a:pt x="606551" y="0"/>
                </a:moveTo>
                <a:lnTo>
                  <a:pt x="573024" y="0"/>
                </a:lnTo>
                <a:lnTo>
                  <a:pt x="512063" y="6095"/>
                </a:lnTo>
                <a:lnTo>
                  <a:pt x="484632" y="9143"/>
                </a:lnTo>
                <a:lnTo>
                  <a:pt x="454151" y="15239"/>
                </a:lnTo>
                <a:lnTo>
                  <a:pt x="426720" y="18287"/>
                </a:lnTo>
                <a:lnTo>
                  <a:pt x="399288" y="24384"/>
                </a:lnTo>
                <a:lnTo>
                  <a:pt x="316992" y="51815"/>
                </a:lnTo>
                <a:lnTo>
                  <a:pt x="292608" y="60960"/>
                </a:lnTo>
                <a:lnTo>
                  <a:pt x="268224" y="73151"/>
                </a:lnTo>
                <a:lnTo>
                  <a:pt x="243839" y="82295"/>
                </a:lnTo>
                <a:lnTo>
                  <a:pt x="222503" y="97536"/>
                </a:lnTo>
                <a:lnTo>
                  <a:pt x="201168" y="109727"/>
                </a:lnTo>
                <a:lnTo>
                  <a:pt x="179832" y="124967"/>
                </a:lnTo>
                <a:lnTo>
                  <a:pt x="158496" y="137160"/>
                </a:lnTo>
                <a:lnTo>
                  <a:pt x="140208" y="152400"/>
                </a:lnTo>
                <a:lnTo>
                  <a:pt x="121920" y="170687"/>
                </a:lnTo>
                <a:lnTo>
                  <a:pt x="103632" y="185927"/>
                </a:lnTo>
                <a:lnTo>
                  <a:pt x="73151" y="222503"/>
                </a:lnTo>
                <a:lnTo>
                  <a:pt x="48768" y="259079"/>
                </a:lnTo>
                <a:lnTo>
                  <a:pt x="39624" y="277367"/>
                </a:lnTo>
                <a:lnTo>
                  <a:pt x="27432" y="298703"/>
                </a:lnTo>
                <a:lnTo>
                  <a:pt x="21336" y="316991"/>
                </a:lnTo>
                <a:lnTo>
                  <a:pt x="12192" y="338327"/>
                </a:lnTo>
                <a:lnTo>
                  <a:pt x="9144" y="359663"/>
                </a:lnTo>
                <a:lnTo>
                  <a:pt x="3048" y="381000"/>
                </a:lnTo>
                <a:lnTo>
                  <a:pt x="0" y="402336"/>
                </a:lnTo>
                <a:lnTo>
                  <a:pt x="0" y="445007"/>
                </a:lnTo>
                <a:lnTo>
                  <a:pt x="3048" y="466343"/>
                </a:lnTo>
                <a:lnTo>
                  <a:pt x="9144" y="487679"/>
                </a:lnTo>
                <a:lnTo>
                  <a:pt x="12192" y="509015"/>
                </a:lnTo>
                <a:lnTo>
                  <a:pt x="27432" y="551688"/>
                </a:lnTo>
                <a:lnTo>
                  <a:pt x="48768" y="591312"/>
                </a:lnTo>
                <a:lnTo>
                  <a:pt x="73151" y="627888"/>
                </a:lnTo>
                <a:lnTo>
                  <a:pt x="103632" y="661415"/>
                </a:lnTo>
                <a:lnTo>
                  <a:pt x="118872" y="679703"/>
                </a:lnTo>
                <a:lnTo>
                  <a:pt x="155448" y="710184"/>
                </a:lnTo>
                <a:lnTo>
                  <a:pt x="198120" y="740663"/>
                </a:lnTo>
                <a:lnTo>
                  <a:pt x="240792" y="765048"/>
                </a:lnTo>
                <a:lnTo>
                  <a:pt x="289560" y="789431"/>
                </a:lnTo>
                <a:lnTo>
                  <a:pt x="341375" y="807719"/>
                </a:lnTo>
                <a:lnTo>
                  <a:pt x="365760" y="816863"/>
                </a:lnTo>
                <a:lnTo>
                  <a:pt x="393192" y="826007"/>
                </a:lnTo>
                <a:lnTo>
                  <a:pt x="423672" y="832103"/>
                </a:lnTo>
                <a:lnTo>
                  <a:pt x="478536" y="844295"/>
                </a:lnTo>
                <a:lnTo>
                  <a:pt x="539496" y="850391"/>
                </a:lnTo>
                <a:lnTo>
                  <a:pt x="661415" y="850391"/>
                </a:lnTo>
                <a:lnTo>
                  <a:pt x="722376" y="844295"/>
                </a:lnTo>
                <a:lnTo>
                  <a:pt x="780288" y="835151"/>
                </a:lnTo>
                <a:lnTo>
                  <a:pt x="862584" y="810767"/>
                </a:lnTo>
                <a:lnTo>
                  <a:pt x="911351" y="792479"/>
                </a:lnTo>
                <a:lnTo>
                  <a:pt x="984503" y="755903"/>
                </a:lnTo>
                <a:lnTo>
                  <a:pt x="1027176" y="728472"/>
                </a:lnTo>
                <a:lnTo>
                  <a:pt x="1045463" y="716279"/>
                </a:lnTo>
                <a:lnTo>
                  <a:pt x="1100327" y="667512"/>
                </a:lnTo>
                <a:lnTo>
                  <a:pt x="1130807" y="630936"/>
                </a:lnTo>
                <a:lnTo>
                  <a:pt x="1167383" y="576072"/>
                </a:lnTo>
                <a:lnTo>
                  <a:pt x="1176527" y="554736"/>
                </a:lnTo>
                <a:lnTo>
                  <a:pt x="1185672" y="536448"/>
                </a:lnTo>
                <a:lnTo>
                  <a:pt x="1197864" y="493775"/>
                </a:lnTo>
                <a:lnTo>
                  <a:pt x="1203959" y="451103"/>
                </a:lnTo>
                <a:lnTo>
                  <a:pt x="1203959" y="408431"/>
                </a:lnTo>
                <a:lnTo>
                  <a:pt x="1197864" y="365760"/>
                </a:lnTo>
                <a:lnTo>
                  <a:pt x="1185672" y="323088"/>
                </a:lnTo>
                <a:lnTo>
                  <a:pt x="1176527" y="301751"/>
                </a:lnTo>
                <a:lnTo>
                  <a:pt x="1167383" y="283463"/>
                </a:lnTo>
                <a:lnTo>
                  <a:pt x="1158240" y="262127"/>
                </a:lnTo>
                <a:lnTo>
                  <a:pt x="1133855" y="225551"/>
                </a:lnTo>
                <a:lnTo>
                  <a:pt x="1085088" y="173736"/>
                </a:lnTo>
                <a:lnTo>
                  <a:pt x="1030224" y="128015"/>
                </a:lnTo>
                <a:lnTo>
                  <a:pt x="987551" y="100584"/>
                </a:lnTo>
                <a:lnTo>
                  <a:pt x="963168" y="88391"/>
                </a:lnTo>
                <a:lnTo>
                  <a:pt x="941832" y="76200"/>
                </a:lnTo>
                <a:lnTo>
                  <a:pt x="917448" y="64007"/>
                </a:lnTo>
                <a:lnTo>
                  <a:pt x="890015" y="54863"/>
                </a:lnTo>
                <a:lnTo>
                  <a:pt x="865632" y="45719"/>
                </a:lnTo>
                <a:lnTo>
                  <a:pt x="810768" y="27431"/>
                </a:lnTo>
                <a:lnTo>
                  <a:pt x="755903" y="15239"/>
                </a:lnTo>
                <a:lnTo>
                  <a:pt x="697992" y="6095"/>
                </a:lnTo>
                <a:lnTo>
                  <a:pt x="667512" y="3048"/>
                </a:lnTo>
                <a:lnTo>
                  <a:pt x="633984" y="3048"/>
                </a:lnTo>
                <a:lnTo>
                  <a:pt x="606551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626608" y="2768092"/>
            <a:ext cx="905510" cy="372110"/>
          </a:xfrm>
          <a:custGeom>
            <a:avLst/>
            <a:gdLst/>
            <a:ahLst/>
            <a:cxnLst/>
            <a:rect l="l" t="t" r="r" b="b"/>
            <a:pathLst>
              <a:path w="905509" h="372110">
                <a:moveTo>
                  <a:pt x="0" y="185928"/>
                </a:moveTo>
                <a:lnTo>
                  <a:pt x="0" y="274320"/>
                </a:lnTo>
                <a:lnTo>
                  <a:pt x="18287" y="286512"/>
                </a:lnTo>
                <a:lnTo>
                  <a:pt x="36575" y="295656"/>
                </a:lnTo>
                <a:lnTo>
                  <a:pt x="57912" y="304800"/>
                </a:lnTo>
                <a:lnTo>
                  <a:pt x="76200" y="313944"/>
                </a:lnTo>
                <a:lnTo>
                  <a:pt x="118871" y="332232"/>
                </a:lnTo>
                <a:lnTo>
                  <a:pt x="161543" y="344424"/>
                </a:lnTo>
                <a:lnTo>
                  <a:pt x="210312" y="356616"/>
                </a:lnTo>
                <a:lnTo>
                  <a:pt x="231647" y="359663"/>
                </a:lnTo>
                <a:lnTo>
                  <a:pt x="256031" y="365760"/>
                </a:lnTo>
                <a:lnTo>
                  <a:pt x="280415" y="368808"/>
                </a:lnTo>
                <a:lnTo>
                  <a:pt x="307847" y="368808"/>
                </a:lnTo>
                <a:lnTo>
                  <a:pt x="332231" y="371856"/>
                </a:lnTo>
                <a:lnTo>
                  <a:pt x="356615" y="371856"/>
                </a:lnTo>
                <a:lnTo>
                  <a:pt x="451103" y="365760"/>
                </a:lnTo>
                <a:lnTo>
                  <a:pt x="536447" y="353568"/>
                </a:lnTo>
                <a:lnTo>
                  <a:pt x="576071" y="341375"/>
                </a:lnTo>
                <a:lnTo>
                  <a:pt x="612647" y="329184"/>
                </a:lnTo>
                <a:lnTo>
                  <a:pt x="676655" y="301752"/>
                </a:lnTo>
                <a:lnTo>
                  <a:pt x="686815" y="295656"/>
                </a:lnTo>
                <a:lnTo>
                  <a:pt x="304800" y="295656"/>
                </a:lnTo>
                <a:lnTo>
                  <a:pt x="280415" y="292608"/>
                </a:lnTo>
                <a:lnTo>
                  <a:pt x="252983" y="289560"/>
                </a:lnTo>
                <a:lnTo>
                  <a:pt x="204215" y="277368"/>
                </a:lnTo>
                <a:lnTo>
                  <a:pt x="179831" y="274320"/>
                </a:lnTo>
                <a:lnTo>
                  <a:pt x="158495" y="265175"/>
                </a:lnTo>
                <a:lnTo>
                  <a:pt x="134112" y="259080"/>
                </a:lnTo>
                <a:lnTo>
                  <a:pt x="91439" y="240792"/>
                </a:lnTo>
                <a:lnTo>
                  <a:pt x="73151" y="231648"/>
                </a:lnTo>
                <a:lnTo>
                  <a:pt x="51815" y="219456"/>
                </a:lnTo>
                <a:lnTo>
                  <a:pt x="33527" y="210312"/>
                </a:lnTo>
                <a:lnTo>
                  <a:pt x="15239" y="198120"/>
                </a:lnTo>
                <a:lnTo>
                  <a:pt x="0" y="185928"/>
                </a:lnTo>
                <a:close/>
              </a:path>
              <a:path w="905509" h="372110">
                <a:moveTo>
                  <a:pt x="905256" y="0"/>
                </a:moveTo>
                <a:lnTo>
                  <a:pt x="902208" y="3048"/>
                </a:lnTo>
                <a:lnTo>
                  <a:pt x="899160" y="12192"/>
                </a:lnTo>
                <a:lnTo>
                  <a:pt x="890015" y="27432"/>
                </a:lnTo>
                <a:lnTo>
                  <a:pt x="880871" y="45720"/>
                </a:lnTo>
                <a:lnTo>
                  <a:pt x="865631" y="67056"/>
                </a:lnTo>
                <a:lnTo>
                  <a:pt x="847343" y="94487"/>
                </a:lnTo>
                <a:lnTo>
                  <a:pt x="798576" y="146304"/>
                </a:lnTo>
                <a:lnTo>
                  <a:pt x="768095" y="173736"/>
                </a:lnTo>
                <a:lnTo>
                  <a:pt x="734567" y="201168"/>
                </a:lnTo>
                <a:lnTo>
                  <a:pt x="694943" y="225552"/>
                </a:lnTo>
                <a:lnTo>
                  <a:pt x="649224" y="249936"/>
                </a:lnTo>
                <a:lnTo>
                  <a:pt x="600455" y="268224"/>
                </a:lnTo>
                <a:lnTo>
                  <a:pt x="542543" y="280416"/>
                </a:lnTo>
                <a:lnTo>
                  <a:pt x="481583" y="292608"/>
                </a:lnTo>
                <a:lnTo>
                  <a:pt x="414527" y="292608"/>
                </a:lnTo>
                <a:lnTo>
                  <a:pt x="402336" y="295656"/>
                </a:lnTo>
                <a:lnTo>
                  <a:pt x="686815" y="295656"/>
                </a:lnTo>
                <a:lnTo>
                  <a:pt x="707136" y="283463"/>
                </a:lnTo>
                <a:lnTo>
                  <a:pt x="783336" y="228600"/>
                </a:lnTo>
                <a:lnTo>
                  <a:pt x="822959" y="188975"/>
                </a:lnTo>
                <a:lnTo>
                  <a:pt x="853439" y="152400"/>
                </a:lnTo>
                <a:lnTo>
                  <a:pt x="877823" y="106680"/>
                </a:lnTo>
                <a:lnTo>
                  <a:pt x="883919" y="94487"/>
                </a:lnTo>
                <a:lnTo>
                  <a:pt x="890015" y="79248"/>
                </a:lnTo>
                <a:lnTo>
                  <a:pt x="896112" y="54863"/>
                </a:lnTo>
                <a:lnTo>
                  <a:pt x="899160" y="45720"/>
                </a:lnTo>
                <a:lnTo>
                  <a:pt x="902208" y="33528"/>
                </a:lnTo>
                <a:lnTo>
                  <a:pt x="902208" y="18287"/>
                </a:lnTo>
                <a:lnTo>
                  <a:pt x="905256" y="12192"/>
                </a:lnTo>
                <a:lnTo>
                  <a:pt x="905256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471159" y="2609595"/>
            <a:ext cx="76200" cy="347980"/>
          </a:xfrm>
          <a:custGeom>
            <a:avLst/>
            <a:gdLst/>
            <a:ahLst/>
            <a:cxnLst/>
            <a:rect l="l" t="t" r="r" b="b"/>
            <a:pathLst>
              <a:path w="76200" h="347980">
                <a:moveTo>
                  <a:pt x="48767" y="0"/>
                </a:moveTo>
                <a:lnTo>
                  <a:pt x="45719" y="3048"/>
                </a:lnTo>
                <a:lnTo>
                  <a:pt x="39624" y="15239"/>
                </a:lnTo>
                <a:lnTo>
                  <a:pt x="33527" y="21336"/>
                </a:lnTo>
                <a:lnTo>
                  <a:pt x="30479" y="30479"/>
                </a:lnTo>
                <a:lnTo>
                  <a:pt x="24384" y="39624"/>
                </a:lnTo>
                <a:lnTo>
                  <a:pt x="18287" y="51815"/>
                </a:lnTo>
                <a:lnTo>
                  <a:pt x="12191" y="76200"/>
                </a:lnTo>
                <a:lnTo>
                  <a:pt x="6095" y="88391"/>
                </a:lnTo>
                <a:lnTo>
                  <a:pt x="3048" y="103631"/>
                </a:lnTo>
                <a:lnTo>
                  <a:pt x="3048" y="121919"/>
                </a:lnTo>
                <a:lnTo>
                  <a:pt x="0" y="137159"/>
                </a:lnTo>
                <a:lnTo>
                  <a:pt x="0" y="182879"/>
                </a:lnTo>
                <a:lnTo>
                  <a:pt x="3048" y="195071"/>
                </a:lnTo>
                <a:lnTo>
                  <a:pt x="3048" y="207263"/>
                </a:lnTo>
                <a:lnTo>
                  <a:pt x="9143" y="231648"/>
                </a:lnTo>
                <a:lnTo>
                  <a:pt x="15239" y="246887"/>
                </a:lnTo>
                <a:lnTo>
                  <a:pt x="18287" y="259079"/>
                </a:lnTo>
                <a:lnTo>
                  <a:pt x="24384" y="268224"/>
                </a:lnTo>
                <a:lnTo>
                  <a:pt x="42672" y="304800"/>
                </a:lnTo>
                <a:lnTo>
                  <a:pt x="51815" y="316991"/>
                </a:lnTo>
                <a:lnTo>
                  <a:pt x="57912" y="326136"/>
                </a:lnTo>
                <a:lnTo>
                  <a:pt x="67055" y="338327"/>
                </a:lnTo>
                <a:lnTo>
                  <a:pt x="76200" y="347471"/>
                </a:lnTo>
                <a:lnTo>
                  <a:pt x="76200" y="234695"/>
                </a:lnTo>
                <a:lnTo>
                  <a:pt x="73151" y="228600"/>
                </a:lnTo>
                <a:lnTo>
                  <a:pt x="67055" y="222503"/>
                </a:lnTo>
                <a:lnTo>
                  <a:pt x="64007" y="213359"/>
                </a:lnTo>
                <a:lnTo>
                  <a:pt x="60960" y="207263"/>
                </a:lnTo>
                <a:lnTo>
                  <a:pt x="57912" y="198119"/>
                </a:lnTo>
                <a:lnTo>
                  <a:pt x="57912" y="192024"/>
                </a:lnTo>
                <a:lnTo>
                  <a:pt x="54863" y="182879"/>
                </a:lnTo>
                <a:lnTo>
                  <a:pt x="51815" y="176783"/>
                </a:lnTo>
                <a:lnTo>
                  <a:pt x="48767" y="167639"/>
                </a:lnTo>
                <a:lnTo>
                  <a:pt x="48767" y="161543"/>
                </a:lnTo>
                <a:lnTo>
                  <a:pt x="45719" y="152400"/>
                </a:lnTo>
                <a:lnTo>
                  <a:pt x="45719" y="137159"/>
                </a:lnTo>
                <a:lnTo>
                  <a:pt x="42672" y="128015"/>
                </a:lnTo>
                <a:lnTo>
                  <a:pt x="42672" y="51815"/>
                </a:lnTo>
                <a:lnTo>
                  <a:pt x="45719" y="42671"/>
                </a:lnTo>
                <a:lnTo>
                  <a:pt x="45719" y="18287"/>
                </a:lnTo>
                <a:lnTo>
                  <a:pt x="48767" y="12191"/>
                </a:lnTo>
                <a:lnTo>
                  <a:pt x="4876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5744971" y="2648713"/>
            <a:ext cx="71310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00"/>
                </a:solidFill>
                <a:latin typeface="Arial Narrow"/>
                <a:cs typeface="Arial Narrow"/>
              </a:rPr>
              <a:t>F</a:t>
            </a:r>
            <a:r>
              <a:rPr sz="1600" b="1" dirty="0">
                <a:solidFill>
                  <a:srgbClr val="FFFF00"/>
                </a:solidFill>
                <a:latin typeface="Arial Narrow"/>
                <a:cs typeface="Arial Narrow"/>
              </a:rPr>
              <a:t>O</a:t>
            </a:r>
            <a:r>
              <a:rPr sz="1600" b="1" spc="-20" dirty="0">
                <a:solidFill>
                  <a:srgbClr val="FFFF00"/>
                </a:solidFill>
                <a:latin typeface="Arial Narrow"/>
                <a:cs typeface="Arial Narrow"/>
              </a:rPr>
              <a:t>N</a:t>
            </a:r>
            <a:r>
              <a:rPr sz="1600" b="1" spc="5" dirty="0">
                <a:solidFill>
                  <a:srgbClr val="FFFF00"/>
                </a:solidFill>
                <a:latin typeface="Arial Narrow"/>
                <a:cs typeface="Arial Narrow"/>
              </a:rPr>
              <a:t>A</a:t>
            </a:r>
            <a:r>
              <a:rPr sz="1600" b="1" spc="-15" dirty="0">
                <a:solidFill>
                  <a:srgbClr val="FFFF00"/>
                </a:solidFill>
                <a:latin typeface="Arial Narrow"/>
                <a:cs typeface="Arial Narrow"/>
              </a:rPr>
              <a:t>F</a:t>
            </a:r>
            <a:r>
              <a:rPr sz="1600" b="1" dirty="0">
                <a:solidFill>
                  <a:srgbClr val="FFFF00"/>
                </a:solidFill>
                <a:latin typeface="Arial Narrow"/>
                <a:cs typeface="Arial Narrow"/>
              </a:rPr>
              <a:t>E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37576" y="2368804"/>
            <a:ext cx="1203960" cy="850900"/>
          </a:xfrm>
          <a:custGeom>
            <a:avLst/>
            <a:gdLst/>
            <a:ahLst/>
            <a:cxnLst/>
            <a:rect l="l" t="t" r="r" b="b"/>
            <a:pathLst>
              <a:path w="1203959" h="850900">
                <a:moveTo>
                  <a:pt x="633983" y="0"/>
                </a:moveTo>
                <a:lnTo>
                  <a:pt x="573024" y="0"/>
                </a:lnTo>
                <a:lnTo>
                  <a:pt x="542544" y="3048"/>
                </a:lnTo>
                <a:lnTo>
                  <a:pt x="512064" y="3048"/>
                </a:lnTo>
                <a:lnTo>
                  <a:pt x="481583" y="9144"/>
                </a:lnTo>
                <a:lnTo>
                  <a:pt x="454151" y="12192"/>
                </a:lnTo>
                <a:lnTo>
                  <a:pt x="423672" y="18287"/>
                </a:lnTo>
                <a:lnTo>
                  <a:pt x="396240" y="24384"/>
                </a:lnTo>
                <a:lnTo>
                  <a:pt x="368807" y="33528"/>
                </a:lnTo>
                <a:lnTo>
                  <a:pt x="341375" y="39624"/>
                </a:lnTo>
                <a:lnTo>
                  <a:pt x="316992" y="48768"/>
                </a:lnTo>
                <a:lnTo>
                  <a:pt x="292607" y="60960"/>
                </a:lnTo>
                <a:lnTo>
                  <a:pt x="268224" y="70104"/>
                </a:lnTo>
                <a:lnTo>
                  <a:pt x="219455" y="94487"/>
                </a:lnTo>
                <a:lnTo>
                  <a:pt x="198120" y="109728"/>
                </a:lnTo>
                <a:lnTo>
                  <a:pt x="176783" y="121920"/>
                </a:lnTo>
                <a:lnTo>
                  <a:pt x="158496" y="137160"/>
                </a:lnTo>
                <a:lnTo>
                  <a:pt x="137159" y="152400"/>
                </a:lnTo>
                <a:lnTo>
                  <a:pt x="88392" y="201168"/>
                </a:lnTo>
                <a:lnTo>
                  <a:pt x="48768" y="256032"/>
                </a:lnTo>
                <a:lnTo>
                  <a:pt x="27431" y="295656"/>
                </a:lnTo>
                <a:lnTo>
                  <a:pt x="12192" y="335280"/>
                </a:lnTo>
                <a:lnTo>
                  <a:pt x="0" y="399288"/>
                </a:lnTo>
                <a:lnTo>
                  <a:pt x="0" y="445008"/>
                </a:lnTo>
                <a:lnTo>
                  <a:pt x="6096" y="487680"/>
                </a:lnTo>
                <a:lnTo>
                  <a:pt x="18288" y="530351"/>
                </a:lnTo>
                <a:lnTo>
                  <a:pt x="27431" y="548640"/>
                </a:lnTo>
                <a:lnTo>
                  <a:pt x="36575" y="569976"/>
                </a:lnTo>
                <a:lnTo>
                  <a:pt x="70103" y="624840"/>
                </a:lnTo>
                <a:lnTo>
                  <a:pt x="100583" y="661416"/>
                </a:lnTo>
                <a:lnTo>
                  <a:pt x="173735" y="725424"/>
                </a:lnTo>
                <a:lnTo>
                  <a:pt x="195072" y="737616"/>
                </a:lnTo>
                <a:lnTo>
                  <a:pt x="216407" y="752856"/>
                </a:lnTo>
                <a:lnTo>
                  <a:pt x="265175" y="777240"/>
                </a:lnTo>
                <a:lnTo>
                  <a:pt x="286512" y="789432"/>
                </a:lnTo>
                <a:lnTo>
                  <a:pt x="313944" y="798576"/>
                </a:lnTo>
                <a:lnTo>
                  <a:pt x="338327" y="807720"/>
                </a:lnTo>
                <a:lnTo>
                  <a:pt x="365759" y="816863"/>
                </a:lnTo>
                <a:lnTo>
                  <a:pt x="393192" y="822960"/>
                </a:lnTo>
                <a:lnTo>
                  <a:pt x="420624" y="832104"/>
                </a:lnTo>
                <a:lnTo>
                  <a:pt x="451103" y="838200"/>
                </a:lnTo>
                <a:lnTo>
                  <a:pt x="478535" y="841248"/>
                </a:lnTo>
                <a:lnTo>
                  <a:pt x="569976" y="850392"/>
                </a:lnTo>
                <a:lnTo>
                  <a:pt x="661416" y="850392"/>
                </a:lnTo>
                <a:lnTo>
                  <a:pt x="722376" y="844296"/>
                </a:lnTo>
                <a:lnTo>
                  <a:pt x="749807" y="838200"/>
                </a:lnTo>
                <a:lnTo>
                  <a:pt x="780288" y="832104"/>
                </a:lnTo>
                <a:lnTo>
                  <a:pt x="835151" y="819912"/>
                </a:lnTo>
                <a:lnTo>
                  <a:pt x="911351" y="792480"/>
                </a:lnTo>
                <a:lnTo>
                  <a:pt x="984503" y="755904"/>
                </a:lnTo>
                <a:lnTo>
                  <a:pt x="1027176" y="728472"/>
                </a:lnTo>
                <a:lnTo>
                  <a:pt x="1063752" y="697992"/>
                </a:lnTo>
                <a:lnTo>
                  <a:pt x="1085088" y="682751"/>
                </a:lnTo>
                <a:lnTo>
                  <a:pt x="1100327" y="664463"/>
                </a:lnTo>
                <a:lnTo>
                  <a:pt x="1115568" y="649224"/>
                </a:lnTo>
                <a:lnTo>
                  <a:pt x="1130807" y="630936"/>
                </a:lnTo>
                <a:lnTo>
                  <a:pt x="1155192" y="594360"/>
                </a:lnTo>
                <a:lnTo>
                  <a:pt x="1176527" y="554736"/>
                </a:lnTo>
                <a:lnTo>
                  <a:pt x="1191768" y="515112"/>
                </a:lnTo>
                <a:lnTo>
                  <a:pt x="1203959" y="451104"/>
                </a:lnTo>
                <a:lnTo>
                  <a:pt x="1203959" y="405384"/>
                </a:lnTo>
                <a:lnTo>
                  <a:pt x="1197864" y="362712"/>
                </a:lnTo>
                <a:lnTo>
                  <a:pt x="1185672" y="320040"/>
                </a:lnTo>
                <a:lnTo>
                  <a:pt x="1167383" y="283463"/>
                </a:lnTo>
                <a:lnTo>
                  <a:pt x="1158240" y="262128"/>
                </a:lnTo>
                <a:lnTo>
                  <a:pt x="1133855" y="225551"/>
                </a:lnTo>
                <a:lnTo>
                  <a:pt x="1103376" y="188975"/>
                </a:lnTo>
                <a:lnTo>
                  <a:pt x="1085088" y="173736"/>
                </a:lnTo>
                <a:lnTo>
                  <a:pt x="1066800" y="155448"/>
                </a:lnTo>
                <a:lnTo>
                  <a:pt x="1048512" y="140208"/>
                </a:lnTo>
                <a:lnTo>
                  <a:pt x="1030224" y="128016"/>
                </a:lnTo>
                <a:lnTo>
                  <a:pt x="987551" y="97536"/>
                </a:lnTo>
                <a:lnTo>
                  <a:pt x="963168" y="85344"/>
                </a:lnTo>
                <a:lnTo>
                  <a:pt x="941831" y="73151"/>
                </a:lnTo>
                <a:lnTo>
                  <a:pt x="914400" y="64008"/>
                </a:lnTo>
                <a:lnTo>
                  <a:pt x="890016" y="51816"/>
                </a:lnTo>
                <a:lnTo>
                  <a:pt x="865631" y="42672"/>
                </a:lnTo>
                <a:lnTo>
                  <a:pt x="838200" y="33528"/>
                </a:lnTo>
                <a:lnTo>
                  <a:pt x="810768" y="27432"/>
                </a:lnTo>
                <a:lnTo>
                  <a:pt x="783335" y="18287"/>
                </a:lnTo>
                <a:lnTo>
                  <a:pt x="752855" y="15240"/>
                </a:lnTo>
                <a:lnTo>
                  <a:pt x="725424" y="9144"/>
                </a:lnTo>
                <a:lnTo>
                  <a:pt x="633983" y="0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253983" y="2777235"/>
            <a:ext cx="905510" cy="372110"/>
          </a:xfrm>
          <a:custGeom>
            <a:avLst/>
            <a:gdLst/>
            <a:ahLst/>
            <a:cxnLst/>
            <a:rect l="l" t="t" r="r" b="b"/>
            <a:pathLst>
              <a:path w="905509" h="372110">
                <a:moveTo>
                  <a:pt x="0" y="182879"/>
                </a:moveTo>
                <a:lnTo>
                  <a:pt x="3048" y="274319"/>
                </a:lnTo>
                <a:lnTo>
                  <a:pt x="21336" y="283463"/>
                </a:lnTo>
                <a:lnTo>
                  <a:pt x="39624" y="295655"/>
                </a:lnTo>
                <a:lnTo>
                  <a:pt x="57912" y="304800"/>
                </a:lnTo>
                <a:lnTo>
                  <a:pt x="100584" y="323088"/>
                </a:lnTo>
                <a:lnTo>
                  <a:pt x="118872" y="329184"/>
                </a:lnTo>
                <a:lnTo>
                  <a:pt x="143256" y="338327"/>
                </a:lnTo>
                <a:lnTo>
                  <a:pt x="185927" y="350519"/>
                </a:lnTo>
                <a:lnTo>
                  <a:pt x="210312" y="356615"/>
                </a:lnTo>
                <a:lnTo>
                  <a:pt x="307848" y="368808"/>
                </a:lnTo>
                <a:lnTo>
                  <a:pt x="332232" y="368808"/>
                </a:lnTo>
                <a:lnTo>
                  <a:pt x="359664" y="371855"/>
                </a:lnTo>
                <a:lnTo>
                  <a:pt x="454151" y="365760"/>
                </a:lnTo>
                <a:lnTo>
                  <a:pt x="496824" y="359663"/>
                </a:lnTo>
                <a:lnTo>
                  <a:pt x="539496" y="350519"/>
                </a:lnTo>
                <a:lnTo>
                  <a:pt x="612648" y="329184"/>
                </a:lnTo>
                <a:lnTo>
                  <a:pt x="679704" y="298703"/>
                </a:lnTo>
                <a:lnTo>
                  <a:pt x="685190" y="295655"/>
                </a:lnTo>
                <a:lnTo>
                  <a:pt x="332232" y="295655"/>
                </a:lnTo>
                <a:lnTo>
                  <a:pt x="304800" y="292608"/>
                </a:lnTo>
                <a:lnTo>
                  <a:pt x="231648" y="283463"/>
                </a:lnTo>
                <a:lnTo>
                  <a:pt x="158496" y="265175"/>
                </a:lnTo>
                <a:lnTo>
                  <a:pt x="94488" y="240791"/>
                </a:lnTo>
                <a:lnTo>
                  <a:pt x="73151" y="228600"/>
                </a:lnTo>
                <a:lnTo>
                  <a:pt x="54864" y="219455"/>
                </a:lnTo>
                <a:lnTo>
                  <a:pt x="0" y="182879"/>
                </a:lnTo>
                <a:close/>
              </a:path>
              <a:path w="905509" h="372110">
                <a:moveTo>
                  <a:pt x="905256" y="0"/>
                </a:moveTo>
                <a:lnTo>
                  <a:pt x="868680" y="67055"/>
                </a:lnTo>
                <a:lnTo>
                  <a:pt x="829056" y="118872"/>
                </a:lnTo>
                <a:lnTo>
                  <a:pt x="801624" y="146303"/>
                </a:lnTo>
                <a:lnTo>
                  <a:pt x="771144" y="173736"/>
                </a:lnTo>
                <a:lnTo>
                  <a:pt x="734568" y="201167"/>
                </a:lnTo>
                <a:lnTo>
                  <a:pt x="694944" y="225551"/>
                </a:lnTo>
                <a:lnTo>
                  <a:pt x="652272" y="246887"/>
                </a:lnTo>
                <a:lnTo>
                  <a:pt x="600456" y="265175"/>
                </a:lnTo>
                <a:lnTo>
                  <a:pt x="545592" y="280415"/>
                </a:lnTo>
                <a:lnTo>
                  <a:pt x="484632" y="289560"/>
                </a:lnTo>
                <a:lnTo>
                  <a:pt x="417575" y="292608"/>
                </a:lnTo>
                <a:lnTo>
                  <a:pt x="402336" y="292608"/>
                </a:lnTo>
                <a:lnTo>
                  <a:pt x="387096" y="295655"/>
                </a:lnTo>
                <a:lnTo>
                  <a:pt x="685190" y="295655"/>
                </a:lnTo>
                <a:lnTo>
                  <a:pt x="707136" y="283463"/>
                </a:lnTo>
                <a:lnTo>
                  <a:pt x="762000" y="246887"/>
                </a:lnTo>
                <a:lnTo>
                  <a:pt x="822960" y="188975"/>
                </a:lnTo>
                <a:lnTo>
                  <a:pt x="853440" y="149351"/>
                </a:lnTo>
                <a:lnTo>
                  <a:pt x="871727" y="118872"/>
                </a:lnTo>
                <a:lnTo>
                  <a:pt x="880872" y="106679"/>
                </a:lnTo>
                <a:lnTo>
                  <a:pt x="886968" y="91439"/>
                </a:lnTo>
                <a:lnTo>
                  <a:pt x="890016" y="79248"/>
                </a:lnTo>
                <a:lnTo>
                  <a:pt x="896112" y="67055"/>
                </a:lnTo>
                <a:lnTo>
                  <a:pt x="902208" y="42672"/>
                </a:lnTo>
                <a:lnTo>
                  <a:pt x="902208" y="33527"/>
                </a:lnTo>
                <a:lnTo>
                  <a:pt x="905256" y="24384"/>
                </a:lnTo>
                <a:lnTo>
                  <a:pt x="905256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101583" y="2618739"/>
            <a:ext cx="76200" cy="347980"/>
          </a:xfrm>
          <a:custGeom>
            <a:avLst/>
            <a:gdLst/>
            <a:ahLst/>
            <a:cxnLst/>
            <a:rect l="l" t="t" r="r" b="b"/>
            <a:pathLst>
              <a:path w="76200" h="347980">
                <a:moveTo>
                  <a:pt x="48768" y="0"/>
                </a:moveTo>
                <a:lnTo>
                  <a:pt x="39624" y="9144"/>
                </a:lnTo>
                <a:lnTo>
                  <a:pt x="33527" y="21336"/>
                </a:lnTo>
                <a:lnTo>
                  <a:pt x="27432" y="30480"/>
                </a:lnTo>
                <a:lnTo>
                  <a:pt x="24384" y="39624"/>
                </a:lnTo>
                <a:lnTo>
                  <a:pt x="18288" y="51815"/>
                </a:lnTo>
                <a:lnTo>
                  <a:pt x="15240" y="64008"/>
                </a:lnTo>
                <a:lnTo>
                  <a:pt x="9144" y="76200"/>
                </a:lnTo>
                <a:lnTo>
                  <a:pt x="6096" y="91439"/>
                </a:lnTo>
                <a:lnTo>
                  <a:pt x="3048" y="103632"/>
                </a:lnTo>
                <a:lnTo>
                  <a:pt x="3048" y="121920"/>
                </a:lnTo>
                <a:lnTo>
                  <a:pt x="0" y="137160"/>
                </a:lnTo>
                <a:lnTo>
                  <a:pt x="0" y="182880"/>
                </a:lnTo>
                <a:lnTo>
                  <a:pt x="3048" y="195072"/>
                </a:lnTo>
                <a:lnTo>
                  <a:pt x="3048" y="207263"/>
                </a:lnTo>
                <a:lnTo>
                  <a:pt x="6096" y="222504"/>
                </a:lnTo>
                <a:lnTo>
                  <a:pt x="9144" y="234696"/>
                </a:lnTo>
                <a:lnTo>
                  <a:pt x="15240" y="246887"/>
                </a:lnTo>
                <a:lnTo>
                  <a:pt x="18288" y="259080"/>
                </a:lnTo>
                <a:lnTo>
                  <a:pt x="24384" y="271272"/>
                </a:lnTo>
                <a:lnTo>
                  <a:pt x="30480" y="280415"/>
                </a:lnTo>
                <a:lnTo>
                  <a:pt x="48768" y="316992"/>
                </a:lnTo>
                <a:lnTo>
                  <a:pt x="57912" y="326136"/>
                </a:lnTo>
                <a:lnTo>
                  <a:pt x="64008" y="338327"/>
                </a:lnTo>
                <a:lnTo>
                  <a:pt x="73151" y="347472"/>
                </a:lnTo>
                <a:lnTo>
                  <a:pt x="76200" y="237744"/>
                </a:lnTo>
                <a:lnTo>
                  <a:pt x="70104" y="228600"/>
                </a:lnTo>
                <a:lnTo>
                  <a:pt x="67056" y="222504"/>
                </a:lnTo>
                <a:lnTo>
                  <a:pt x="64008" y="213360"/>
                </a:lnTo>
                <a:lnTo>
                  <a:pt x="60960" y="207263"/>
                </a:lnTo>
                <a:lnTo>
                  <a:pt x="57912" y="198120"/>
                </a:lnTo>
                <a:lnTo>
                  <a:pt x="54864" y="192024"/>
                </a:lnTo>
                <a:lnTo>
                  <a:pt x="51816" y="182880"/>
                </a:lnTo>
                <a:lnTo>
                  <a:pt x="51816" y="176784"/>
                </a:lnTo>
                <a:lnTo>
                  <a:pt x="48768" y="167639"/>
                </a:lnTo>
                <a:lnTo>
                  <a:pt x="48768" y="161544"/>
                </a:lnTo>
                <a:lnTo>
                  <a:pt x="45720" y="152400"/>
                </a:lnTo>
                <a:lnTo>
                  <a:pt x="45720" y="143256"/>
                </a:lnTo>
                <a:lnTo>
                  <a:pt x="42672" y="137160"/>
                </a:lnTo>
                <a:lnTo>
                  <a:pt x="42672" y="42672"/>
                </a:lnTo>
                <a:lnTo>
                  <a:pt x="45720" y="33527"/>
                </a:lnTo>
                <a:lnTo>
                  <a:pt x="45720" y="9144"/>
                </a:lnTo>
                <a:lnTo>
                  <a:pt x="48768" y="3048"/>
                </a:lnTo>
                <a:lnTo>
                  <a:pt x="48768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8351011" y="2618233"/>
            <a:ext cx="6216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O</a:t>
            </a: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T</a:t>
            </a:r>
            <a:r>
              <a:rPr sz="1600" b="1" spc="-20" dirty="0">
                <a:solidFill>
                  <a:srgbClr val="3333FF"/>
                </a:solidFill>
                <a:latin typeface="Arial Narrow"/>
                <a:cs typeface="Arial Narrow"/>
              </a:rPr>
              <a:t>R</a:t>
            </a: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OS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38732" y="3290011"/>
            <a:ext cx="938530" cy="161353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5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116</a:t>
            </a:r>
            <a:r>
              <a:rPr sz="1600" b="1" spc="-7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Pliegos</a:t>
            </a:r>
            <a:endParaRPr sz="1600" dirty="0">
              <a:latin typeface="Arial Narrow"/>
              <a:cs typeface="Arial Narrow"/>
            </a:endParaRPr>
          </a:p>
          <a:p>
            <a:pPr marL="12700" algn="just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271</a:t>
            </a:r>
            <a:r>
              <a:rPr sz="1600" b="1" spc="-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UEs</a:t>
            </a:r>
            <a:endParaRPr sz="1600" dirty="0">
              <a:latin typeface="Arial Narrow"/>
              <a:cs typeface="Arial Narrow"/>
            </a:endParaRPr>
          </a:p>
          <a:p>
            <a:pPr marL="12700" marR="38735" algn="just">
              <a:lnSpc>
                <a:spcPct val="100600"/>
              </a:lnSpc>
              <a:spcBef>
                <a:spcPts val="950"/>
              </a:spcBef>
            </a:pP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600" b="1" spc="-3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600" b="1" spc="-3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s 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Hospitales 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USEs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21939" y="3290011"/>
            <a:ext cx="1088390" cy="161353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26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Pliegos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322</a:t>
            </a:r>
            <a:r>
              <a:rPr sz="160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UEs</a:t>
            </a:r>
            <a:endParaRPr sz="1600" dirty="0">
              <a:latin typeface="Arial Narrow"/>
              <a:cs typeface="Arial Narrow"/>
            </a:endParaRPr>
          </a:p>
          <a:p>
            <a:pPr marL="12700" marR="5080">
              <a:lnSpc>
                <a:spcPct val="100600"/>
              </a:lnSpc>
              <a:spcBef>
                <a:spcPts val="950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26</a:t>
            </a:r>
            <a:r>
              <a:rPr sz="1600" b="1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Gobiernos 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Regionales  Direcciones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38732" y="4876801"/>
            <a:ext cx="21971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Universida-des</a:t>
            </a:r>
            <a:r>
              <a:rPr sz="1600" b="1" spc="2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Regionales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38732" y="5242561"/>
            <a:ext cx="23717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95400" algn="l"/>
              </a:tabLst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US$ 9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095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MM	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1984</a:t>
            </a:r>
            <a:r>
              <a:rPr sz="1600" b="1" spc="-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81347" y="3398521"/>
            <a:ext cx="1197610" cy="137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1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829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Munici-  palidades  (Provinciales</a:t>
            </a:r>
            <a:r>
              <a:rPr sz="1600" b="1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y 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Distritales)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US$ 1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659</a:t>
            </a:r>
            <a:r>
              <a:rPr sz="1600" b="1" spc="-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52364" y="3262579"/>
            <a:ext cx="1134110" cy="75692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41</a:t>
            </a:r>
            <a:r>
              <a:rPr sz="160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Empresas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US$ 3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432</a:t>
            </a:r>
            <a:r>
              <a:rPr sz="1600" b="1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74228" y="3383281"/>
            <a:ext cx="996950" cy="1492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11505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R  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SBS</a:t>
            </a:r>
            <a:endParaRPr sz="1600" dirty="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ESSALUD 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898</a:t>
            </a:r>
            <a:r>
              <a:rPr sz="1600" b="1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  <a:p>
            <a:pPr marL="12700" marR="76200">
              <a:lnSpc>
                <a:spcPct val="100000"/>
              </a:lnSpc>
              <a:spcBef>
                <a:spcPts val="25"/>
              </a:spcBef>
            </a:pP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fi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600" b="1" spc="-3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600" b="1" spc="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- 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cias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02628" y="3253435"/>
            <a:ext cx="1143000" cy="75692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119</a:t>
            </a:r>
            <a:r>
              <a:rPr sz="1600" b="1" spc="-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Entidades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727</a:t>
            </a:r>
            <a:r>
              <a:rPr sz="1600" b="1" spc="-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02628" y="4291585"/>
            <a:ext cx="1143000" cy="1858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17</a:t>
            </a:r>
            <a:r>
              <a:rPr sz="1600" b="1" spc="-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Entidades 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nacionales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408</a:t>
            </a:r>
            <a:r>
              <a:rPr sz="1600" b="1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985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102</a:t>
            </a:r>
            <a:r>
              <a:rPr sz="1600" b="1" spc="-1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Entidades  municipales</a:t>
            </a:r>
            <a:endParaRPr sz="16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US$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319</a:t>
            </a:r>
            <a:r>
              <a:rPr sz="1600" b="1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Arial Narrow"/>
                <a:cs typeface="Arial Narrow"/>
              </a:rPr>
              <a:t>MM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717792" y="2365755"/>
            <a:ext cx="1207135" cy="850900"/>
          </a:xfrm>
          <a:custGeom>
            <a:avLst/>
            <a:gdLst/>
            <a:ahLst/>
            <a:cxnLst/>
            <a:rect l="l" t="t" r="r" b="b"/>
            <a:pathLst>
              <a:path w="1207134" h="850900">
                <a:moveTo>
                  <a:pt x="637031" y="0"/>
                </a:moveTo>
                <a:lnTo>
                  <a:pt x="576072" y="0"/>
                </a:lnTo>
                <a:lnTo>
                  <a:pt x="545591" y="3048"/>
                </a:lnTo>
                <a:lnTo>
                  <a:pt x="515111" y="3048"/>
                </a:lnTo>
                <a:lnTo>
                  <a:pt x="484631" y="6096"/>
                </a:lnTo>
                <a:lnTo>
                  <a:pt x="457200" y="12192"/>
                </a:lnTo>
                <a:lnTo>
                  <a:pt x="426719" y="18288"/>
                </a:lnTo>
                <a:lnTo>
                  <a:pt x="399287" y="24384"/>
                </a:lnTo>
                <a:lnTo>
                  <a:pt x="371855" y="33528"/>
                </a:lnTo>
                <a:lnTo>
                  <a:pt x="344424" y="39624"/>
                </a:lnTo>
                <a:lnTo>
                  <a:pt x="320039" y="48768"/>
                </a:lnTo>
                <a:lnTo>
                  <a:pt x="292607" y="60960"/>
                </a:lnTo>
                <a:lnTo>
                  <a:pt x="268224" y="70104"/>
                </a:lnTo>
                <a:lnTo>
                  <a:pt x="246887" y="82296"/>
                </a:lnTo>
                <a:lnTo>
                  <a:pt x="222503" y="94488"/>
                </a:lnTo>
                <a:lnTo>
                  <a:pt x="201167" y="109728"/>
                </a:lnTo>
                <a:lnTo>
                  <a:pt x="179831" y="121920"/>
                </a:lnTo>
                <a:lnTo>
                  <a:pt x="158496" y="137160"/>
                </a:lnTo>
                <a:lnTo>
                  <a:pt x="121919" y="167640"/>
                </a:lnTo>
                <a:lnTo>
                  <a:pt x="106679" y="185928"/>
                </a:lnTo>
                <a:lnTo>
                  <a:pt x="91439" y="201168"/>
                </a:lnTo>
                <a:lnTo>
                  <a:pt x="60959" y="237744"/>
                </a:lnTo>
                <a:lnTo>
                  <a:pt x="48767" y="256032"/>
                </a:lnTo>
                <a:lnTo>
                  <a:pt x="39624" y="277368"/>
                </a:lnTo>
                <a:lnTo>
                  <a:pt x="30479" y="295656"/>
                </a:lnTo>
                <a:lnTo>
                  <a:pt x="15239" y="335280"/>
                </a:lnTo>
                <a:lnTo>
                  <a:pt x="3048" y="399288"/>
                </a:lnTo>
                <a:lnTo>
                  <a:pt x="0" y="423672"/>
                </a:lnTo>
                <a:lnTo>
                  <a:pt x="3048" y="445008"/>
                </a:lnTo>
                <a:lnTo>
                  <a:pt x="3048" y="466344"/>
                </a:lnTo>
                <a:lnTo>
                  <a:pt x="9143" y="487680"/>
                </a:lnTo>
                <a:lnTo>
                  <a:pt x="12191" y="509016"/>
                </a:lnTo>
                <a:lnTo>
                  <a:pt x="21335" y="530352"/>
                </a:lnTo>
                <a:lnTo>
                  <a:pt x="36575" y="569976"/>
                </a:lnTo>
                <a:lnTo>
                  <a:pt x="73151" y="624840"/>
                </a:lnTo>
                <a:lnTo>
                  <a:pt x="103631" y="661416"/>
                </a:lnTo>
                <a:lnTo>
                  <a:pt x="137159" y="694944"/>
                </a:lnTo>
                <a:lnTo>
                  <a:pt x="176783" y="725424"/>
                </a:lnTo>
                <a:lnTo>
                  <a:pt x="198119" y="737616"/>
                </a:lnTo>
                <a:lnTo>
                  <a:pt x="219455" y="752856"/>
                </a:lnTo>
                <a:lnTo>
                  <a:pt x="243839" y="765048"/>
                </a:lnTo>
                <a:lnTo>
                  <a:pt x="265175" y="777240"/>
                </a:lnTo>
                <a:lnTo>
                  <a:pt x="289559" y="789432"/>
                </a:lnTo>
                <a:lnTo>
                  <a:pt x="313943" y="798576"/>
                </a:lnTo>
                <a:lnTo>
                  <a:pt x="368807" y="816864"/>
                </a:lnTo>
                <a:lnTo>
                  <a:pt x="396239" y="822960"/>
                </a:lnTo>
                <a:lnTo>
                  <a:pt x="423672" y="832104"/>
                </a:lnTo>
                <a:lnTo>
                  <a:pt x="451103" y="838200"/>
                </a:lnTo>
                <a:lnTo>
                  <a:pt x="512063" y="844296"/>
                </a:lnTo>
                <a:lnTo>
                  <a:pt x="539496" y="847344"/>
                </a:lnTo>
                <a:lnTo>
                  <a:pt x="573024" y="850392"/>
                </a:lnTo>
                <a:lnTo>
                  <a:pt x="664463" y="850392"/>
                </a:lnTo>
                <a:lnTo>
                  <a:pt x="694943" y="847344"/>
                </a:lnTo>
                <a:lnTo>
                  <a:pt x="722376" y="844296"/>
                </a:lnTo>
                <a:lnTo>
                  <a:pt x="752855" y="838200"/>
                </a:lnTo>
                <a:lnTo>
                  <a:pt x="780287" y="832104"/>
                </a:lnTo>
                <a:lnTo>
                  <a:pt x="810767" y="826008"/>
                </a:lnTo>
                <a:lnTo>
                  <a:pt x="890015" y="801624"/>
                </a:lnTo>
                <a:lnTo>
                  <a:pt x="963167" y="768096"/>
                </a:lnTo>
                <a:lnTo>
                  <a:pt x="984503" y="755904"/>
                </a:lnTo>
                <a:lnTo>
                  <a:pt x="1008887" y="743712"/>
                </a:lnTo>
                <a:lnTo>
                  <a:pt x="1085087" y="682752"/>
                </a:lnTo>
                <a:lnTo>
                  <a:pt x="1118615" y="649224"/>
                </a:lnTo>
                <a:lnTo>
                  <a:pt x="1158239" y="594360"/>
                </a:lnTo>
                <a:lnTo>
                  <a:pt x="1179576" y="554736"/>
                </a:lnTo>
                <a:lnTo>
                  <a:pt x="1185672" y="533400"/>
                </a:lnTo>
                <a:lnTo>
                  <a:pt x="1194815" y="515112"/>
                </a:lnTo>
                <a:lnTo>
                  <a:pt x="1197863" y="493776"/>
                </a:lnTo>
                <a:lnTo>
                  <a:pt x="1203959" y="472440"/>
                </a:lnTo>
                <a:lnTo>
                  <a:pt x="1207007" y="451104"/>
                </a:lnTo>
                <a:lnTo>
                  <a:pt x="1207007" y="405384"/>
                </a:lnTo>
                <a:lnTo>
                  <a:pt x="1203959" y="384048"/>
                </a:lnTo>
                <a:lnTo>
                  <a:pt x="1197863" y="362712"/>
                </a:lnTo>
                <a:lnTo>
                  <a:pt x="1194815" y="341376"/>
                </a:lnTo>
                <a:lnTo>
                  <a:pt x="1188719" y="320040"/>
                </a:lnTo>
                <a:lnTo>
                  <a:pt x="1170431" y="283464"/>
                </a:lnTo>
                <a:lnTo>
                  <a:pt x="1161287" y="262128"/>
                </a:lnTo>
                <a:lnTo>
                  <a:pt x="1103376" y="188976"/>
                </a:lnTo>
                <a:lnTo>
                  <a:pt x="1069848" y="155448"/>
                </a:lnTo>
                <a:lnTo>
                  <a:pt x="1033272" y="128016"/>
                </a:lnTo>
                <a:lnTo>
                  <a:pt x="1008887" y="112776"/>
                </a:lnTo>
                <a:lnTo>
                  <a:pt x="987551" y="97536"/>
                </a:lnTo>
                <a:lnTo>
                  <a:pt x="966215" y="85344"/>
                </a:lnTo>
                <a:lnTo>
                  <a:pt x="941831" y="73152"/>
                </a:lnTo>
                <a:lnTo>
                  <a:pt x="917448" y="64008"/>
                </a:lnTo>
                <a:lnTo>
                  <a:pt x="893063" y="51816"/>
                </a:lnTo>
                <a:lnTo>
                  <a:pt x="868679" y="42672"/>
                </a:lnTo>
                <a:lnTo>
                  <a:pt x="841248" y="33528"/>
                </a:lnTo>
                <a:lnTo>
                  <a:pt x="813815" y="27432"/>
                </a:lnTo>
                <a:lnTo>
                  <a:pt x="786383" y="18288"/>
                </a:lnTo>
                <a:lnTo>
                  <a:pt x="755903" y="15240"/>
                </a:lnTo>
                <a:lnTo>
                  <a:pt x="728472" y="9144"/>
                </a:lnTo>
                <a:lnTo>
                  <a:pt x="637031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751319" y="2640076"/>
            <a:ext cx="1106805" cy="335280"/>
          </a:xfrm>
          <a:custGeom>
            <a:avLst/>
            <a:gdLst/>
            <a:ahLst/>
            <a:cxnLst/>
            <a:rect l="l" t="t" r="r" b="b"/>
            <a:pathLst>
              <a:path w="1106804" h="335280">
                <a:moveTo>
                  <a:pt x="0" y="335279"/>
                </a:moveTo>
                <a:lnTo>
                  <a:pt x="1106424" y="335279"/>
                </a:lnTo>
                <a:lnTo>
                  <a:pt x="1106424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 txBox="1"/>
          <p:nvPr/>
        </p:nvSpPr>
        <p:spPr>
          <a:xfrm>
            <a:off x="7083043" y="2667001"/>
            <a:ext cx="44195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3333FF"/>
                </a:solidFill>
                <a:latin typeface="Arial Narrow"/>
                <a:cs typeface="Arial Narrow"/>
              </a:rPr>
              <a:t>E</a:t>
            </a:r>
            <a:r>
              <a:rPr sz="1600" b="1" spc="-15" dirty="0">
                <a:solidFill>
                  <a:srgbClr val="3333FF"/>
                </a:solidFill>
                <a:latin typeface="Arial Narrow"/>
                <a:cs typeface="Arial Narrow"/>
              </a:rPr>
              <a:t>TE</a:t>
            </a:r>
            <a:r>
              <a:rPr sz="1600" b="1" dirty="0">
                <a:solidFill>
                  <a:srgbClr val="3333FF"/>
                </a:solidFill>
                <a:latin typeface="Arial Narrow"/>
                <a:cs typeface="Arial Narrow"/>
              </a:rPr>
              <a:t>s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937247" y="2780283"/>
            <a:ext cx="902335" cy="368935"/>
          </a:xfrm>
          <a:custGeom>
            <a:avLst/>
            <a:gdLst/>
            <a:ahLst/>
            <a:cxnLst/>
            <a:rect l="l" t="t" r="r" b="b"/>
            <a:pathLst>
              <a:path w="902334" h="368935">
                <a:moveTo>
                  <a:pt x="0" y="182879"/>
                </a:moveTo>
                <a:lnTo>
                  <a:pt x="3048" y="271271"/>
                </a:lnTo>
                <a:lnTo>
                  <a:pt x="18287" y="283463"/>
                </a:lnTo>
                <a:lnTo>
                  <a:pt x="39624" y="292607"/>
                </a:lnTo>
                <a:lnTo>
                  <a:pt x="76200" y="310895"/>
                </a:lnTo>
                <a:lnTo>
                  <a:pt x="118872" y="329183"/>
                </a:lnTo>
                <a:lnTo>
                  <a:pt x="161544" y="341375"/>
                </a:lnTo>
                <a:lnTo>
                  <a:pt x="210311" y="353567"/>
                </a:lnTo>
                <a:lnTo>
                  <a:pt x="231648" y="359663"/>
                </a:lnTo>
                <a:lnTo>
                  <a:pt x="280416" y="365760"/>
                </a:lnTo>
                <a:lnTo>
                  <a:pt x="307848" y="365760"/>
                </a:lnTo>
                <a:lnTo>
                  <a:pt x="332231" y="368807"/>
                </a:lnTo>
                <a:lnTo>
                  <a:pt x="405383" y="368807"/>
                </a:lnTo>
                <a:lnTo>
                  <a:pt x="536448" y="350519"/>
                </a:lnTo>
                <a:lnTo>
                  <a:pt x="576072" y="338327"/>
                </a:lnTo>
                <a:lnTo>
                  <a:pt x="609600" y="326136"/>
                </a:lnTo>
                <a:lnTo>
                  <a:pt x="646176" y="313943"/>
                </a:lnTo>
                <a:lnTo>
                  <a:pt x="676655" y="298703"/>
                </a:lnTo>
                <a:lnTo>
                  <a:pt x="686816" y="292607"/>
                </a:lnTo>
                <a:lnTo>
                  <a:pt x="304800" y="292607"/>
                </a:lnTo>
                <a:lnTo>
                  <a:pt x="280416" y="289560"/>
                </a:lnTo>
                <a:lnTo>
                  <a:pt x="252983" y="286512"/>
                </a:lnTo>
                <a:lnTo>
                  <a:pt x="228600" y="280415"/>
                </a:lnTo>
                <a:lnTo>
                  <a:pt x="204216" y="277367"/>
                </a:lnTo>
                <a:lnTo>
                  <a:pt x="179831" y="271271"/>
                </a:lnTo>
                <a:lnTo>
                  <a:pt x="158496" y="262127"/>
                </a:lnTo>
                <a:lnTo>
                  <a:pt x="137159" y="256031"/>
                </a:lnTo>
                <a:lnTo>
                  <a:pt x="112775" y="246887"/>
                </a:lnTo>
                <a:lnTo>
                  <a:pt x="94487" y="237743"/>
                </a:lnTo>
                <a:lnTo>
                  <a:pt x="51816" y="219455"/>
                </a:lnTo>
                <a:lnTo>
                  <a:pt x="15240" y="195071"/>
                </a:lnTo>
                <a:lnTo>
                  <a:pt x="0" y="182879"/>
                </a:lnTo>
                <a:close/>
              </a:path>
              <a:path w="902334" h="368935">
                <a:moveTo>
                  <a:pt x="902207" y="0"/>
                </a:moveTo>
                <a:lnTo>
                  <a:pt x="899159" y="9143"/>
                </a:lnTo>
                <a:lnTo>
                  <a:pt x="890016" y="24383"/>
                </a:lnTo>
                <a:lnTo>
                  <a:pt x="880872" y="42671"/>
                </a:lnTo>
                <a:lnTo>
                  <a:pt x="865631" y="64007"/>
                </a:lnTo>
                <a:lnTo>
                  <a:pt x="847344" y="91439"/>
                </a:lnTo>
                <a:lnTo>
                  <a:pt x="826007" y="115824"/>
                </a:lnTo>
                <a:lnTo>
                  <a:pt x="798576" y="143255"/>
                </a:lnTo>
                <a:lnTo>
                  <a:pt x="768096" y="170687"/>
                </a:lnTo>
                <a:lnTo>
                  <a:pt x="734568" y="198119"/>
                </a:lnTo>
                <a:lnTo>
                  <a:pt x="694944" y="222503"/>
                </a:lnTo>
                <a:lnTo>
                  <a:pt x="649224" y="246887"/>
                </a:lnTo>
                <a:lnTo>
                  <a:pt x="597407" y="265175"/>
                </a:lnTo>
                <a:lnTo>
                  <a:pt x="542544" y="280415"/>
                </a:lnTo>
                <a:lnTo>
                  <a:pt x="481583" y="289560"/>
                </a:lnTo>
                <a:lnTo>
                  <a:pt x="414527" y="292607"/>
                </a:lnTo>
                <a:lnTo>
                  <a:pt x="686816" y="292607"/>
                </a:lnTo>
                <a:lnTo>
                  <a:pt x="707135" y="280415"/>
                </a:lnTo>
                <a:lnTo>
                  <a:pt x="734568" y="265175"/>
                </a:lnTo>
                <a:lnTo>
                  <a:pt x="758951" y="243839"/>
                </a:lnTo>
                <a:lnTo>
                  <a:pt x="801624" y="207263"/>
                </a:lnTo>
                <a:lnTo>
                  <a:pt x="819911" y="185927"/>
                </a:lnTo>
                <a:lnTo>
                  <a:pt x="838200" y="167639"/>
                </a:lnTo>
                <a:lnTo>
                  <a:pt x="850392" y="149351"/>
                </a:lnTo>
                <a:lnTo>
                  <a:pt x="862583" y="134112"/>
                </a:lnTo>
                <a:lnTo>
                  <a:pt x="868679" y="118871"/>
                </a:lnTo>
                <a:lnTo>
                  <a:pt x="877824" y="103631"/>
                </a:lnTo>
                <a:lnTo>
                  <a:pt x="883920" y="91439"/>
                </a:lnTo>
                <a:lnTo>
                  <a:pt x="890016" y="76200"/>
                </a:lnTo>
                <a:lnTo>
                  <a:pt x="896111" y="51815"/>
                </a:lnTo>
                <a:lnTo>
                  <a:pt x="899159" y="42671"/>
                </a:lnTo>
                <a:lnTo>
                  <a:pt x="902207" y="30479"/>
                </a:lnTo>
                <a:lnTo>
                  <a:pt x="902207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793992" y="2630932"/>
            <a:ext cx="76200" cy="350520"/>
          </a:xfrm>
          <a:custGeom>
            <a:avLst/>
            <a:gdLst/>
            <a:ahLst/>
            <a:cxnLst/>
            <a:rect l="l" t="t" r="r" b="b"/>
            <a:pathLst>
              <a:path w="76200" h="350519">
                <a:moveTo>
                  <a:pt x="48767" y="0"/>
                </a:moveTo>
                <a:lnTo>
                  <a:pt x="45719" y="3047"/>
                </a:lnTo>
                <a:lnTo>
                  <a:pt x="45719" y="6095"/>
                </a:lnTo>
                <a:lnTo>
                  <a:pt x="42672" y="9143"/>
                </a:lnTo>
                <a:lnTo>
                  <a:pt x="39624" y="15239"/>
                </a:lnTo>
                <a:lnTo>
                  <a:pt x="33527" y="24383"/>
                </a:lnTo>
                <a:lnTo>
                  <a:pt x="24383" y="42671"/>
                </a:lnTo>
                <a:lnTo>
                  <a:pt x="21335" y="51815"/>
                </a:lnTo>
                <a:lnTo>
                  <a:pt x="15239" y="64007"/>
                </a:lnTo>
                <a:lnTo>
                  <a:pt x="12191" y="76200"/>
                </a:lnTo>
                <a:lnTo>
                  <a:pt x="0" y="137159"/>
                </a:lnTo>
                <a:lnTo>
                  <a:pt x="0" y="182879"/>
                </a:lnTo>
                <a:lnTo>
                  <a:pt x="6096" y="207263"/>
                </a:lnTo>
                <a:lnTo>
                  <a:pt x="6096" y="222503"/>
                </a:lnTo>
                <a:lnTo>
                  <a:pt x="12191" y="234695"/>
                </a:lnTo>
                <a:lnTo>
                  <a:pt x="18287" y="259079"/>
                </a:lnTo>
                <a:lnTo>
                  <a:pt x="30479" y="283463"/>
                </a:lnTo>
                <a:lnTo>
                  <a:pt x="36575" y="292607"/>
                </a:lnTo>
                <a:lnTo>
                  <a:pt x="42672" y="304800"/>
                </a:lnTo>
                <a:lnTo>
                  <a:pt x="51815" y="316991"/>
                </a:lnTo>
                <a:lnTo>
                  <a:pt x="57911" y="329183"/>
                </a:lnTo>
                <a:lnTo>
                  <a:pt x="67055" y="338327"/>
                </a:lnTo>
                <a:lnTo>
                  <a:pt x="76200" y="350519"/>
                </a:lnTo>
                <a:lnTo>
                  <a:pt x="76200" y="237743"/>
                </a:lnTo>
                <a:lnTo>
                  <a:pt x="73151" y="228600"/>
                </a:lnTo>
                <a:lnTo>
                  <a:pt x="67055" y="222503"/>
                </a:lnTo>
                <a:lnTo>
                  <a:pt x="64007" y="213359"/>
                </a:lnTo>
                <a:lnTo>
                  <a:pt x="60959" y="207263"/>
                </a:lnTo>
                <a:lnTo>
                  <a:pt x="57911" y="198119"/>
                </a:lnTo>
                <a:lnTo>
                  <a:pt x="57911" y="192023"/>
                </a:lnTo>
                <a:lnTo>
                  <a:pt x="54863" y="182879"/>
                </a:lnTo>
                <a:lnTo>
                  <a:pt x="51815" y="176783"/>
                </a:lnTo>
                <a:lnTo>
                  <a:pt x="48767" y="167639"/>
                </a:lnTo>
                <a:lnTo>
                  <a:pt x="48767" y="161543"/>
                </a:lnTo>
                <a:lnTo>
                  <a:pt x="45719" y="152400"/>
                </a:lnTo>
                <a:lnTo>
                  <a:pt x="45719" y="137159"/>
                </a:lnTo>
                <a:lnTo>
                  <a:pt x="42672" y="128015"/>
                </a:lnTo>
                <a:lnTo>
                  <a:pt x="42672" y="51815"/>
                </a:lnTo>
                <a:lnTo>
                  <a:pt x="45719" y="42671"/>
                </a:lnTo>
                <a:lnTo>
                  <a:pt x="45719" y="21335"/>
                </a:lnTo>
                <a:lnTo>
                  <a:pt x="48767" y="15239"/>
                </a:lnTo>
                <a:lnTo>
                  <a:pt x="48767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937247" y="2780283"/>
            <a:ext cx="902335" cy="368935"/>
          </a:xfrm>
          <a:custGeom>
            <a:avLst/>
            <a:gdLst/>
            <a:ahLst/>
            <a:cxnLst/>
            <a:rect l="l" t="t" r="r" b="b"/>
            <a:pathLst>
              <a:path w="902334" h="368935">
                <a:moveTo>
                  <a:pt x="0" y="182879"/>
                </a:moveTo>
                <a:lnTo>
                  <a:pt x="3048" y="271271"/>
                </a:lnTo>
                <a:lnTo>
                  <a:pt x="18287" y="283463"/>
                </a:lnTo>
                <a:lnTo>
                  <a:pt x="39624" y="292607"/>
                </a:lnTo>
                <a:lnTo>
                  <a:pt x="76200" y="310895"/>
                </a:lnTo>
                <a:lnTo>
                  <a:pt x="118872" y="329183"/>
                </a:lnTo>
                <a:lnTo>
                  <a:pt x="161544" y="341375"/>
                </a:lnTo>
                <a:lnTo>
                  <a:pt x="210311" y="353567"/>
                </a:lnTo>
                <a:lnTo>
                  <a:pt x="231648" y="359663"/>
                </a:lnTo>
                <a:lnTo>
                  <a:pt x="280416" y="365760"/>
                </a:lnTo>
                <a:lnTo>
                  <a:pt x="307848" y="365760"/>
                </a:lnTo>
                <a:lnTo>
                  <a:pt x="332231" y="368807"/>
                </a:lnTo>
                <a:lnTo>
                  <a:pt x="405383" y="368807"/>
                </a:lnTo>
                <a:lnTo>
                  <a:pt x="536448" y="350519"/>
                </a:lnTo>
                <a:lnTo>
                  <a:pt x="576072" y="338327"/>
                </a:lnTo>
                <a:lnTo>
                  <a:pt x="609600" y="326136"/>
                </a:lnTo>
                <a:lnTo>
                  <a:pt x="646176" y="313943"/>
                </a:lnTo>
                <a:lnTo>
                  <a:pt x="676655" y="298703"/>
                </a:lnTo>
                <a:lnTo>
                  <a:pt x="686816" y="292607"/>
                </a:lnTo>
                <a:lnTo>
                  <a:pt x="304800" y="292607"/>
                </a:lnTo>
                <a:lnTo>
                  <a:pt x="280416" y="289560"/>
                </a:lnTo>
                <a:lnTo>
                  <a:pt x="252983" y="286512"/>
                </a:lnTo>
                <a:lnTo>
                  <a:pt x="228600" y="280415"/>
                </a:lnTo>
                <a:lnTo>
                  <a:pt x="204216" y="277367"/>
                </a:lnTo>
                <a:lnTo>
                  <a:pt x="179831" y="271271"/>
                </a:lnTo>
                <a:lnTo>
                  <a:pt x="158496" y="262127"/>
                </a:lnTo>
                <a:lnTo>
                  <a:pt x="137159" y="256031"/>
                </a:lnTo>
                <a:lnTo>
                  <a:pt x="112775" y="246887"/>
                </a:lnTo>
                <a:lnTo>
                  <a:pt x="94487" y="237743"/>
                </a:lnTo>
                <a:lnTo>
                  <a:pt x="51816" y="219455"/>
                </a:lnTo>
                <a:lnTo>
                  <a:pt x="15240" y="195071"/>
                </a:lnTo>
                <a:lnTo>
                  <a:pt x="0" y="182879"/>
                </a:lnTo>
                <a:close/>
              </a:path>
              <a:path w="902334" h="368935">
                <a:moveTo>
                  <a:pt x="902207" y="0"/>
                </a:moveTo>
                <a:lnTo>
                  <a:pt x="899159" y="9143"/>
                </a:lnTo>
                <a:lnTo>
                  <a:pt x="890016" y="24383"/>
                </a:lnTo>
                <a:lnTo>
                  <a:pt x="880872" y="42671"/>
                </a:lnTo>
                <a:lnTo>
                  <a:pt x="865631" y="64007"/>
                </a:lnTo>
                <a:lnTo>
                  <a:pt x="847344" y="91439"/>
                </a:lnTo>
                <a:lnTo>
                  <a:pt x="826007" y="115824"/>
                </a:lnTo>
                <a:lnTo>
                  <a:pt x="798576" y="143255"/>
                </a:lnTo>
                <a:lnTo>
                  <a:pt x="768096" y="170687"/>
                </a:lnTo>
                <a:lnTo>
                  <a:pt x="734568" y="198119"/>
                </a:lnTo>
                <a:lnTo>
                  <a:pt x="694944" y="222503"/>
                </a:lnTo>
                <a:lnTo>
                  <a:pt x="649224" y="246887"/>
                </a:lnTo>
                <a:lnTo>
                  <a:pt x="597407" y="265175"/>
                </a:lnTo>
                <a:lnTo>
                  <a:pt x="542544" y="280415"/>
                </a:lnTo>
                <a:lnTo>
                  <a:pt x="481583" y="289560"/>
                </a:lnTo>
                <a:lnTo>
                  <a:pt x="414527" y="292607"/>
                </a:lnTo>
                <a:lnTo>
                  <a:pt x="686816" y="292607"/>
                </a:lnTo>
                <a:lnTo>
                  <a:pt x="707135" y="280415"/>
                </a:lnTo>
                <a:lnTo>
                  <a:pt x="734568" y="265175"/>
                </a:lnTo>
                <a:lnTo>
                  <a:pt x="758951" y="243839"/>
                </a:lnTo>
                <a:lnTo>
                  <a:pt x="801624" y="207263"/>
                </a:lnTo>
                <a:lnTo>
                  <a:pt x="819911" y="185927"/>
                </a:lnTo>
                <a:lnTo>
                  <a:pt x="838200" y="167639"/>
                </a:lnTo>
                <a:lnTo>
                  <a:pt x="850392" y="149351"/>
                </a:lnTo>
                <a:lnTo>
                  <a:pt x="862583" y="134112"/>
                </a:lnTo>
                <a:lnTo>
                  <a:pt x="868679" y="118871"/>
                </a:lnTo>
                <a:lnTo>
                  <a:pt x="877824" y="103631"/>
                </a:lnTo>
                <a:lnTo>
                  <a:pt x="883920" y="91439"/>
                </a:lnTo>
                <a:lnTo>
                  <a:pt x="890016" y="76200"/>
                </a:lnTo>
                <a:lnTo>
                  <a:pt x="896111" y="51815"/>
                </a:lnTo>
                <a:lnTo>
                  <a:pt x="899159" y="42671"/>
                </a:lnTo>
                <a:lnTo>
                  <a:pt x="902207" y="30479"/>
                </a:lnTo>
                <a:lnTo>
                  <a:pt x="902207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806183" y="2640076"/>
            <a:ext cx="76200" cy="347980"/>
          </a:xfrm>
          <a:custGeom>
            <a:avLst/>
            <a:gdLst/>
            <a:ahLst/>
            <a:cxnLst/>
            <a:rect l="l" t="t" r="r" b="b"/>
            <a:pathLst>
              <a:path w="76200" h="347980">
                <a:moveTo>
                  <a:pt x="48768" y="0"/>
                </a:moveTo>
                <a:lnTo>
                  <a:pt x="45720" y="0"/>
                </a:lnTo>
                <a:lnTo>
                  <a:pt x="42672" y="3048"/>
                </a:lnTo>
                <a:lnTo>
                  <a:pt x="33527" y="21336"/>
                </a:lnTo>
                <a:lnTo>
                  <a:pt x="27432" y="30479"/>
                </a:lnTo>
                <a:lnTo>
                  <a:pt x="24384" y="39624"/>
                </a:lnTo>
                <a:lnTo>
                  <a:pt x="18288" y="51815"/>
                </a:lnTo>
                <a:lnTo>
                  <a:pt x="15240" y="60960"/>
                </a:lnTo>
                <a:lnTo>
                  <a:pt x="9144" y="76200"/>
                </a:lnTo>
                <a:lnTo>
                  <a:pt x="6096" y="88391"/>
                </a:lnTo>
                <a:lnTo>
                  <a:pt x="3048" y="103632"/>
                </a:lnTo>
                <a:lnTo>
                  <a:pt x="3048" y="118872"/>
                </a:lnTo>
                <a:lnTo>
                  <a:pt x="0" y="137160"/>
                </a:lnTo>
                <a:lnTo>
                  <a:pt x="0" y="179832"/>
                </a:lnTo>
                <a:lnTo>
                  <a:pt x="3048" y="195072"/>
                </a:lnTo>
                <a:lnTo>
                  <a:pt x="3048" y="207263"/>
                </a:lnTo>
                <a:lnTo>
                  <a:pt x="9144" y="231648"/>
                </a:lnTo>
                <a:lnTo>
                  <a:pt x="15240" y="243839"/>
                </a:lnTo>
                <a:lnTo>
                  <a:pt x="18288" y="256032"/>
                </a:lnTo>
                <a:lnTo>
                  <a:pt x="36575" y="292608"/>
                </a:lnTo>
                <a:lnTo>
                  <a:pt x="42672" y="301751"/>
                </a:lnTo>
                <a:lnTo>
                  <a:pt x="48768" y="313944"/>
                </a:lnTo>
                <a:lnTo>
                  <a:pt x="57912" y="326136"/>
                </a:lnTo>
                <a:lnTo>
                  <a:pt x="64008" y="335279"/>
                </a:lnTo>
                <a:lnTo>
                  <a:pt x="73151" y="347472"/>
                </a:lnTo>
                <a:lnTo>
                  <a:pt x="76200" y="234696"/>
                </a:lnTo>
                <a:lnTo>
                  <a:pt x="70104" y="228600"/>
                </a:lnTo>
                <a:lnTo>
                  <a:pt x="67056" y="219456"/>
                </a:lnTo>
                <a:lnTo>
                  <a:pt x="64008" y="213360"/>
                </a:lnTo>
                <a:lnTo>
                  <a:pt x="60960" y="204215"/>
                </a:lnTo>
                <a:lnTo>
                  <a:pt x="57912" y="198120"/>
                </a:lnTo>
                <a:lnTo>
                  <a:pt x="54864" y="188975"/>
                </a:lnTo>
                <a:lnTo>
                  <a:pt x="51816" y="182879"/>
                </a:lnTo>
                <a:lnTo>
                  <a:pt x="51816" y="173736"/>
                </a:lnTo>
                <a:lnTo>
                  <a:pt x="48768" y="167639"/>
                </a:lnTo>
                <a:lnTo>
                  <a:pt x="48768" y="158496"/>
                </a:lnTo>
                <a:lnTo>
                  <a:pt x="45720" y="149351"/>
                </a:lnTo>
                <a:lnTo>
                  <a:pt x="45720" y="143256"/>
                </a:lnTo>
                <a:lnTo>
                  <a:pt x="42672" y="134112"/>
                </a:lnTo>
                <a:lnTo>
                  <a:pt x="42672" y="42672"/>
                </a:lnTo>
                <a:lnTo>
                  <a:pt x="45720" y="33527"/>
                </a:lnTo>
                <a:lnTo>
                  <a:pt x="45720" y="9144"/>
                </a:lnTo>
                <a:lnTo>
                  <a:pt x="48768" y="3048"/>
                </a:lnTo>
                <a:lnTo>
                  <a:pt x="48768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996439" y="1615947"/>
            <a:ext cx="6714744" cy="588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155700" y="6057596"/>
            <a:ext cx="8122666" cy="849933"/>
          </a:xfrm>
          <a:custGeom>
            <a:avLst/>
            <a:gdLst/>
            <a:ahLst/>
            <a:cxnLst/>
            <a:rect l="l" t="t" r="r" b="b"/>
            <a:pathLst>
              <a:path w="8114030" h="615950">
                <a:moveTo>
                  <a:pt x="8104632" y="6096"/>
                </a:moveTo>
                <a:lnTo>
                  <a:pt x="8098536" y="6096"/>
                </a:lnTo>
                <a:lnTo>
                  <a:pt x="8098536" y="39624"/>
                </a:lnTo>
                <a:lnTo>
                  <a:pt x="8104632" y="39624"/>
                </a:lnTo>
                <a:lnTo>
                  <a:pt x="8104632" y="6096"/>
                </a:lnTo>
                <a:close/>
              </a:path>
              <a:path w="8114030" h="615950">
                <a:moveTo>
                  <a:pt x="8098536" y="9144"/>
                </a:moveTo>
                <a:lnTo>
                  <a:pt x="8068056" y="9144"/>
                </a:lnTo>
                <a:lnTo>
                  <a:pt x="8068056" y="12192"/>
                </a:lnTo>
                <a:lnTo>
                  <a:pt x="8098536" y="12192"/>
                </a:lnTo>
                <a:lnTo>
                  <a:pt x="8098536" y="9144"/>
                </a:lnTo>
                <a:close/>
              </a:path>
              <a:path w="8114030" h="615950">
                <a:moveTo>
                  <a:pt x="8104632" y="0"/>
                </a:moveTo>
                <a:lnTo>
                  <a:pt x="8068056" y="0"/>
                </a:lnTo>
                <a:lnTo>
                  <a:pt x="8068056" y="3048"/>
                </a:lnTo>
                <a:lnTo>
                  <a:pt x="8104632" y="3048"/>
                </a:lnTo>
                <a:lnTo>
                  <a:pt x="8104632" y="0"/>
                </a:lnTo>
                <a:close/>
              </a:path>
              <a:path w="8114030" h="615950">
                <a:moveTo>
                  <a:pt x="8055863" y="9144"/>
                </a:moveTo>
                <a:lnTo>
                  <a:pt x="8016240" y="9144"/>
                </a:lnTo>
                <a:lnTo>
                  <a:pt x="8016240" y="12192"/>
                </a:lnTo>
                <a:lnTo>
                  <a:pt x="8055863" y="12192"/>
                </a:lnTo>
                <a:lnTo>
                  <a:pt x="8055863" y="9144"/>
                </a:lnTo>
                <a:close/>
              </a:path>
              <a:path w="8114030" h="615950">
                <a:moveTo>
                  <a:pt x="8055863" y="0"/>
                </a:moveTo>
                <a:lnTo>
                  <a:pt x="8016240" y="0"/>
                </a:lnTo>
                <a:lnTo>
                  <a:pt x="8016240" y="3048"/>
                </a:lnTo>
                <a:lnTo>
                  <a:pt x="8055863" y="3048"/>
                </a:lnTo>
                <a:lnTo>
                  <a:pt x="8055863" y="0"/>
                </a:lnTo>
                <a:close/>
              </a:path>
              <a:path w="8114030" h="615950">
                <a:moveTo>
                  <a:pt x="8004048" y="9144"/>
                </a:moveTo>
                <a:lnTo>
                  <a:pt x="7967471" y="9144"/>
                </a:lnTo>
                <a:lnTo>
                  <a:pt x="7967471" y="12192"/>
                </a:lnTo>
                <a:lnTo>
                  <a:pt x="8004048" y="12192"/>
                </a:lnTo>
                <a:lnTo>
                  <a:pt x="8004048" y="9144"/>
                </a:lnTo>
                <a:close/>
              </a:path>
              <a:path w="8114030" h="615950">
                <a:moveTo>
                  <a:pt x="8004048" y="0"/>
                </a:moveTo>
                <a:lnTo>
                  <a:pt x="7967471" y="0"/>
                </a:lnTo>
                <a:lnTo>
                  <a:pt x="7967471" y="3048"/>
                </a:lnTo>
                <a:lnTo>
                  <a:pt x="8004048" y="3048"/>
                </a:lnTo>
                <a:lnTo>
                  <a:pt x="8004048" y="0"/>
                </a:lnTo>
                <a:close/>
              </a:path>
              <a:path w="8114030" h="615950">
                <a:moveTo>
                  <a:pt x="7952232" y="9144"/>
                </a:moveTo>
                <a:lnTo>
                  <a:pt x="7915656" y="9144"/>
                </a:lnTo>
                <a:lnTo>
                  <a:pt x="7915656" y="12192"/>
                </a:lnTo>
                <a:lnTo>
                  <a:pt x="7952232" y="12192"/>
                </a:lnTo>
                <a:lnTo>
                  <a:pt x="7952232" y="9144"/>
                </a:lnTo>
                <a:close/>
              </a:path>
              <a:path w="8114030" h="615950">
                <a:moveTo>
                  <a:pt x="7952232" y="0"/>
                </a:moveTo>
                <a:lnTo>
                  <a:pt x="7915656" y="0"/>
                </a:lnTo>
                <a:lnTo>
                  <a:pt x="7915656" y="3048"/>
                </a:lnTo>
                <a:lnTo>
                  <a:pt x="7952232" y="3048"/>
                </a:lnTo>
                <a:lnTo>
                  <a:pt x="7952232" y="0"/>
                </a:lnTo>
                <a:close/>
              </a:path>
              <a:path w="8114030" h="615950">
                <a:moveTo>
                  <a:pt x="7903463" y="9144"/>
                </a:moveTo>
                <a:lnTo>
                  <a:pt x="7863840" y="9144"/>
                </a:lnTo>
                <a:lnTo>
                  <a:pt x="7863840" y="12192"/>
                </a:lnTo>
                <a:lnTo>
                  <a:pt x="7903463" y="12192"/>
                </a:lnTo>
                <a:lnTo>
                  <a:pt x="7903463" y="9144"/>
                </a:lnTo>
                <a:close/>
              </a:path>
              <a:path w="8114030" h="615950">
                <a:moveTo>
                  <a:pt x="7903463" y="0"/>
                </a:moveTo>
                <a:lnTo>
                  <a:pt x="7863840" y="0"/>
                </a:lnTo>
                <a:lnTo>
                  <a:pt x="7863840" y="3048"/>
                </a:lnTo>
                <a:lnTo>
                  <a:pt x="7903463" y="3048"/>
                </a:lnTo>
                <a:lnTo>
                  <a:pt x="7903463" y="0"/>
                </a:lnTo>
                <a:close/>
              </a:path>
              <a:path w="8114030" h="615950">
                <a:moveTo>
                  <a:pt x="7851648" y="9144"/>
                </a:moveTo>
                <a:lnTo>
                  <a:pt x="7815071" y="9144"/>
                </a:lnTo>
                <a:lnTo>
                  <a:pt x="7815071" y="12192"/>
                </a:lnTo>
                <a:lnTo>
                  <a:pt x="7851648" y="12192"/>
                </a:lnTo>
                <a:lnTo>
                  <a:pt x="7851648" y="9144"/>
                </a:lnTo>
                <a:close/>
              </a:path>
              <a:path w="8114030" h="615950">
                <a:moveTo>
                  <a:pt x="7851648" y="0"/>
                </a:moveTo>
                <a:lnTo>
                  <a:pt x="7815071" y="0"/>
                </a:lnTo>
                <a:lnTo>
                  <a:pt x="7815071" y="3048"/>
                </a:lnTo>
                <a:lnTo>
                  <a:pt x="7851648" y="3048"/>
                </a:lnTo>
                <a:lnTo>
                  <a:pt x="7851648" y="0"/>
                </a:lnTo>
                <a:close/>
              </a:path>
              <a:path w="8114030" h="615950">
                <a:moveTo>
                  <a:pt x="7799832" y="9144"/>
                </a:moveTo>
                <a:lnTo>
                  <a:pt x="7763256" y="9144"/>
                </a:lnTo>
                <a:lnTo>
                  <a:pt x="7763256" y="12192"/>
                </a:lnTo>
                <a:lnTo>
                  <a:pt x="7799832" y="12192"/>
                </a:lnTo>
                <a:lnTo>
                  <a:pt x="7799832" y="9144"/>
                </a:lnTo>
                <a:close/>
              </a:path>
              <a:path w="8114030" h="615950">
                <a:moveTo>
                  <a:pt x="7799832" y="0"/>
                </a:moveTo>
                <a:lnTo>
                  <a:pt x="7763256" y="0"/>
                </a:lnTo>
                <a:lnTo>
                  <a:pt x="7763256" y="3048"/>
                </a:lnTo>
                <a:lnTo>
                  <a:pt x="7799832" y="3048"/>
                </a:lnTo>
                <a:lnTo>
                  <a:pt x="7799832" y="0"/>
                </a:lnTo>
                <a:close/>
              </a:path>
              <a:path w="8114030" h="615950">
                <a:moveTo>
                  <a:pt x="7751063" y="9144"/>
                </a:moveTo>
                <a:lnTo>
                  <a:pt x="7711440" y="9144"/>
                </a:lnTo>
                <a:lnTo>
                  <a:pt x="7711440" y="12192"/>
                </a:lnTo>
                <a:lnTo>
                  <a:pt x="7751063" y="12192"/>
                </a:lnTo>
                <a:lnTo>
                  <a:pt x="7751063" y="9144"/>
                </a:lnTo>
                <a:close/>
              </a:path>
              <a:path w="8114030" h="615950">
                <a:moveTo>
                  <a:pt x="7751063" y="0"/>
                </a:moveTo>
                <a:lnTo>
                  <a:pt x="7711440" y="0"/>
                </a:lnTo>
                <a:lnTo>
                  <a:pt x="7711440" y="3048"/>
                </a:lnTo>
                <a:lnTo>
                  <a:pt x="7751063" y="3048"/>
                </a:lnTo>
                <a:lnTo>
                  <a:pt x="7751063" y="0"/>
                </a:lnTo>
                <a:close/>
              </a:path>
              <a:path w="8114030" h="615950">
                <a:moveTo>
                  <a:pt x="7699248" y="9144"/>
                </a:moveTo>
                <a:lnTo>
                  <a:pt x="7662671" y="9144"/>
                </a:lnTo>
                <a:lnTo>
                  <a:pt x="7662671" y="12192"/>
                </a:lnTo>
                <a:lnTo>
                  <a:pt x="7699248" y="12192"/>
                </a:lnTo>
                <a:lnTo>
                  <a:pt x="7699248" y="9144"/>
                </a:lnTo>
                <a:close/>
              </a:path>
              <a:path w="8114030" h="615950">
                <a:moveTo>
                  <a:pt x="7699248" y="0"/>
                </a:moveTo>
                <a:lnTo>
                  <a:pt x="7662671" y="0"/>
                </a:lnTo>
                <a:lnTo>
                  <a:pt x="7662671" y="3048"/>
                </a:lnTo>
                <a:lnTo>
                  <a:pt x="7699248" y="3048"/>
                </a:lnTo>
                <a:lnTo>
                  <a:pt x="7699248" y="0"/>
                </a:lnTo>
                <a:close/>
              </a:path>
              <a:path w="8114030" h="615950">
                <a:moveTo>
                  <a:pt x="7647432" y="9144"/>
                </a:moveTo>
                <a:lnTo>
                  <a:pt x="7610856" y="9144"/>
                </a:lnTo>
                <a:lnTo>
                  <a:pt x="7610856" y="12192"/>
                </a:lnTo>
                <a:lnTo>
                  <a:pt x="7647432" y="12192"/>
                </a:lnTo>
                <a:lnTo>
                  <a:pt x="7647432" y="9144"/>
                </a:lnTo>
                <a:close/>
              </a:path>
              <a:path w="8114030" h="615950">
                <a:moveTo>
                  <a:pt x="7647432" y="0"/>
                </a:moveTo>
                <a:lnTo>
                  <a:pt x="7610856" y="0"/>
                </a:lnTo>
                <a:lnTo>
                  <a:pt x="7610856" y="3048"/>
                </a:lnTo>
                <a:lnTo>
                  <a:pt x="7647432" y="3048"/>
                </a:lnTo>
                <a:lnTo>
                  <a:pt x="7647432" y="0"/>
                </a:lnTo>
                <a:close/>
              </a:path>
              <a:path w="8114030" h="615950">
                <a:moveTo>
                  <a:pt x="7598663" y="9144"/>
                </a:moveTo>
                <a:lnTo>
                  <a:pt x="7559040" y="9144"/>
                </a:lnTo>
                <a:lnTo>
                  <a:pt x="7559040" y="12192"/>
                </a:lnTo>
                <a:lnTo>
                  <a:pt x="7598663" y="12192"/>
                </a:lnTo>
                <a:lnTo>
                  <a:pt x="7598663" y="9144"/>
                </a:lnTo>
                <a:close/>
              </a:path>
              <a:path w="8114030" h="615950">
                <a:moveTo>
                  <a:pt x="7598663" y="0"/>
                </a:moveTo>
                <a:lnTo>
                  <a:pt x="7559040" y="0"/>
                </a:lnTo>
                <a:lnTo>
                  <a:pt x="7559040" y="3048"/>
                </a:lnTo>
                <a:lnTo>
                  <a:pt x="7598663" y="3048"/>
                </a:lnTo>
                <a:lnTo>
                  <a:pt x="7598663" y="0"/>
                </a:lnTo>
                <a:close/>
              </a:path>
              <a:path w="8114030" h="615950">
                <a:moveTo>
                  <a:pt x="7546848" y="9144"/>
                </a:moveTo>
                <a:lnTo>
                  <a:pt x="7510271" y="9144"/>
                </a:lnTo>
                <a:lnTo>
                  <a:pt x="7510271" y="12192"/>
                </a:lnTo>
                <a:lnTo>
                  <a:pt x="7546848" y="12192"/>
                </a:lnTo>
                <a:lnTo>
                  <a:pt x="7546848" y="9144"/>
                </a:lnTo>
                <a:close/>
              </a:path>
              <a:path w="8114030" h="615950">
                <a:moveTo>
                  <a:pt x="7546848" y="0"/>
                </a:moveTo>
                <a:lnTo>
                  <a:pt x="7510271" y="0"/>
                </a:lnTo>
                <a:lnTo>
                  <a:pt x="7510271" y="3048"/>
                </a:lnTo>
                <a:lnTo>
                  <a:pt x="7546848" y="3048"/>
                </a:lnTo>
                <a:lnTo>
                  <a:pt x="7546848" y="0"/>
                </a:lnTo>
                <a:close/>
              </a:path>
              <a:path w="8114030" h="615950">
                <a:moveTo>
                  <a:pt x="7495032" y="9144"/>
                </a:moveTo>
                <a:lnTo>
                  <a:pt x="7458456" y="9144"/>
                </a:lnTo>
                <a:lnTo>
                  <a:pt x="7458456" y="12192"/>
                </a:lnTo>
                <a:lnTo>
                  <a:pt x="7495032" y="12192"/>
                </a:lnTo>
                <a:lnTo>
                  <a:pt x="7495032" y="9144"/>
                </a:lnTo>
                <a:close/>
              </a:path>
              <a:path w="8114030" h="615950">
                <a:moveTo>
                  <a:pt x="7495032" y="0"/>
                </a:moveTo>
                <a:lnTo>
                  <a:pt x="7458456" y="0"/>
                </a:lnTo>
                <a:lnTo>
                  <a:pt x="7458456" y="3048"/>
                </a:lnTo>
                <a:lnTo>
                  <a:pt x="7495032" y="3048"/>
                </a:lnTo>
                <a:lnTo>
                  <a:pt x="7495032" y="0"/>
                </a:lnTo>
                <a:close/>
              </a:path>
              <a:path w="8114030" h="615950">
                <a:moveTo>
                  <a:pt x="7446263" y="9144"/>
                </a:moveTo>
                <a:lnTo>
                  <a:pt x="7406640" y="9144"/>
                </a:lnTo>
                <a:lnTo>
                  <a:pt x="7406640" y="12192"/>
                </a:lnTo>
                <a:lnTo>
                  <a:pt x="7446263" y="12192"/>
                </a:lnTo>
                <a:lnTo>
                  <a:pt x="7446263" y="9144"/>
                </a:lnTo>
                <a:close/>
              </a:path>
              <a:path w="8114030" h="615950">
                <a:moveTo>
                  <a:pt x="7446263" y="0"/>
                </a:moveTo>
                <a:lnTo>
                  <a:pt x="7406640" y="0"/>
                </a:lnTo>
                <a:lnTo>
                  <a:pt x="7406640" y="3048"/>
                </a:lnTo>
                <a:lnTo>
                  <a:pt x="7446263" y="3048"/>
                </a:lnTo>
                <a:lnTo>
                  <a:pt x="7446263" y="0"/>
                </a:lnTo>
                <a:close/>
              </a:path>
              <a:path w="8114030" h="615950">
                <a:moveTo>
                  <a:pt x="7394448" y="9144"/>
                </a:moveTo>
                <a:lnTo>
                  <a:pt x="7357871" y="9144"/>
                </a:lnTo>
                <a:lnTo>
                  <a:pt x="7357871" y="12192"/>
                </a:lnTo>
                <a:lnTo>
                  <a:pt x="7394448" y="12192"/>
                </a:lnTo>
                <a:lnTo>
                  <a:pt x="7394448" y="9144"/>
                </a:lnTo>
                <a:close/>
              </a:path>
              <a:path w="8114030" h="615950">
                <a:moveTo>
                  <a:pt x="7394448" y="0"/>
                </a:moveTo>
                <a:lnTo>
                  <a:pt x="7357871" y="0"/>
                </a:lnTo>
                <a:lnTo>
                  <a:pt x="7357871" y="3048"/>
                </a:lnTo>
                <a:lnTo>
                  <a:pt x="7394448" y="3048"/>
                </a:lnTo>
                <a:lnTo>
                  <a:pt x="7394448" y="0"/>
                </a:lnTo>
                <a:close/>
              </a:path>
              <a:path w="8114030" h="615950">
                <a:moveTo>
                  <a:pt x="7342632" y="9144"/>
                </a:moveTo>
                <a:lnTo>
                  <a:pt x="7306056" y="9144"/>
                </a:lnTo>
                <a:lnTo>
                  <a:pt x="7306056" y="12192"/>
                </a:lnTo>
                <a:lnTo>
                  <a:pt x="7342632" y="12192"/>
                </a:lnTo>
                <a:lnTo>
                  <a:pt x="7342632" y="9144"/>
                </a:lnTo>
                <a:close/>
              </a:path>
              <a:path w="8114030" h="615950">
                <a:moveTo>
                  <a:pt x="7342632" y="0"/>
                </a:moveTo>
                <a:lnTo>
                  <a:pt x="7306056" y="0"/>
                </a:lnTo>
                <a:lnTo>
                  <a:pt x="7306056" y="3048"/>
                </a:lnTo>
                <a:lnTo>
                  <a:pt x="7342632" y="3048"/>
                </a:lnTo>
                <a:lnTo>
                  <a:pt x="7342632" y="0"/>
                </a:lnTo>
                <a:close/>
              </a:path>
              <a:path w="8114030" h="615950">
                <a:moveTo>
                  <a:pt x="7293863" y="9144"/>
                </a:moveTo>
                <a:lnTo>
                  <a:pt x="7254240" y="9144"/>
                </a:lnTo>
                <a:lnTo>
                  <a:pt x="7254240" y="12192"/>
                </a:lnTo>
                <a:lnTo>
                  <a:pt x="7293863" y="12192"/>
                </a:lnTo>
                <a:lnTo>
                  <a:pt x="7293863" y="9144"/>
                </a:lnTo>
                <a:close/>
              </a:path>
              <a:path w="8114030" h="615950">
                <a:moveTo>
                  <a:pt x="7293863" y="0"/>
                </a:moveTo>
                <a:lnTo>
                  <a:pt x="7254240" y="0"/>
                </a:lnTo>
                <a:lnTo>
                  <a:pt x="7254240" y="3048"/>
                </a:lnTo>
                <a:lnTo>
                  <a:pt x="7293863" y="3048"/>
                </a:lnTo>
                <a:lnTo>
                  <a:pt x="7293863" y="0"/>
                </a:lnTo>
                <a:close/>
              </a:path>
              <a:path w="8114030" h="615950">
                <a:moveTo>
                  <a:pt x="7242048" y="9144"/>
                </a:moveTo>
                <a:lnTo>
                  <a:pt x="7205471" y="9144"/>
                </a:lnTo>
                <a:lnTo>
                  <a:pt x="7205471" y="12192"/>
                </a:lnTo>
                <a:lnTo>
                  <a:pt x="7242048" y="12192"/>
                </a:lnTo>
                <a:lnTo>
                  <a:pt x="7242048" y="9144"/>
                </a:lnTo>
                <a:close/>
              </a:path>
              <a:path w="8114030" h="615950">
                <a:moveTo>
                  <a:pt x="7242048" y="0"/>
                </a:moveTo>
                <a:lnTo>
                  <a:pt x="7205471" y="0"/>
                </a:lnTo>
                <a:lnTo>
                  <a:pt x="7205471" y="3048"/>
                </a:lnTo>
                <a:lnTo>
                  <a:pt x="7242048" y="3048"/>
                </a:lnTo>
                <a:lnTo>
                  <a:pt x="7242048" y="0"/>
                </a:lnTo>
                <a:close/>
              </a:path>
              <a:path w="8114030" h="615950">
                <a:moveTo>
                  <a:pt x="7190232" y="9144"/>
                </a:moveTo>
                <a:lnTo>
                  <a:pt x="7153656" y="9144"/>
                </a:lnTo>
                <a:lnTo>
                  <a:pt x="7153656" y="12192"/>
                </a:lnTo>
                <a:lnTo>
                  <a:pt x="7190232" y="12192"/>
                </a:lnTo>
                <a:lnTo>
                  <a:pt x="7190232" y="9144"/>
                </a:lnTo>
                <a:close/>
              </a:path>
              <a:path w="8114030" h="615950">
                <a:moveTo>
                  <a:pt x="7190232" y="0"/>
                </a:moveTo>
                <a:lnTo>
                  <a:pt x="7153656" y="0"/>
                </a:lnTo>
                <a:lnTo>
                  <a:pt x="7153656" y="3048"/>
                </a:lnTo>
                <a:lnTo>
                  <a:pt x="7190232" y="3048"/>
                </a:lnTo>
                <a:lnTo>
                  <a:pt x="7190232" y="0"/>
                </a:lnTo>
                <a:close/>
              </a:path>
              <a:path w="8114030" h="615950">
                <a:moveTo>
                  <a:pt x="7141463" y="9144"/>
                </a:moveTo>
                <a:lnTo>
                  <a:pt x="7101840" y="9144"/>
                </a:lnTo>
                <a:lnTo>
                  <a:pt x="7101840" y="12192"/>
                </a:lnTo>
                <a:lnTo>
                  <a:pt x="7141463" y="12192"/>
                </a:lnTo>
                <a:lnTo>
                  <a:pt x="7141463" y="9144"/>
                </a:lnTo>
                <a:close/>
              </a:path>
              <a:path w="8114030" h="615950">
                <a:moveTo>
                  <a:pt x="7141463" y="0"/>
                </a:moveTo>
                <a:lnTo>
                  <a:pt x="7101840" y="0"/>
                </a:lnTo>
                <a:lnTo>
                  <a:pt x="7101840" y="3048"/>
                </a:lnTo>
                <a:lnTo>
                  <a:pt x="7141463" y="3048"/>
                </a:lnTo>
                <a:lnTo>
                  <a:pt x="7141463" y="0"/>
                </a:lnTo>
                <a:close/>
              </a:path>
              <a:path w="8114030" h="615950">
                <a:moveTo>
                  <a:pt x="7089648" y="9144"/>
                </a:moveTo>
                <a:lnTo>
                  <a:pt x="7053071" y="9144"/>
                </a:lnTo>
                <a:lnTo>
                  <a:pt x="7053071" y="12192"/>
                </a:lnTo>
                <a:lnTo>
                  <a:pt x="7089648" y="12192"/>
                </a:lnTo>
                <a:lnTo>
                  <a:pt x="7089648" y="9144"/>
                </a:lnTo>
                <a:close/>
              </a:path>
              <a:path w="8114030" h="615950">
                <a:moveTo>
                  <a:pt x="7089648" y="0"/>
                </a:moveTo>
                <a:lnTo>
                  <a:pt x="7053071" y="0"/>
                </a:lnTo>
                <a:lnTo>
                  <a:pt x="7053071" y="3048"/>
                </a:lnTo>
                <a:lnTo>
                  <a:pt x="7089648" y="3048"/>
                </a:lnTo>
                <a:lnTo>
                  <a:pt x="7089648" y="0"/>
                </a:lnTo>
                <a:close/>
              </a:path>
              <a:path w="8114030" h="615950">
                <a:moveTo>
                  <a:pt x="7037832" y="9144"/>
                </a:moveTo>
                <a:lnTo>
                  <a:pt x="7001256" y="9144"/>
                </a:lnTo>
                <a:lnTo>
                  <a:pt x="7001256" y="12192"/>
                </a:lnTo>
                <a:lnTo>
                  <a:pt x="7037832" y="12192"/>
                </a:lnTo>
                <a:lnTo>
                  <a:pt x="7037832" y="9144"/>
                </a:lnTo>
                <a:close/>
              </a:path>
              <a:path w="8114030" h="615950">
                <a:moveTo>
                  <a:pt x="7037832" y="0"/>
                </a:moveTo>
                <a:lnTo>
                  <a:pt x="7001256" y="0"/>
                </a:lnTo>
                <a:lnTo>
                  <a:pt x="7001256" y="3048"/>
                </a:lnTo>
                <a:lnTo>
                  <a:pt x="7037832" y="3048"/>
                </a:lnTo>
                <a:lnTo>
                  <a:pt x="7037832" y="0"/>
                </a:lnTo>
                <a:close/>
              </a:path>
              <a:path w="8114030" h="615950">
                <a:moveTo>
                  <a:pt x="6989063" y="9144"/>
                </a:moveTo>
                <a:lnTo>
                  <a:pt x="6949440" y="9144"/>
                </a:lnTo>
                <a:lnTo>
                  <a:pt x="6949440" y="12192"/>
                </a:lnTo>
                <a:lnTo>
                  <a:pt x="6989063" y="12192"/>
                </a:lnTo>
                <a:lnTo>
                  <a:pt x="6989063" y="9144"/>
                </a:lnTo>
                <a:close/>
              </a:path>
              <a:path w="8114030" h="615950">
                <a:moveTo>
                  <a:pt x="6989063" y="0"/>
                </a:moveTo>
                <a:lnTo>
                  <a:pt x="6949440" y="0"/>
                </a:lnTo>
                <a:lnTo>
                  <a:pt x="6949440" y="3048"/>
                </a:lnTo>
                <a:lnTo>
                  <a:pt x="6989063" y="3048"/>
                </a:lnTo>
                <a:lnTo>
                  <a:pt x="6989063" y="0"/>
                </a:lnTo>
                <a:close/>
              </a:path>
              <a:path w="8114030" h="615950">
                <a:moveTo>
                  <a:pt x="6937248" y="9144"/>
                </a:moveTo>
                <a:lnTo>
                  <a:pt x="6900671" y="9144"/>
                </a:lnTo>
                <a:lnTo>
                  <a:pt x="6900671" y="12192"/>
                </a:lnTo>
                <a:lnTo>
                  <a:pt x="6937248" y="12192"/>
                </a:lnTo>
                <a:lnTo>
                  <a:pt x="6937248" y="9144"/>
                </a:lnTo>
                <a:close/>
              </a:path>
              <a:path w="8114030" h="615950">
                <a:moveTo>
                  <a:pt x="6937248" y="0"/>
                </a:moveTo>
                <a:lnTo>
                  <a:pt x="6900671" y="0"/>
                </a:lnTo>
                <a:lnTo>
                  <a:pt x="6900671" y="3048"/>
                </a:lnTo>
                <a:lnTo>
                  <a:pt x="6937248" y="3048"/>
                </a:lnTo>
                <a:lnTo>
                  <a:pt x="6937248" y="0"/>
                </a:lnTo>
                <a:close/>
              </a:path>
              <a:path w="8114030" h="615950">
                <a:moveTo>
                  <a:pt x="6885432" y="9144"/>
                </a:moveTo>
                <a:lnTo>
                  <a:pt x="6848856" y="9144"/>
                </a:lnTo>
                <a:lnTo>
                  <a:pt x="6848856" y="12192"/>
                </a:lnTo>
                <a:lnTo>
                  <a:pt x="6885432" y="12192"/>
                </a:lnTo>
                <a:lnTo>
                  <a:pt x="6885432" y="9144"/>
                </a:lnTo>
                <a:close/>
              </a:path>
              <a:path w="8114030" h="615950">
                <a:moveTo>
                  <a:pt x="6885432" y="0"/>
                </a:moveTo>
                <a:lnTo>
                  <a:pt x="6848856" y="0"/>
                </a:lnTo>
                <a:lnTo>
                  <a:pt x="6848856" y="3048"/>
                </a:lnTo>
                <a:lnTo>
                  <a:pt x="6885432" y="3048"/>
                </a:lnTo>
                <a:lnTo>
                  <a:pt x="6885432" y="0"/>
                </a:lnTo>
                <a:close/>
              </a:path>
              <a:path w="8114030" h="615950">
                <a:moveTo>
                  <a:pt x="6836663" y="9144"/>
                </a:moveTo>
                <a:lnTo>
                  <a:pt x="6797040" y="9144"/>
                </a:lnTo>
                <a:lnTo>
                  <a:pt x="6797040" y="12192"/>
                </a:lnTo>
                <a:lnTo>
                  <a:pt x="6836663" y="12192"/>
                </a:lnTo>
                <a:lnTo>
                  <a:pt x="6836663" y="9144"/>
                </a:lnTo>
                <a:close/>
              </a:path>
              <a:path w="8114030" h="615950">
                <a:moveTo>
                  <a:pt x="6836663" y="0"/>
                </a:moveTo>
                <a:lnTo>
                  <a:pt x="6797040" y="0"/>
                </a:lnTo>
                <a:lnTo>
                  <a:pt x="6797040" y="3048"/>
                </a:lnTo>
                <a:lnTo>
                  <a:pt x="6836663" y="3048"/>
                </a:lnTo>
                <a:lnTo>
                  <a:pt x="6836663" y="0"/>
                </a:lnTo>
                <a:close/>
              </a:path>
              <a:path w="8114030" h="615950">
                <a:moveTo>
                  <a:pt x="6784848" y="9144"/>
                </a:moveTo>
                <a:lnTo>
                  <a:pt x="6748271" y="9144"/>
                </a:lnTo>
                <a:lnTo>
                  <a:pt x="6748271" y="12192"/>
                </a:lnTo>
                <a:lnTo>
                  <a:pt x="6784848" y="12192"/>
                </a:lnTo>
                <a:lnTo>
                  <a:pt x="6784848" y="9144"/>
                </a:lnTo>
                <a:close/>
              </a:path>
              <a:path w="8114030" h="615950">
                <a:moveTo>
                  <a:pt x="6784848" y="0"/>
                </a:moveTo>
                <a:lnTo>
                  <a:pt x="6748271" y="0"/>
                </a:lnTo>
                <a:lnTo>
                  <a:pt x="6748271" y="3048"/>
                </a:lnTo>
                <a:lnTo>
                  <a:pt x="6784848" y="3048"/>
                </a:lnTo>
                <a:lnTo>
                  <a:pt x="6784848" y="0"/>
                </a:lnTo>
                <a:close/>
              </a:path>
              <a:path w="8114030" h="615950">
                <a:moveTo>
                  <a:pt x="6733032" y="9144"/>
                </a:moveTo>
                <a:lnTo>
                  <a:pt x="6696456" y="9144"/>
                </a:lnTo>
                <a:lnTo>
                  <a:pt x="6696456" y="12192"/>
                </a:lnTo>
                <a:lnTo>
                  <a:pt x="6733032" y="12192"/>
                </a:lnTo>
                <a:lnTo>
                  <a:pt x="6733032" y="9144"/>
                </a:lnTo>
                <a:close/>
              </a:path>
              <a:path w="8114030" h="615950">
                <a:moveTo>
                  <a:pt x="6733032" y="0"/>
                </a:moveTo>
                <a:lnTo>
                  <a:pt x="6696456" y="0"/>
                </a:lnTo>
                <a:lnTo>
                  <a:pt x="6696456" y="3048"/>
                </a:lnTo>
                <a:lnTo>
                  <a:pt x="6733032" y="3048"/>
                </a:lnTo>
                <a:lnTo>
                  <a:pt x="6733032" y="0"/>
                </a:lnTo>
                <a:close/>
              </a:path>
              <a:path w="8114030" h="615950">
                <a:moveTo>
                  <a:pt x="6684263" y="9144"/>
                </a:moveTo>
                <a:lnTo>
                  <a:pt x="6644640" y="9144"/>
                </a:lnTo>
                <a:lnTo>
                  <a:pt x="6644640" y="12192"/>
                </a:lnTo>
                <a:lnTo>
                  <a:pt x="6684263" y="12192"/>
                </a:lnTo>
                <a:lnTo>
                  <a:pt x="6684263" y="9144"/>
                </a:lnTo>
                <a:close/>
              </a:path>
              <a:path w="8114030" h="615950">
                <a:moveTo>
                  <a:pt x="6684263" y="0"/>
                </a:moveTo>
                <a:lnTo>
                  <a:pt x="6644640" y="0"/>
                </a:lnTo>
                <a:lnTo>
                  <a:pt x="6644640" y="3048"/>
                </a:lnTo>
                <a:lnTo>
                  <a:pt x="6684263" y="3048"/>
                </a:lnTo>
                <a:lnTo>
                  <a:pt x="6684263" y="0"/>
                </a:lnTo>
                <a:close/>
              </a:path>
              <a:path w="8114030" h="615950">
                <a:moveTo>
                  <a:pt x="6632448" y="9144"/>
                </a:moveTo>
                <a:lnTo>
                  <a:pt x="6595871" y="9144"/>
                </a:lnTo>
                <a:lnTo>
                  <a:pt x="6595871" y="12192"/>
                </a:lnTo>
                <a:lnTo>
                  <a:pt x="6632448" y="12192"/>
                </a:lnTo>
                <a:lnTo>
                  <a:pt x="6632448" y="9144"/>
                </a:lnTo>
                <a:close/>
              </a:path>
              <a:path w="8114030" h="615950">
                <a:moveTo>
                  <a:pt x="6632448" y="0"/>
                </a:moveTo>
                <a:lnTo>
                  <a:pt x="6595871" y="0"/>
                </a:lnTo>
                <a:lnTo>
                  <a:pt x="6595871" y="3048"/>
                </a:lnTo>
                <a:lnTo>
                  <a:pt x="6632448" y="3048"/>
                </a:lnTo>
                <a:lnTo>
                  <a:pt x="6632448" y="0"/>
                </a:lnTo>
                <a:close/>
              </a:path>
              <a:path w="8114030" h="615950">
                <a:moveTo>
                  <a:pt x="6580632" y="9144"/>
                </a:moveTo>
                <a:lnTo>
                  <a:pt x="6544056" y="9144"/>
                </a:lnTo>
                <a:lnTo>
                  <a:pt x="6544056" y="12192"/>
                </a:lnTo>
                <a:lnTo>
                  <a:pt x="6580632" y="12192"/>
                </a:lnTo>
                <a:lnTo>
                  <a:pt x="6580632" y="9144"/>
                </a:lnTo>
                <a:close/>
              </a:path>
              <a:path w="8114030" h="615950">
                <a:moveTo>
                  <a:pt x="6580632" y="0"/>
                </a:moveTo>
                <a:lnTo>
                  <a:pt x="6544056" y="0"/>
                </a:lnTo>
                <a:lnTo>
                  <a:pt x="6544056" y="3048"/>
                </a:lnTo>
                <a:lnTo>
                  <a:pt x="6580632" y="3048"/>
                </a:lnTo>
                <a:lnTo>
                  <a:pt x="6580632" y="0"/>
                </a:lnTo>
                <a:close/>
              </a:path>
              <a:path w="8114030" h="615950">
                <a:moveTo>
                  <a:pt x="6531863" y="9144"/>
                </a:moveTo>
                <a:lnTo>
                  <a:pt x="6492240" y="9144"/>
                </a:lnTo>
                <a:lnTo>
                  <a:pt x="6492240" y="12192"/>
                </a:lnTo>
                <a:lnTo>
                  <a:pt x="6531863" y="12192"/>
                </a:lnTo>
                <a:lnTo>
                  <a:pt x="6531863" y="9144"/>
                </a:lnTo>
                <a:close/>
              </a:path>
              <a:path w="8114030" h="615950">
                <a:moveTo>
                  <a:pt x="6531863" y="0"/>
                </a:moveTo>
                <a:lnTo>
                  <a:pt x="6492240" y="0"/>
                </a:lnTo>
                <a:lnTo>
                  <a:pt x="6492240" y="3048"/>
                </a:lnTo>
                <a:lnTo>
                  <a:pt x="6531863" y="3048"/>
                </a:lnTo>
                <a:lnTo>
                  <a:pt x="6531863" y="0"/>
                </a:lnTo>
                <a:close/>
              </a:path>
              <a:path w="8114030" h="615950">
                <a:moveTo>
                  <a:pt x="6480047" y="9144"/>
                </a:moveTo>
                <a:lnTo>
                  <a:pt x="6443471" y="9144"/>
                </a:lnTo>
                <a:lnTo>
                  <a:pt x="6443471" y="12192"/>
                </a:lnTo>
                <a:lnTo>
                  <a:pt x="6480047" y="12192"/>
                </a:lnTo>
                <a:lnTo>
                  <a:pt x="6480047" y="9144"/>
                </a:lnTo>
                <a:close/>
              </a:path>
              <a:path w="8114030" h="615950">
                <a:moveTo>
                  <a:pt x="6480047" y="0"/>
                </a:moveTo>
                <a:lnTo>
                  <a:pt x="6443471" y="0"/>
                </a:lnTo>
                <a:lnTo>
                  <a:pt x="6443471" y="3048"/>
                </a:lnTo>
                <a:lnTo>
                  <a:pt x="6480047" y="3048"/>
                </a:lnTo>
                <a:lnTo>
                  <a:pt x="6480047" y="0"/>
                </a:lnTo>
                <a:close/>
              </a:path>
              <a:path w="8114030" h="615950">
                <a:moveTo>
                  <a:pt x="6428232" y="9144"/>
                </a:moveTo>
                <a:lnTo>
                  <a:pt x="6391656" y="9144"/>
                </a:lnTo>
                <a:lnTo>
                  <a:pt x="6391656" y="12192"/>
                </a:lnTo>
                <a:lnTo>
                  <a:pt x="6428232" y="12192"/>
                </a:lnTo>
                <a:lnTo>
                  <a:pt x="6428232" y="9144"/>
                </a:lnTo>
                <a:close/>
              </a:path>
              <a:path w="8114030" h="615950">
                <a:moveTo>
                  <a:pt x="6428232" y="0"/>
                </a:moveTo>
                <a:lnTo>
                  <a:pt x="6391656" y="0"/>
                </a:lnTo>
                <a:lnTo>
                  <a:pt x="6391656" y="3048"/>
                </a:lnTo>
                <a:lnTo>
                  <a:pt x="6428232" y="3048"/>
                </a:lnTo>
                <a:lnTo>
                  <a:pt x="6428232" y="0"/>
                </a:lnTo>
                <a:close/>
              </a:path>
              <a:path w="8114030" h="615950">
                <a:moveTo>
                  <a:pt x="6379464" y="9144"/>
                </a:moveTo>
                <a:lnTo>
                  <a:pt x="6339840" y="9144"/>
                </a:lnTo>
                <a:lnTo>
                  <a:pt x="6339840" y="12192"/>
                </a:lnTo>
                <a:lnTo>
                  <a:pt x="6379464" y="12192"/>
                </a:lnTo>
                <a:lnTo>
                  <a:pt x="6379464" y="9144"/>
                </a:lnTo>
                <a:close/>
              </a:path>
              <a:path w="8114030" h="615950">
                <a:moveTo>
                  <a:pt x="6379464" y="0"/>
                </a:moveTo>
                <a:lnTo>
                  <a:pt x="6339840" y="0"/>
                </a:lnTo>
                <a:lnTo>
                  <a:pt x="6339840" y="3048"/>
                </a:lnTo>
                <a:lnTo>
                  <a:pt x="6379464" y="3048"/>
                </a:lnTo>
                <a:lnTo>
                  <a:pt x="6379464" y="0"/>
                </a:lnTo>
                <a:close/>
              </a:path>
              <a:path w="8114030" h="615950">
                <a:moveTo>
                  <a:pt x="6327647" y="9144"/>
                </a:moveTo>
                <a:lnTo>
                  <a:pt x="6291071" y="9144"/>
                </a:lnTo>
                <a:lnTo>
                  <a:pt x="6291071" y="12192"/>
                </a:lnTo>
                <a:lnTo>
                  <a:pt x="6327647" y="12192"/>
                </a:lnTo>
                <a:lnTo>
                  <a:pt x="6327647" y="9144"/>
                </a:lnTo>
                <a:close/>
              </a:path>
              <a:path w="8114030" h="615950">
                <a:moveTo>
                  <a:pt x="6327647" y="0"/>
                </a:moveTo>
                <a:lnTo>
                  <a:pt x="6291071" y="0"/>
                </a:lnTo>
                <a:lnTo>
                  <a:pt x="6291071" y="3048"/>
                </a:lnTo>
                <a:lnTo>
                  <a:pt x="6327647" y="3048"/>
                </a:lnTo>
                <a:lnTo>
                  <a:pt x="6327647" y="0"/>
                </a:lnTo>
                <a:close/>
              </a:path>
              <a:path w="8114030" h="615950">
                <a:moveTo>
                  <a:pt x="6275832" y="9144"/>
                </a:moveTo>
                <a:lnTo>
                  <a:pt x="6239256" y="9144"/>
                </a:lnTo>
                <a:lnTo>
                  <a:pt x="6239256" y="12192"/>
                </a:lnTo>
                <a:lnTo>
                  <a:pt x="6275832" y="12192"/>
                </a:lnTo>
                <a:lnTo>
                  <a:pt x="6275832" y="9144"/>
                </a:lnTo>
                <a:close/>
              </a:path>
              <a:path w="8114030" h="615950">
                <a:moveTo>
                  <a:pt x="6275832" y="0"/>
                </a:moveTo>
                <a:lnTo>
                  <a:pt x="6239256" y="0"/>
                </a:lnTo>
                <a:lnTo>
                  <a:pt x="6239256" y="3048"/>
                </a:lnTo>
                <a:lnTo>
                  <a:pt x="6275832" y="3048"/>
                </a:lnTo>
                <a:lnTo>
                  <a:pt x="6275832" y="0"/>
                </a:lnTo>
                <a:close/>
              </a:path>
              <a:path w="8114030" h="615950">
                <a:moveTo>
                  <a:pt x="6227064" y="9144"/>
                </a:moveTo>
                <a:lnTo>
                  <a:pt x="6187440" y="9144"/>
                </a:lnTo>
                <a:lnTo>
                  <a:pt x="6187440" y="12192"/>
                </a:lnTo>
                <a:lnTo>
                  <a:pt x="6227064" y="12192"/>
                </a:lnTo>
                <a:lnTo>
                  <a:pt x="6227064" y="9144"/>
                </a:lnTo>
                <a:close/>
              </a:path>
              <a:path w="8114030" h="615950">
                <a:moveTo>
                  <a:pt x="6227064" y="0"/>
                </a:moveTo>
                <a:lnTo>
                  <a:pt x="6187440" y="0"/>
                </a:lnTo>
                <a:lnTo>
                  <a:pt x="6187440" y="3048"/>
                </a:lnTo>
                <a:lnTo>
                  <a:pt x="6227064" y="3048"/>
                </a:lnTo>
                <a:lnTo>
                  <a:pt x="6227064" y="0"/>
                </a:lnTo>
                <a:close/>
              </a:path>
              <a:path w="8114030" h="615950">
                <a:moveTo>
                  <a:pt x="6175247" y="9144"/>
                </a:moveTo>
                <a:lnTo>
                  <a:pt x="6138671" y="9144"/>
                </a:lnTo>
                <a:lnTo>
                  <a:pt x="6138671" y="12192"/>
                </a:lnTo>
                <a:lnTo>
                  <a:pt x="6175247" y="12192"/>
                </a:lnTo>
                <a:lnTo>
                  <a:pt x="6175247" y="9144"/>
                </a:lnTo>
                <a:close/>
              </a:path>
              <a:path w="8114030" h="615950">
                <a:moveTo>
                  <a:pt x="6175247" y="0"/>
                </a:moveTo>
                <a:lnTo>
                  <a:pt x="6138671" y="0"/>
                </a:lnTo>
                <a:lnTo>
                  <a:pt x="6138671" y="3048"/>
                </a:lnTo>
                <a:lnTo>
                  <a:pt x="6175247" y="3048"/>
                </a:lnTo>
                <a:lnTo>
                  <a:pt x="6175247" y="0"/>
                </a:lnTo>
                <a:close/>
              </a:path>
              <a:path w="8114030" h="615950">
                <a:moveTo>
                  <a:pt x="6123432" y="9144"/>
                </a:moveTo>
                <a:lnTo>
                  <a:pt x="6086856" y="9144"/>
                </a:lnTo>
                <a:lnTo>
                  <a:pt x="6086856" y="12192"/>
                </a:lnTo>
                <a:lnTo>
                  <a:pt x="6123432" y="12192"/>
                </a:lnTo>
                <a:lnTo>
                  <a:pt x="6123432" y="9144"/>
                </a:lnTo>
                <a:close/>
              </a:path>
              <a:path w="8114030" h="615950">
                <a:moveTo>
                  <a:pt x="6123432" y="0"/>
                </a:moveTo>
                <a:lnTo>
                  <a:pt x="6086856" y="0"/>
                </a:lnTo>
                <a:lnTo>
                  <a:pt x="6086856" y="3048"/>
                </a:lnTo>
                <a:lnTo>
                  <a:pt x="6123432" y="3048"/>
                </a:lnTo>
                <a:lnTo>
                  <a:pt x="6123432" y="0"/>
                </a:lnTo>
                <a:close/>
              </a:path>
              <a:path w="8114030" h="615950">
                <a:moveTo>
                  <a:pt x="6074664" y="9144"/>
                </a:moveTo>
                <a:lnTo>
                  <a:pt x="6035040" y="9144"/>
                </a:lnTo>
                <a:lnTo>
                  <a:pt x="6035040" y="12192"/>
                </a:lnTo>
                <a:lnTo>
                  <a:pt x="6074664" y="12192"/>
                </a:lnTo>
                <a:lnTo>
                  <a:pt x="6074664" y="9144"/>
                </a:lnTo>
                <a:close/>
              </a:path>
              <a:path w="8114030" h="615950">
                <a:moveTo>
                  <a:pt x="6074664" y="0"/>
                </a:moveTo>
                <a:lnTo>
                  <a:pt x="6035040" y="0"/>
                </a:lnTo>
                <a:lnTo>
                  <a:pt x="6035040" y="3048"/>
                </a:lnTo>
                <a:lnTo>
                  <a:pt x="6074664" y="3048"/>
                </a:lnTo>
                <a:lnTo>
                  <a:pt x="6074664" y="0"/>
                </a:lnTo>
                <a:close/>
              </a:path>
              <a:path w="8114030" h="615950">
                <a:moveTo>
                  <a:pt x="6022847" y="9144"/>
                </a:moveTo>
                <a:lnTo>
                  <a:pt x="5986271" y="9144"/>
                </a:lnTo>
                <a:lnTo>
                  <a:pt x="5986271" y="12192"/>
                </a:lnTo>
                <a:lnTo>
                  <a:pt x="6022847" y="12192"/>
                </a:lnTo>
                <a:lnTo>
                  <a:pt x="6022847" y="9144"/>
                </a:lnTo>
                <a:close/>
              </a:path>
              <a:path w="8114030" h="615950">
                <a:moveTo>
                  <a:pt x="6022847" y="0"/>
                </a:moveTo>
                <a:lnTo>
                  <a:pt x="5986271" y="0"/>
                </a:lnTo>
                <a:lnTo>
                  <a:pt x="5986271" y="3048"/>
                </a:lnTo>
                <a:lnTo>
                  <a:pt x="6022847" y="3048"/>
                </a:lnTo>
                <a:lnTo>
                  <a:pt x="6022847" y="0"/>
                </a:lnTo>
                <a:close/>
              </a:path>
              <a:path w="8114030" h="615950">
                <a:moveTo>
                  <a:pt x="5971032" y="9144"/>
                </a:moveTo>
                <a:lnTo>
                  <a:pt x="5934456" y="9144"/>
                </a:lnTo>
                <a:lnTo>
                  <a:pt x="5934456" y="12192"/>
                </a:lnTo>
                <a:lnTo>
                  <a:pt x="5971032" y="12192"/>
                </a:lnTo>
                <a:lnTo>
                  <a:pt x="5971032" y="9144"/>
                </a:lnTo>
                <a:close/>
              </a:path>
              <a:path w="8114030" h="615950">
                <a:moveTo>
                  <a:pt x="5971032" y="0"/>
                </a:moveTo>
                <a:lnTo>
                  <a:pt x="5934456" y="0"/>
                </a:lnTo>
                <a:lnTo>
                  <a:pt x="5934456" y="3048"/>
                </a:lnTo>
                <a:lnTo>
                  <a:pt x="5971032" y="3048"/>
                </a:lnTo>
                <a:lnTo>
                  <a:pt x="5971032" y="0"/>
                </a:lnTo>
                <a:close/>
              </a:path>
              <a:path w="8114030" h="615950">
                <a:moveTo>
                  <a:pt x="5922264" y="9144"/>
                </a:moveTo>
                <a:lnTo>
                  <a:pt x="5882640" y="9144"/>
                </a:lnTo>
                <a:lnTo>
                  <a:pt x="5882640" y="12192"/>
                </a:lnTo>
                <a:lnTo>
                  <a:pt x="5922264" y="12192"/>
                </a:lnTo>
                <a:lnTo>
                  <a:pt x="5922264" y="9144"/>
                </a:lnTo>
                <a:close/>
              </a:path>
              <a:path w="8114030" h="615950">
                <a:moveTo>
                  <a:pt x="5922264" y="0"/>
                </a:moveTo>
                <a:lnTo>
                  <a:pt x="5882640" y="0"/>
                </a:lnTo>
                <a:lnTo>
                  <a:pt x="5882640" y="3048"/>
                </a:lnTo>
                <a:lnTo>
                  <a:pt x="5922264" y="3048"/>
                </a:lnTo>
                <a:lnTo>
                  <a:pt x="5922264" y="0"/>
                </a:lnTo>
                <a:close/>
              </a:path>
              <a:path w="8114030" h="615950">
                <a:moveTo>
                  <a:pt x="5870447" y="9144"/>
                </a:moveTo>
                <a:lnTo>
                  <a:pt x="5833871" y="9144"/>
                </a:lnTo>
                <a:lnTo>
                  <a:pt x="5833871" y="12192"/>
                </a:lnTo>
                <a:lnTo>
                  <a:pt x="5870447" y="12192"/>
                </a:lnTo>
                <a:lnTo>
                  <a:pt x="5870447" y="9144"/>
                </a:lnTo>
                <a:close/>
              </a:path>
              <a:path w="8114030" h="615950">
                <a:moveTo>
                  <a:pt x="5870447" y="0"/>
                </a:moveTo>
                <a:lnTo>
                  <a:pt x="5833871" y="0"/>
                </a:lnTo>
                <a:lnTo>
                  <a:pt x="5833871" y="3048"/>
                </a:lnTo>
                <a:lnTo>
                  <a:pt x="5870447" y="3048"/>
                </a:lnTo>
                <a:lnTo>
                  <a:pt x="5870447" y="0"/>
                </a:lnTo>
                <a:close/>
              </a:path>
              <a:path w="8114030" h="615950">
                <a:moveTo>
                  <a:pt x="5818632" y="9144"/>
                </a:moveTo>
                <a:lnTo>
                  <a:pt x="5782056" y="9144"/>
                </a:lnTo>
                <a:lnTo>
                  <a:pt x="5782056" y="12192"/>
                </a:lnTo>
                <a:lnTo>
                  <a:pt x="5818632" y="12192"/>
                </a:lnTo>
                <a:lnTo>
                  <a:pt x="5818632" y="9144"/>
                </a:lnTo>
                <a:close/>
              </a:path>
              <a:path w="8114030" h="615950">
                <a:moveTo>
                  <a:pt x="5818632" y="0"/>
                </a:moveTo>
                <a:lnTo>
                  <a:pt x="5782056" y="0"/>
                </a:lnTo>
                <a:lnTo>
                  <a:pt x="5782056" y="3048"/>
                </a:lnTo>
                <a:lnTo>
                  <a:pt x="5818632" y="3048"/>
                </a:lnTo>
                <a:lnTo>
                  <a:pt x="5818632" y="0"/>
                </a:lnTo>
                <a:close/>
              </a:path>
              <a:path w="8114030" h="615950">
                <a:moveTo>
                  <a:pt x="5769864" y="9144"/>
                </a:moveTo>
                <a:lnTo>
                  <a:pt x="5730240" y="9144"/>
                </a:lnTo>
                <a:lnTo>
                  <a:pt x="5730240" y="12192"/>
                </a:lnTo>
                <a:lnTo>
                  <a:pt x="5769864" y="12192"/>
                </a:lnTo>
                <a:lnTo>
                  <a:pt x="5769864" y="9144"/>
                </a:lnTo>
                <a:close/>
              </a:path>
              <a:path w="8114030" h="615950">
                <a:moveTo>
                  <a:pt x="5769864" y="0"/>
                </a:moveTo>
                <a:lnTo>
                  <a:pt x="5730240" y="0"/>
                </a:lnTo>
                <a:lnTo>
                  <a:pt x="5730240" y="3048"/>
                </a:lnTo>
                <a:lnTo>
                  <a:pt x="5769864" y="3048"/>
                </a:lnTo>
                <a:lnTo>
                  <a:pt x="5769864" y="0"/>
                </a:lnTo>
                <a:close/>
              </a:path>
              <a:path w="8114030" h="615950">
                <a:moveTo>
                  <a:pt x="5718047" y="9144"/>
                </a:moveTo>
                <a:lnTo>
                  <a:pt x="5681471" y="9144"/>
                </a:lnTo>
                <a:lnTo>
                  <a:pt x="5681471" y="12192"/>
                </a:lnTo>
                <a:lnTo>
                  <a:pt x="5718047" y="12192"/>
                </a:lnTo>
                <a:lnTo>
                  <a:pt x="5718047" y="9144"/>
                </a:lnTo>
                <a:close/>
              </a:path>
              <a:path w="8114030" h="615950">
                <a:moveTo>
                  <a:pt x="5718047" y="0"/>
                </a:moveTo>
                <a:lnTo>
                  <a:pt x="5681471" y="0"/>
                </a:lnTo>
                <a:lnTo>
                  <a:pt x="5681471" y="3048"/>
                </a:lnTo>
                <a:lnTo>
                  <a:pt x="5718047" y="3048"/>
                </a:lnTo>
                <a:lnTo>
                  <a:pt x="5718047" y="0"/>
                </a:lnTo>
                <a:close/>
              </a:path>
              <a:path w="8114030" h="615950">
                <a:moveTo>
                  <a:pt x="5666232" y="9144"/>
                </a:moveTo>
                <a:lnTo>
                  <a:pt x="5629656" y="9144"/>
                </a:lnTo>
                <a:lnTo>
                  <a:pt x="5629656" y="12192"/>
                </a:lnTo>
                <a:lnTo>
                  <a:pt x="5666232" y="12192"/>
                </a:lnTo>
                <a:lnTo>
                  <a:pt x="5666232" y="9144"/>
                </a:lnTo>
                <a:close/>
              </a:path>
              <a:path w="8114030" h="615950">
                <a:moveTo>
                  <a:pt x="5666232" y="0"/>
                </a:moveTo>
                <a:lnTo>
                  <a:pt x="5629656" y="0"/>
                </a:lnTo>
                <a:lnTo>
                  <a:pt x="5629656" y="3048"/>
                </a:lnTo>
                <a:lnTo>
                  <a:pt x="5666232" y="3048"/>
                </a:lnTo>
                <a:lnTo>
                  <a:pt x="5666232" y="0"/>
                </a:lnTo>
                <a:close/>
              </a:path>
              <a:path w="8114030" h="615950">
                <a:moveTo>
                  <a:pt x="5617464" y="9144"/>
                </a:moveTo>
                <a:lnTo>
                  <a:pt x="5577840" y="9144"/>
                </a:lnTo>
                <a:lnTo>
                  <a:pt x="5577840" y="12192"/>
                </a:lnTo>
                <a:lnTo>
                  <a:pt x="5617464" y="12192"/>
                </a:lnTo>
                <a:lnTo>
                  <a:pt x="5617464" y="9144"/>
                </a:lnTo>
                <a:close/>
              </a:path>
              <a:path w="8114030" h="615950">
                <a:moveTo>
                  <a:pt x="5617464" y="0"/>
                </a:moveTo>
                <a:lnTo>
                  <a:pt x="5577840" y="0"/>
                </a:lnTo>
                <a:lnTo>
                  <a:pt x="5577840" y="3048"/>
                </a:lnTo>
                <a:lnTo>
                  <a:pt x="5617464" y="3048"/>
                </a:lnTo>
                <a:lnTo>
                  <a:pt x="5617464" y="0"/>
                </a:lnTo>
                <a:close/>
              </a:path>
              <a:path w="8114030" h="615950">
                <a:moveTo>
                  <a:pt x="5565647" y="9144"/>
                </a:moveTo>
                <a:lnTo>
                  <a:pt x="5529071" y="9144"/>
                </a:lnTo>
                <a:lnTo>
                  <a:pt x="5529071" y="12192"/>
                </a:lnTo>
                <a:lnTo>
                  <a:pt x="5565647" y="12192"/>
                </a:lnTo>
                <a:lnTo>
                  <a:pt x="5565647" y="9144"/>
                </a:lnTo>
                <a:close/>
              </a:path>
              <a:path w="8114030" h="615950">
                <a:moveTo>
                  <a:pt x="5565647" y="0"/>
                </a:moveTo>
                <a:lnTo>
                  <a:pt x="5529071" y="0"/>
                </a:lnTo>
                <a:lnTo>
                  <a:pt x="5529071" y="3048"/>
                </a:lnTo>
                <a:lnTo>
                  <a:pt x="5565647" y="3048"/>
                </a:lnTo>
                <a:lnTo>
                  <a:pt x="5565647" y="0"/>
                </a:lnTo>
                <a:close/>
              </a:path>
              <a:path w="8114030" h="615950">
                <a:moveTo>
                  <a:pt x="5513832" y="9144"/>
                </a:moveTo>
                <a:lnTo>
                  <a:pt x="5477256" y="9144"/>
                </a:lnTo>
                <a:lnTo>
                  <a:pt x="5477256" y="12192"/>
                </a:lnTo>
                <a:lnTo>
                  <a:pt x="5513832" y="12192"/>
                </a:lnTo>
                <a:lnTo>
                  <a:pt x="5513832" y="9144"/>
                </a:lnTo>
                <a:close/>
              </a:path>
              <a:path w="8114030" h="615950">
                <a:moveTo>
                  <a:pt x="5513832" y="0"/>
                </a:moveTo>
                <a:lnTo>
                  <a:pt x="5477256" y="0"/>
                </a:lnTo>
                <a:lnTo>
                  <a:pt x="5477256" y="3048"/>
                </a:lnTo>
                <a:lnTo>
                  <a:pt x="5513832" y="3048"/>
                </a:lnTo>
                <a:lnTo>
                  <a:pt x="5513832" y="0"/>
                </a:lnTo>
                <a:close/>
              </a:path>
              <a:path w="8114030" h="615950">
                <a:moveTo>
                  <a:pt x="5465064" y="9144"/>
                </a:moveTo>
                <a:lnTo>
                  <a:pt x="5425440" y="9144"/>
                </a:lnTo>
                <a:lnTo>
                  <a:pt x="5425440" y="12192"/>
                </a:lnTo>
                <a:lnTo>
                  <a:pt x="5465064" y="12192"/>
                </a:lnTo>
                <a:lnTo>
                  <a:pt x="5465064" y="9144"/>
                </a:lnTo>
                <a:close/>
              </a:path>
              <a:path w="8114030" h="615950">
                <a:moveTo>
                  <a:pt x="5465064" y="0"/>
                </a:moveTo>
                <a:lnTo>
                  <a:pt x="5425440" y="0"/>
                </a:lnTo>
                <a:lnTo>
                  <a:pt x="5425440" y="3048"/>
                </a:lnTo>
                <a:lnTo>
                  <a:pt x="5465064" y="3048"/>
                </a:lnTo>
                <a:lnTo>
                  <a:pt x="5465064" y="0"/>
                </a:lnTo>
                <a:close/>
              </a:path>
              <a:path w="8114030" h="615950">
                <a:moveTo>
                  <a:pt x="5413247" y="9144"/>
                </a:moveTo>
                <a:lnTo>
                  <a:pt x="5376671" y="9144"/>
                </a:lnTo>
                <a:lnTo>
                  <a:pt x="5376671" y="12192"/>
                </a:lnTo>
                <a:lnTo>
                  <a:pt x="5413247" y="12192"/>
                </a:lnTo>
                <a:lnTo>
                  <a:pt x="5413247" y="9144"/>
                </a:lnTo>
                <a:close/>
              </a:path>
              <a:path w="8114030" h="615950">
                <a:moveTo>
                  <a:pt x="5413247" y="0"/>
                </a:moveTo>
                <a:lnTo>
                  <a:pt x="5376671" y="0"/>
                </a:lnTo>
                <a:lnTo>
                  <a:pt x="5376671" y="3048"/>
                </a:lnTo>
                <a:lnTo>
                  <a:pt x="5413247" y="3048"/>
                </a:lnTo>
                <a:lnTo>
                  <a:pt x="5413247" y="0"/>
                </a:lnTo>
                <a:close/>
              </a:path>
              <a:path w="8114030" h="615950">
                <a:moveTo>
                  <a:pt x="5361432" y="9144"/>
                </a:moveTo>
                <a:lnTo>
                  <a:pt x="5324856" y="9144"/>
                </a:lnTo>
                <a:lnTo>
                  <a:pt x="5324856" y="12192"/>
                </a:lnTo>
                <a:lnTo>
                  <a:pt x="5361432" y="12192"/>
                </a:lnTo>
                <a:lnTo>
                  <a:pt x="5361432" y="9144"/>
                </a:lnTo>
                <a:close/>
              </a:path>
              <a:path w="8114030" h="615950">
                <a:moveTo>
                  <a:pt x="5361432" y="0"/>
                </a:moveTo>
                <a:lnTo>
                  <a:pt x="5324856" y="0"/>
                </a:lnTo>
                <a:lnTo>
                  <a:pt x="5324856" y="3048"/>
                </a:lnTo>
                <a:lnTo>
                  <a:pt x="5361432" y="3048"/>
                </a:lnTo>
                <a:lnTo>
                  <a:pt x="5361432" y="0"/>
                </a:lnTo>
                <a:close/>
              </a:path>
              <a:path w="8114030" h="615950">
                <a:moveTo>
                  <a:pt x="5312664" y="9144"/>
                </a:moveTo>
                <a:lnTo>
                  <a:pt x="5273040" y="9144"/>
                </a:lnTo>
                <a:lnTo>
                  <a:pt x="5273040" y="12192"/>
                </a:lnTo>
                <a:lnTo>
                  <a:pt x="5312664" y="12192"/>
                </a:lnTo>
                <a:lnTo>
                  <a:pt x="5312664" y="9144"/>
                </a:lnTo>
                <a:close/>
              </a:path>
              <a:path w="8114030" h="615950">
                <a:moveTo>
                  <a:pt x="5312664" y="0"/>
                </a:moveTo>
                <a:lnTo>
                  <a:pt x="5273040" y="0"/>
                </a:lnTo>
                <a:lnTo>
                  <a:pt x="5273040" y="3048"/>
                </a:lnTo>
                <a:lnTo>
                  <a:pt x="5312664" y="3048"/>
                </a:lnTo>
                <a:lnTo>
                  <a:pt x="5312664" y="0"/>
                </a:lnTo>
                <a:close/>
              </a:path>
              <a:path w="8114030" h="615950">
                <a:moveTo>
                  <a:pt x="5260848" y="9144"/>
                </a:moveTo>
                <a:lnTo>
                  <a:pt x="5224272" y="9144"/>
                </a:lnTo>
                <a:lnTo>
                  <a:pt x="5224272" y="12192"/>
                </a:lnTo>
                <a:lnTo>
                  <a:pt x="5260848" y="12192"/>
                </a:lnTo>
                <a:lnTo>
                  <a:pt x="5260848" y="9144"/>
                </a:lnTo>
                <a:close/>
              </a:path>
              <a:path w="8114030" h="615950">
                <a:moveTo>
                  <a:pt x="5260848" y="0"/>
                </a:moveTo>
                <a:lnTo>
                  <a:pt x="5224272" y="0"/>
                </a:lnTo>
                <a:lnTo>
                  <a:pt x="5224272" y="3048"/>
                </a:lnTo>
                <a:lnTo>
                  <a:pt x="5260848" y="3048"/>
                </a:lnTo>
                <a:lnTo>
                  <a:pt x="5260848" y="0"/>
                </a:lnTo>
                <a:close/>
              </a:path>
              <a:path w="8114030" h="615950">
                <a:moveTo>
                  <a:pt x="5209032" y="9144"/>
                </a:moveTo>
                <a:lnTo>
                  <a:pt x="5172456" y="9144"/>
                </a:lnTo>
                <a:lnTo>
                  <a:pt x="5172456" y="12192"/>
                </a:lnTo>
                <a:lnTo>
                  <a:pt x="5209032" y="12192"/>
                </a:lnTo>
                <a:lnTo>
                  <a:pt x="5209032" y="9144"/>
                </a:lnTo>
                <a:close/>
              </a:path>
              <a:path w="8114030" h="615950">
                <a:moveTo>
                  <a:pt x="5209032" y="0"/>
                </a:moveTo>
                <a:lnTo>
                  <a:pt x="5172456" y="0"/>
                </a:lnTo>
                <a:lnTo>
                  <a:pt x="5172456" y="3048"/>
                </a:lnTo>
                <a:lnTo>
                  <a:pt x="5209032" y="3048"/>
                </a:lnTo>
                <a:lnTo>
                  <a:pt x="5209032" y="0"/>
                </a:lnTo>
                <a:close/>
              </a:path>
              <a:path w="8114030" h="615950">
                <a:moveTo>
                  <a:pt x="5160264" y="9144"/>
                </a:moveTo>
                <a:lnTo>
                  <a:pt x="5120640" y="9144"/>
                </a:lnTo>
                <a:lnTo>
                  <a:pt x="5120640" y="12192"/>
                </a:lnTo>
                <a:lnTo>
                  <a:pt x="5160264" y="12192"/>
                </a:lnTo>
                <a:lnTo>
                  <a:pt x="5160264" y="9144"/>
                </a:lnTo>
                <a:close/>
              </a:path>
              <a:path w="8114030" h="615950">
                <a:moveTo>
                  <a:pt x="5160264" y="0"/>
                </a:moveTo>
                <a:lnTo>
                  <a:pt x="5120640" y="0"/>
                </a:lnTo>
                <a:lnTo>
                  <a:pt x="5120640" y="3048"/>
                </a:lnTo>
                <a:lnTo>
                  <a:pt x="5160264" y="3048"/>
                </a:lnTo>
                <a:lnTo>
                  <a:pt x="5160264" y="0"/>
                </a:lnTo>
                <a:close/>
              </a:path>
              <a:path w="8114030" h="615950">
                <a:moveTo>
                  <a:pt x="5108448" y="9144"/>
                </a:moveTo>
                <a:lnTo>
                  <a:pt x="5071872" y="9144"/>
                </a:lnTo>
                <a:lnTo>
                  <a:pt x="5071872" y="12192"/>
                </a:lnTo>
                <a:lnTo>
                  <a:pt x="5108448" y="12192"/>
                </a:lnTo>
                <a:lnTo>
                  <a:pt x="5108448" y="9144"/>
                </a:lnTo>
                <a:close/>
              </a:path>
              <a:path w="8114030" h="615950">
                <a:moveTo>
                  <a:pt x="5108448" y="0"/>
                </a:moveTo>
                <a:lnTo>
                  <a:pt x="5071872" y="0"/>
                </a:lnTo>
                <a:lnTo>
                  <a:pt x="5071872" y="3048"/>
                </a:lnTo>
                <a:lnTo>
                  <a:pt x="5108448" y="3048"/>
                </a:lnTo>
                <a:lnTo>
                  <a:pt x="5108448" y="0"/>
                </a:lnTo>
                <a:close/>
              </a:path>
              <a:path w="8114030" h="615950">
                <a:moveTo>
                  <a:pt x="5056632" y="9144"/>
                </a:moveTo>
                <a:lnTo>
                  <a:pt x="5020056" y="9144"/>
                </a:lnTo>
                <a:lnTo>
                  <a:pt x="5020056" y="12192"/>
                </a:lnTo>
                <a:lnTo>
                  <a:pt x="5056632" y="12192"/>
                </a:lnTo>
                <a:lnTo>
                  <a:pt x="5056632" y="9144"/>
                </a:lnTo>
                <a:close/>
              </a:path>
              <a:path w="8114030" h="615950">
                <a:moveTo>
                  <a:pt x="5056632" y="0"/>
                </a:moveTo>
                <a:lnTo>
                  <a:pt x="5020056" y="0"/>
                </a:lnTo>
                <a:lnTo>
                  <a:pt x="5020056" y="3048"/>
                </a:lnTo>
                <a:lnTo>
                  <a:pt x="5056632" y="3048"/>
                </a:lnTo>
                <a:lnTo>
                  <a:pt x="5056632" y="0"/>
                </a:lnTo>
                <a:close/>
              </a:path>
              <a:path w="8114030" h="615950">
                <a:moveTo>
                  <a:pt x="5007864" y="9144"/>
                </a:moveTo>
                <a:lnTo>
                  <a:pt x="4968240" y="9144"/>
                </a:lnTo>
                <a:lnTo>
                  <a:pt x="4968240" y="12192"/>
                </a:lnTo>
                <a:lnTo>
                  <a:pt x="5007864" y="12192"/>
                </a:lnTo>
                <a:lnTo>
                  <a:pt x="5007864" y="9144"/>
                </a:lnTo>
                <a:close/>
              </a:path>
              <a:path w="8114030" h="615950">
                <a:moveTo>
                  <a:pt x="5007864" y="0"/>
                </a:moveTo>
                <a:lnTo>
                  <a:pt x="4968240" y="0"/>
                </a:lnTo>
                <a:lnTo>
                  <a:pt x="4968240" y="3048"/>
                </a:lnTo>
                <a:lnTo>
                  <a:pt x="5007864" y="3048"/>
                </a:lnTo>
                <a:lnTo>
                  <a:pt x="5007864" y="0"/>
                </a:lnTo>
                <a:close/>
              </a:path>
              <a:path w="8114030" h="615950">
                <a:moveTo>
                  <a:pt x="4956048" y="9144"/>
                </a:moveTo>
                <a:lnTo>
                  <a:pt x="4919472" y="9144"/>
                </a:lnTo>
                <a:lnTo>
                  <a:pt x="4919472" y="12192"/>
                </a:lnTo>
                <a:lnTo>
                  <a:pt x="4956048" y="12192"/>
                </a:lnTo>
                <a:lnTo>
                  <a:pt x="4956048" y="9144"/>
                </a:lnTo>
                <a:close/>
              </a:path>
              <a:path w="8114030" h="615950">
                <a:moveTo>
                  <a:pt x="4956048" y="0"/>
                </a:moveTo>
                <a:lnTo>
                  <a:pt x="4919472" y="0"/>
                </a:lnTo>
                <a:lnTo>
                  <a:pt x="4919472" y="3048"/>
                </a:lnTo>
                <a:lnTo>
                  <a:pt x="4956048" y="3048"/>
                </a:lnTo>
                <a:lnTo>
                  <a:pt x="4956048" y="0"/>
                </a:lnTo>
                <a:close/>
              </a:path>
              <a:path w="8114030" h="615950">
                <a:moveTo>
                  <a:pt x="4904232" y="9144"/>
                </a:moveTo>
                <a:lnTo>
                  <a:pt x="4867656" y="9144"/>
                </a:lnTo>
                <a:lnTo>
                  <a:pt x="4867656" y="12192"/>
                </a:lnTo>
                <a:lnTo>
                  <a:pt x="4904232" y="12192"/>
                </a:lnTo>
                <a:lnTo>
                  <a:pt x="4904232" y="9144"/>
                </a:lnTo>
                <a:close/>
              </a:path>
              <a:path w="8114030" h="615950">
                <a:moveTo>
                  <a:pt x="4904232" y="0"/>
                </a:moveTo>
                <a:lnTo>
                  <a:pt x="4867656" y="0"/>
                </a:lnTo>
                <a:lnTo>
                  <a:pt x="4867656" y="3048"/>
                </a:lnTo>
                <a:lnTo>
                  <a:pt x="4904232" y="3048"/>
                </a:lnTo>
                <a:lnTo>
                  <a:pt x="4904232" y="0"/>
                </a:lnTo>
                <a:close/>
              </a:path>
              <a:path w="8114030" h="615950">
                <a:moveTo>
                  <a:pt x="4855464" y="9144"/>
                </a:moveTo>
                <a:lnTo>
                  <a:pt x="4815840" y="9144"/>
                </a:lnTo>
                <a:lnTo>
                  <a:pt x="4815840" y="12192"/>
                </a:lnTo>
                <a:lnTo>
                  <a:pt x="4855464" y="12192"/>
                </a:lnTo>
                <a:lnTo>
                  <a:pt x="4855464" y="9144"/>
                </a:lnTo>
                <a:close/>
              </a:path>
              <a:path w="8114030" h="615950">
                <a:moveTo>
                  <a:pt x="4855464" y="0"/>
                </a:moveTo>
                <a:lnTo>
                  <a:pt x="4815840" y="0"/>
                </a:lnTo>
                <a:lnTo>
                  <a:pt x="4815840" y="3048"/>
                </a:lnTo>
                <a:lnTo>
                  <a:pt x="4855464" y="3048"/>
                </a:lnTo>
                <a:lnTo>
                  <a:pt x="4855464" y="0"/>
                </a:lnTo>
                <a:close/>
              </a:path>
              <a:path w="8114030" h="615950">
                <a:moveTo>
                  <a:pt x="4803648" y="9144"/>
                </a:moveTo>
                <a:lnTo>
                  <a:pt x="4767072" y="9144"/>
                </a:lnTo>
                <a:lnTo>
                  <a:pt x="4767072" y="12192"/>
                </a:lnTo>
                <a:lnTo>
                  <a:pt x="4803648" y="12192"/>
                </a:lnTo>
                <a:lnTo>
                  <a:pt x="4803648" y="9144"/>
                </a:lnTo>
                <a:close/>
              </a:path>
              <a:path w="8114030" h="615950">
                <a:moveTo>
                  <a:pt x="4803648" y="0"/>
                </a:moveTo>
                <a:lnTo>
                  <a:pt x="4767072" y="0"/>
                </a:lnTo>
                <a:lnTo>
                  <a:pt x="4767072" y="3048"/>
                </a:lnTo>
                <a:lnTo>
                  <a:pt x="4803648" y="3048"/>
                </a:lnTo>
                <a:lnTo>
                  <a:pt x="4803648" y="0"/>
                </a:lnTo>
                <a:close/>
              </a:path>
              <a:path w="8114030" h="615950">
                <a:moveTo>
                  <a:pt x="4751832" y="9144"/>
                </a:moveTo>
                <a:lnTo>
                  <a:pt x="4715256" y="9144"/>
                </a:lnTo>
                <a:lnTo>
                  <a:pt x="4715256" y="12192"/>
                </a:lnTo>
                <a:lnTo>
                  <a:pt x="4751832" y="12192"/>
                </a:lnTo>
                <a:lnTo>
                  <a:pt x="4751832" y="9144"/>
                </a:lnTo>
                <a:close/>
              </a:path>
              <a:path w="8114030" h="615950">
                <a:moveTo>
                  <a:pt x="4751832" y="0"/>
                </a:moveTo>
                <a:lnTo>
                  <a:pt x="4715256" y="0"/>
                </a:lnTo>
                <a:lnTo>
                  <a:pt x="4715256" y="3048"/>
                </a:lnTo>
                <a:lnTo>
                  <a:pt x="4751832" y="3048"/>
                </a:lnTo>
                <a:lnTo>
                  <a:pt x="4751832" y="0"/>
                </a:lnTo>
                <a:close/>
              </a:path>
              <a:path w="8114030" h="615950">
                <a:moveTo>
                  <a:pt x="4703064" y="9144"/>
                </a:moveTo>
                <a:lnTo>
                  <a:pt x="4663440" y="9144"/>
                </a:lnTo>
                <a:lnTo>
                  <a:pt x="4663440" y="12192"/>
                </a:lnTo>
                <a:lnTo>
                  <a:pt x="4703064" y="12192"/>
                </a:lnTo>
                <a:lnTo>
                  <a:pt x="4703064" y="9144"/>
                </a:lnTo>
                <a:close/>
              </a:path>
              <a:path w="8114030" h="615950">
                <a:moveTo>
                  <a:pt x="4703064" y="0"/>
                </a:moveTo>
                <a:lnTo>
                  <a:pt x="4663440" y="0"/>
                </a:lnTo>
                <a:lnTo>
                  <a:pt x="4663440" y="3048"/>
                </a:lnTo>
                <a:lnTo>
                  <a:pt x="4703064" y="3048"/>
                </a:lnTo>
                <a:lnTo>
                  <a:pt x="4703064" y="0"/>
                </a:lnTo>
                <a:close/>
              </a:path>
              <a:path w="8114030" h="615950">
                <a:moveTo>
                  <a:pt x="4651248" y="9144"/>
                </a:moveTo>
                <a:lnTo>
                  <a:pt x="4614672" y="9144"/>
                </a:lnTo>
                <a:lnTo>
                  <a:pt x="4614672" y="12192"/>
                </a:lnTo>
                <a:lnTo>
                  <a:pt x="4651248" y="12192"/>
                </a:lnTo>
                <a:lnTo>
                  <a:pt x="4651248" y="9144"/>
                </a:lnTo>
                <a:close/>
              </a:path>
              <a:path w="8114030" h="615950">
                <a:moveTo>
                  <a:pt x="4651248" y="0"/>
                </a:moveTo>
                <a:lnTo>
                  <a:pt x="4614672" y="0"/>
                </a:lnTo>
                <a:lnTo>
                  <a:pt x="4614672" y="3048"/>
                </a:lnTo>
                <a:lnTo>
                  <a:pt x="4651248" y="3048"/>
                </a:lnTo>
                <a:lnTo>
                  <a:pt x="4651248" y="0"/>
                </a:lnTo>
                <a:close/>
              </a:path>
              <a:path w="8114030" h="615950">
                <a:moveTo>
                  <a:pt x="4599432" y="9144"/>
                </a:moveTo>
                <a:lnTo>
                  <a:pt x="4562856" y="9144"/>
                </a:lnTo>
                <a:lnTo>
                  <a:pt x="4562856" y="12192"/>
                </a:lnTo>
                <a:lnTo>
                  <a:pt x="4599432" y="12192"/>
                </a:lnTo>
                <a:lnTo>
                  <a:pt x="4599432" y="9144"/>
                </a:lnTo>
                <a:close/>
              </a:path>
              <a:path w="8114030" h="615950">
                <a:moveTo>
                  <a:pt x="4599432" y="0"/>
                </a:moveTo>
                <a:lnTo>
                  <a:pt x="4562856" y="0"/>
                </a:lnTo>
                <a:lnTo>
                  <a:pt x="4562856" y="3048"/>
                </a:lnTo>
                <a:lnTo>
                  <a:pt x="4599432" y="3048"/>
                </a:lnTo>
                <a:lnTo>
                  <a:pt x="4599432" y="0"/>
                </a:lnTo>
                <a:close/>
              </a:path>
              <a:path w="8114030" h="615950">
                <a:moveTo>
                  <a:pt x="4550664" y="9144"/>
                </a:moveTo>
                <a:lnTo>
                  <a:pt x="4511040" y="9144"/>
                </a:lnTo>
                <a:lnTo>
                  <a:pt x="4511040" y="12192"/>
                </a:lnTo>
                <a:lnTo>
                  <a:pt x="4550664" y="12192"/>
                </a:lnTo>
                <a:lnTo>
                  <a:pt x="4550664" y="9144"/>
                </a:lnTo>
                <a:close/>
              </a:path>
              <a:path w="8114030" h="615950">
                <a:moveTo>
                  <a:pt x="4550664" y="0"/>
                </a:moveTo>
                <a:lnTo>
                  <a:pt x="4511040" y="0"/>
                </a:lnTo>
                <a:lnTo>
                  <a:pt x="4511040" y="3048"/>
                </a:lnTo>
                <a:lnTo>
                  <a:pt x="4550664" y="3048"/>
                </a:lnTo>
                <a:lnTo>
                  <a:pt x="4550664" y="0"/>
                </a:lnTo>
                <a:close/>
              </a:path>
              <a:path w="8114030" h="615950">
                <a:moveTo>
                  <a:pt x="4498848" y="9144"/>
                </a:moveTo>
                <a:lnTo>
                  <a:pt x="4462272" y="9144"/>
                </a:lnTo>
                <a:lnTo>
                  <a:pt x="4462272" y="12192"/>
                </a:lnTo>
                <a:lnTo>
                  <a:pt x="4498848" y="12192"/>
                </a:lnTo>
                <a:lnTo>
                  <a:pt x="4498848" y="9144"/>
                </a:lnTo>
                <a:close/>
              </a:path>
              <a:path w="8114030" h="615950">
                <a:moveTo>
                  <a:pt x="4498848" y="0"/>
                </a:moveTo>
                <a:lnTo>
                  <a:pt x="4462272" y="0"/>
                </a:lnTo>
                <a:lnTo>
                  <a:pt x="4462272" y="3048"/>
                </a:lnTo>
                <a:lnTo>
                  <a:pt x="4498848" y="3048"/>
                </a:lnTo>
                <a:lnTo>
                  <a:pt x="4498848" y="0"/>
                </a:lnTo>
                <a:close/>
              </a:path>
              <a:path w="8114030" h="615950">
                <a:moveTo>
                  <a:pt x="4447032" y="9144"/>
                </a:moveTo>
                <a:lnTo>
                  <a:pt x="4410456" y="9144"/>
                </a:lnTo>
                <a:lnTo>
                  <a:pt x="4410456" y="12192"/>
                </a:lnTo>
                <a:lnTo>
                  <a:pt x="4447032" y="12192"/>
                </a:lnTo>
                <a:lnTo>
                  <a:pt x="4447032" y="9144"/>
                </a:lnTo>
                <a:close/>
              </a:path>
              <a:path w="8114030" h="615950">
                <a:moveTo>
                  <a:pt x="4447032" y="0"/>
                </a:moveTo>
                <a:lnTo>
                  <a:pt x="4410456" y="0"/>
                </a:lnTo>
                <a:lnTo>
                  <a:pt x="4410456" y="3048"/>
                </a:lnTo>
                <a:lnTo>
                  <a:pt x="4447032" y="3048"/>
                </a:lnTo>
                <a:lnTo>
                  <a:pt x="4447032" y="0"/>
                </a:lnTo>
                <a:close/>
              </a:path>
              <a:path w="8114030" h="615950">
                <a:moveTo>
                  <a:pt x="4398264" y="9144"/>
                </a:moveTo>
                <a:lnTo>
                  <a:pt x="4358640" y="9144"/>
                </a:lnTo>
                <a:lnTo>
                  <a:pt x="4358640" y="12192"/>
                </a:lnTo>
                <a:lnTo>
                  <a:pt x="4398264" y="12192"/>
                </a:lnTo>
                <a:lnTo>
                  <a:pt x="4398264" y="9144"/>
                </a:lnTo>
                <a:close/>
              </a:path>
              <a:path w="8114030" h="615950">
                <a:moveTo>
                  <a:pt x="4398264" y="0"/>
                </a:moveTo>
                <a:lnTo>
                  <a:pt x="4358640" y="0"/>
                </a:lnTo>
                <a:lnTo>
                  <a:pt x="4358640" y="3048"/>
                </a:lnTo>
                <a:lnTo>
                  <a:pt x="4398264" y="3048"/>
                </a:lnTo>
                <a:lnTo>
                  <a:pt x="4398264" y="0"/>
                </a:lnTo>
                <a:close/>
              </a:path>
              <a:path w="8114030" h="615950">
                <a:moveTo>
                  <a:pt x="4346448" y="9144"/>
                </a:moveTo>
                <a:lnTo>
                  <a:pt x="4309872" y="9144"/>
                </a:lnTo>
                <a:lnTo>
                  <a:pt x="4309872" y="12192"/>
                </a:lnTo>
                <a:lnTo>
                  <a:pt x="4346448" y="12192"/>
                </a:lnTo>
                <a:lnTo>
                  <a:pt x="4346448" y="9144"/>
                </a:lnTo>
                <a:close/>
              </a:path>
              <a:path w="8114030" h="615950">
                <a:moveTo>
                  <a:pt x="4346448" y="0"/>
                </a:moveTo>
                <a:lnTo>
                  <a:pt x="4309872" y="0"/>
                </a:lnTo>
                <a:lnTo>
                  <a:pt x="4309872" y="3048"/>
                </a:lnTo>
                <a:lnTo>
                  <a:pt x="4346448" y="3048"/>
                </a:lnTo>
                <a:lnTo>
                  <a:pt x="4346448" y="0"/>
                </a:lnTo>
                <a:close/>
              </a:path>
              <a:path w="8114030" h="615950">
                <a:moveTo>
                  <a:pt x="4294632" y="9144"/>
                </a:moveTo>
                <a:lnTo>
                  <a:pt x="4258056" y="9144"/>
                </a:lnTo>
                <a:lnTo>
                  <a:pt x="4258056" y="12192"/>
                </a:lnTo>
                <a:lnTo>
                  <a:pt x="4294632" y="12192"/>
                </a:lnTo>
                <a:lnTo>
                  <a:pt x="4294632" y="9144"/>
                </a:lnTo>
                <a:close/>
              </a:path>
              <a:path w="8114030" h="615950">
                <a:moveTo>
                  <a:pt x="4294632" y="0"/>
                </a:moveTo>
                <a:lnTo>
                  <a:pt x="4258056" y="0"/>
                </a:lnTo>
                <a:lnTo>
                  <a:pt x="4258056" y="3048"/>
                </a:lnTo>
                <a:lnTo>
                  <a:pt x="4294632" y="3048"/>
                </a:lnTo>
                <a:lnTo>
                  <a:pt x="4294632" y="0"/>
                </a:lnTo>
                <a:close/>
              </a:path>
              <a:path w="8114030" h="615950">
                <a:moveTo>
                  <a:pt x="4245864" y="9144"/>
                </a:moveTo>
                <a:lnTo>
                  <a:pt x="4206240" y="9144"/>
                </a:lnTo>
                <a:lnTo>
                  <a:pt x="4206240" y="12192"/>
                </a:lnTo>
                <a:lnTo>
                  <a:pt x="4245864" y="12192"/>
                </a:lnTo>
                <a:lnTo>
                  <a:pt x="4245864" y="9144"/>
                </a:lnTo>
                <a:close/>
              </a:path>
              <a:path w="8114030" h="615950">
                <a:moveTo>
                  <a:pt x="4245864" y="0"/>
                </a:moveTo>
                <a:lnTo>
                  <a:pt x="4206240" y="0"/>
                </a:lnTo>
                <a:lnTo>
                  <a:pt x="4206240" y="3048"/>
                </a:lnTo>
                <a:lnTo>
                  <a:pt x="4245864" y="3048"/>
                </a:lnTo>
                <a:lnTo>
                  <a:pt x="4245864" y="0"/>
                </a:lnTo>
                <a:close/>
              </a:path>
              <a:path w="8114030" h="615950">
                <a:moveTo>
                  <a:pt x="4194048" y="9144"/>
                </a:moveTo>
                <a:lnTo>
                  <a:pt x="4157472" y="9144"/>
                </a:lnTo>
                <a:lnTo>
                  <a:pt x="4157472" y="12192"/>
                </a:lnTo>
                <a:lnTo>
                  <a:pt x="4194048" y="12192"/>
                </a:lnTo>
                <a:lnTo>
                  <a:pt x="4194048" y="9144"/>
                </a:lnTo>
                <a:close/>
              </a:path>
              <a:path w="8114030" h="615950">
                <a:moveTo>
                  <a:pt x="4194048" y="0"/>
                </a:moveTo>
                <a:lnTo>
                  <a:pt x="4157472" y="0"/>
                </a:lnTo>
                <a:lnTo>
                  <a:pt x="4157472" y="3048"/>
                </a:lnTo>
                <a:lnTo>
                  <a:pt x="4194048" y="3048"/>
                </a:lnTo>
                <a:lnTo>
                  <a:pt x="4194048" y="0"/>
                </a:lnTo>
                <a:close/>
              </a:path>
              <a:path w="8114030" h="615950">
                <a:moveTo>
                  <a:pt x="4142231" y="9144"/>
                </a:moveTo>
                <a:lnTo>
                  <a:pt x="4105655" y="9144"/>
                </a:lnTo>
                <a:lnTo>
                  <a:pt x="4105655" y="12192"/>
                </a:lnTo>
                <a:lnTo>
                  <a:pt x="4142231" y="12192"/>
                </a:lnTo>
                <a:lnTo>
                  <a:pt x="4142231" y="9144"/>
                </a:lnTo>
                <a:close/>
              </a:path>
              <a:path w="8114030" h="615950">
                <a:moveTo>
                  <a:pt x="4142231" y="0"/>
                </a:moveTo>
                <a:lnTo>
                  <a:pt x="4105655" y="0"/>
                </a:lnTo>
                <a:lnTo>
                  <a:pt x="4105655" y="3048"/>
                </a:lnTo>
                <a:lnTo>
                  <a:pt x="4142231" y="3048"/>
                </a:lnTo>
                <a:lnTo>
                  <a:pt x="4142231" y="0"/>
                </a:lnTo>
                <a:close/>
              </a:path>
              <a:path w="8114030" h="615950">
                <a:moveTo>
                  <a:pt x="4093464" y="9144"/>
                </a:moveTo>
                <a:lnTo>
                  <a:pt x="4053840" y="9144"/>
                </a:lnTo>
                <a:lnTo>
                  <a:pt x="4053840" y="12192"/>
                </a:lnTo>
                <a:lnTo>
                  <a:pt x="4093464" y="12192"/>
                </a:lnTo>
                <a:lnTo>
                  <a:pt x="4093464" y="9144"/>
                </a:lnTo>
                <a:close/>
              </a:path>
              <a:path w="8114030" h="615950">
                <a:moveTo>
                  <a:pt x="4093464" y="0"/>
                </a:moveTo>
                <a:lnTo>
                  <a:pt x="4053840" y="0"/>
                </a:lnTo>
                <a:lnTo>
                  <a:pt x="4053840" y="3048"/>
                </a:lnTo>
                <a:lnTo>
                  <a:pt x="4093464" y="3048"/>
                </a:lnTo>
                <a:lnTo>
                  <a:pt x="4093464" y="0"/>
                </a:lnTo>
                <a:close/>
              </a:path>
              <a:path w="8114030" h="615950">
                <a:moveTo>
                  <a:pt x="4041648" y="9144"/>
                </a:moveTo>
                <a:lnTo>
                  <a:pt x="4005072" y="9144"/>
                </a:lnTo>
                <a:lnTo>
                  <a:pt x="4005072" y="12192"/>
                </a:lnTo>
                <a:lnTo>
                  <a:pt x="4041648" y="12192"/>
                </a:lnTo>
                <a:lnTo>
                  <a:pt x="4041648" y="9144"/>
                </a:lnTo>
                <a:close/>
              </a:path>
              <a:path w="8114030" h="615950">
                <a:moveTo>
                  <a:pt x="4041648" y="0"/>
                </a:moveTo>
                <a:lnTo>
                  <a:pt x="4005072" y="0"/>
                </a:lnTo>
                <a:lnTo>
                  <a:pt x="4005072" y="3048"/>
                </a:lnTo>
                <a:lnTo>
                  <a:pt x="4041648" y="3048"/>
                </a:lnTo>
                <a:lnTo>
                  <a:pt x="4041648" y="0"/>
                </a:lnTo>
                <a:close/>
              </a:path>
              <a:path w="8114030" h="615950">
                <a:moveTo>
                  <a:pt x="3989831" y="9144"/>
                </a:moveTo>
                <a:lnTo>
                  <a:pt x="3953255" y="9144"/>
                </a:lnTo>
                <a:lnTo>
                  <a:pt x="3953255" y="12192"/>
                </a:lnTo>
                <a:lnTo>
                  <a:pt x="3989831" y="12192"/>
                </a:lnTo>
                <a:lnTo>
                  <a:pt x="3989831" y="9144"/>
                </a:lnTo>
                <a:close/>
              </a:path>
              <a:path w="8114030" h="615950">
                <a:moveTo>
                  <a:pt x="3989831" y="0"/>
                </a:moveTo>
                <a:lnTo>
                  <a:pt x="3953255" y="0"/>
                </a:lnTo>
                <a:lnTo>
                  <a:pt x="3953255" y="3048"/>
                </a:lnTo>
                <a:lnTo>
                  <a:pt x="3989831" y="3048"/>
                </a:lnTo>
                <a:lnTo>
                  <a:pt x="3989831" y="0"/>
                </a:lnTo>
                <a:close/>
              </a:path>
              <a:path w="8114030" h="615950">
                <a:moveTo>
                  <a:pt x="3941064" y="9144"/>
                </a:moveTo>
                <a:lnTo>
                  <a:pt x="3901440" y="9144"/>
                </a:lnTo>
                <a:lnTo>
                  <a:pt x="3901440" y="12192"/>
                </a:lnTo>
                <a:lnTo>
                  <a:pt x="3941064" y="12192"/>
                </a:lnTo>
                <a:lnTo>
                  <a:pt x="3941064" y="9144"/>
                </a:lnTo>
                <a:close/>
              </a:path>
              <a:path w="8114030" h="615950">
                <a:moveTo>
                  <a:pt x="3941064" y="0"/>
                </a:moveTo>
                <a:lnTo>
                  <a:pt x="3901440" y="0"/>
                </a:lnTo>
                <a:lnTo>
                  <a:pt x="3901440" y="3048"/>
                </a:lnTo>
                <a:lnTo>
                  <a:pt x="3941064" y="3048"/>
                </a:lnTo>
                <a:lnTo>
                  <a:pt x="3941064" y="0"/>
                </a:lnTo>
                <a:close/>
              </a:path>
              <a:path w="8114030" h="615950">
                <a:moveTo>
                  <a:pt x="3889248" y="9144"/>
                </a:moveTo>
                <a:lnTo>
                  <a:pt x="3852672" y="9144"/>
                </a:lnTo>
                <a:lnTo>
                  <a:pt x="3852672" y="12192"/>
                </a:lnTo>
                <a:lnTo>
                  <a:pt x="3889248" y="12192"/>
                </a:lnTo>
                <a:lnTo>
                  <a:pt x="3889248" y="9144"/>
                </a:lnTo>
                <a:close/>
              </a:path>
              <a:path w="8114030" h="615950">
                <a:moveTo>
                  <a:pt x="3889248" y="0"/>
                </a:moveTo>
                <a:lnTo>
                  <a:pt x="3852672" y="0"/>
                </a:lnTo>
                <a:lnTo>
                  <a:pt x="3852672" y="3048"/>
                </a:lnTo>
                <a:lnTo>
                  <a:pt x="3889248" y="3048"/>
                </a:lnTo>
                <a:lnTo>
                  <a:pt x="3889248" y="0"/>
                </a:lnTo>
                <a:close/>
              </a:path>
              <a:path w="8114030" h="615950">
                <a:moveTo>
                  <a:pt x="3837431" y="9144"/>
                </a:moveTo>
                <a:lnTo>
                  <a:pt x="3800855" y="9144"/>
                </a:lnTo>
                <a:lnTo>
                  <a:pt x="3800855" y="12192"/>
                </a:lnTo>
                <a:lnTo>
                  <a:pt x="3837431" y="12192"/>
                </a:lnTo>
                <a:lnTo>
                  <a:pt x="3837431" y="9144"/>
                </a:lnTo>
                <a:close/>
              </a:path>
              <a:path w="8114030" h="615950">
                <a:moveTo>
                  <a:pt x="3837431" y="0"/>
                </a:moveTo>
                <a:lnTo>
                  <a:pt x="3800855" y="0"/>
                </a:lnTo>
                <a:lnTo>
                  <a:pt x="3800855" y="3048"/>
                </a:lnTo>
                <a:lnTo>
                  <a:pt x="3837431" y="3048"/>
                </a:lnTo>
                <a:lnTo>
                  <a:pt x="3837431" y="0"/>
                </a:lnTo>
                <a:close/>
              </a:path>
              <a:path w="8114030" h="615950">
                <a:moveTo>
                  <a:pt x="3788664" y="9144"/>
                </a:moveTo>
                <a:lnTo>
                  <a:pt x="3749040" y="9144"/>
                </a:lnTo>
                <a:lnTo>
                  <a:pt x="3749040" y="12192"/>
                </a:lnTo>
                <a:lnTo>
                  <a:pt x="3788664" y="12192"/>
                </a:lnTo>
                <a:lnTo>
                  <a:pt x="3788664" y="9144"/>
                </a:lnTo>
                <a:close/>
              </a:path>
              <a:path w="8114030" h="615950">
                <a:moveTo>
                  <a:pt x="3788664" y="0"/>
                </a:moveTo>
                <a:lnTo>
                  <a:pt x="3749040" y="0"/>
                </a:lnTo>
                <a:lnTo>
                  <a:pt x="3749040" y="3048"/>
                </a:lnTo>
                <a:lnTo>
                  <a:pt x="3788664" y="3048"/>
                </a:lnTo>
                <a:lnTo>
                  <a:pt x="3788664" y="0"/>
                </a:lnTo>
                <a:close/>
              </a:path>
              <a:path w="8114030" h="615950">
                <a:moveTo>
                  <a:pt x="3736848" y="9144"/>
                </a:moveTo>
                <a:lnTo>
                  <a:pt x="3700272" y="9144"/>
                </a:lnTo>
                <a:lnTo>
                  <a:pt x="3700272" y="12192"/>
                </a:lnTo>
                <a:lnTo>
                  <a:pt x="3736848" y="12192"/>
                </a:lnTo>
                <a:lnTo>
                  <a:pt x="3736848" y="9144"/>
                </a:lnTo>
                <a:close/>
              </a:path>
              <a:path w="8114030" h="615950">
                <a:moveTo>
                  <a:pt x="3736848" y="0"/>
                </a:moveTo>
                <a:lnTo>
                  <a:pt x="3700272" y="0"/>
                </a:lnTo>
                <a:lnTo>
                  <a:pt x="3700272" y="3048"/>
                </a:lnTo>
                <a:lnTo>
                  <a:pt x="3736848" y="3048"/>
                </a:lnTo>
                <a:lnTo>
                  <a:pt x="3736848" y="0"/>
                </a:lnTo>
                <a:close/>
              </a:path>
              <a:path w="8114030" h="615950">
                <a:moveTo>
                  <a:pt x="3685031" y="9144"/>
                </a:moveTo>
                <a:lnTo>
                  <a:pt x="3648455" y="9144"/>
                </a:lnTo>
                <a:lnTo>
                  <a:pt x="3648455" y="12192"/>
                </a:lnTo>
                <a:lnTo>
                  <a:pt x="3685031" y="12192"/>
                </a:lnTo>
                <a:lnTo>
                  <a:pt x="3685031" y="9144"/>
                </a:lnTo>
                <a:close/>
              </a:path>
              <a:path w="8114030" h="615950">
                <a:moveTo>
                  <a:pt x="3685031" y="0"/>
                </a:moveTo>
                <a:lnTo>
                  <a:pt x="3648455" y="0"/>
                </a:lnTo>
                <a:lnTo>
                  <a:pt x="3648455" y="3048"/>
                </a:lnTo>
                <a:lnTo>
                  <a:pt x="3685031" y="3048"/>
                </a:lnTo>
                <a:lnTo>
                  <a:pt x="3685031" y="0"/>
                </a:lnTo>
                <a:close/>
              </a:path>
              <a:path w="8114030" h="615950">
                <a:moveTo>
                  <a:pt x="3636264" y="9144"/>
                </a:moveTo>
                <a:lnTo>
                  <a:pt x="3596640" y="9144"/>
                </a:lnTo>
                <a:lnTo>
                  <a:pt x="3596640" y="12192"/>
                </a:lnTo>
                <a:lnTo>
                  <a:pt x="3636264" y="12192"/>
                </a:lnTo>
                <a:lnTo>
                  <a:pt x="3636264" y="9144"/>
                </a:lnTo>
                <a:close/>
              </a:path>
              <a:path w="8114030" h="615950">
                <a:moveTo>
                  <a:pt x="3636264" y="0"/>
                </a:moveTo>
                <a:lnTo>
                  <a:pt x="3596640" y="0"/>
                </a:lnTo>
                <a:lnTo>
                  <a:pt x="3596640" y="3048"/>
                </a:lnTo>
                <a:lnTo>
                  <a:pt x="3636264" y="3048"/>
                </a:lnTo>
                <a:lnTo>
                  <a:pt x="3636264" y="0"/>
                </a:lnTo>
                <a:close/>
              </a:path>
              <a:path w="8114030" h="615950">
                <a:moveTo>
                  <a:pt x="3584448" y="9144"/>
                </a:moveTo>
                <a:lnTo>
                  <a:pt x="3547872" y="9144"/>
                </a:lnTo>
                <a:lnTo>
                  <a:pt x="3547872" y="12192"/>
                </a:lnTo>
                <a:lnTo>
                  <a:pt x="3584448" y="12192"/>
                </a:lnTo>
                <a:lnTo>
                  <a:pt x="3584448" y="9144"/>
                </a:lnTo>
                <a:close/>
              </a:path>
              <a:path w="8114030" h="615950">
                <a:moveTo>
                  <a:pt x="3584448" y="0"/>
                </a:moveTo>
                <a:lnTo>
                  <a:pt x="3547872" y="0"/>
                </a:lnTo>
                <a:lnTo>
                  <a:pt x="3547872" y="3048"/>
                </a:lnTo>
                <a:lnTo>
                  <a:pt x="3584448" y="3048"/>
                </a:lnTo>
                <a:lnTo>
                  <a:pt x="3584448" y="0"/>
                </a:lnTo>
                <a:close/>
              </a:path>
              <a:path w="8114030" h="615950">
                <a:moveTo>
                  <a:pt x="3532631" y="9144"/>
                </a:moveTo>
                <a:lnTo>
                  <a:pt x="3496055" y="9144"/>
                </a:lnTo>
                <a:lnTo>
                  <a:pt x="3496055" y="12192"/>
                </a:lnTo>
                <a:lnTo>
                  <a:pt x="3532631" y="12192"/>
                </a:lnTo>
                <a:lnTo>
                  <a:pt x="3532631" y="9144"/>
                </a:lnTo>
                <a:close/>
              </a:path>
              <a:path w="8114030" h="615950">
                <a:moveTo>
                  <a:pt x="3532631" y="0"/>
                </a:moveTo>
                <a:lnTo>
                  <a:pt x="3496055" y="0"/>
                </a:lnTo>
                <a:lnTo>
                  <a:pt x="3496055" y="3048"/>
                </a:lnTo>
                <a:lnTo>
                  <a:pt x="3532631" y="3048"/>
                </a:lnTo>
                <a:lnTo>
                  <a:pt x="3532631" y="0"/>
                </a:lnTo>
                <a:close/>
              </a:path>
              <a:path w="8114030" h="615950">
                <a:moveTo>
                  <a:pt x="3483864" y="9144"/>
                </a:moveTo>
                <a:lnTo>
                  <a:pt x="3444240" y="9144"/>
                </a:lnTo>
                <a:lnTo>
                  <a:pt x="3444240" y="12192"/>
                </a:lnTo>
                <a:lnTo>
                  <a:pt x="3483864" y="12192"/>
                </a:lnTo>
                <a:lnTo>
                  <a:pt x="3483864" y="9144"/>
                </a:lnTo>
                <a:close/>
              </a:path>
              <a:path w="8114030" h="615950">
                <a:moveTo>
                  <a:pt x="3483864" y="0"/>
                </a:moveTo>
                <a:lnTo>
                  <a:pt x="3444240" y="0"/>
                </a:lnTo>
                <a:lnTo>
                  <a:pt x="3444240" y="3048"/>
                </a:lnTo>
                <a:lnTo>
                  <a:pt x="3483864" y="3048"/>
                </a:lnTo>
                <a:lnTo>
                  <a:pt x="3483864" y="0"/>
                </a:lnTo>
                <a:close/>
              </a:path>
              <a:path w="8114030" h="615950">
                <a:moveTo>
                  <a:pt x="3432048" y="9144"/>
                </a:moveTo>
                <a:lnTo>
                  <a:pt x="3395472" y="9144"/>
                </a:lnTo>
                <a:lnTo>
                  <a:pt x="3395472" y="12192"/>
                </a:lnTo>
                <a:lnTo>
                  <a:pt x="3432048" y="12192"/>
                </a:lnTo>
                <a:lnTo>
                  <a:pt x="3432048" y="9144"/>
                </a:lnTo>
                <a:close/>
              </a:path>
              <a:path w="8114030" h="615950">
                <a:moveTo>
                  <a:pt x="3432048" y="0"/>
                </a:moveTo>
                <a:lnTo>
                  <a:pt x="3395472" y="0"/>
                </a:lnTo>
                <a:lnTo>
                  <a:pt x="3395472" y="3048"/>
                </a:lnTo>
                <a:lnTo>
                  <a:pt x="3432048" y="3048"/>
                </a:lnTo>
                <a:lnTo>
                  <a:pt x="3432048" y="0"/>
                </a:lnTo>
                <a:close/>
              </a:path>
              <a:path w="8114030" h="615950">
                <a:moveTo>
                  <a:pt x="3380231" y="9144"/>
                </a:moveTo>
                <a:lnTo>
                  <a:pt x="3343655" y="9144"/>
                </a:lnTo>
                <a:lnTo>
                  <a:pt x="3343655" y="12192"/>
                </a:lnTo>
                <a:lnTo>
                  <a:pt x="3380231" y="12192"/>
                </a:lnTo>
                <a:lnTo>
                  <a:pt x="3380231" y="9144"/>
                </a:lnTo>
                <a:close/>
              </a:path>
              <a:path w="8114030" h="615950">
                <a:moveTo>
                  <a:pt x="3380231" y="0"/>
                </a:moveTo>
                <a:lnTo>
                  <a:pt x="3343655" y="0"/>
                </a:lnTo>
                <a:lnTo>
                  <a:pt x="3343655" y="3048"/>
                </a:lnTo>
                <a:lnTo>
                  <a:pt x="3380231" y="3048"/>
                </a:lnTo>
                <a:lnTo>
                  <a:pt x="3380231" y="0"/>
                </a:lnTo>
                <a:close/>
              </a:path>
              <a:path w="8114030" h="615950">
                <a:moveTo>
                  <a:pt x="3331464" y="9144"/>
                </a:moveTo>
                <a:lnTo>
                  <a:pt x="3291840" y="9144"/>
                </a:lnTo>
                <a:lnTo>
                  <a:pt x="3291840" y="12192"/>
                </a:lnTo>
                <a:lnTo>
                  <a:pt x="3331464" y="12192"/>
                </a:lnTo>
                <a:lnTo>
                  <a:pt x="3331464" y="9144"/>
                </a:lnTo>
                <a:close/>
              </a:path>
              <a:path w="8114030" h="615950">
                <a:moveTo>
                  <a:pt x="3331464" y="0"/>
                </a:moveTo>
                <a:lnTo>
                  <a:pt x="3291840" y="0"/>
                </a:lnTo>
                <a:lnTo>
                  <a:pt x="3291840" y="3048"/>
                </a:lnTo>
                <a:lnTo>
                  <a:pt x="3331464" y="3048"/>
                </a:lnTo>
                <a:lnTo>
                  <a:pt x="3331464" y="0"/>
                </a:lnTo>
                <a:close/>
              </a:path>
              <a:path w="8114030" h="615950">
                <a:moveTo>
                  <a:pt x="3279648" y="9144"/>
                </a:moveTo>
                <a:lnTo>
                  <a:pt x="3243072" y="9144"/>
                </a:lnTo>
                <a:lnTo>
                  <a:pt x="3243072" y="12192"/>
                </a:lnTo>
                <a:lnTo>
                  <a:pt x="3279648" y="12192"/>
                </a:lnTo>
                <a:lnTo>
                  <a:pt x="3279648" y="9144"/>
                </a:lnTo>
                <a:close/>
              </a:path>
              <a:path w="8114030" h="615950">
                <a:moveTo>
                  <a:pt x="3279648" y="0"/>
                </a:moveTo>
                <a:lnTo>
                  <a:pt x="3243072" y="0"/>
                </a:lnTo>
                <a:lnTo>
                  <a:pt x="3243072" y="3048"/>
                </a:lnTo>
                <a:lnTo>
                  <a:pt x="3279648" y="3048"/>
                </a:lnTo>
                <a:lnTo>
                  <a:pt x="3279648" y="0"/>
                </a:lnTo>
                <a:close/>
              </a:path>
              <a:path w="8114030" h="615950">
                <a:moveTo>
                  <a:pt x="3227831" y="9144"/>
                </a:moveTo>
                <a:lnTo>
                  <a:pt x="3191255" y="9144"/>
                </a:lnTo>
                <a:lnTo>
                  <a:pt x="3191255" y="12192"/>
                </a:lnTo>
                <a:lnTo>
                  <a:pt x="3227831" y="12192"/>
                </a:lnTo>
                <a:lnTo>
                  <a:pt x="3227831" y="9144"/>
                </a:lnTo>
                <a:close/>
              </a:path>
              <a:path w="8114030" h="615950">
                <a:moveTo>
                  <a:pt x="3227831" y="0"/>
                </a:moveTo>
                <a:lnTo>
                  <a:pt x="3191255" y="0"/>
                </a:lnTo>
                <a:lnTo>
                  <a:pt x="3191255" y="3048"/>
                </a:lnTo>
                <a:lnTo>
                  <a:pt x="3227831" y="3048"/>
                </a:lnTo>
                <a:lnTo>
                  <a:pt x="3227831" y="0"/>
                </a:lnTo>
                <a:close/>
              </a:path>
              <a:path w="8114030" h="615950">
                <a:moveTo>
                  <a:pt x="3179064" y="9144"/>
                </a:moveTo>
                <a:lnTo>
                  <a:pt x="3139440" y="9144"/>
                </a:lnTo>
                <a:lnTo>
                  <a:pt x="3139440" y="12192"/>
                </a:lnTo>
                <a:lnTo>
                  <a:pt x="3179064" y="12192"/>
                </a:lnTo>
                <a:lnTo>
                  <a:pt x="3179064" y="9144"/>
                </a:lnTo>
                <a:close/>
              </a:path>
              <a:path w="8114030" h="615950">
                <a:moveTo>
                  <a:pt x="3179064" y="0"/>
                </a:moveTo>
                <a:lnTo>
                  <a:pt x="3139440" y="0"/>
                </a:lnTo>
                <a:lnTo>
                  <a:pt x="3139440" y="3048"/>
                </a:lnTo>
                <a:lnTo>
                  <a:pt x="3179064" y="3048"/>
                </a:lnTo>
                <a:lnTo>
                  <a:pt x="3179064" y="0"/>
                </a:lnTo>
                <a:close/>
              </a:path>
              <a:path w="8114030" h="615950">
                <a:moveTo>
                  <a:pt x="3127248" y="9144"/>
                </a:moveTo>
                <a:lnTo>
                  <a:pt x="3090672" y="9144"/>
                </a:lnTo>
                <a:lnTo>
                  <a:pt x="3090672" y="12192"/>
                </a:lnTo>
                <a:lnTo>
                  <a:pt x="3127248" y="12192"/>
                </a:lnTo>
                <a:lnTo>
                  <a:pt x="3127248" y="9144"/>
                </a:lnTo>
                <a:close/>
              </a:path>
              <a:path w="8114030" h="615950">
                <a:moveTo>
                  <a:pt x="3127248" y="0"/>
                </a:moveTo>
                <a:lnTo>
                  <a:pt x="3090672" y="0"/>
                </a:lnTo>
                <a:lnTo>
                  <a:pt x="3090672" y="3048"/>
                </a:lnTo>
                <a:lnTo>
                  <a:pt x="3127248" y="3048"/>
                </a:lnTo>
                <a:lnTo>
                  <a:pt x="3127248" y="0"/>
                </a:lnTo>
                <a:close/>
              </a:path>
              <a:path w="8114030" h="615950">
                <a:moveTo>
                  <a:pt x="3075431" y="9144"/>
                </a:moveTo>
                <a:lnTo>
                  <a:pt x="3038855" y="9144"/>
                </a:lnTo>
                <a:lnTo>
                  <a:pt x="3038855" y="12192"/>
                </a:lnTo>
                <a:lnTo>
                  <a:pt x="3075431" y="12192"/>
                </a:lnTo>
                <a:lnTo>
                  <a:pt x="3075431" y="9144"/>
                </a:lnTo>
                <a:close/>
              </a:path>
              <a:path w="8114030" h="615950">
                <a:moveTo>
                  <a:pt x="3075431" y="0"/>
                </a:moveTo>
                <a:lnTo>
                  <a:pt x="3038855" y="0"/>
                </a:lnTo>
                <a:lnTo>
                  <a:pt x="3038855" y="3048"/>
                </a:lnTo>
                <a:lnTo>
                  <a:pt x="3075431" y="3048"/>
                </a:lnTo>
                <a:lnTo>
                  <a:pt x="3075431" y="0"/>
                </a:lnTo>
                <a:close/>
              </a:path>
              <a:path w="8114030" h="615950">
                <a:moveTo>
                  <a:pt x="3026664" y="9144"/>
                </a:moveTo>
                <a:lnTo>
                  <a:pt x="2987040" y="9144"/>
                </a:lnTo>
                <a:lnTo>
                  <a:pt x="2987040" y="12192"/>
                </a:lnTo>
                <a:lnTo>
                  <a:pt x="3026664" y="12192"/>
                </a:lnTo>
                <a:lnTo>
                  <a:pt x="3026664" y="9144"/>
                </a:lnTo>
                <a:close/>
              </a:path>
              <a:path w="8114030" h="615950">
                <a:moveTo>
                  <a:pt x="3026664" y="0"/>
                </a:moveTo>
                <a:lnTo>
                  <a:pt x="2987040" y="0"/>
                </a:lnTo>
                <a:lnTo>
                  <a:pt x="2987040" y="3048"/>
                </a:lnTo>
                <a:lnTo>
                  <a:pt x="3026664" y="3048"/>
                </a:lnTo>
                <a:lnTo>
                  <a:pt x="3026664" y="0"/>
                </a:lnTo>
                <a:close/>
              </a:path>
              <a:path w="8114030" h="615950">
                <a:moveTo>
                  <a:pt x="2974848" y="9144"/>
                </a:moveTo>
                <a:lnTo>
                  <a:pt x="2938272" y="9144"/>
                </a:lnTo>
                <a:lnTo>
                  <a:pt x="2938272" y="12192"/>
                </a:lnTo>
                <a:lnTo>
                  <a:pt x="2974848" y="12192"/>
                </a:lnTo>
                <a:lnTo>
                  <a:pt x="2974848" y="9144"/>
                </a:lnTo>
                <a:close/>
              </a:path>
              <a:path w="8114030" h="615950">
                <a:moveTo>
                  <a:pt x="2974848" y="0"/>
                </a:moveTo>
                <a:lnTo>
                  <a:pt x="2938272" y="0"/>
                </a:lnTo>
                <a:lnTo>
                  <a:pt x="2938272" y="3048"/>
                </a:lnTo>
                <a:lnTo>
                  <a:pt x="2974848" y="3048"/>
                </a:lnTo>
                <a:lnTo>
                  <a:pt x="2974848" y="0"/>
                </a:lnTo>
                <a:close/>
              </a:path>
              <a:path w="8114030" h="615950">
                <a:moveTo>
                  <a:pt x="2923031" y="9144"/>
                </a:moveTo>
                <a:lnTo>
                  <a:pt x="2886455" y="9144"/>
                </a:lnTo>
                <a:lnTo>
                  <a:pt x="2886455" y="12192"/>
                </a:lnTo>
                <a:lnTo>
                  <a:pt x="2923031" y="12192"/>
                </a:lnTo>
                <a:lnTo>
                  <a:pt x="2923031" y="9144"/>
                </a:lnTo>
                <a:close/>
              </a:path>
              <a:path w="8114030" h="615950">
                <a:moveTo>
                  <a:pt x="2923031" y="0"/>
                </a:moveTo>
                <a:lnTo>
                  <a:pt x="2886455" y="0"/>
                </a:lnTo>
                <a:lnTo>
                  <a:pt x="2886455" y="3048"/>
                </a:lnTo>
                <a:lnTo>
                  <a:pt x="2923031" y="3048"/>
                </a:lnTo>
                <a:lnTo>
                  <a:pt x="2923031" y="0"/>
                </a:lnTo>
                <a:close/>
              </a:path>
              <a:path w="8114030" h="615950">
                <a:moveTo>
                  <a:pt x="2874264" y="9144"/>
                </a:moveTo>
                <a:lnTo>
                  <a:pt x="2834640" y="9144"/>
                </a:lnTo>
                <a:lnTo>
                  <a:pt x="2834640" y="12192"/>
                </a:lnTo>
                <a:lnTo>
                  <a:pt x="2874264" y="12192"/>
                </a:lnTo>
                <a:lnTo>
                  <a:pt x="2874264" y="9144"/>
                </a:lnTo>
                <a:close/>
              </a:path>
              <a:path w="8114030" h="615950">
                <a:moveTo>
                  <a:pt x="2874264" y="0"/>
                </a:moveTo>
                <a:lnTo>
                  <a:pt x="2834640" y="0"/>
                </a:lnTo>
                <a:lnTo>
                  <a:pt x="2834640" y="3048"/>
                </a:lnTo>
                <a:lnTo>
                  <a:pt x="2874264" y="3048"/>
                </a:lnTo>
                <a:lnTo>
                  <a:pt x="2874264" y="0"/>
                </a:lnTo>
                <a:close/>
              </a:path>
              <a:path w="8114030" h="615950">
                <a:moveTo>
                  <a:pt x="2822448" y="9144"/>
                </a:moveTo>
                <a:lnTo>
                  <a:pt x="2785872" y="9144"/>
                </a:lnTo>
                <a:lnTo>
                  <a:pt x="2785872" y="12192"/>
                </a:lnTo>
                <a:lnTo>
                  <a:pt x="2822448" y="12192"/>
                </a:lnTo>
                <a:lnTo>
                  <a:pt x="2822448" y="9144"/>
                </a:lnTo>
                <a:close/>
              </a:path>
              <a:path w="8114030" h="615950">
                <a:moveTo>
                  <a:pt x="2822448" y="0"/>
                </a:moveTo>
                <a:lnTo>
                  <a:pt x="2785872" y="0"/>
                </a:lnTo>
                <a:lnTo>
                  <a:pt x="2785872" y="3048"/>
                </a:lnTo>
                <a:lnTo>
                  <a:pt x="2822448" y="3048"/>
                </a:lnTo>
                <a:lnTo>
                  <a:pt x="2822448" y="0"/>
                </a:lnTo>
                <a:close/>
              </a:path>
              <a:path w="8114030" h="615950">
                <a:moveTo>
                  <a:pt x="2770631" y="9144"/>
                </a:moveTo>
                <a:lnTo>
                  <a:pt x="2734055" y="9144"/>
                </a:lnTo>
                <a:lnTo>
                  <a:pt x="2734055" y="12192"/>
                </a:lnTo>
                <a:lnTo>
                  <a:pt x="2770631" y="12192"/>
                </a:lnTo>
                <a:lnTo>
                  <a:pt x="2770631" y="9144"/>
                </a:lnTo>
                <a:close/>
              </a:path>
              <a:path w="8114030" h="615950">
                <a:moveTo>
                  <a:pt x="2770631" y="0"/>
                </a:moveTo>
                <a:lnTo>
                  <a:pt x="2734055" y="0"/>
                </a:lnTo>
                <a:lnTo>
                  <a:pt x="2734055" y="3048"/>
                </a:lnTo>
                <a:lnTo>
                  <a:pt x="2770631" y="3048"/>
                </a:lnTo>
                <a:lnTo>
                  <a:pt x="2770631" y="0"/>
                </a:lnTo>
                <a:close/>
              </a:path>
              <a:path w="8114030" h="615950">
                <a:moveTo>
                  <a:pt x="2721864" y="9144"/>
                </a:moveTo>
                <a:lnTo>
                  <a:pt x="2682240" y="9144"/>
                </a:lnTo>
                <a:lnTo>
                  <a:pt x="2682240" y="12192"/>
                </a:lnTo>
                <a:lnTo>
                  <a:pt x="2721864" y="12192"/>
                </a:lnTo>
                <a:lnTo>
                  <a:pt x="2721864" y="9144"/>
                </a:lnTo>
                <a:close/>
              </a:path>
              <a:path w="8114030" h="615950">
                <a:moveTo>
                  <a:pt x="2721864" y="0"/>
                </a:moveTo>
                <a:lnTo>
                  <a:pt x="2682240" y="0"/>
                </a:lnTo>
                <a:lnTo>
                  <a:pt x="2682240" y="3048"/>
                </a:lnTo>
                <a:lnTo>
                  <a:pt x="2721864" y="3048"/>
                </a:lnTo>
                <a:lnTo>
                  <a:pt x="2721864" y="0"/>
                </a:lnTo>
                <a:close/>
              </a:path>
              <a:path w="8114030" h="615950">
                <a:moveTo>
                  <a:pt x="2670048" y="9144"/>
                </a:moveTo>
                <a:lnTo>
                  <a:pt x="2633472" y="9144"/>
                </a:lnTo>
                <a:lnTo>
                  <a:pt x="2633472" y="12192"/>
                </a:lnTo>
                <a:lnTo>
                  <a:pt x="2670048" y="12192"/>
                </a:lnTo>
                <a:lnTo>
                  <a:pt x="2670048" y="9144"/>
                </a:lnTo>
                <a:close/>
              </a:path>
              <a:path w="8114030" h="615950">
                <a:moveTo>
                  <a:pt x="2670048" y="0"/>
                </a:moveTo>
                <a:lnTo>
                  <a:pt x="2633472" y="0"/>
                </a:lnTo>
                <a:lnTo>
                  <a:pt x="2633472" y="3048"/>
                </a:lnTo>
                <a:lnTo>
                  <a:pt x="2670048" y="3048"/>
                </a:lnTo>
                <a:lnTo>
                  <a:pt x="2670048" y="0"/>
                </a:lnTo>
                <a:close/>
              </a:path>
              <a:path w="8114030" h="615950">
                <a:moveTo>
                  <a:pt x="2618231" y="9144"/>
                </a:moveTo>
                <a:lnTo>
                  <a:pt x="2581655" y="9144"/>
                </a:lnTo>
                <a:lnTo>
                  <a:pt x="2581655" y="12192"/>
                </a:lnTo>
                <a:lnTo>
                  <a:pt x="2618231" y="12192"/>
                </a:lnTo>
                <a:lnTo>
                  <a:pt x="2618231" y="9144"/>
                </a:lnTo>
                <a:close/>
              </a:path>
              <a:path w="8114030" h="615950">
                <a:moveTo>
                  <a:pt x="2618231" y="0"/>
                </a:moveTo>
                <a:lnTo>
                  <a:pt x="2581655" y="0"/>
                </a:lnTo>
                <a:lnTo>
                  <a:pt x="2581655" y="3048"/>
                </a:lnTo>
                <a:lnTo>
                  <a:pt x="2618231" y="3048"/>
                </a:lnTo>
                <a:lnTo>
                  <a:pt x="2618231" y="0"/>
                </a:lnTo>
                <a:close/>
              </a:path>
              <a:path w="8114030" h="615950">
                <a:moveTo>
                  <a:pt x="2569464" y="9144"/>
                </a:moveTo>
                <a:lnTo>
                  <a:pt x="2529840" y="9144"/>
                </a:lnTo>
                <a:lnTo>
                  <a:pt x="2529840" y="12192"/>
                </a:lnTo>
                <a:lnTo>
                  <a:pt x="2569464" y="12192"/>
                </a:lnTo>
                <a:lnTo>
                  <a:pt x="2569464" y="9144"/>
                </a:lnTo>
                <a:close/>
              </a:path>
              <a:path w="8114030" h="615950">
                <a:moveTo>
                  <a:pt x="2569464" y="0"/>
                </a:moveTo>
                <a:lnTo>
                  <a:pt x="2529840" y="0"/>
                </a:lnTo>
                <a:lnTo>
                  <a:pt x="2529840" y="3048"/>
                </a:lnTo>
                <a:lnTo>
                  <a:pt x="2569464" y="3048"/>
                </a:lnTo>
                <a:lnTo>
                  <a:pt x="2569464" y="0"/>
                </a:lnTo>
                <a:close/>
              </a:path>
              <a:path w="8114030" h="615950">
                <a:moveTo>
                  <a:pt x="2517648" y="9144"/>
                </a:moveTo>
                <a:lnTo>
                  <a:pt x="2481072" y="9144"/>
                </a:lnTo>
                <a:lnTo>
                  <a:pt x="2481072" y="12192"/>
                </a:lnTo>
                <a:lnTo>
                  <a:pt x="2517648" y="12192"/>
                </a:lnTo>
                <a:lnTo>
                  <a:pt x="2517648" y="9144"/>
                </a:lnTo>
                <a:close/>
              </a:path>
              <a:path w="8114030" h="615950">
                <a:moveTo>
                  <a:pt x="2517648" y="0"/>
                </a:moveTo>
                <a:lnTo>
                  <a:pt x="2481072" y="0"/>
                </a:lnTo>
                <a:lnTo>
                  <a:pt x="2481072" y="3048"/>
                </a:lnTo>
                <a:lnTo>
                  <a:pt x="2517648" y="3048"/>
                </a:lnTo>
                <a:lnTo>
                  <a:pt x="2517648" y="0"/>
                </a:lnTo>
                <a:close/>
              </a:path>
              <a:path w="8114030" h="615950">
                <a:moveTo>
                  <a:pt x="2465831" y="9144"/>
                </a:moveTo>
                <a:lnTo>
                  <a:pt x="2429255" y="9144"/>
                </a:lnTo>
                <a:lnTo>
                  <a:pt x="2429255" y="12192"/>
                </a:lnTo>
                <a:lnTo>
                  <a:pt x="2465831" y="12192"/>
                </a:lnTo>
                <a:lnTo>
                  <a:pt x="2465831" y="9144"/>
                </a:lnTo>
                <a:close/>
              </a:path>
              <a:path w="8114030" h="615950">
                <a:moveTo>
                  <a:pt x="2465831" y="0"/>
                </a:moveTo>
                <a:lnTo>
                  <a:pt x="2429255" y="0"/>
                </a:lnTo>
                <a:lnTo>
                  <a:pt x="2429255" y="3048"/>
                </a:lnTo>
                <a:lnTo>
                  <a:pt x="2465831" y="3048"/>
                </a:lnTo>
                <a:lnTo>
                  <a:pt x="2465831" y="0"/>
                </a:lnTo>
                <a:close/>
              </a:path>
              <a:path w="8114030" h="615950">
                <a:moveTo>
                  <a:pt x="2417064" y="9144"/>
                </a:moveTo>
                <a:lnTo>
                  <a:pt x="2377440" y="9144"/>
                </a:lnTo>
                <a:lnTo>
                  <a:pt x="2377440" y="12192"/>
                </a:lnTo>
                <a:lnTo>
                  <a:pt x="2417064" y="12192"/>
                </a:lnTo>
                <a:lnTo>
                  <a:pt x="2417064" y="9144"/>
                </a:lnTo>
                <a:close/>
              </a:path>
              <a:path w="8114030" h="615950">
                <a:moveTo>
                  <a:pt x="2417064" y="0"/>
                </a:moveTo>
                <a:lnTo>
                  <a:pt x="2377440" y="0"/>
                </a:lnTo>
                <a:lnTo>
                  <a:pt x="2377440" y="3048"/>
                </a:lnTo>
                <a:lnTo>
                  <a:pt x="2417064" y="3048"/>
                </a:lnTo>
                <a:lnTo>
                  <a:pt x="2417064" y="0"/>
                </a:lnTo>
                <a:close/>
              </a:path>
              <a:path w="8114030" h="615950">
                <a:moveTo>
                  <a:pt x="2365248" y="9144"/>
                </a:moveTo>
                <a:lnTo>
                  <a:pt x="2328672" y="9144"/>
                </a:lnTo>
                <a:lnTo>
                  <a:pt x="2328672" y="12192"/>
                </a:lnTo>
                <a:lnTo>
                  <a:pt x="2365248" y="12192"/>
                </a:lnTo>
                <a:lnTo>
                  <a:pt x="2365248" y="9144"/>
                </a:lnTo>
                <a:close/>
              </a:path>
              <a:path w="8114030" h="615950">
                <a:moveTo>
                  <a:pt x="2365248" y="0"/>
                </a:moveTo>
                <a:lnTo>
                  <a:pt x="2328672" y="0"/>
                </a:lnTo>
                <a:lnTo>
                  <a:pt x="2328672" y="3048"/>
                </a:lnTo>
                <a:lnTo>
                  <a:pt x="2365248" y="3048"/>
                </a:lnTo>
                <a:lnTo>
                  <a:pt x="2365248" y="0"/>
                </a:lnTo>
                <a:close/>
              </a:path>
              <a:path w="8114030" h="615950">
                <a:moveTo>
                  <a:pt x="2313431" y="9144"/>
                </a:moveTo>
                <a:lnTo>
                  <a:pt x="2276855" y="9144"/>
                </a:lnTo>
                <a:lnTo>
                  <a:pt x="2276855" y="12192"/>
                </a:lnTo>
                <a:lnTo>
                  <a:pt x="2313431" y="12192"/>
                </a:lnTo>
                <a:lnTo>
                  <a:pt x="2313431" y="9144"/>
                </a:lnTo>
                <a:close/>
              </a:path>
              <a:path w="8114030" h="615950">
                <a:moveTo>
                  <a:pt x="2313431" y="0"/>
                </a:moveTo>
                <a:lnTo>
                  <a:pt x="2276855" y="0"/>
                </a:lnTo>
                <a:lnTo>
                  <a:pt x="2276855" y="3048"/>
                </a:lnTo>
                <a:lnTo>
                  <a:pt x="2313431" y="3048"/>
                </a:lnTo>
                <a:lnTo>
                  <a:pt x="2313431" y="0"/>
                </a:lnTo>
                <a:close/>
              </a:path>
              <a:path w="8114030" h="615950">
                <a:moveTo>
                  <a:pt x="2264664" y="9144"/>
                </a:moveTo>
                <a:lnTo>
                  <a:pt x="2225040" y="9144"/>
                </a:lnTo>
                <a:lnTo>
                  <a:pt x="2225040" y="12192"/>
                </a:lnTo>
                <a:lnTo>
                  <a:pt x="2264664" y="12192"/>
                </a:lnTo>
                <a:lnTo>
                  <a:pt x="2264664" y="9144"/>
                </a:lnTo>
                <a:close/>
              </a:path>
              <a:path w="8114030" h="615950">
                <a:moveTo>
                  <a:pt x="2264664" y="0"/>
                </a:moveTo>
                <a:lnTo>
                  <a:pt x="2225040" y="0"/>
                </a:lnTo>
                <a:lnTo>
                  <a:pt x="2225040" y="3048"/>
                </a:lnTo>
                <a:lnTo>
                  <a:pt x="2264664" y="3048"/>
                </a:lnTo>
                <a:lnTo>
                  <a:pt x="2264664" y="0"/>
                </a:lnTo>
                <a:close/>
              </a:path>
              <a:path w="8114030" h="615950">
                <a:moveTo>
                  <a:pt x="2212848" y="9144"/>
                </a:moveTo>
                <a:lnTo>
                  <a:pt x="2176272" y="9144"/>
                </a:lnTo>
                <a:lnTo>
                  <a:pt x="2176272" y="12192"/>
                </a:lnTo>
                <a:lnTo>
                  <a:pt x="2212848" y="12192"/>
                </a:lnTo>
                <a:lnTo>
                  <a:pt x="2212848" y="9144"/>
                </a:lnTo>
                <a:close/>
              </a:path>
              <a:path w="8114030" h="615950">
                <a:moveTo>
                  <a:pt x="2212848" y="0"/>
                </a:moveTo>
                <a:lnTo>
                  <a:pt x="2176272" y="0"/>
                </a:lnTo>
                <a:lnTo>
                  <a:pt x="2176272" y="3048"/>
                </a:lnTo>
                <a:lnTo>
                  <a:pt x="2212848" y="3048"/>
                </a:lnTo>
                <a:lnTo>
                  <a:pt x="2212848" y="0"/>
                </a:lnTo>
                <a:close/>
              </a:path>
              <a:path w="8114030" h="615950">
                <a:moveTo>
                  <a:pt x="2161031" y="9144"/>
                </a:moveTo>
                <a:lnTo>
                  <a:pt x="2124455" y="9144"/>
                </a:lnTo>
                <a:lnTo>
                  <a:pt x="2124455" y="12192"/>
                </a:lnTo>
                <a:lnTo>
                  <a:pt x="2161031" y="12192"/>
                </a:lnTo>
                <a:lnTo>
                  <a:pt x="2161031" y="9144"/>
                </a:lnTo>
                <a:close/>
              </a:path>
              <a:path w="8114030" h="615950">
                <a:moveTo>
                  <a:pt x="2161031" y="0"/>
                </a:moveTo>
                <a:lnTo>
                  <a:pt x="2124455" y="0"/>
                </a:lnTo>
                <a:lnTo>
                  <a:pt x="2124455" y="3048"/>
                </a:lnTo>
                <a:lnTo>
                  <a:pt x="2161031" y="3048"/>
                </a:lnTo>
                <a:lnTo>
                  <a:pt x="2161031" y="0"/>
                </a:lnTo>
                <a:close/>
              </a:path>
              <a:path w="8114030" h="615950">
                <a:moveTo>
                  <a:pt x="2112264" y="9144"/>
                </a:moveTo>
                <a:lnTo>
                  <a:pt x="2072639" y="9144"/>
                </a:lnTo>
                <a:lnTo>
                  <a:pt x="2072639" y="12192"/>
                </a:lnTo>
                <a:lnTo>
                  <a:pt x="2112264" y="12192"/>
                </a:lnTo>
                <a:lnTo>
                  <a:pt x="2112264" y="9144"/>
                </a:lnTo>
                <a:close/>
              </a:path>
              <a:path w="8114030" h="615950">
                <a:moveTo>
                  <a:pt x="2112264" y="0"/>
                </a:moveTo>
                <a:lnTo>
                  <a:pt x="2072639" y="0"/>
                </a:lnTo>
                <a:lnTo>
                  <a:pt x="2072639" y="3048"/>
                </a:lnTo>
                <a:lnTo>
                  <a:pt x="2112264" y="3048"/>
                </a:lnTo>
                <a:lnTo>
                  <a:pt x="2112264" y="0"/>
                </a:lnTo>
                <a:close/>
              </a:path>
              <a:path w="8114030" h="615950">
                <a:moveTo>
                  <a:pt x="2060447" y="9144"/>
                </a:moveTo>
                <a:lnTo>
                  <a:pt x="2023871" y="9144"/>
                </a:lnTo>
                <a:lnTo>
                  <a:pt x="2023871" y="12192"/>
                </a:lnTo>
                <a:lnTo>
                  <a:pt x="2060447" y="12192"/>
                </a:lnTo>
                <a:lnTo>
                  <a:pt x="2060447" y="9144"/>
                </a:lnTo>
                <a:close/>
              </a:path>
              <a:path w="8114030" h="615950">
                <a:moveTo>
                  <a:pt x="2060447" y="0"/>
                </a:moveTo>
                <a:lnTo>
                  <a:pt x="2023871" y="0"/>
                </a:lnTo>
                <a:lnTo>
                  <a:pt x="2023871" y="3048"/>
                </a:lnTo>
                <a:lnTo>
                  <a:pt x="2060447" y="3048"/>
                </a:lnTo>
                <a:lnTo>
                  <a:pt x="2060447" y="0"/>
                </a:lnTo>
                <a:close/>
              </a:path>
              <a:path w="8114030" h="615950">
                <a:moveTo>
                  <a:pt x="2008632" y="9144"/>
                </a:moveTo>
                <a:lnTo>
                  <a:pt x="1972056" y="9144"/>
                </a:lnTo>
                <a:lnTo>
                  <a:pt x="1972056" y="12192"/>
                </a:lnTo>
                <a:lnTo>
                  <a:pt x="2008632" y="12192"/>
                </a:lnTo>
                <a:lnTo>
                  <a:pt x="2008632" y="9144"/>
                </a:lnTo>
                <a:close/>
              </a:path>
              <a:path w="8114030" h="615950">
                <a:moveTo>
                  <a:pt x="2008632" y="0"/>
                </a:moveTo>
                <a:lnTo>
                  <a:pt x="1972056" y="0"/>
                </a:lnTo>
                <a:lnTo>
                  <a:pt x="1972056" y="3048"/>
                </a:lnTo>
                <a:lnTo>
                  <a:pt x="2008632" y="3048"/>
                </a:lnTo>
                <a:lnTo>
                  <a:pt x="2008632" y="0"/>
                </a:lnTo>
                <a:close/>
              </a:path>
              <a:path w="8114030" h="615950">
                <a:moveTo>
                  <a:pt x="1959864" y="9144"/>
                </a:moveTo>
                <a:lnTo>
                  <a:pt x="1920239" y="9144"/>
                </a:lnTo>
                <a:lnTo>
                  <a:pt x="1920239" y="12192"/>
                </a:lnTo>
                <a:lnTo>
                  <a:pt x="1959864" y="12192"/>
                </a:lnTo>
                <a:lnTo>
                  <a:pt x="1959864" y="9144"/>
                </a:lnTo>
                <a:close/>
              </a:path>
              <a:path w="8114030" h="615950">
                <a:moveTo>
                  <a:pt x="1959864" y="0"/>
                </a:moveTo>
                <a:lnTo>
                  <a:pt x="1920239" y="0"/>
                </a:lnTo>
                <a:lnTo>
                  <a:pt x="1920239" y="3048"/>
                </a:lnTo>
                <a:lnTo>
                  <a:pt x="1959864" y="3048"/>
                </a:lnTo>
                <a:lnTo>
                  <a:pt x="1959864" y="0"/>
                </a:lnTo>
                <a:close/>
              </a:path>
              <a:path w="8114030" h="615950">
                <a:moveTo>
                  <a:pt x="1908047" y="9144"/>
                </a:moveTo>
                <a:lnTo>
                  <a:pt x="1871471" y="9144"/>
                </a:lnTo>
                <a:lnTo>
                  <a:pt x="1871471" y="12192"/>
                </a:lnTo>
                <a:lnTo>
                  <a:pt x="1908047" y="12192"/>
                </a:lnTo>
                <a:lnTo>
                  <a:pt x="1908047" y="9144"/>
                </a:lnTo>
                <a:close/>
              </a:path>
              <a:path w="8114030" h="615950">
                <a:moveTo>
                  <a:pt x="1908047" y="0"/>
                </a:moveTo>
                <a:lnTo>
                  <a:pt x="1871471" y="0"/>
                </a:lnTo>
                <a:lnTo>
                  <a:pt x="1871471" y="3048"/>
                </a:lnTo>
                <a:lnTo>
                  <a:pt x="1908047" y="3048"/>
                </a:lnTo>
                <a:lnTo>
                  <a:pt x="1908047" y="0"/>
                </a:lnTo>
                <a:close/>
              </a:path>
              <a:path w="8114030" h="615950">
                <a:moveTo>
                  <a:pt x="1856232" y="9144"/>
                </a:moveTo>
                <a:lnTo>
                  <a:pt x="1819656" y="9144"/>
                </a:lnTo>
                <a:lnTo>
                  <a:pt x="1819656" y="12192"/>
                </a:lnTo>
                <a:lnTo>
                  <a:pt x="1856232" y="12192"/>
                </a:lnTo>
                <a:lnTo>
                  <a:pt x="1856232" y="9144"/>
                </a:lnTo>
                <a:close/>
              </a:path>
              <a:path w="8114030" h="615950">
                <a:moveTo>
                  <a:pt x="1856232" y="0"/>
                </a:moveTo>
                <a:lnTo>
                  <a:pt x="1819656" y="0"/>
                </a:lnTo>
                <a:lnTo>
                  <a:pt x="1819656" y="3048"/>
                </a:lnTo>
                <a:lnTo>
                  <a:pt x="1856232" y="3048"/>
                </a:lnTo>
                <a:lnTo>
                  <a:pt x="1856232" y="0"/>
                </a:lnTo>
                <a:close/>
              </a:path>
              <a:path w="8114030" h="615950">
                <a:moveTo>
                  <a:pt x="1807464" y="9144"/>
                </a:moveTo>
                <a:lnTo>
                  <a:pt x="1767839" y="9144"/>
                </a:lnTo>
                <a:lnTo>
                  <a:pt x="1767839" y="12192"/>
                </a:lnTo>
                <a:lnTo>
                  <a:pt x="1807464" y="12192"/>
                </a:lnTo>
                <a:lnTo>
                  <a:pt x="1807464" y="9144"/>
                </a:lnTo>
                <a:close/>
              </a:path>
              <a:path w="8114030" h="615950">
                <a:moveTo>
                  <a:pt x="1807464" y="0"/>
                </a:moveTo>
                <a:lnTo>
                  <a:pt x="1767839" y="0"/>
                </a:lnTo>
                <a:lnTo>
                  <a:pt x="1767839" y="3048"/>
                </a:lnTo>
                <a:lnTo>
                  <a:pt x="1807464" y="3048"/>
                </a:lnTo>
                <a:lnTo>
                  <a:pt x="1807464" y="0"/>
                </a:lnTo>
                <a:close/>
              </a:path>
              <a:path w="8114030" h="615950">
                <a:moveTo>
                  <a:pt x="1755647" y="9144"/>
                </a:moveTo>
                <a:lnTo>
                  <a:pt x="1719071" y="9144"/>
                </a:lnTo>
                <a:lnTo>
                  <a:pt x="1719071" y="12192"/>
                </a:lnTo>
                <a:lnTo>
                  <a:pt x="1755647" y="12192"/>
                </a:lnTo>
                <a:lnTo>
                  <a:pt x="1755647" y="9144"/>
                </a:lnTo>
                <a:close/>
              </a:path>
              <a:path w="8114030" h="615950">
                <a:moveTo>
                  <a:pt x="1755647" y="0"/>
                </a:moveTo>
                <a:lnTo>
                  <a:pt x="1719071" y="0"/>
                </a:lnTo>
                <a:lnTo>
                  <a:pt x="1719071" y="3048"/>
                </a:lnTo>
                <a:lnTo>
                  <a:pt x="1755647" y="3048"/>
                </a:lnTo>
                <a:lnTo>
                  <a:pt x="1755647" y="0"/>
                </a:lnTo>
                <a:close/>
              </a:path>
              <a:path w="8114030" h="615950">
                <a:moveTo>
                  <a:pt x="1703832" y="9144"/>
                </a:moveTo>
                <a:lnTo>
                  <a:pt x="1667256" y="9144"/>
                </a:lnTo>
                <a:lnTo>
                  <a:pt x="1667256" y="12192"/>
                </a:lnTo>
                <a:lnTo>
                  <a:pt x="1703832" y="12192"/>
                </a:lnTo>
                <a:lnTo>
                  <a:pt x="1703832" y="9144"/>
                </a:lnTo>
                <a:close/>
              </a:path>
              <a:path w="8114030" h="615950">
                <a:moveTo>
                  <a:pt x="1703832" y="0"/>
                </a:moveTo>
                <a:lnTo>
                  <a:pt x="1667256" y="0"/>
                </a:lnTo>
                <a:lnTo>
                  <a:pt x="1667256" y="3048"/>
                </a:lnTo>
                <a:lnTo>
                  <a:pt x="1703832" y="3048"/>
                </a:lnTo>
                <a:lnTo>
                  <a:pt x="1703832" y="0"/>
                </a:lnTo>
                <a:close/>
              </a:path>
              <a:path w="8114030" h="615950">
                <a:moveTo>
                  <a:pt x="1655064" y="9144"/>
                </a:moveTo>
                <a:lnTo>
                  <a:pt x="1615439" y="9144"/>
                </a:lnTo>
                <a:lnTo>
                  <a:pt x="1615439" y="12192"/>
                </a:lnTo>
                <a:lnTo>
                  <a:pt x="1655064" y="12192"/>
                </a:lnTo>
                <a:lnTo>
                  <a:pt x="1655064" y="9144"/>
                </a:lnTo>
                <a:close/>
              </a:path>
              <a:path w="8114030" h="615950">
                <a:moveTo>
                  <a:pt x="1655064" y="0"/>
                </a:moveTo>
                <a:lnTo>
                  <a:pt x="1615439" y="0"/>
                </a:lnTo>
                <a:lnTo>
                  <a:pt x="1615439" y="3048"/>
                </a:lnTo>
                <a:lnTo>
                  <a:pt x="1655064" y="3048"/>
                </a:lnTo>
                <a:lnTo>
                  <a:pt x="1655064" y="0"/>
                </a:lnTo>
                <a:close/>
              </a:path>
              <a:path w="8114030" h="615950">
                <a:moveTo>
                  <a:pt x="1603247" y="9144"/>
                </a:moveTo>
                <a:lnTo>
                  <a:pt x="1566671" y="9144"/>
                </a:lnTo>
                <a:lnTo>
                  <a:pt x="1566671" y="12192"/>
                </a:lnTo>
                <a:lnTo>
                  <a:pt x="1603247" y="12192"/>
                </a:lnTo>
                <a:lnTo>
                  <a:pt x="1603247" y="9144"/>
                </a:lnTo>
                <a:close/>
              </a:path>
              <a:path w="8114030" h="615950">
                <a:moveTo>
                  <a:pt x="1603247" y="0"/>
                </a:moveTo>
                <a:lnTo>
                  <a:pt x="1566671" y="0"/>
                </a:lnTo>
                <a:lnTo>
                  <a:pt x="1566671" y="3048"/>
                </a:lnTo>
                <a:lnTo>
                  <a:pt x="1603247" y="3048"/>
                </a:lnTo>
                <a:lnTo>
                  <a:pt x="1603247" y="0"/>
                </a:lnTo>
                <a:close/>
              </a:path>
              <a:path w="8114030" h="615950">
                <a:moveTo>
                  <a:pt x="1551432" y="9144"/>
                </a:moveTo>
                <a:lnTo>
                  <a:pt x="1514856" y="9144"/>
                </a:lnTo>
                <a:lnTo>
                  <a:pt x="1514856" y="12192"/>
                </a:lnTo>
                <a:lnTo>
                  <a:pt x="1551432" y="12192"/>
                </a:lnTo>
                <a:lnTo>
                  <a:pt x="1551432" y="9144"/>
                </a:lnTo>
                <a:close/>
              </a:path>
              <a:path w="8114030" h="615950">
                <a:moveTo>
                  <a:pt x="1551432" y="0"/>
                </a:moveTo>
                <a:lnTo>
                  <a:pt x="1514856" y="0"/>
                </a:lnTo>
                <a:lnTo>
                  <a:pt x="1514856" y="3048"/>
                </a:lnTo>
                <a:lnTo>
                  <a:pt x="1551432" y="3048"/>
                </a:lnTo>
                <a:lnTo>
                  <a:pt x="1551432" y="0"/>
                </a:lnTo>
                <a:close/>
              </a:path>
              <a:path w="8114030" h="615950">
                <a:moveTo>
                  <a:pt x="1502664" y="9144"/>
                </a:moveTo>
                <a:lnTo>
                  <a:pt x="1463039" y="9144"/>
                </a:lnTo>
                <a:lnTo>
                  <a:pt x="1463039" y="12192"/>
                </a:lnTo>
                <a:lnTo>
                  <a:pt x="1502664" y="12192"/>
                </a:lnTo>
                <a:lnTo>
                  <a:pt x="1502664" y="9144"/>
                </a:lnTo>
                <a:close/>
              </a:path>
              <a:path w="8114030" h="615950">
                <a:moveTo>
                  <a:pt x="1502664" y="0"/>
                </a:moveTo>
                <a:lnTo>
                  <a:pt x="1463039" y="0"/>
                </a:lnTo>
                <a:lnTo>
                  <a:pt x="1463039" y="3048"/>
                </a:lnTo>
                <a:lnTo>
                  <a:pt x="1502664" y="3048"/>
                </a:lnTo>
                <a:lnTo>
                  <a:pt x="1502664" y="0"/>
                </a:lnTo>
                <a:close/>
              </a:path>
              <a:path w="8114030" h="615950">
                <a:moveTo>
                  <a:pt x="1450847" y="9144"/>
                </a:moveTo>
                <a:lnTo>
                  <a:pt x="1414271" y="9144"/>
                </a:lnTo>
                <a:lnTo>
                  <a:pt x="1414271" y="12192"/>
                </a:lnTo>
                <a:lnTo>
                  <a:pt x="1450847" y="12192"/>
                </a:lnTo>
                <a:lnTo>
                  <a:pt x="1450847" y="9144"/>
                </a:lnTo>
                <a:close/>
              </a:path>
              <a:path w="8114030" h="615950">
                <a:moveTo>
                  <a:pt x="1450847" y="0"/>
                </a:moveTo>
                <a:lnTo>
                  <a:pt x="1414271" y="0"/>
                </a:lnTo>
                <a:lnTo>
                  <a:pt x="1414271" y="3048"/>
                </a:lnTo>
                <a:lnTo>
                  <a:pt x="1450847" y="3048"/>
                </a:lnTo>
                <a:lnTo>
                  <a:pt x="1450847" y="0"/>
                </a:lnTo>
                <a:close/>
              </a:path>
              <a:path w="8114030" h="615950">
                <a:moveTo>
                  <a:pt x="1399032" y="9144"/>
                </a:moveTo>
                <a:lnTo>
                  <a:pt x="1362456" y="9144"/>
                </a:lnTo>
                <a:lnTo>
                  <a:pt x="1362456" y="12192"/>
                </a:lnTo>
                <a:lnTo>
                  <a:pt x="1399032" y="12192"/>
                </a:lnTo>
                <a:lnTo>
                  <a:pt x="1399032" y="9144"/>
                </a:lnTo>
                <a:close/>
              </a:path>
              <a:path w="8114030" h="615950">
                <a:moveTo>
                  <a:pt x="1399032" y="0"/>
                </a:moveTo>
                <a:lnTo>
                  <a:pt x="1362456" y="0"/>
                </a:lnTo>
                <a:lnTo>
                  <a:pt x="1362456" y="3048"/>
                </a:lnTo>
                <a:lnTo>
                  <a:pt x="1399032" y="3048"/>
                </a:lnTo>
                <a:lnTo>
                  <a:pt x="1399032" y="0"/>
                </a:lnTo>
                <a:close/>
              </a:path>
              <a:path w="8114030" h="615950">
                <a:moveTo>
                  <a:pt x="1350264" y="9144"/>
                </a:moveTo>
                <a:lnTo>
                  <a:pt x="1310639" y="9144"/>
                </a:lnTo>
                <a:lnTo>
                  <a:pt x="1310639" y="12192"/>
                </a:lnTo>
                <a:lnTo>
                  <a:pt x="1350264" y="12192"/>
                </a:lnTo>
                <a:lnTo>
                  <a:pt x="1350264" y="9144"/>
                </a:lnTo>
                <a:close/>
              </a:path>
              <a:path w="8114030" h="615950">
                <a:moveTo>
                  <a:pt x="1350264" y="0"/>
                </a:moveTo>
                <a:lnTo>
                  <a:pt x="1310639" y="0"/>
                </a:lnTo>
                <a:lnTo>
                  <a:pt x="1310639" y="3048"/>
                </a:lnTo>
                <a:lnTo>
                  <a:pt x="1350264" y="3048"/>
                </a:lnTo>
                <a:lnTo>
                  <a:pt x="1350264" y="0"/>
                </a:lnTo>
                <a:close/>
              </a:path>
              <a:path w="8114030" h="615950">
                <a:moveTo>
                  <a:pt x="1298447" y="9144"/>
                </a:moveTo>
                <a:lnTo>
                  <a:pt x="1261871" y="9144"/>
                </a:lnTo>
                <a:lnTo>
                  <a:pt x="1261871" y="12192"/>
                </a:lnTo>
                <a:lnTo>
                  <a:pt x="1298447" y="12192"/>
                </a:lnTo>
                <a:lnTo>
                  <a:pt x="1298447" y="9144"/>
                </a:lnTo>
                <a:close/>
              </a:path>
              <a:path w="8114030" h="615950">
                <a:moveTo>
                  <a:pt x="1298447" y="0"/>
                </a:moveTo>
                <a:lnTo>
                  <a:pt x="1261871" y="0"/>
                </a:lnTo>
                <a:lnTo>
                  <a:pt x="1261871" y="3048"/>
                </a:lnTo>
                <a:lnTo>
                  <a:pt x="1298447" y="3048"/>
                </a:lnTo>
                <a:lnTo>
                  <a:pt x="1298447" y="0"/>
                </a:lnTo>
                <a:close/>
              </a:path>
              <a:path w="8114030" h="615950">
                <a:moveTo>
                  <a:pt x="1246632" y="9144"/>
                </a:moveTo>
                <a:lnTo>
                  <a:pt x="1210056" y="9144"/>
                </a:lnTo>
                <a:lnTo>
                  <a:pt x="1210056" y="12192"/>
                </a:lnTo>
                <a:lnTo>
                  <a:pt x="1246632" y="12192"/>
                </a:lnTo>
                <a:lnTo>
                  <a:pt x="1246632" y="9144"/>
                </a:lnTo>
                <a:close/>
              </a:path>
              <a:path w="8114030" h="615950">
                <a:moveTo>
                  <a:pt x="1246632" y="0"/>
                </a:moveTo>
                <a:lnTo>
                  <a:pt x="1210056" y="0"/>
                </a:lnTo>
                <a:lnTo>
                  <a:pt x="1210056" y="3048"/>
                </a:lnTo>
                <a:lnTo>
                  <a:pt x="1246632" y="3048"/>
                </a:lnTo>
                <a:lnTo>
                  <a:pt x="1246632" y="0"/>
                </a:lnTo>
                <a:close/>
              </a:path>
              <a:path w="8114030" h="615950">
                <a:moveTo>
                  <a:pt x="1197864" y="9144"/>
                </a:moveTo>
                <a:lnTo>
                  <a:pt x="1158239" y="9144"/>
                </a:lnTo>
                <a:lnTo>
                  <a:pt x="1158239" y="12192"/>
                </a:lnTo>
                <a:lnTo>
                  <a:pt x="1197864" y="12192"/>
                </a:lnTo>
                <a:lnTo>
                  <a:pt x="1197864" y="9144"/>
                </a:lnTo>
                <a:close/>
              </a:path>
              <a:path w="8114030" h="615950">
                <a:moveTo>
                  <a:pt x="1197864" y="0"/>
                </a:moveTo>
                <a:lnTo>
                  <a:pt x="1158239" y="0"/>
                </a:lnTo>
                <a:lnTo>
                  <a:pt x="1158239" y="3048"/>
                </a:lnTo>
                <a:lnTo>
                  <a:pt x="1197864" y="3048"/>
                </a:lnTo>
                <a:lnTo>
                  <a:pt x="1197864" y="0"/>
                </a:lnTo>
                <a:close/>
              </a:path>
              <a:path w="8114030" h="615950">
                <a:moveTo>
                  <a:pt x="1146047" y="9144"/>
                </a:moveTo>
                <a:lnTo>
                  <a:pt x="1109471" y="9144"/>
                </a:lnTo>
                <a:lnTo>
                  <a:pt x="1109471" y="12192"/>
                </a:lnTo>
                <a:lnTo>
                  <a:pt x="1146047" y="12192"/>
                </a:lnTo>
                <a:lnTo>
                  <a:pt x="1146047" y="9144"/>
                </a:lnTo>
                <a:close/>
              </a:path>
              <a:path w="8114030" h="615950">
                <a:moveTo>
                  <a:pt x="1146047" y="0"/>
                </a:moveTo>
                <a:lnTo>
                  <a:pt x="1109471" y="0"/>
                </a:lnTo>
                <a:lnTo>
                  <a:pt x="1109471" y="3048"/>
                </a:lnTo>
                <a:lnTo>
                  <a:pt x="1146047" y="3048"/>
                </a:lnTo>
                <a:lnTo>
                  <a:pt x="1146047" y="0"/>
                </a:lnTo>
                <a:close/>
              </a:path>
              <a:path w="8114030" h="615950">
                <a:moveTo>
                  <a:pt x="1094232" y="9144"/>
                </a:moveTo>
                <a:lnTo>
                  <a:pt x="1057656" y="9144"/>
                </a:lnTo>
                <a:lnTo>
                  <a:pt x="1057656" y="12192"/>
                </a:lnTo>
                <a:lnTo>
                  <a:pt x="1094232" y="12192"/>
                </a:lnTo>
                <a:lnTo>
                  <a:pt x="1094232" y="9144"/>
                </a:lnTo>
                <a:close/>
              </a:path>
              <a:path w="8114030" h="615950">
                <a:moveTo>
                  <a:pt x="1094232" y="0"/>
                </a:moveTo>
                <a:lnTo>
                  <a:pt x="1057656" y="0"/>
                </a:lnTo>
                <a:lnTo>
                  <a:pt x="1057656" y="3048"/>
                </a:lnTo>
                <a:lnTo>
                  <a:pt x="1094232" y="3048"/>
                </a:lnTo>
                <a:lnTo>
                  <a:pt x="1094232" y="0"/>
                </a:lnTo>
                <a:close/>
              </a:path>
              <a:path w="8114030" h="615950">
                <a:moveTo>
                  <a:pt x="1045463" y="9144"/>
                </a:moveTo>
                <a:lnTo>
                  <a:pt x="1005839" y="9144"/>
                </a:lnTo>
                <a:lnTo>
                  <a:pt x="1005839" y="12192"/>
                </a:lnTo>
                <a:lnTo>
                  <a:pt x="1045463" y="12192"/>
                </a:lnTo>
                <a:lnTo>
                  <a:pt x="1045463" y="9144"/>
                </a:lnTo>
                <a:close/>
              </a:path>
              <a:path w="8114030" h="615950">
                <a:moveTo>
                  <a:pt x="1045463" y="0"/>
                </a:moveTo>
                <a:lnTo>
                  <a:pt x="1005839" y="0"/>
                </a:lnTo>
                <a:lnTo>
                  <a:pt x="1005839" y="3048"/>
                </a:lnTo>
                <a:lnTo>
                  <a:pt x="1045463" y="3048"/>
                </a:lnTo>
                <a:lnTo>
                  <a:pt x="1045463" y="0"/>
                </a:lnTo>
                <a:close/>
              </a:path>
              <a:path w="8114030" h="615950">
                <a:moveTo>
                  <a:pt x="993647" y="9144"/>
                </a:moveTo>
                <a:lnTo>
                  <a:pt x="957071" y="9144"/>
                </a:lnTo>
                <a:lnTo>
                  <a:pt x="957071" y="12192"/>
                </a:lnTo>
                <a:lnTo>
                  <a:pt x="993647" y="12192"/>
                </a:lnTo>
                <a:lnTo>
                  <a:pt x="993647" y="9144"/>
                </a:lnTo>
                <a:close/>
              </a:path>
              <a:path w="8114030" h="615950">
                <a:moveTo>
                  <a:pt x="993647" y="0"/>
                </a:moveTo>
                <a:lnTo>
                  <a:pt x="957071" y="0"/>
                </a:lnTo>
                <a:lnTo>
                  <a:pt x="957071" y="3048"/>
                </a:lnTo>
                <a:lnTo>
                  <a:pt x="993647" y="3048"/>
                </a:lnTo>
                <a:lnTo>
                  <a:pt x="993647" y="0"/>
                </a:lnTo>
                <a:close/>
              </a:path>
              <a:path w="8114030" h="615950">
                <a:moveTo>
                  <a:pt x="941832" y="9144"/>
                </a:moveTo>
                <a:lnTo>
                  <a:pt x="905256" y="9144"/>
                </a:lnTo>
                <a:lnTo>
                  <a:pt x="905256" y="12192"/>
                </a:lnTo>
                <a:lnTo>
                  <a:pt x="941832" y="12192"/>
                </a:lnTo>
                <a:lnTo>
                  <a:pt x="941832" y="9144"/>
                </a:lnTo>
                <a:close/>
              </a:path>
              <a:path w="8114030" h="615950">
                <a:moveTo>
                  <a:pt x="941832" y="0"/>
                </a:moveTo>
                <a:lnTo>
                  <a:pt x="905256" y="0"/>
                </a:lnTo>
                <a:lnTo>
                  <a:pt x="905256" y="3048"/>
                </a:lnTo>
                <a:lnTo>
                  <a:pt x="941832" y="3048"/>
                </a:lnTo>
                <a:lnTo>
                  <a:pt x="941832" y="0"/>
                </a:lnTo>
                <a:close/>
              </a:path>
              <a:path w="8114030" h="615950">
                <a:moveTo>
                  <a:pt x="893063" y="9144"/>
                </a:moveTo>
                <a:lnTo>
                  <a:pt x="853439" y="9144"/>
                </a:lnTo>
                <a:lnTo>
                  <a:pt x="853439" y="12192"/>
                </a:lnTo>
                <a:lnTo>
                  <a:pt x="893063" y="12192"/>
                </a:lnTo>
                <a:lnTo>
                  <a:pt x="893063" y="9144"/>
                </a:lnTo>
                <a:close/>
              </a:path>
              <a:path w="8114030" h="615950">
                <a:moveTo>
                  <a:pt x="893063" y="0"/>
                </a:moveTo>
                <a:lnTo>
                  <a:pt x="853439" y="0"/>
                </a:lnTo>
                <a:lnTo>
                  <a:pt x="853439" y="3048"/>
                </a:lnTo>
                <a:lnTo>
                  <a:pt x="893063" y="3048"/>
                </a:lnTo>
                <a:lnTo>
                  <a:pt x="893063" y="0"/>
                </a:lnTo>
                <a:close/>
              </a:path>
              <a:path w="8114030" h="615950">
                <a:moveTo>
                  <a:pt x="841247" y="9144"/>
                </a:moveTo>
                <a:lnTo>
                  <a:pt x="804671" y="9144"/>
                </a:lnTo>
                <a:lnTo>
                  <a:pt x="804671" y="12192"/>
                </a:lnTo>
                <a:lnTo>
                  <a:pt x="841247" y="12192"/>
                </a:lnTo>
                <a:lnTo>
                  <a:pt x="841247" y="9144"/>
                </a:lnTo>
                <a:close/>
              </a:path>
              <a:path w="8114030" h="615950">
                <a:moveTo>
                  <a:pt x="841247" y="0"/>
                </a:moveTo>
                <a:lnTo>
                  <a:pt x="804671" y="0"/>
                </a:lnTo>
                <a:lnTo>
                  <a:pt x="804671" y="3048"/>
                </a:lnTo>
                <a:lnTo>
                  <a:pt x="841247" y="3048"/>
                </a:lnTo>
                <a:lnTo>
                  <a:pt x="841247" y="0"/>
                </a:lnTo>
                <a:close/>
              </a:path>
              <a:path w="8114030" h="615950">
                <a:moveTo>
                  <a:pt x="789432" y="9144"/>
                </a:moveTo>
                <a:lnTo>
                  <a:pt x="752856" y="9144"/>
                </a:lnTo>
                <a:lnTo>
                  <a:pt x="752856" y="12192"/>
                </a:lnTo>
                <a:lnTo>
                  <a:pt x="789432" y="12192"/>
                </a:lnTo>
                <a:lnTo>
                  <a:pt x="789432" y="9144"/>
                </a:lnTo>
                <a:close/>
              </a:path>
              <a:path w="8114030" h="615950">
                <a:moveTo>
                  <a:pt x="789432" y="0"/>
                </a:moveTo>
                <a:lnTo>
                  <a:pt x="752856" y="0"/>
                </a:lnTo>
                <a:lnTo>
                  <a:pt x="752856" y="3048"/>
                </a:lnTo>
                <a:lnTo>
                  <a:pt x="789432" y="3048"/>
                </a:lnTo>
                <a:lnTo>
                  <a:pt x="789432" y="0"/>
                </a:lnTo>
                <a:close/>
              </a:path>
              <a:path w="8114030" h="615950">
                <a:moveTo>
                  <a:pt x="740663" y="9144"/>
                </a:moveTo>
                <a:lnTo>
                  <a:pt x="701039" y="9144"/>
                </a:lnTo>
                <a:lnTo>
                  <a:pt x="701039" y="12192"/>
                </a:lnTo>
                <a:lnTo>
                  <a:pt x="740663" y="12192"/>
                </a:lnTo>
                <a:lnTo>
                  <a:pt x="740663" y="9144"/>
                </a:lnTo>
                <a:close/>
              </a:path>
              <a:path w="8114030" h="615950">
                <a:moveTo>
                  <a:pt x="740663" y="0"/>
                </a:moveTo>
                <a:lnTo>
                  <a:pt x="701039" y="0"/>
                </a:lnTo>
                <a:lnTo>
                  <a:pt x="701039" y="3048"/>
                </a:lnTo>
                <a:lnTo>
                  <a:pt x="740663" y="3048"/>
                </a:lnTo>
                <a:lnTo>
                  <a:pt x="740663" y="0"/>
                </a:lnTo>
                <a:close/>
              </a:path>
              <a:path w="8114030" h="615950">
                <a:moveTo>
                  <a:pt x="688847" y="9144"/>
                </a:moveTo>
                <a:lnTo>
                  <a:pt x="652271" y="9144"/>
                </a:lnTo>
                <a:lnTo>
                  <a:pt x="652271" y="12192"/>
                </a:lnTo>
                <a:lnTo>
                  <a:pt x="688847" y="12192"/>
                </a:lnTo>
                <a:lnTo>
                  <a:pt x="688847" y="9144"/>
                </a:lnTo>
                <a:close/>
              </a:path>
              <a:path w="8114030" h="615950">
                <a:moveTo>
                  <a:pt x="688847" y="0"/>
                </a:moveTo>
                <a:lnTo>
                  <a:pt x="652271" y="0"/>
                </a:lnTo>
                <a:lnTo>
                  <a:pt x="652271" y="3048"/>
                </a:lnTo>
                <a:lnTo>
                  <a:pt x="688847" y="3048"/>
                </a:lnTo>
                <a:lnTo>
                  <a:pt x="688847" y="0"/>
                </a:lnTo>
                <a:close/>
              </a:path>
              <a:path w="8114030" h="615950">
                <a:moveTo>
                  <a:pt x="637032" y="9144"/>
                </a:moveTo>
                <a:lnTo>
                  <a:pt x="600456" y="9144"/>
                </a:lnTo>
                <a:lnTo>
                  <a:pt x="600456" y="12192"/>
                </a:lnTo>
                <a:lnTo>
                  <a:pt x="637032" y="12192"/>
                </a:lnTo>
                <a:lnTo>
                  <a:pt x="637032" y="9144"/>
                </a:lnTo>
                <a:close/>
              </a:path>
              <a:path w="8114030" h="615950">
                <a:moveTo>
                  <a:pt x="637032" y="0"/>
                </a:moveTo>
                <a:lnTo>
                  <a:pt x="600456" y="0"/>
                </a:lnTo>
                <a:lnTo>
                  <a:pt x="600456" y="3048"/>
                </a:lnTo>
                <a:lnTo>
                  <a:pt x="637032" y="3048"/>
                </a:lnTo>
                <a:lnTo>
                  <a:pt x="637032" y="0"/>
                </a:lnTo>
                <a:close/>
              </a:path>
              <a:path w="8114030" h="615950">
                <a:moveTo>
                  <a:pt x="588263" y="9144"/>
                </a:moveTo>
                <a:lnTo>
                  <a:pt x="548639" y="9144"/>
                </a:lnTo>
                <a:lnTo>
                  <a:pt x="548639" y="12192"/>
                </a:lnTo>
                <a:lnTo>
                  <a:pt x="588263" y="12192"/>
                </a:lnTo>
                <a:lnTo>
                  <a:pt x="588263" y="9144"/>
                </a:lnTo>
                <a:close/>
              </a:path>
              <a:path w="8114030" h="615950">
                <a:moveTo>
                  <a:pt x="588263" y="0"/>
                </a:moveTo>
                <a:lnTo>
                  <a:pt x="548639" y="0"/>
                </a:lnTo>
                <a:lnTo>
                  <a:pt x="548639" y="3048"/>
                </a:lnTo>
                <a:lnTo>
                  <a:pt x="588263" y="3048"/>
                </a:lnTo>
                <a:lnTo>
                  <a:pt x="588263" y="0"/>
                </a:lnTo>
                <a:close/>
              </a:path>
              <a:path w="8114030" h="615950">
                <a:moveTo>
                  <a:pt x="536447" y="9144"/>
                </a:moveTo>
                <a:lnTo>
                  <a:pt x="499871" y="9144"/>
                </a:lnTo>
                <a:lnTo>
                  <a:pt x="499871" y="12192"/>
                </a:lnTo>
                <a:lnTo>
                  <a:pt x="536447" y="12192"/>
                </a:lnTo>
                <a:lnTo>
                  <a:pt x="536447" y="9144"/>
                </a:lnTo>
                <a:close/>
              </a:path>
              <a:path w="8114030" h="615950">
                <a:moveTo>
                  <a:pt x="536447" y="0"/>
                </a:moveTo>
                <a:lnTo>
                  <a:pt x="499871" y="0"/>
                </a:lnTo>
                <a:lnTo>
                  <a:pt x="499871" y="3048"/>
                </a:lnTo>
                <a:lnTo>
                  <a:pt x="536447" y="3048"/>
                </a:lnTo>
                <a:lnTo>
                  <a:pt x="536447" y="0"/>
                </a:lnTo>
                <a:close/>
              </a:path>
              <a:path w="8114030" h="615950">
                <a:moveTo>
                  <a:pt x="484631" y="9144"/>
                </a:moveTo>
                <a:lnTo>
                  <a:pt x="448055" y="9144"/>
                </a:lnTo>
                <a:lnTo>
                  <a:pt x="448055" y="12192"/>
                </a:lnTo>
                <a:lnTo>
                  <a:pt x="484631" y="12192"/>
                </a:lnTo>
                <a:lnTo>
                  <a:pt x="484631" y="9144"/>
                </a:lnTo>
                <a:close/>
              </a:path>
              <a:path w="8114030" h="615950">
                <a:moveTo>
                  <a:pt x="484631" y="0"/>
                </a:moveTo>
                <a:lnTo>
                  <a:pt x="448055" y="0"/>
                </a:lnTo>
                <a:lnTo>
                  <a:pt x="448055" y="3048"/>
                </a:lnTo>
                <a:lnTo>
                  <a:pt x="484631" y="3048"/>
                </a:lnTo>
                <a:lnTo>
                  <a:pt x="484631" y="0"/>
                </a:lnTo>
                <a:close/>
              </a:path>
              <a:path w="8114030" h="615950">
                <a:moveTo>
                  <a:pt x="435863" y="9144"/>
                </a:moveTo>
                <a:lnTo>
                  <a:pt x="396239" y="9144"/>
                </a:lnTo>
                <a:lnTo>
                  <a:pt x="396239" y="12192"/>
                </a:lnTo>
                <a:lnTo>
                  <a:pt x="435863" y="12192"/>
                </a:lnTo>
                <a:lnTo>
                  <a:pt x="435863" y="9144"/>
                </a:lnTo>
                <a:close/>
              </a:path>
              <a:path w="8114030" h="615950">
                <a:moveTo>
                  <a:pt x="435863" y="0"/>
                </a:moveTo>
                <a:lnTo>
                  <a:pt x="396239" y="0"/>
                </a:lnTo>
                <a:lnTo>
                  <a:pt x="396239" y="3048"/>
                </a:lnTo>
                <a:lnTo>
                  <a:pt x="435863" y="3048"/>
                </a:lnTo>
                <a:lnTo>
                  <a:pt x="435863" y="0"/>
                </a:lnTo>
                <a:close/>
              </a:path>
              <a:path w="8114030" h="615950">
                <a:moveTo>
                  <a:pt x="384047" y="9144"/>
                </a:moveTo>
                <a:lnTo>
                  <a:pt x="347472" y="9144"/>
                </a:lnTo>
                <a:lnTo>
                  <a:pt x="347472" y="12192"/>
                </a:lnTo>
                <a:lnTo>
                  <a:pt x="384047" y="12192"/>
                </a:lnTo>
                <a:lnTo>
                  <a:pt x="384047" y="9144"/>
                </a:lnTo>
                <a:close/>
              </a:path>
              <a:path w="8114030" h="615950">
                <a:moveTo>
                  <a:pt x="384047" y="0"/>
                </a:moveTo>
                <a:lnTo>
                  <a:pt x="347472" y="0"/>
                </a:lnTo>
                <a:lnTo>
                  <a:pt x="347472" y="3048"/>
                </a:lnTo>
                <a:lnTo>
                  <a:pt x="384047" y="3048"/>
                </a:lnTo>
                <a:lnTo>
                  <a:pt x="384047" y="0"/>
                </a:lnTo>
                <a:close/>
              </a:path>
              <a:path w="8114030" h="615950">
                <a:moveTo>
                  <a:pt x="332231" y="9144"/>
                </a:moveTo>
                <a:lnTo>
                  <a:pt x="295655" y="9144"/>
                </a:lnTo>
                <a:lnTo>
                  <a:pt x="295655" y="12192"/>
                </a:lnTo>
                <a:lnTo>
                  <a:pt x="332231" y="12192"/>
                </a:lnTo>
                <a:lnTo>
                  <a:pt x="332231" y="9144"/>
                </a:lnTo>
                <a:close/>
              </a:path>
              <a:path w="8114030" h="615950">
                <a:moveTo>
                  <a:pt x="332231" y="0"/>
                </a:moveTo>
                <a:lnTo>
                  <a:pt x="295655" y="0"/>
                </a:lnTo>
                <a:lnTo>
                  <a:pt x="295655" y="3048"/>
                </a:lnTo>
                <a:lnTo>
                  <a:pt x="332231" y="3048"/>
                </a:lnTo>
                <a:lnTo>
                  <a:pt x="332231" y="0"/>
                </a:lnTo>
                <a:close/>
              </a:path>
              <a:path w="8114030" h="615950">
                <a:moveTo>
                  <a:pt x="283463" y="9144"/>
                </a:moveTo>
                <a:lnTo>
                  <a:pt x="243839" y="9144"/>
                </a:lnTo>
                <a:lnTo>
                  <a:pt x="243839" y="12192"/>
                </a:lnTo>
                <a:lnTo>
                  <a:pt x="283463" y="12192"/>
                </a:lnTo>
                <a:lnTo>
                  <a:pt x="283463" y="9144"/>
                </a:lnTo>
                <a:close/>
              </a:path>
              <a:path w="8114030" h="615950">
                <a:moveTo>
                  <a:pt x="283463" y="0"/>
                </a:moveTo>
                <a:lnTo>
                  <a:pt x="243839" y="0"/>
                </a:lnTo>
                <a:lnTo>
                  <a:pt x="243839" y="3048"/>
                </a:lnTo>
                <a:lnTo>
                  <a:pt x="283463" y="3048"/>
                </a:lnTo>
                <a:lnTo>
                  <a:pt x="283463" y="0"/>
                </a:lnTo>
                <a:close/>
              </a:path>
              <a:path w="8114030" h="615950">
                <a:moveTo>
                  <a:pt x="231647" y="9144"/>
                </a:moveTo>
                <a:lnTo>
                  <a:pt x="195072" y="9144"/>
                </a:lnTo>
                <a:lnTo>
                  <a:pt x="195072" y="12192"/>
                </a:lnTo>
                <a:lnTo>
                  <a:pt x="231647" y="12192"/>
                </a:lnTo>
                <a:lnTo>
                  <a:pt x="231647" y="9144"/>
                </a:lnTo>
                <a:close/>
              </a:path>
              <a:path w="8114030" h="615950">
                <a:moveTo>
                  <a:pt x="231647" y="0"/>
                </a:moveTo>
                <a:lnTo>
                  <a:pt x="195072" y="0"/>
                </a:lnTo>
                <a:lnTo>
                  <a:pt x="195072" y="3048"/>
                </a:lnTo>
                <a:lnTo>
                  <a:pt x="231647" y="3048"/>
                </a:lnTo>
                <a:lnTo>
                  <a:pt x="231647" y="0"/>
                </a:lnTo>
                <a:close/>
              </a:path>
              <a:path w="8114030" h="615950">
                <a:moveTo>
                  <a:pt x="179831" y="9144"/>
                </a:moveTo>
                <a:lnTo>
                  <a:pt x="143255" y="9144"/>
                </a:lnTo>
                <a:lnTo>
                  <a:pt x="143255" y="12192"/>
                </a:lnTo>
                <a:lnTo>
                  <a:pt x="179831" y="12192"/>
                </a:lnTo>
                <a:lnTo>
                  <a:pt x="179831" y="9144"/>
                </a:lnTo>
                <a:close/>
              </a:path>
              <a:path w="8114030" h="615950">
                <a:moveTo>
                  <a:pt x="179831" y="0"/>
                </a:moveTo>
                <a:lnTo>
                  <a:pt x="143255" y="0"/>
                </a:lnTo>
                <a:lnTo>
                  <a:pt x="143255" y="3048"/>
                </a:lnTo>
                <a:lnTo>
                  <a:pt x="179831" y="3048"/>
                </a:lnTo>
                <a:lnTo>
                  <a:pt x="179831" y="0"/>
                </a:lnTo>
                <a:close/>
              </a:path>
              <a:path w="8114030" h="615950">
                <a:moveTo>
                  <a:pt x="131063" y="9144"/>
                </a:moveTo>
                <a:lnTo>
                  <a:pt x="91439" y="9144"/>
                </a:lnTo>
                <a:lnTo>
                  <a:pt x="91439" y="12192"/>
                </a:lnTo>
                <a:lnTo>
                  <a:pt x="131063" y="12192"/>
                </a:lnTo>
                <a:lnTo>
                  <a:pt x="131063" y="9144"/>
                </a:lnTo>
                <a:close/>
              </a:path>
              <a:path w="8114030" h="615950">
                <a:moveTo>
                  <a:pt x="131063" y="0"/>
                </a:moveTo>
                <a:lnTo>
                  <a:pt x="91439" y="0"/>
                </a:lnTo>
                <a:lnTo>
                  <a:pt x="91439" y="3048"/>
                </a:lnTo>
                <a:lnTo>
                  <a:pt x="131063" y="3048"/>
                </a:lnTo>
                <a:lnTo>
                  <a:pt x="131063" y="0"/>
                </a:lnTo>
                <a:close/>
              </a:path>
              <a:path w="8114030" h="615950">
                <a:moveTo>
                  <a:pt x="79247" y="9144"/>
                </a:moveTo>
                <a:lnTo>
                  <a:pt x="42671" y="9144"/>
                </a:lnTo>
                <a:lnTo>
                  <a:pt x="42671" y="12192"/>
                </a:lnTo>
                <a:lnTo>
                  <a:pt x="79247" y="12192"/>
                </a:lnTo>
                <a:lnTo>
                  <a:pt x="79247" y="9144"/>
                </a:lnTo>
                <a:close/>
              </a:path>
              <a:path w="8114030" h="615950">
                <a:moveTo>
                  <a:pt x="79247" y="0"/>
                </a:moveTo>
                <a:lnTo>
                  <a:pt x="42671" y="0"/>
                </a:lnTo>
                <a:lnTo>
                  <a:pt x="42671" y="3048"/>
                </a:lnTo>
                <a:lnTo>
                  <a:pt x="79247" y="3048"/>
                </a:lnTo>
                <a:lnTo>
                  <a:pt x="79247" y="0"/>
                </a:lnTo>
                <a:close/>
              </a:path>
              <a:path w="8114030" h="615950">
                <a:moveTo>
                  <a:pt x="27431" y="0"/>
                </a:moveTo>
                <a:lnTo>
                  <a:pt x="0" y="0"/>
                </a:lnTo>
                <a:lnTo>
                  <a:pt x="0" y="21336"/>
                </a:lnTo>
                <a:lnTo>
                  <a:pt x="3047" y="21336"/>
                </a:lnTo>
                <a:lnTo>
                  <a:pt x="3047" y="3048"/>
                </a:lnTo>
                <a:lnTo>
                  <a:pt x="27431" y="3048"/>
                </a:lnTo>
                <a:lnTo>
                  <a:pt x="27431" y="0"/>
                </a:lnTo>
                <a:close/>
              </a:path>
              <a:path w="8114030" h="615950">
                <a:moveTo>
                  <a:pt x="27431" y="9144"/>
                </a:moveTo>
                <a:lnTo>
                  <a:pt x="6095" y="9144"/>
                </a:lnTo>
                <a:lnTo>
                  <a:pt x="6095" y="21336"/>
                </a:lnTo>
                <a:lnTo>
                  <a:pt x="12191" y="21336"/>
                </a:lnTo>
                <a:lnTo>
                  <a:pt x="12191" y="12192"/>
                </a:lnTo>
                <a:lnTo>
                  <a:pt x="27431" y="12192"/>
                </a:lnTo>
                <a:lnTo>
                  <a:pt x="27431" y="9144"/>
                </a:lnTo>
                <a:close/>
              </a:path>
              <a:path w="8114030" h="615950">
                <a:moveTo>
                  <a:pt x="12191" y="33529"/>
                </a:moveTo>
                <a:lnTo>
                  <a:pt x="6095" y="33529"/>
                </a:lnTo>
                <a:lnTo>
                  <a:pt x="6095" y="70104"/>
                </a:lnTo>
                <a:lnTo>
                  <a:pt x="12191" y="70104"/>
                </a:lnTo>
                <a:lnTo>
                  <a:pt x="12191" y="33529"/>
                </a:lnTo>
                <a:close/>
              </a:path>
              <a:path w="8114030" h="615950">
                <a:moveTo>
                  <a:pt x="3047" y="33529"/>
                </a:moveTo>
                <a:lnTo>
                  <a:pt x="0" y="33529"/>
                </a:lnTo>
                <a:lnTo>
                  <a:pt x="0" y="70104"/>
                </a:lnTo>
                <a:lnTo>
                  <a:pt x="3047" y="70104"/>
                </a:lnTo>
                <a:lnTo>
                  <a:pt x="3047" y="33529"/>
                </a:lnTo>
                <a:close/>
              </a:path>
              <a:path w="8114030" h="615950">
                <a:moveTo>
                  <a:pt x="12191" y="85344"/>
                </a:moveTo>
                <a:lnTo>
                  <a:pt x="6095" y="85344"/>
                </a:lnTo>
                <a:lnTo>
                  <a:pt x="6095" y="121920"/>
                </a:lnTo>
                <a:lnTo>
                  <a:pt x="12191" y="121920"/>
                </a:lnTo>
                <a:lnTo>
                  <a:pt x="12191" y="85344"/>
                </a:lnTo>
                <a:close/>
              </a:path>
              <a:path w="8114030" h="615950">
                <a:moveTo>
                  <a:pt x="3047" y="85344"/>
                </a:moveTo>
                <a:lnTo>
                  <a:pt x="0" y="85344"/>
                </a:lnTo>
                <a:lnTo>
                  <a:pt x="0" y="121920"/>
                </a:lnTo>
                <a:lnTo>
                  <a:pt x="3047" y="121920"/>
                </a:lnTo>
                <a:lnTo>
                  <a:pt x="3047" y="85344"/>
                </a:lnTo>
                <a:close/>
              </a:path>
              <a:path w="8114030" h="615950">
                <a:moveTo>
                  <a:pt x="12191" y="134112"/>
                </a:moveTo>
                <a:lnTo>
                  <a:pt x="6095" y="134112"/>
                </a:lnTo>
                <a:lnTo>
                  <a:pt x="6095" y="173736"/>
                </a:lnTo>
                <a:lnTo>
                  <a:pt x="12191" y="173736"/>
                </a:lnTo>
                <a:lnTo>
                  <a:pt x="12191" y="134112"/>
                </a:lnTo>
                <a:close/>
              </a:path>
              <a:path w="8114030" h="615950">
                <a:moveTo>
                  <a:pt x="3047" y="134112"/>
                </a:moveTo>
                <a:lnTo>
                  <a:pt x="0" y="134112"/>
                </a:lnTo>
                <a:lnTo>
                  <a:pt x="0" y="173736"/>
                </a:lnTo>
                <a:lnTo>
                  <a:pt x="3047" y="173736"/>
                </a:lnTo>
                <a:lnTo>
                  <a:pt x="3047" y="134112"/>
                </a:lnTo>
                <a:close/>
              </a:path>
              <a:path w="8114030" h="615950">
                <a:moveTo>
                  <a:pt x="12191" y="185929"/>
                </a:moveTo>
                <a:lnTo>
                  <a:pt x="6095" y="185929"/>
                </a:lnTo>
                <a:lnTo>
                  <a:pt x="6095" y="222504"/>
                </a:lnTo>
                <a:lnTo>
                  <a:pt x="12191" y="222504"/>
                </a:lnTo>
                <a:lnTo>
                  <a:pt x="12191" y="185929"/>
                </a:lnTo>
                <a:close/>
              </a:path>
              <a:path w="8114030" h="615950">
                <a:moveTo>
                  <a:pt x="3047" y="185929"/>
                </a:moveTo>
                <a:lnTo>
                  <a:pt x="0" y="185929"/>
                </a:lnTo>
                <a:lnTo>
                  <a:pt x="0" y="222504"/>
                </a:lnTo>
                <a:lnTo>
                  <a:pt x="3047" y="222504"/>
                </a:lnTo>
                <a:lnTo>
                  <a:pt x="3047" y="185929"/>
                </a:lnTo>
                <a:close/>
              </a:path>
              <a:path w="8114030" h="615950">
                <a:moveTo>
                  <a:pt x="12191" y="237744"/>
                </a:moveTo>
                <a:lnTo>
                  <a:pt x="6095" y="237744"/>
                </a:lnTo>
                <a:lnTo>
                  <a:pt x="6095" y="274320"/>
                </a:lnTo>
                <a:lnTo>
                  <a:pt x="12191" y="274320"/>
                </a:lnTo>
                <a:lnTo>
                  <a:pt x="12191" y="237744"/>
                </a:lnTo>
                <a:close/>
              </a:path>
              <a:path w="8114030" h="615950">
                <a:moveTo>
                  <a:pt x="3047" y="237744"/>
                </a:moveTo>
                <a:lnTo>
                  <a:pt x="0" y="237744"/>
                </a:lnTo>
                <a:lnTo>
                  <a:pt x="0" y="274320"/>
                </a:lnTo>
                <a:lnTo>
                  <a:pt x="3047" y="274320"/>
                </a:lnTo>
                <a:lnTo>
                  <a:pt x="3047" y="237744"/>
                </a:lnTo>
                <a:close/>
              </a:path>
              <a:path w="8114030" h="615950">
                <a:moveTo>
                  <a:pt x="12191" y="286512"/>
                </a:moveTo>
                <a:lnTo>
                  <a:pt x="6095" y="286512"/>
                </a:lnTo>
                <a:lnTo>
                  <a:pt x="6095" y="326136"/>
                </a:lnTo>
                <a:lnTo>
                  <a:pt x="12191" y="326136"/>
                </a:lnTo>
                <a:lnTo>
                  <a:pt x="12191" y="286512"/>
                </a:lnTo>
                <a:close/>
              </a:path>
              <a:path w="8114030" h="615950">
                <a:moveTo>
                  <a:pt x="3047" y="286512"/>
                </a:moveTo>
                <a:lnTo>
                  <a:pt x="0" y="286512"/>
                </a:lnTo>
                <a:lnTo>
                  <a:pt x="0" y="326136"/>
                </a:lnTo>
                <a:lnTo>
                  <a:pt x="3047" y="326136"/>
                </a:lnTo>
                <a:lnTo>
                  <a:pt x="3047" y="286512"/>
                </a:lnTo>
                <a:close/>
              </a:path>
              <a:path w="8114030" h="615950">
                <a:moveTo>
                  <a:pt x="12191" y="338329"/>
                </a:moveTo>
                <a:lnTo>
                  <a:pt x="6095" y="338329"/>
                </a:lnTo>
                <a:lnTo>
                  <a:pt x="6095" y="374904"/>
                </a:lnTo>
                <a:lnTo>
                  <a:pt x="12191" y="374904"/>
                </a:lnTo>
                <a:lnTo>
                  <a:pt x="12191" y="338329"/>
                </a:lnTo>
                <a:close/>
              </a:path>
              <a:path w="8114030" h="615950">
                <a:moveTo>
                  <a:pt x="3047" y="338329"/>
                </a:moveTo>
                <a:lnTo>
                  <a:pt x="0" y="338329"/>
                </a:lnTo>
                <a:lnTo>
                  <a:pt x="0" y="374904"/>
                </a:lnTo>
                <a:lnTo>
                  <a:pt x="3047" y="374904"/>
                </a:lnTo>
                <a:lnTo>
                  <a:pt x="3047" y="338329"/>
                </a:lnTo>
                <a:close/>
              </a:path>
              <a:path w="8114030" h="615950">
                <a:moveTo>
                  <a:pt x="12191" y="390144"/>
                </a:moveTo>
                <a:lnTo>
                  <a:pt x="6095" y="390144"/>
                </a:lnTo>
                <a:lnTo>
                  <a:pt x="6095" y="426720"/>
                </a:lnTo>
                <a:lnTo>
                  <a:pt x="12191" y="426720"/>
                </a:lnTo>
                <a:lnTo>
                  <a:pt x="12191" y="390144"/>
                </a:lnTo>
                <a:close/>
              </a:path>
              <a:path w="8114030" h="615950">
                <a:moveTo>
                  <a:pt x="3047" y="390144"/>
                </a:moveTo>
                <a:lnTo>
                  <a:pt x="0" y="390144"/>
                </a:lnTo>
                <a:lnTo>
                  <a:pt x="0" y="426720"/>
                </a:lnTo>
                <a:lnTo>
                  <a:pt x="3047" y="426720"/>
                </a:lnTo>
                <a:lnTo>
                  <a:pt x="3047" y="390144"/>
                </a:lnTo>
                <a:close/>
              </a:path>
              <a:path w="8114030" h="615950">
                <a:moveTo>
                  <a:pt x="12191" y="438912"/>
                </a:moveTo>
                <a:lnTo>
                  <a:pt x="6095" y="438912"/>
                </a:lnTo>
                <a:lnTo>
                  <a:pt x="6095" y="478536"/>
                </a:lnTo>
                <a:lnTo>
                  <a:pt x="12191" y="478536"/>
                </a:lnTo>
                <a:lnTo>
                  <a:pt x="12191" y="438912"/>
                </a:lnTo>
                <a:close/>
              </a:path>
              <a:path w="8114030" h="615950">
                <a:moveTo>
                  <a:pt x="3047" y="438912"/>
                </a:moveTo>
                <a:lnTo>
                  <a:pt x="0" y="438912"/>
                </a:lnTo>
                <a:lnTo>
                  <a:pt x="0" y="478536"/>
                </a:lnTo>
                <a:lnTo>
                  <a:pt x="3047" y="478536"/>
                </a:lnTo>
                <a:lnTo>
                  <a:pt x="3047" y="438912"/>
                </a:lnTo>
                <a:close/>
              </a:path>
              <a:path w="8114030" h="615950">
                <a:moveTo>
                  <a:pt x="12191" y="490728"/>
                </a:moveTo>
                <a:lnTo>
                  <a:pt x="6095" y="490728"/>
                </a:lnTo>
                <a:lnTo>
                  <a:pt x="6095" y="527304"/>
                </a:lnTo>
                <a:lnTo>
                  <a:pt x="12191" y="527304"/>
                </a:lnTo>
                <a:lnTo>
                  <a:pt x="12191" y="490728"/>
                </a:lnTo>
                <a:close/>
              </a:path>
              <a:path w="8114030" h="615950">
                <a:moveTo>
                  <a:pt x="3047" y="490728"/>
                </a:moveTo>
                <a:lnTo>
                  <a:pt x="0" y="490728"/>
                </a:lnTo>
                <a:lnTo>
                  <a:pt x="0" y="527304"/>
                </a:lnTo>
                <a:lnTo>
                  <a:pt x="3047" y="527304"/>
                </a:lnTo>
                <a:lnTo>
                  <a:pt x="3047" y="490728"/>
                </a:lnTo>
                <a:close/>
              </a:path>
              <a:path w="8114030" h="615950">
                <a:moveTo>
                  <a:pt x="12191" y="542544"/>
                </a:moveTo>
                <a:lnTo>
                  <a:pt x="6095" y="542544"/>
                </a:lnTo>
                <a:lnTo>
                  <a:pt x="6095" y="579120"/>
                </a:lnTo>
                <a:lnTo>
                  <a:pt x="12191" y="579120"/>
                </a:lnTo>
                <a:lnTo>
                  <a:pt x="12191" y="542544"/>
                </a:lnTo>
                <a:close/>
              </a:path>
              <a:path w="8114030" h="615950">
                <a:moveTo>
                  <a:pt x="3047" y="542544"/>
                </a:moveTo>
                <a:lnTo>
                  <a:pt x="0" y="542544"/>
                </a:lnTo>
                <a:lnTo>
                  <a:pt x="0" y="579120"/>
                </a:lnTo>
                <a:lnTo>
                  <a:pt x="3047" y="579120"/>
                </a:lnTo>
                <a:lnTo>
                  <a:pt x="3047" y="542544"/>
                </a:lnTo>
                <a:close/>
              </a:path>
              <a:path w="8114030" h="615950">
                <a:moveTo>
                  <a:pt x="3047" y="591312"/>
                </a:moveTo>
                <a:lnTo>
                  <a:pt x="0" y="591312"/>
                </a:lnTo>
                <a:lnTo>
                  <a:pt x="0" y="615696"/>
                </a:lnTo>
                <a:lnTo>
                  <a:pt x="24383" y="615696"/>
                </a:lnTo>
                <a:lnTo>
                  <a:pt x="24383" y="612648"/>
                </a:lnTo>
                <a:lnTo>
                  <a:pt x="3047" y="612648"/>
                </a:lnTo>
                <a:lnTo>
                  <a:pt x="3047" y="591312"/>
                </a:lnTo>
                <a:close/>
              </a:path>
              <a:path w="8114030" h="615950">
                <a:moveTo>
                  <a:pt x="12191" y="591312"/>
                </a:moveTo>
                <a:lnTo>
                  <a:pt x="6095" y="591312"/>
                </a:lnTo>
                <a:lnTo>
                  <a:pt x="6095" y="606552"/>
                </a:lnTo>
                <a:lnTo>
                  <a:pt x="24383" y="606552"/>
                </a:lnTo>
                <a:lnTo>
                  <a:pt x="24383" y="603504"/>
                </a:lnTo>
                <a:lnTo>
                  <a:pt x="12191" y="603504"/>
                </a:lnTo>
                <a:lnTo>
                  <a:pt x="12191" y="591312"/>
                </a:lnTo>
                <a:close/>
              </a:path>
              <a:path w="8114030" h="615950">
                <a:moveTo>
                  <a:pt x="76200" y="603504"/>
                </a:moveTo>
                <a:lnTo>
                  <a:pt x="39623" y="603504"/>
                </a:lnTo>
                <a:lnTo>
                  <a:pt x="39623" y="606552"/>
                </a:lnTo>
                <a:lnTo>
                  <a:pt x="76200" y="606552"/>
                </a:lnTo>
                <a:lnTo>
                  <a:pt x="76200" y="603504"/>
                </a:lnTo>
                <a:close/>
              </a:path>
              <a:path w="8114030" h="615950">
                <a:moveTo>
                  <a:pt x="76200" y="612648"/>
                </a:moveTo>
                <a:lnTo>
                  <a:pt x="39623" y="612648"/>
                </a:lnTo>
                <a:lnTo>
                  <a:pt x="39623" y="615696"/>
                </a:lnTo>
                <a:lnTo>
                  <a:pt x="76200" y="615696"/>
                </a:lnTo>
                <a:lnTo>
                  <a:pt x="76200" y="612648"/>
                </a:lnTo>
                <a:close/>
              </a:path>
              <a:path w="8114030" h="615950">
                <a:moveTo>
                  <a:pt x="128015" y="603504"/>
                </a:moveTo>
                <a:lnTo>
                  <a:pt x="88391" y="603504"/>
                </a:lnTo>
                <a:lnTo>
                  <a:pt x="88391" y="606552"/>
                </a:lnTo>
                <a:lnTo>
                  <a:pt x="128015" y="606552"/>
                </a:lnTo>
                <a:lnTo>
                  <a:pt x="128015" y="603504"/>
                </a:lnTo>
                <a:close/>
              </a:path>
              <a:path w="8114030" h="615950">
                <a:moveTo>
                  <a:pt x="128015" y="612648"/>
                </a:moveTo>
                <a:lnTo>
                  <a:pt x="88391" y="612648"/>
                </a:lnTo>
                <a:lnTo>
                  <a:pt x="88391" y="615696"/>
                </a:lnTo>
                <a:lnTo>
                  <a:pt x="128015" y="615696"/>
                </a:lnTo>
                <a:lnTo>
                  <a:pt x="128015" y="612648"/>
                </a:lnTo>
                <a:close/>
              </a:path>
              <a:path w="8114030" h="615950">
                <a:moveTo>
                  <a:pt x="176783" y="603504"/>
                </a:moveTo>
                <a:lnTo>
                  <a:pt x="140207" y="603504"/>
                </a:lnTo>
                <a:lnTo>
                  <a:pt x="140207" y="606552"/>
                </a:lnTo>
                <a:lnTo>
                  <a:pt x="176783" y="606552"/>
                </a:lnTo>
                <a:lnTo>
                  <a:pt x="176783" y="603504"/>
                </a:lnTo>
                <a:close/>
              </a:path>
              <a:path w="8114030" h="615950">
                <a:moveTo>
                  <a:pt x="176783" y="612648"/>
                </a:moveTo>
                <a:lnTo>
                  <a:pt x="140207" y="612648"/>
                </a:lnTo>
                <a:lnTo>
                  <a:pt x="140207" y="615696"/>
                </a:lnTo>
                <a:lnTo>
                  <a:pt x="176783" y="615696"/>
                </a:lnTo>
                <a:lnTo>
                  <a:pt x="176783" y="612648"/>
                </a:lnTo>
                <a:close/>
              </a:path>
              <a:path w="8114030" h="615950">
                <a:moveTo>
                  <a:pt x="228600" y="603504"/>
                </a:moveTo>
                <a:lnTo>
                  <a:pt x="192023" y="603504"/>
                </a:lnTo>
                <a:lnTo>
                  <a:pt x="192023" y="606552"/>
                </a:lnTo>
                <a:lnTo>
                  <a:pt x="228600" y="606552"/>
                </a:lnTo>
                <a:lnTo>
                  <a:pt x="228600" y="603504"/>
                </a:lnTo>
                <a:close/>
              </a:path>
              <a:path w="8114030" h="615950">
                <a:moveTo>
                  <a:pt x="228600" y="612648"/>
                </a:moveTo>
                <a:lnTo>
                  <a:pt x="192023" y="612648"/>
                </a:lnTo>
                <a:lnTo>
                  <a:pt x="192023" y="615696"/>
                </a:lnTo>
                <a:lnTo>
                  <a:pt x="228600" y="615696"/>
                </a:lnTo>
                <a:lnTo>
                  <a:pt x="228600" y="612648"/>
                </a:lnTo>
                <a:close/>
              </a:path>
              <a:path w="8114030" h="615950">
                <a:moveTo>
                  <a:pt x="280416" y="603504"/>
                </a:moveTo>
                <a:lnTo>
                  <a:pt x="240791" y="603504"/>
                </a:lnTo>
                <a:lnTo>
                  <a:pt x="240791" y="606552"/>
                </a:lnTo>
                <a:lnTo>
                  <a:pt x="280416" y="606552"/>
                </a:lnTo>
                <a:lnTo>
                  <a:pt x="280416" y="603504"/>
                </a:lnTo>
                <a:close/>
              </a:path>
              <a:path w="8114030" h="615950">
                <a:moveTo>
                  <a:pt x="280416" y="612648"/>
                </a:moveTo>
                <a:lnTo>
                  <a:pt x="240791" y="612648"/>
                </a:lnTo>
                <a:lnTo>
                  <a:pt x="240791" y="615696"/>
                </a:lnTo>
                <a:lnTo>
                  <a:pt x="280416" y="615696"/>
                </a:lnTo>
                <a:lnTo>
                  <a:pt x="280416" y="612648"/>
                </a:lnTo>
                <a:close/>
              </a:path>
              <a:path w="8114030" h="615950">
                <a:moveTo>
                  <a:pt x="329183" y="603504"/>
                </a:moveTo>
                <a:lnTo>
                  <a:pt x="292607" y="603504"/>
                </a:lnTo>
                <a:lnTo>
                  <a:pt x="292607" y="606552"/>
                </a:lnTo>
                <a:lnTo>
                  <a:pt x="329183" y="606552"/>
                </a:lnTo>
                <a:lnTo>
                  <a:pt x="329183" y="603504"/>
                </a:lnTo>
                <a:close/>
              </a:path>
              <a:path w="8114030" h="615950">
                <a:moveTo>
                  <a:pt x="329183" y="612648"/>
                </a:moveTo>
                <a:lnTo>
                  <a:pt x="292607" y="612648"/>
                </a:lnTo>
                <a:lnTo>
                  <a:pt x="292607" y="615696"/>
                </a:lnTo>
                <a:lnTo>
                  <a:pt x="329183" y="615696"/>
                </a:lnTo>
                <a:lnTo>
                  <a:pt x="329183" y="612648"/>
                </a:lnTo>
                <a:close/>
              </a:path>
              <a:path w="8114030" h="615950">
                <a:moveTo>
                  <a:pt x="381000" y="603504"/>
                </a:moveTo>
                <a:lnTo>
                  <a:pt x="344423" y="603504"/>
                </a:lnTo>
                <a:lnTo>
                  <a:pt x="344423" y="606552"/>
                </a:lnTo>
                <a:lnTo>
                  <a:pt x="381000" y="606552"/>
                </a:lnTo>
                <a:lnTo>
                  <a:pt x="381000" y="603504"/>
                </a:lnTo>
                <a:close/>
              </a:path>
              <a:path w="8114030" h="615950">
                <a:moveTo>
                  <a:pt x="381000" y="612648"/>
                </a:moveTo>
                <a:lnTo>
                  <a:pt x="344423" y="612648"/>
                </a:lnTo>
                <a:lnTo>
                  <a:pt x="344423" y="615696"/>
                </a:lnTo>
                <a:lnTo>
                  <a:pt x="381000" y="615696"/>
                </a:lnTo>
                <a:lnTo>
                  <a:pt x="381000" y="612648"/>
                </a:lnTo>
                <a:close/>
              </a:path>
              <a:path w="8114030" h="615950">
                <a:moveTo>
                  <a:pt x="432816" y="603504"/>
                </a:moveTo>
                <a:lnTo>
                  <a:pt x="393191" y="603504"/>
                </a:lnTo>
                <a:lnTo>
                  <a:pt x="393191" y="606552"/>
                </a:lnTo>
                <a:lnTo>
                  <a:pt x="432816" y="606552"/>
                </a:lnTo>
                <a:lnTo>
                  <a:pt x="432816" y="603504"/>
                </a:lnTo>
                <a:close/>
              </a:path>
              <a:path w="8114030" h="615950">
                <a:moveTo>
                  <a:pt x="432816" y="612648"/>
                </a:moveTo>
                <a:lnTo>
                  <a:pt x="393191" y="612648"/>
                </a:lnTo>
                <a:lnTo>
                  <a:pt x="393191" y="615696"/>
                </a:lnTo>
                <a:lnTo>
                  <a:pt x="432816" y="615696"/>
                </a:lnTo>
                <a:lnTo>
                  <a:pt x="432816" y="612648"/>
                </a:lnTo>
                <a:close/>
              </a:path>
              <a:path w="8114030" h="615950">
                <a:moveTo>
                  <a:pt x="481583" y="603504"/>
                </a:moveTo>
                <a:lnTo>
                  <a:pt x="445007" y="603504"/>
                </a:lnTo>
                <a:lnTo>
                  <a:pt x="445007" y="606552"/>
                </a:lnTo>
                <a:lnTo>
                  <a:pt x="481583" y="606552"/>
                </a:lnTo>
                <a:lnTo>
                  <a:pt x="481583" y="603504"/>
                </a:lnTo>
                <a:close/>
              </a:path>
              <a:path w="8114030" h="615950">
                <a:moveTo>
                  <a:pt x="481583" y="612648"/>
                </a:moveTo>
                <a:lnTo>
                  <a:pt x="445007" y="612648"/>
                </a:lnTo>
                <a:lnTo>
                  <a:pt x="445007" y="615696"/>
                </a:lnTo>
                <a:lnTo>
                  <a:pt x="481583" y="615696"/>
                </a:lnTo>
                <a:lnTo>
                  <a:pt x="481583" y="612648"/>
                </a:lnTo>
                <a:close/>
              </a:path>
              <a:path w="8114030" h="615950">
                <a:moveTo>
                  <a:pt x="533400" y="603504"/>
                </a:moveTo>
                <a:lnTo>
                  <a:pt x="496824" y="603504"/>
                </a:lnTo>
                <a:lnTo>
                  <a:pt x="496824" y="606552"/>
                </a:lnTo>
                <a:lnTo>
                  <a:pt x="533400" y="606552"/>
                </a:lnTo>
                <a:lnTo>
                  <a:pt x="533400" y="603504"/>
                </a:lnTo>
                <a:close/>
              </a:path>
              <a:path w="8114030" h="615950">
                <a:moveTo>
                  <a:pt x="533400" y="612648"/>
                </a:moveTo>
                <a:lnTo>
                  <a:pt x="496824" y="612648"/>
                </a:lnTo>
                <a:lnTo>
                  <a:pt x="496824" y="615696"/>
                </a:lnTo>
                <a:lnTo>
                  <a:pt x="533400" y="615696"/>
                </a:lnTo>
                <a:lnTo>
                  <a:pt x="533400" y="612648"/>
                </a:lnTo>
                <a:close/>
              </a:path>
              <a:path w="8114030" h="615950">
                <a:moveTo>
                  <a:pt x="585215" y="603504"/>
                </a:moveTo>
                <a:lnTo>
                  <a:pt x="545591" y="603504"/>
                </a:lnTo>
                <a:lnTo>
                  <a:pt x="545591" y="606552"/>
                </a:lnTo>
                <a:lnTo>
                  <a:pt x="585215" y="606552"/>
                </a:lnTo>
                <a:lnTo>
                  <a:pt x="585215" y="603504"/>
                </a:lnTo>
                <a:close/>
              </a:path>
              <a:path w="8114030" h="615950">
                <a:moveTo>
                  <a:pt x="585215" y="612648"/>
                </a:moveTo>
                <a:lnTo>
                  <a:pt x="545591" y="612648"/>
                </a:lnTo>
                <a:lnTo>
                  <a:pt x="545591" y="615696"/>
                </a:lnTo>
                <a:lnTo>
                  <a:pt x="585215" y="615696"/>
                </a:lnTo>
                <a:lnTo>
                  <a:pt x="585215" y="612648"/>
                </a:lnTo>
                <a:close/>
              </a:path>
              <a:path w="8114030" h="615950">
                <a:moveTo>
                  <a:pt x="633983" y="603504"/>
                </a:moveTo>
                <a:lnTo>
                  <a:pt x="597407" y="603504"/>
                </a:lnTo>
                <a:lnTo>
                  <a:pt x="597407" y="606552"/>
                </a:lnTo>
                <a:lnTo>
                  <a:pt x="633983" y="606552"/>
                </a:lnTo>
                <a:lnTo>
                  <a:pt x="633983" y="603504"/>
                </a:lnTo>
                <a:close/>
              </a:path>
              <a:path w="8114030" h="615950">
                <a:moveTo>
                  <a:pt x="633983" y="612648"/>
                </a:moveTo>
                <a:lnTo>
                  <a:pt x="597407" y="612648"/>
                </a:lnTo>
                <a:lnTo>
                  <a:pt x="597407" y="615696"/>
                </a:lnTo>
                <a:lnTo>
                  <a:pt x="633983" y="615696"/>
                </a:lnTo>
                <a:lnTo>
                  <a:pt x="633983" y="612648"/>
                </a:lnTo>
                <a:close/>
              </a:path>
              <a:path w="8114030" h="615950">
                <a:moveTo>
                  <a:pt x="685800" y="603504"/>
                </a:moveTo>
                <a:lnTo>
                  <a:pt x="649224" y="603504"/>
                </a:lnTo>
                <a:lnTo>
                  <a:pt x="649224" y="606552"/>
                </a:lnTo>
                <a:lnTo>
                  <a:pt x="685800" y="606552"/>
                </a:lnTo>
                <a:lnTo>
                  <a:pt x="685800" y="603504"/>
                </a:lnTo>
                <a:close/>
              </a:path>
              <a:path w="8114030" h="615950">
                <a:moveTo>
                  <a:pt x="685800" y="612648"/>
                </a:moveTo>
                <a:lnTo>
                  <a:pt x="649224" y="612648"/>
                </a:lnTo>
                <a:lnTo>
                  <a:pt x="649224" y="615696"/>
                </a:lnTo>
                <a:lnTo>
                  <a:pt x="685800" y="615696"/>
                </a:lnTo>
                <a:lnTo>
                  <a:pt x="685800" y="612648"/>
                </a:lnTo>
                <a:close/>
              </a:path>
              <a:path w="8114030" h="615950">
                <a:moveTo>
                  <a:pt x="737615" y="603504"/>
                </a:moveTo>
                <a:lnTo>
                  <a:pt x="697991" y="603504"/>
                </a:lnTo>
                <a:lnTo>
                  <a:pt x="697991" y="606552"/>
                </a:lnTo>
                <a:lnTo>
                  <a:pt x="737615" y="606552"/>
                </a:lnTo>
                <a:lnTo>
                  <a:pt x="737615" y="603504"/>
                </a:lnTo>
                <a:close/>
              </a:path>
              <a:path w="8114030" h="615950">
                <a:moveTo>
                  <a:pt x="737615" y="612648"/>
                </a:moveTo>
                <a:lnTo>
                  <a:pt x="697991" y="612648"/>
                </a:lnTo>
                <a:lnTo>
                  <a:pt x="697991" y="615696"/>
                </a:lnTo>
                <a:lnTo>
                  <a:pt x="737615" y="615696"/>
                </a:lnTo>
                <a:lnTo>
                  <a:pt x="737615" y="612648"/>
                </a:lnTo>
                <a:close/>
              </a:path>
              <a:path w="8114030" h="615950">
                <a:moveTo>
                  <a:pt x="786383" y="603504"/>
                </a:moveTo>
                <a:lnTo>
                  <a:pt x="749807" y="603504"/>
                </a:lnTo>
                <a:lnTo>
                  <a:pt x="749807" y="606552"/>
                </a:lnTo>
                <a:lnTo>
                  <a:pt x="786383" y="606552"/>
                </a:lnTo>
                <a:lnTo>
                  <a:pt x="786383" y="603504"/>
                </a:lnTo>
                <a:close/>
              </a:path>
              <a:path w="8114030" h="615950">
                <a:moveTo>
                  <a:pt x="786383" y="612648"/>
                </a:moveTo>
                <a:lnTo>
                  <a:pt x="749807" y="612648"/>
                </a:lnTo>
                <a:lnTo>
                  <a:pt x="749807" y="615696"/>
                </a:lnTo>
                <a:lnTo>
                  <a:pt x="786383" y="615696"/>
                </a:lnTo>
                <a:lnTo>
                  <a:pt x="786383" y="612648"/>
                </a:lnTo>
                <a:close/>
              </a:path>
              <a:path w="8114030" h="615950">
                <a:moveTo>
                  <a:pt x="838200" y="603504"/>
                </a:moveTo>
                <a:lnTo>
                  <a:pt x="801624" y="603504"/>
                </a:lnTo>
                <a:lnTo>
                  <a:pt x="801624" y="606552"/>
                </a:lnTo>
                <a:lnTo>
                  <a:pt x="838200" y="606552"/>
                </a:lnTo>
                <a:lnTo>
                  <a:pt x="838200" y="603504"/>
                </a:lnTo>
                <a:close/>
              </a:path>
              <a:path w="8114030" h="615950">
                <a:moveTo>
                  <a:pt x="838200" y="612648"/>
                </a:moveTo>
                <a:lnTo>
                  <a:pt x="801624" y="612648"/>
                </a:lnTo>
                <a:lnTo>
                  <a:pt x="801624" y="615696"/>
                </a:lnTo>
                <a:lnTo>
                  <a:pt x="838200" y="615696"/>
                </a:lnTo>
                <a:lnTo>
                  <a:pt x="838200" y="612648"/>
                </a:lnTo>
                <a:close/>
              </a:path>
              <a:path w="8114030" h="615950">
                <a:moveTo>
                  <a:pt x="890015" y="603504"/>
                </a:moveTo>
                <a:lnTo>
                  <a:pt x="850391" y="603504"/>
                </a:lnTo>
                <a:lnTo>
                  <a:pt x="850391" y="606552"/>
                </a:lnTo>
                <a:lnTo>
                  <a:pt x="890015" y="606552"/>
                </a:lnTo>
                <a:lnTo>
                  <a:pt x="890015" y="603504"/>
                </a:lnTo>
                <a:close/>
              </a:path>
              <a:path w="8114030" h="615950">
                <a:moveTo>
                  <a:pt x="890015" y="612648"/>
                </a:moveTo>
                <a:lnTo>
                  <a:pt x="850391" y="612648"/>
                </a:lnTo>
                <a:lnTo>
                  <a:pt x="850391" y="615696"/>
                </a:lnTo>
                <a:lnTo>
                  <a:pt x="890015" y="615696"/>
                </a:lnTo>
                <a:lnTo>
                  <a:pt x="890015" y="612648"/>
                </a:lnTo>
                <a:close/>
              </a:path>
              <a:path w="8114030" h="615950">
                <a:moveTo>
                  <a:pt x="938783" y="603504"/>
                </a:moveTo>
                <a:lnTo>
                  <a:pt x="902207" y="603504"/>
                </a:lnTo>
                <a:lnTo>
                  <a:pt x="902207" y="606552"/>
                </a:lnTo>
                <a:lnTo>
                  <a:pt x="938783" y="606552"/>
                </a:lnTo>
                <a:lnTo>
                  <a:pt x="938783" y="603504"/>
                </a:lnTo>
                <a:close/>
              </a:path>
              <a:path w="8114030" h="615950">
                <a:moveTo>
                  <a:pt x="938783" y="612648"/>
                </a:moveTo>
                <a:lnTo>
                  <a:pt x="902207" y="612648"/>
                </a:lnTo>
                <a:lnTo>
                  <a:pt x="902207" y="615696"/>
                </a:lnTo>
                <a:lnTo>
                  <a:pt x="938783" y="615696"/>
                </a:lnTo>
                <a:lnTo>
                  <a:pt x="938783" y="612648"/>
                </a:lnTo>
                <a:close/>
              </a:path>
              <a:path w="8114030" h="615950">
                <a:moveTo>
                  <a:pt x="990600" y="603504"/>
                </a:moveTo>
                <a:lnTo>
                  <a:pt x="954024" y="603504"/>
                </a:lnTo>
                <a:lnTo>
                  <a:pt x="954024" y="606552"/>
                </a:lnTo>
                <a:lnTo>
                  <a:pt x="990600" y="606552"/>
                </a:lnTo>
                <a:lnTo>
                  <a:pt x="990600" y="603504"/>
                </a:lnTo>
                <a:close/>
              </a:path>
              <a:path w="8114030" h="615950">
                <a:moveTo>
                  <a:pt x="990600" y="612648"/>
                </a:moveTo>
                <a:lnTo>
                  <a:pt x="954024" y="612648"/>
                </a:lnTo>
                <a:lnTo>
                  <a:pt x="954024" y="615696"/>
                </a:lnTo>
                <a:lnTo>
                  <a:pt x="990600" y="615696"/>
                </a:lnTo>
                <a:lnTo>
                  <a:pt x="990600" y="612648"/>
                </a:lnTo>
                <a:close/>
              </a:path>
              <a:path w="8114030" h="615950">
                <a:moveTo>
                  <a:pt x="1042415" y="603504"/>
                </a:moveTo>
                <a:lnTo>
                  <a:pt x="1002791" y="603504"/>
                </a:lnTo>
                <a:lnTo>
                  <a:pt x="1002791" y="606552"/>
                </a:lnTo>
                <a:lnTo>
                  <a:pt x="1042415" y="606552"/>
                </a:lnTo>
                <a:lnTo>
                  <a:pt x="1042415" y="603504"/>
                </a:lnTo>
                <a:close/>
              </a:path>
              <a:path w="8114030" h="615950">
                <a:moveTo>
                  <a:pt x="1042415" y="612648"/>
                </a:moveTo>
                <a:lnTo>
                  <a:pt x="1002791" y="612648"/>
                </a:lnTo>
                <a:lnTo>
                  <a:pt x="1002791" y="615696"/>
                </a:lnTo>
                <a:lnTo>
                  <a:pt x="1042415" y="615696"/>
                </a:lnTo>
                <a:lnTo>
                  <a:pt x="1042415" y="612648"/>
                </a:lnTo>
                <a:close/>
              </a:path>
              <a:path w="8114030" h="615950">
                <a:moveTo>
                  <a:pt x="1091183" y="603504"/>
                </a:moveTo>
                <a:lnTo>
                  <a:pt x="1054608" y="603504"/>
                </a:lnTo>
                <a:lnTo>
                  <a:pt x="1054608" y="606552"/>
                </a:lnTo>
                <a:lnTo>
                  <a:pt x="1091183" y="606552"/>
                </a:lnTo>
                <a:lnTo>
                  <a:pt x="1091183" y="603504"/>
                </a:lnTo>
                <a:close/>
              </a:path>
              <a:path w="8114030" h="615950">
                <a:moveTo>
                  <a:pt x="1091183" y="612648"/>
                </a:moveTo>
                <a:lnTo>
                  <a:pt x="1054608" y="612648"/>
                </a:lnTo>
                <a:lnTo>
                  <a:pt x="1054608" y="615696"/>
                </a:lnTo>
                <a:lnTo>
                  <a:pt x="1091183" y="615696"/>
                </a:lnTo>
                <a:lnTo>
                  <a:pt x="1091183" y="612648"/>
                </a:lnTo>
                <a:close/>
              </a:path>
              <a:path w="8114030" h="615950">
                <a:moveTo>
                  <a:pt x="1143000" y="603504"/>
                </a:moveTo>
                <a:lnTo>
                  <a:pt x="1106424" y="603504"/>
                </a:lnTo>
                <a:lnTo>
                  <a:pt x="1106424" y="606552"/>
                </a:lnTo>
                <a:lnTo>
                  <a:pt x="1143000" y="606552"/>
                </a:lnTo>
                <a:lnTo>
                  <a:pt x="1143000" y="603504"/>
                </a:lnTo>
                <a:close/>
              </a:path>
              <a:path w="8114030" h="615950">
                <a:moveTo>
                  <a:pt x="1143000" y="612648"/>
                </a:moveTo>
                <a:lnTo>
                  <a:pt x="1106424" y="612648"/>
                </a:lnTo>
                <a:lnTo>
                  <a:pt x="1106424" y="615696"/>
                </a:lnTo>
                <a:lnTo>
                  <a:pt x="1143000" y="615696"/>
                </a:lnTo>
                <a:lnTo>
                  <a:pt x="1143000" y="612648"/>
                </a:lnTo>
                <a:close/>
              </a:path>
              <a:path w="8114030" h="615950">
                <a:moveTo>
                  <a:pt x="1194815" y="603504"/>
                </a:moveTo>
                <a:lnTo>
                  <a:pt x="1155191" y="603504"/>
                </a:lnTo>
                <a:lnTo>
                  <a:pt x="1155191" y="606552"/>
                </a:lnTo>
                <a:lnTo>
                  <a:pt x="1194815" y="606552"/>
                </a:lnTo>
                <a:lnTo>
                  <a:pt x="1194815" y="603504"/>
                </a:lnTo>
                <a:close/>
              </a:path>
              <a:path w="8114030" h="615950">
                <a:moveTo>
                  <a:pt x="1194815" y="612648"/>
                </a:moveTo>
                <a:lnTo>
                  <a:pt x="1155191" y="612648"/>
                </a:lnTo>
                <a:lnTo>
                  <a:pt x="1155191" y="615696"/>
                </a:lnTo>
                <a:lnTo>
                  <a:pt x="1194815" y="615696"/>
                </a:lnTo>
                <a:lnTo>
                  <a:pt x="1194815" y="612648"/>
                </a:lnTo>
                <a:close/>
              </a:path>
              <a:path w="8114030" h="615950">
                <a:moveTo>
                  <a:pt x="1243583" y="603504"/>
                </a:moveTo>
                <a:lnTo>
                  <a:pt x="1207008" y="603504"/>
                </a:lnTo>
                <a:lnTo>
                  <a:pt x="1207008" y="606552"/>
                </a:lnTo>
                <a:lnTo>
                  <a:pt x="1243583" y="606552"/>
                </a:lnTo>
                <a:lnTo>
                  <a:pt x="1243583" y="603504"/>
                </a:lnTo>
                <a:close/>
              </a:path>
              <a:path w="8114030" h="615950">
                <a:moveTo>
                  <a:pt x="1243583" y="612648"/>
                </a:moveTo>
                <a:lnTo>
                  <a:pt x="1207008" y="612648"/>
                </a:lnTo>
                <a:lnTo>
                  <a:pt x="1207008" y="615696"/>
                </a:lnTo>
                <a:lnTo>
                  <a:pt x="1243583" y="615696"/>
                </a:lnTo>
                <a:lnTo>
                  <a:pt x="1243583" y="612648"/>
                </a:lnTo>
                <a:close/>
              </a:path>
              <a:path w="8114030" h="615950">
                <a:moveTo>
                  <a:pt x="1295400" y="603504"/>
                </a:moveTo>
                <a:lnTo>
                  <a:pt x="1258824" y="603504"/>
                </a:lnTo>
                <a:lnTo>
                  <a:pt x="1258824" y="606552"/>
                </a:lnTo>
                <a:lnTo>
                  <a:pt x="1295400" y="606552"/>
                </a:lnTo>
                <a:lnTo>
                  <a:pt x="1295400" y="603504"/>
                </a:lnTo>
                <a:close/>
              </a:path>
              <a:path w="8114030" h="615950">
                <a:moveTo>
                  <a:pt x="1295400" y="612648"/>
                </a:moveTo>
                <a:lnTo>
                  <a:pt x="1258824" y="612648"/>
                </a:lnTo>
                <a:lnTo>
                  <a:pt x="1258824" y="615696"/>
                </a:lnTo>
                <a:lnTo>
                  <a:pt x="1295400" y="615696"/>
                </a:lnTo>
                <a:lnTo>
                  <a:pt x="1295400" y="612648"/>
                </a:lnTo>
                <a:close/>
              </a:path>
              <a:path w="8114030" h="615950">
                <a:moveTo>
                  <a:pt x="1347215" y="603504"/>
                </a:moveTo>
                <a:lnTo>
                  <a:pt x="1307591" y="603504"/>
                </a:lnTo>
                <a:lnTo>
                  <a:pt x="1307591" y="606552"/>
                </a:lnTo>
                <a:lnTo>
                  <a:pt x="1347215" y="606552"/>
                </a:lnTo>
                <a:lnTo>
                  <a:pt x="1347215" y="603504"/>
                </a:lnTo>
                <a:close/>
              </a:path>
              <a:path w="8114030" h="615950">
                <a:moveTo>
                  <a:pt x="1347215" y="612648"/>
                </a:moveTo>
                <a:lnTo>
                  <a:pt x="1307591" y="612648"/>
                </a:lnTo>
                <a:lnTo>
                  <a:pt x="1307591" y="615696"/>
                </a:lnTo>
                <a:lnTo>
                  <a:pt x="1347215" y="615696"/>
                </a:lnTo>
                <a:lnTo>
                  <a:pt x="1347215" y="612648"/>
                </a:lnTo>
                <a:close/>
              </a:path>
              <a:path w="8114030" h="615950">
                <a:moveTo>
                  <a:pt x="1395983" y="603504"/>
                </a:moveTo>
                <a:lnTo>
                  <a:pt x="1359408" y="603504"/>
                </a:lnTo>
                <a:lnTo>
                  <a:pt x="1359408" y="606552"/>
                </a:lnTo>
                <a:lnTo>
                  <a:pt x="1395983" y="606552"/>
                </a:lnTo>
                <a:lnTo>
                  <a:pt x="1395983" y="603504"/>
                </a:lnTo>
                <a:close/>
              </a:path>
              <a:path w="8114030" h="615950">
                <a:moveTo>
                  <a:pt x="1395983" y="612648"/>
                </a:moveTo>
                <a:lnTo>
                  <a:pt x="1359408" y="612648"/>
                </a:lnTo>
                <a:lnTo>
                  <a:pt x="1359408" y="615696"/>
                </a:lnTo>
                <a:lnTo>
                  <a:pt x="1395983" y="615696"/>
                </a:lnTo>
                <a:lnTo>
                  <a:pt x="1395983" y="612648"/>
                </a:lnTo>
                <a:close/>
              </a:path>
              <a:path w="8114030" h="615950">
                <a:moveTo>
                  <a:pt x="1447800" y="603504"/>
                </a:moveTo>
                <a:lnTo>
                  <a:pt x="1411224" y="603504"/>
                </a:lnTo>
                <a:lnTo>
                  <a:pt x="1411224" y="606552"/>
                </a:lnTo>
                <a:lnTo>
                  <a:pt x="1447800" y="606552"/>
                </a:lnTo>
                <a:lnTo>
                  <a:pt x="1447800" y="603504"/>
                </a:lnTo>
                <a:close/>
              </a:path>
              <a:path w="8114030" h="615950">
                <a:moveTo>
                  <a:pt x="1447800" y="612648"/>
                </a:moveTo>
                <a:lnTo>
                  <a:pt x="1411224" y="612648"/>
                </a:lnTo>
                <a:lnTo>
                  <a:pt x="1411224" y="615696"/>
                </a:lnTo>
                <a:lnTo>
                  <a:pt x="1447800" y="615696"/>
                </a:lnTo>
                <a:lnTo>
                  <a:pt x="1447800" y="612648"/>
                </a:lnTo>
                <a:close/>
              </a:path>
              <a:path w="8114030" h="615950">
                <a:moveTo>
                  <a:pt x="1499615" y="603504"/>
                </a:moveTo>
                <a:lnTo>
                  <a:pt x="1459991" y="603504"/>
                </a:lnTo>
                <a:lnTo>
                  <a:pt x="1459991" y="606552"/>
                </a:lnTo>
                <a:lnTo>
                  <a:pt x="1499615" y="606552"/>
                </a:lnTo>
                <a:lnTo>
                  <a:pt x="1499615" y="603504"/>
                </a:lnTo>
                <a:close/>
              </a:path>
              <a:path w="8114030" h="615950">
                <a:moveTo>
                  <a:pt x="1499615" y="612648"/>
                </a:moveTo>
                <a:lnTo>
                  <a:pt x="1459991" y="612648"/>
                </a:lnTo>
                <a:lnTo>
                  <a:pt x="1459991" y="615696"/>
                </a:lnTo>
                <a:lnTo>
                  <a:pt x="1499615" y="615696"/>
                </a:lnTo>
                <a:lnTo>
                  <a:pt x="1499615" y="612648"/>
                </a:lnTo>
                <a:close/>
              </a:path>
              <a:path w="8114030" h="615950">
                <a:moveTo>
                  <a:pt x="1548383" y="603504"/>
                </a:moveTo>
                <a:lnTo>
                  <a:pt x="1511808" y="603504"/>
                </a:lnTo>
                <a:lnTo>
                  <a:pt x="1511808" y="606552"/>
                </a:lnTo>
                <a:lnTo>
                  <a:pt x="1548383" y="606552"/>
                </a:lnTo>
                <a:lnTo>
                  <a:pt x="1548383" y="603504"/>
                </a:lnTo>
                <a:close/>
              </a:path>
              <a:path w="8114030" h="615950">
                <a:moveTo>
                  <a:pt x="1548383" y="612648"/>
                </a:moveTo>
                <a:lnTo>
                  <a:pt x="1511808" y="612648"/>
                </a:lnTo>
                <a:lnTo>
                  <a:pt x="1511808" y="615696"/>
                </a:lnTo>
                <a:lnTo>
                  <a:pt x="1548383" y="615696"/>
                </a:lnTo>
                <a:lnTo>
                  <a:pt x="1548383" y="612648"/>
                </a:lnTo>
                <a:close/>
              </a:path>
              <a:path w="8114030" h="615950">
                <a:moveTo>
                  <a:pt x="1600200" y="603504"/>
                </a:moveTo>
                <a:lnTo>
                  <a:pt x="1563624" y="603504"/>
                </a:lnTo>
                <a:lnTo>
                  <a:pt x="1563624" y="606552"/>
                </a:lnTo>
                <a:lnTo>
                  <a:pt x="1600200" y="606552"/>
                </a:lnTo>
                <a:lnTo>
                  <a:pt x="1600200" y="603504"/>
                </a:lnTo>
                <a:close/>
              </a:path>
              <a:path w="8114030" h="615950">
                <a:moveTo>
                  <a:pt x="1600200" y="612648"/>
                </a:moveTo>
                <a:lnTo>
                  <a:pt x="1563624" y="612648"/>
                </a:lnTo>
                <a:lnTo>
                  <a:pt x="1563624" y="615696"/>
                </a:lnTo>
                <a:lnTo>
                  <a:pt x="1600200" y="615696"/>
                </a:lnTo>
                <a:lnTo>
                  <a:pt x="1600200" y="612648"/>
                </a:lnTo>
                <a:close/>
              </a:path>
              <a:path w="8114030" h="615950">
                <a:moveTo>
                  <a:pt x="1652015" y="603504"/>
                </a:moveTo>
                <a:lnTo>
                  <a:pt x="1612391" y="603504"/>
                </a:lnTo>
                <a:lnTo>
                  <a:pt x="1612391" y="606552"/>
                </a:lnTo>
                <a:lnTo>
                  <a:pt x="1652015" y="606552"/>
                </a:lnTo>
                <a:lnTo>
                  <a:pt x="1652015" y="603504"/>
                </a:lnTo>
                <a:close/>
              </a:path>
              <a:path w="8114030" h="615950">
                <a:moveTo>
                  <a:pt x="1652015" y="612648"/>
                </a:moveTo>
                <a:lnTo>
                  <a:pt x="1612391" y="612648"/>
                </a:lnTo>
                <a:lnTo>
                  <a:pt x="1612391" y="615696"/>
                </a:lnTo>
                <a:lnTo>
                  <a:pt x="1652015" y="615696"/>
                </a:lnTo>
                <a:lnTo>
                  <a:pt x="1652015" y="612648"/>
                </a:lnTo>
                <a:close/>
              </a:path>
              <a:path w="8114030" h="615950">
                <a:moveTo>
                  <a:pt x="1700783" y="603504"/>
                </a:moveTo>
                <a:lnTo>
                  <a:pt x="1664208" y="603504"/>
                </a:lnTo>
                <a:lnTo>
                  <a:pt x="1664208" y="606552"/>
                </a:lnTo>
                <a:lnTo>
                  <a:pt x="1700783" y="606552"/>
                </a:lnTo>
                <a:lnTo>
                  <a:pt x="1700783" y="603504"/>
                </a:lnTo>
                <a:close/>
              </a:path>
              <a:path w="8114030" h="615950">
                <a:moveTo>
                  <a:pt x="1700783" y="612648"/>
                </a:moveTo>
                <a:lnTo>
                  <a:pt x="1664208" y="612648"/>
                </a:lnTo>
                <a:lnTo>
                  <a:pt x="1664208" y="615696"/>
                </a:lnTo>
                <a:lnTo>
                  <a:pt x="1700783" y="615696"/>
                </a:lnTo>
                <a:lnTo>
                  <a:pt x="1700783" y="612648"/>
                </a:lnTo>
                <a:close/>
              </a:path>
              <a:path w="8114030" h="615950">
                <a:moveTo>
                  <a:pt x="1752600" y="603504"/>
                </a:moveTo>
                <a:lnTo>
                  <a:pt x="1716024" y="603504"/>
                </a:lnTo>
                <a:lnTo>
                  <a:pt x="1716024" y="606552"/>
                </a:lnTo>
                <a:lnTo>
                  <a:pt x="1752600" y="606552"/>
                </a:lnTo>
                <a:lnTo>
                  <a:pt x="1752600" y="603504"/>
                </a:lnTo>
                <a:close/>
              </a:path>
              <a:path w="8114030" h="615950">
                <a:moveTo>
                  <a:pt x="1752600" y="612648"/>
                </a:moveTo>
                <a:lnTo>
                  <a:pt x="1716024" y="612648"/>
                </a:lnTo>
                <a:lnTo>
                  <a:pt x="1716024" y="615696"/>
                </a:lnTo>
                <a:lnTo>
                  <a:pt x="1752600" y="615696"/>
                </a:lnTo>
                <a:lnTo>
                  <a:pt x="1752600" y="612648"/>
                </a:lnTo>
                <a:close/>
              </a:path>
              <a:path w="8114030" h="615950">
                <a:moveTo>
                  <a:pt x="1804415" y="603504"/>
                </a:moveTo>
                <a:lnTo>
                  <a:pt x="1764791" y="603504"/>
                </a:lnTo>
                <a:lnTo>
                  <a:pt x="1764791" y="606552"/>
                </a:lnTo>
                <a:lnTo>
                  <a:pt x="1804415" y="606552"/>
                </a:lnTo>
                <a:lnTo>
                  <a:pt x="1804415" y="603504"/>
                </a:lnTo>
                <a:close/>
              </a:path>
              <a:path w="8114030" h="615950">
                <a:moveTo>
                  <a:pt x="1804415" y="612648"/>
                </a:moveTo>
                <a:lnTo>
                  <a:pt x="1764791" y="612648"/>
                </a:lnTo>
                <a:lnTo>
                  <a:pt x="1764791" y="615696"/>
                </a:lnTo>
                <a:lnTo>
                  <a:pt x="1804415" y="615696"/>
                </a:lnTo>
                <a:lnTo>
                  <a:pt x="1804415" y="612648"/>
                </a:lnTo>
                <a:close/>
              </a:path>
              <a:path w="8114030" h="615950">
                <a:moveTo>
                  <a:pt x="1853183" y="603504"/>
                </a:moveTo>
                <a:lnTo>
                  <a:pt x="1816608" y="603504"/>
                </a:lnTo>
                <a:lnTo>
                  <a:pt x="1816608" y="606552"/>
                </a:lnTo>
                <a:lnTo>
                  <a:pt x="1853183" y="606552"/>
                </a:lnTo>
                <a:lnTo>
                  <a:pt x="1853183" y="603504"/>
                </a:lnTo>
                <a:close/>
              </a:path>
              <a:path w="8114030" h="615950">
                <a:moveTo>
                  <a:pt x="1853183" y="612648"/>
                </a:moveTo>
                <a:lnTo>
                  <a:pt x="1816608" y="612648"/>
                </a:lnTo>
                <a:lnTo>
                  <a:pt x="1816608" y="615696"/>
                </a:lnTo>
                <a:lnTo>
                  <a:pt x="1853183" y="615696"/>
                </a:lnTo>
                <a:lnTo>
                  <a:pt x="1853183" y="612648"/>
                </a:lnTo>
                <a:close/>
              </a:path>
              <a:path w="8114030" h="615950">
                <a:moveTo>
                  <a:pt x="1905000" y="603504"/>
                </a:moveTo>
                <a:lnTo>
                  <a:pt x="1868424" y="603504"/>
                </a:lnTo>
                <a:lnTo>
                  <a:pt x="1868424" y="606552"/>
                </a:lnTo>
                <a:lnTo>
                  <a:pt x="1905000" y="606552"/>
                </a:lnTo>
                <a:lnTo>
                  <a:pt x="1905000" y="603504"/>
                </a:lnTo>
                <a:close/>
              </a:path>
              <a:path w="8114030" h="615950">
                <a:moveTo>
                  <a:pt x="1905000" y="612648"/>
                </a:moveTo>
                <a:lnTo>
                  <a:pt x="1868424" y="612648"/>
                </a:lnTo>
                <a:lnTo>
                  <a:pt x="1868424" y="615696"/>
                </a:lnTo>
                <a:lnTo>
                  <a:pt x="1905000" y="615696"/>
                </a:lnTo>
                <a:lnTo>
                  <a:pt x="1905000" y="612648"/>
                </a:lnTo>
                <a:close/>
              </a:path>
              <a:path w="8114030" h="615950">
                <a:moveTo>
                  <a:pt x="1956815" y="603504"/>
                </a:moveTo>
                <a:lnTo>
                  <a:pt x="1917191" y="603504"/>
                </a:lnTo>
                <a:lnTo>
                  <a:pt x="1917191" y="606552"/>
                </a:lnTo>
                <a:lnTo>
                  <a:pt x="1956815" y="606552"/>
                </a:lnTo>
                <a:lnTo>
                  <a:pt x="1956815" y="603504"/>
                </a:lnTo>
                <a:close/>
              </a:path>
              <a:path w="8114030" h="615950">
                <a:moveTo>
                  <a:pt x="1956815" y="612648"/>
                </a:moveTo>
                <a:lnTo>
                  <a:pt x="1917191" y="612648"/>
                </a:lnTo>
                <a:lnTo>
                  <a:pt x="1917191" y="615696"/>
                </a:lnTo>
                <a:lnTo>
                  <a:pt x="1956815" y="615696"/>
                </a:lnTo>
                <a:lnTo>
                  <a:pt x="1956815" y="612648"/>
                </a:lnTo>
                <a:close/>
              </a:path>
              <a:path w="8114030" h="615950">
                <a:moveTo>
                  <a:pt x="2005583" y="603504"/>
                </a:moveTo>
                <a:lnTo>
                  <a:pt x="1969008" y="603504"/>
                </a:lnTo>
                <a:lnTo>
                  <a:pt x="1969008" y="606552"/>
                </a:lnTo>
                <a:lnTo>
                  <a:pt x="2005583" y="606552"/>
                </a:lnTo>
                <a:lnTo>
                  <a:pt x="2005583" y="603504"/>
                </a:lnTo>
                <a:close/>
              </a:path>
              <a:path w="8114030" h="615950">
                <a:moveTo>
                  <a:pt x="2005583" y="612648"/>
                </a:moveTo>
                <a:lnTo>
                  <a:pt x="1969008" y="612648"/>
                </a:lnTo>
                <a:lnTo>
                  <a:pt x="1969008" y="615696"/>
                </a:lnTo>
                <a:lnTo>
                  <a:pt x="2005583" y="615696"/>
                </a:lnTo>
                <a:lnTo>
                  <a:pt x="2005583" y="612648"/>
                </a:lnTo>
                <a:close/>
              </a:path>
              <a:path w="8114030" h="615950">
                <a:moveTo>
                  <a:pt x="2057400" y="603504"/>
                </a:moveTo>
                <a:lnTo>
                  <a:pt x="2020824" y="603504"/>
                </a:lnTo>
                <a:lnTo>
                  <a:pt x="2020824" y="606552"/>
                </a:lnTo>
                <a:lnTo>
                  <a:pt x="2057400" y="606552"/>
                </a:lnTo>
                <a:lnTo>
                  <a:pt x="2057400" y="603504"/>
                </a:lnTo>
                <a:close/>
              </a:path>
              <a:path w="8114030" h="615950">
                <a:moveTo>
                  <a:pt x="2057400" y="612648"/>
                </a:moveTo>
                <a:lnTo>
                  <a:pt x="2020824" y="612648"/>
                </a:lnTo>
                <a:lnTo>
                  <a:pt x="2020824" y="615696"/>
                </a:lnTo>
                <a:lnTo>
                  <a:pt x="2057400" y="615696"/>
                </a:lnTo>
                <a:lnTo>
                  <a:pt x="2057400" y="612648"/>
                </a:lnTo>
                <a:close/>
              </a:path>
              <a:path w="8114030" h="615950">
                <a:moveTo>
                  <a:pt x="2109216" y="603504"/>
                </a:moveTo>
                <a:lnTo>
                  <a:pt x="2069591" y="603504"/>
                </a:lnTo>
                <a:lnTo>
                  <a:pt x="2069591" y="606552"/>
                </a:lnTo>
                <a:lnTo>
                  <a:pt x="2109216" y="606552"/>
                </a:lnTo>
                <a:lnTo>
                  <a:pt x="2109216" y="603504"/>
                </a:lnTo>
                <a:close/>
              </a:path>
              <a:path w="8114030" h="615950">
                <a:moveTo>
                  <a:pt x="2109216" y="612648"/>
                </a:moveTo>
                <a:lnTo>
                  <a:pt x="2069591" y="612648"/>
                </a:lnTo>
                <a:lnTo>
                  <a:pt x="2069591" y="615696"/>
                </a:lnTo>
                <a:lnTo>
                  <a:pt x="2109216" y="615696"/>
                </a:lnTo>
                <a:lnTo>
                  <a:pt x="2109216" y="612648"/>
                </a:lnTo>
                <a:close/>
              </a:path>
              <a:path w="8114030" h="615950">
                <a:moveTo>
                  <a:pt x="2157984" y="603504"/>
                </a:moveTo>
                <a:lnTo>
                  <a:pt x="2121408" y="603504"/>
                </a:lnTo>
                <a:lnTo>
                  <a:pt x="2121408" y="606552"/>
                </a:lnTo>
                <a:lnTo>
                  <a:pt x="2157984" y="606552"/>
                </a:lnTo>
                <a:lnTo>
                  <a:pt x="2157984" y="603504"/>
                </a:lnTo>
                <a:close/>
              </a:path>
              <a:path w="8114030" h="615950">
                <a:moveTo>
                  <a:pt x="2157984" y="612648"/>
                </a:moveTo>
                <a:lnTo>
                  <a:pt x="2121408" y="612648"/>
                </a:lnTo>
                <a:lnTo>
                  <a:pt x="2121408" y="615696"/>
                </a:lnTo>
                <a:lnTo>
                  <a:pt x="2157984" y="615696"/>
                </a:lnTo>
                <a:lnTo>
                  <a:pt x="2157984" y="612648"/>
                </a:lnTo>
                <a:close/>
              </a:path>
              <a:path w="8114030" h="615950">
                <a:moveTo>
                  <a:pt x="2209800" y="603504"/>
                </a:moveTo>
                <a:lnTo>
                  <a:pt x="2173224" y="603504"/>
                </a:lnTo>
                <a:lnTo>
                  <a:pt x="2173224" y="606552"/>
                </a:lnTo>
                <a:lnTo>
                  <a:pt x="2209800" y="606552"/>
                </a:lnTo>
                <a:lnTo>
                  <a:pt x="2209800" y="603504"/>
                </a:lnTo>
                <a:close/>
              </a:path>
              <a:path w="8114030" h="615950">
                <a:moveTo>
                  <a:pt x="2209800" y="612648"/>
                </a:moveTo>
                <a:lnTo>
                  <a:pt x="2173224" y="612648"/>
                </a:lnTo>
                <a:lnTo>
                  <a:pt x="2173224" y="615696"/>
                </a:lnTo>
                <a:lnTo>
                  <a:pt x="2209800" y="615696"/>
                </a:lnTo>
                <a:lnTo>
                  <a:pt x="2209800" y="612648"/>
                </a:lnTo>
                <a:close/>
              </a:path>
              <a:path w="8114030" h="615950">
                <a:moveTo>
                  <a:pt x="2261616" y="603504"/>
                </a:moveTo>
                <a:lnTo>
                  <a:pt x="2221991" y="603504"/>
                </a:lnTo>
                <a:lnTo>
                  <a:pt x="2221991" y="606552"/>
                </a:lnTo>
                <a:lnTo>
                  <a:pt x="2261616" y="606552"/>
                </a:lnTo>
                <a:lnTo>
                  <a:pt x="2261616" y="603504"/>
                </a:lnTo>
                <a:close/>
              </a:path>
              <a:path w="8114030" h="615950">
                <a:moveTo>
                  <a:pt x="2261616" y="612648"/>
                </a:moveTo>
                <a:lnTo>
                  <a:pt x="2221991" y="612648"/>
                </a:lnTo>
                <a:lnTo>
                  <a:pt x="2221991" y="615696"/>
                </a:lnTo>
                <a:lnTo>
                  <a:pt x="2261616" y="615696"/>
                </a:lnTo>
                <a:lnTo>
                  <a:pt x="2261616" y="612648"/>
                </a:lnTo>
                <a:close/>
              </a:path>
              <a:path w="8114030" h="615950">
                <a:moveTo>
                  <a:pt x="2310384" y="603504"/>
                </a:moveTo>
                <a:lnTo>
                  <a:pt x="2273808" y="603504"/>
                </a:lnTo>
                <a:lnTo>
                  <a:pt x="2273808" y="606552"/>
                </a:lnTo>
                <a:lnTo>
                  <a:pt x="2310384" y="606552"/>
                </a:lnTo>
                <a:lnTo>
                  <a:pt x="2310384" y="603504"/>
                </a:lnTo>
                <a:close/>
              </a:path>
              <a:path w="8114030" h="615950">
                <a:moveTo>
                  <a:pt x="2310384" y="612648"/>
                </a:moveTo>
                <a:lnTo>
                  <a:pt x="2273808" y="612648"/>
                </a:lnTo>
                <a:lnTo>
                  <a:pt x="2273808" y="615696"/>
                </a:lnTo>
                <a:lnTo>
                  <a:pt x="2310384" y="615696"/>
                </a:lnTo>
                <a:lnTo>
                  <a:pt x="2310384" y="612648"/>
                </a:lnTo>
                <a:close/>
              </a:path>
              <a:path w="8114030" h="615950">
                <a:moveTo>
                  <a:pt x="2362200" y="603504"/>
                </a:moveTo>
                <a:lnTo>
                  <a:pt x="2325624" y="603504"/>
                </a:lnTo>
                <a:lnTo>
                  <a:pt x="2325624" y="606552"/>
                </a:lnTo>
                <a:lnTo>
                  <a:pt x="2362200" y="606552"/>
                </a:lnTo>
                <a:lnTo>
                  <a:pt x="2362200" y="603504"/>
                </a:lnTo>
                <a:close/>
              </a:path>
              <a:path w="8114030" h="615950">
                <a:moveTo>
                  <a:pt x="2362200" y="612648"/>
                </a:moveTo>
                <a:lnTo>
                  <a:pt x="2325624" y="612648"/>
                </a:lnTo>
                <a:lnTo>
                  <a:pt x="2325624" y="615696"/>
                </a:lnTo>
                <a:lnTo>
                  <a:pt x="2362200" y="615696"/>
                </a:lnTo>
                <a:lnTo>
                  <a:pt x="2362200" y="612648"/>
                </a:lnTo>
                <a:close/>
              </a:path>
              <a:path w="8114030" h="615950">
                <a:moveTo>
                  <a:pt x="2414016" y="603504"/>
                </a:moveTo>
                <a:lnTo>
                  <a:pt x="2374391" y="603504"/>
                </a:lnTo>
                <a:lnTo>
                  <a:pt x="2374391" y="606552"/>
                </a:lnTo>
                <a:lnTo>
                  <a:pt x="2414016" y="606552"/>
                </a:lnTo>
                <a:lnTo>
                  <a:pt x="2414016" y="603504"/>
                </a:lnTo>
                <a:close/>
              </a:path>
              <a:path w="8114030" h="615950">
                <a:moveTo>
                  <a:pt x="2414016" y="612648"/>
                </a:moveTo>
                <a:lnTo>
                  <a:pt x="2374391" y="612648"/>
                </a:lnTo>
                <a:lnTo>
                  <a:pt x="2374391" y="615696"/>
                </a:lnTo>
                <a:lnTo>
                  <a:pt x="2414016" y="615696"/>
                </a:lnTo>
                <a:lnTo>
                  <a:pt x="2414016" y="612648"/>
                </a:lnTo>
                <a:close/>
              </a:path>
              <a:path w="8114030" h="615950">
                <a:moveTo>
                  <a:pt x="2462784" y="603504"/>
                </a:moveTo>
                <a:lnTo>
                  <a:pt x="2426208" y="603504"/>
                </a:lnTo>
                <a:lnTo>
                  <a:pt x="2426208" y="606552"/>
                </a:lnTo>
                <a:lnTo>
                  <a:pt x="2462784" y="606552"/>
                </a:lnTo>
                <a:lnTo>
                  <a:pt x="2462784" y="603504"/>
                </a:lnTo>
                <a:close/>
              </a:path>
              <a:path w="8114030" h="615950">
                <a:moveTo>
                  <a:pt x="2462784" y="612648"/>
                </a:moveTo>
                <a:lnTo>
                  <a:pt x="2426208" y="612648"/>
                </a:lnTo>
                <a:lnTo>
                  <a:pt x="2426208" y="615696"/>
                </a:lnTo>
                <a:lnTo>
                  <a:pt x="2462784" y="615696"/>
                </a:lnTo>
                <a:lnTo>
                  <a:pt x="2462784" y="612648"/>
                </a:lnTo>
                <a:close/>
              </a:path>
              <a:path w="8114030" h="615950">
                <a:moveTo>
                  <a:pt x="2514600" y="603504"/>
                </a:moveTo>
                <a:lnTo>
                  <a:pt x="2478024" y="603504"/>
                </a:lnTo>
                <a:lnTo>
                  <a:pt x="2478024" y="606552"/>
                </a:lnTo>
                <a:lnTo>
                  <a:pt x="2514600" y="606552"/>
                </a:lnTo>
                <a:lnTo>
                  <a:pt x="2514600" y="603504"/>
                </a:lnTo>
                <a:close/>
              </a:path>
              <a:path w="8114030" h="615950">
                <a:moveTo>
                  <a:pt x="2514600" y="612648"/>
                </a:moveTo>
                <a:lnTo>
                  <a:pt x="2478024" y="612648"/>
                </a:lnTo>
                <a:lnTo>
                  <a:pt x="2478024" y="615696"/>
                </a:lnTo>
                <a:lnTo>
                  <a:pt x="2514600" y="615696"/>
                </a:lnTo>
                <a:lnTo>
                  <a:pt x="2514600" y="612648"/>
                </a:lnTo>
                <a:close/>
              </a:path>
              <a:path w="8114030" h="615950">
                <a:moveTo>
                  <a:pt x="2566416" y="603504"/>
                </a:moveTo>
                <a:lnTo>
                  <a:pt x="2526791" y="603504"/>
                </a:lnTo>
                <a:lnTo>
                  <a:pt x="2526791" y="606552"/>
                </a:lnTo>
                <a:lnTo>
                  <a:pt x="2566416" y="606552"/>
                </a:lnTo>
                <a:lnTo>
                  <a:pt x="2566416" y="603504"/>
                </a:lnTo>
                <a:close/>
              </a:path>
              <a:path w="8114030" h="615950">
                <a:moveTo>
                  <a:pt x="2566416" y="612648"/>
                </a:moveTo>
                <a:lnTo>
                  <a:pt x="2526791" y="612648"/>
                </a:lnTo>
                <a:lnTo>
                  <a:pt x="2526791" y="615696"/>
                </a:lnTo>
                <a:lnTo>
                  <a:pt x="2566416" y="615696"/>
                </a:lnTo>
                <a:lnTo>
                  <a:pt x="2566416" y="612648"/>
                </a:lnTo>
                <a:close/>
              </a:path>
              <a:path w="8114030" h="615950">
                <a:moveTo>
                  <a:pt x="2615184" y="603504"/>
                </a:moveTo>
                <a:lnTo>
                  <a:pt x="2578608" y="603504"/>
                </a:lnTo>
                <a:lnTo>
                  <a:pt x="2578608" y="606552"/>
                </a:lnTo>
                <a:lnTo>
                  <a:pt x="2615184" y="606552"/>
                </a:lnTo>
                <a:lnTo>
                  <a:pt x="2615184" y="603504"/>
                </a:lnTo>
                <a:close/>
              </a:path>
              <a:path w="8114030" h="615950">
                <a:moveTo>
                  <a:pt x="2615184" y="612648"/>
                </a:moveTo>
                <a:lnTo>
                  <a:pt x="2578608" y="612648"/>
                </a:lnTo>
                <a:lnTo>
                  <a:pt x="2578608" y="615696"/>
                </a:lnTo>
                <a:lnTo>
                  <a:pt x="2615184" y="615696"/>
                </a:lnTo>
                <a:lnTo>
                  <a:pt x="2615184" y="612648"/>
                </a:lnTo>
                <a:close/>
              </a:path>
              <a:path w="8114030" h="615950">
                <a:moveTo>
                  <a:pt x="2667000" y="603504"/>
                </a:moveTo>
                <a:lnTo>
                  <a:pt x="2630424" y="603504"/>
                </a:lnTo>
                <a:lnTo>
                  <a:pt x="2630424" y="606552"/>
                </a:lnTo>
                <a:lnTo>
                  <a:pt x="2667000" y="606552"/>
                </a:lnTo>
                <a:lnTo>
                  <a:pt x="2667000" y="603504"/>
                </a:lnTo>
                <a:close/>
              </a:path>
              <a:path w="8114030" h="615950">
                <a:moveTo>
                  <a:pt x="2667000" y="612648"/>
                </a:moveTo>
                <a:lnTo>
                  <a:pt x="2630424" y="612648"/>
                </a:lnTo>
                <a:lnTo>
                  <a:pt x="2630424" y="615696"/>
                </a:lnTo>
                <a:lnTo>
                  <a:pt x="2667000" y="615696"/>
                </a:lnTo>
                <a:lnTo>
                  <a:pt x="2667000" y="612648"/>
                </a:lnTo>
                <a:close/>
              </a:path>
              <a:path w="8114030" h="615950">
                <a:moveTo>
                  <a:pt x="2718816" y="603504"/>
                </a:moveTo>
                <a:lnTo>
                  <a:pt x="2679191" y="603504"/>
                </a:lnTo>
                <a:lnTo>
                  <a:pt x="2679191" y="606552"/>
                </a:lnTo>
                <a:lnTo>
                  <a:pt x="2718816" y="606552"/>
                </a:lnTo>
                <a:lnTo>
                  <a:pt x="2718816" y="603504"/>
                </a:lnTo>
                <a:close/>
              </a:path>
              <a:path w="8114030" h="615950">
                <a:moveTo>
                  <a:pt x="2718816" y="612648"/>
                </a:moveTo>
                <a:lnTo>
                  <a:pt x="2679191" y="612648"/>
                </a:lnTo>
                <a:lnTo>
                  <a:pt x="2679191" y="615696"/>
                </a:lnTo>
                <a:lnTo>
                  <a:pt x="2718816" y="615696"/>
                </a:lnTo>
                <a:lnTo>
                  <a:pt x="2718816" y="612648"/>
                </a:lnTo>
                <a:close/>
              </a:path>
              <a:path w="8114030" h="615950">
                <a:moveTo>
                  <a:pt x="2767584" y="603504"/>
                </a:moveTo>
                <a:lnTo>
                  <a:pt x="2731008" y="603504"/>
                </a:lnTo>
                <a:lnTo>
                  <a:pt x="2731008" y="606552"/>
                </a:lnTo>
                <a:lnTo>
                  <a:pt x="2767584" y="606552"/>
                </a:lnTo>
                <a:lnTo>
                  <a:pt x="2767584" y="603504"/>
                </a:lnTo>
                <a:close/>
              </a:path>
              <a:path w="8114030" h="615950">
                <a:moveTo>
                  <a:pt x="2767584" y="612648"/>
                </a:moveTo>
                <a:lnTo>
                  <a:pt x="2731008" y="612648"/>
                </a:lnTo>
                <a:lnTo>
                  <a:pt x="2731008" y="615696"/>
                </a:lnTo>
                <a:lnTo>
                  <a:pt x="2767584" y="615696"/>
                </a:lnTo>
                <a:lnTo>
                  <a:pt x="2767584" y="612648"/>
                </a:lnTo>
                <a:close/>
              </a:path>
              <a:path w="8114030" h="615950">
                <a:moveTo>
                  <a:pt x="2819400" y="603504"/>
                </a:moveTo>
                <a:lnTo>
                  <a:pt x="2782824" y="603504"/>
                </a:lnTo>
                <a:lnTo>
                  <a:pt x="2782824" y="606552"/>
                </a:lnTo>
                <a:lnTo>
                  <a:pt x="2819400" y="606552"/>
                </a:lnTo>
                <a:lnTo>
                  <a:pt x="2819400" y="603504"/>
                </a:lnTo>
                <a:close/>
              </a:path>
              <a:path w="8114030" h="615950">
                <a:moveTo>
                  <a:pt x="2819400" y="612648"/>
                </a:moveTo>
                <a:lnTo>
                  <a:pt x="2782824" y="612648"/>
                </a:lnTo>
                <a:lnTo>
                  <a:pt x="2782824" y="615696"/>
                </a:lnTo>
                <a:lnTo>
                  <a:pt x="2819400" y="615696"/>
                </a:lnTo>
                <a:lnTo>
                  <a:pt x="2819400" y="612648"/>
                </a:lnTo>
                <a:close/>
              </a:path>
              <a:path w="8114030" h="615950">
                <a:moveTo>
                  <a:pt x="2871216" y="603504"/>
                </a:moveTo>
                <a:lnTo>
                  <a:pt x="2831591" y="603504"/>
                </a:lnTo>
                <a:lnTo>
                  <a:pt x="2831591" y="606552"/>
                </a:lnTo>
                <a:lnTo>
                  <a:pt x="2871216" y="606552"/>
                </a:lnTo>
                <a:lnTo>
                  <a:pt x="2871216" y="603504"/>
                </a:lnTo>
                <a:close/>
              </a:path>
              <a:path w="8114030" h="615950">
                <a:moveTo>
                  <a:pt x="2871216" y="612648"/>
                </a:moveTo>
                <a:lnTo>
                  <a:pt x="2831591" y="612648"/>
                </a:lnTo>
                <a:lnTo>
                  <a:pt x="2831591" y="615696"/>
                </a:lnTo>
                <a:lnTo>
                  <a:pt x="2871216" y="615696"/>
                </a:lnTo>
                <a:lnTo>
                  <a:pt x="2871216" y="612648"/>
                </a:lnTo>
                <a:close/>
              </a:path>
              <a:path w="8114030" h="615950">
                <a:moveTo>
                  <a:pt x="2919984" y="603504"/>
                </a:moveTo>
                <a:lnTo>
                  <a:pt x="2883408" y="603504"/>
                </a:lnTo>
                <a:lnTo>
                  <a:pt x="2883408" y="606552"/>
                </a:lnTo>
                <a:lnTo>
                  <a:pt x="2919984" y="606552"/>
                </a:lnTo>
                <a:lnTo>
                  <a:pt x="2919984" y="603504"/>
                </a:lnTo>
                <a:close/>
              </a:path>
              <a:path w="8114030" h="615950">
                <a:moveTo>
                  <a:pt x="2919984" y="612648"/>
                </a:moveTo>
                <a:lnTo>
                  <a:pt x="2883408" y="612648"/>
                </a:lnTo>
                <a:lnTo>
                  <a:pt x="2883408" y="615696"/>
                </a:lnTo>
                <a:lnTo>
                  <a:pt x="2919984" y="615696"/>
                </a:lnTo>
                <a:lnTo>
                  <a:pt x="2919984" y="612648"/>
                </a:lnTo>
                <a:close/>
              </a:path>
              <a:path w="8114030" h="615950">
                <a:moveTo>
                  <a:pt x="2971800" y="603504"/>
                </a:moveTo>
                <a:lnTo>
                  <a:pt x="2935224" y="603504"/>
                </a:lnTo>
                <a:lnTo>
                  <a:pt x="2935224" y="606552"/>
                </a:lnTo>
                <a:lnTo>
                  <a:pt x="2971800" y="606552"/>
                </a:lnTo>
                <a:lnTo>
                  <a:pt x="2971800" y="603504"/>
                </a:lnTo>
                <a:close/>
              </a:path>
              <a:path w="8114030" h="615950">
                <a:moveTo>
                  <a:pt x="2971800" y="612648"/>
                </a:moveTo>
                <a:lnTo>
                  <a:pt x="2935224" y="612648"/>
                </a:lnTo>
                <a:lnTo>
                  <a:pt x="2935224" y="615696"/>
                </a:lnTo>
                <a:lnTo>
                  <a:pt x="2971800" y="615696"/>
                </a:lnTo>
                <a:lnTo>
                  <a:pt x="2971800" y="612648"/>
                </a:lnTo>
                <a:close/>
              </a:path>
              <a:path w="8114030" h="615950">
                <a:moveTo>
                  <a:pt x="3023616" y="603504"/>
                </a:moveTo>
                <a:lnTo>
                  <a:pt x="2983991" y="603504"/>
                </a:lnTo>
                <a:lnTo>
                  <a:pt x="2983991" y="606552"/>
                </a:lnTo>
                <a:lnTo>
                  <a:pt x="3023616" y="606552"/>
                </a:lnTo>
                <a:lnTo>
                  <a:pt x="3023616" y="603504"/>
                </a:lnTo>
                <a:close/>
              </a:path>
              <a:path w="8114030" h="615950">
                <a:moveTo>
                  <a:pt x="3023616" y="612648"/>
                </a:moveTo>
                <a:lnTo>
                  <a:pt x="2983991" y="612648"/>
                </a:lnTo>
                <a:lnTo>
                  <a:pt x="2983991" y="615696"/>
                </a:lnTo>
                <a:lnTo>
                  <a:pt x="3023616" y="615696"/>
                </a:lnTo>
                <a:lnTo>
                  <a:pt x="3023616" y="612648"/>
                </a:lnTo>
                <a:close/>
              </a:path>
              <a:path w="8114030" h="615950">
                <a:moveTo>
                  <a:pt x="3072384" y="603504"/>
                </a:moveTo>
                <a:lnTo>
                  <a:pt x="3035808" y="603504"/>
                </a:lnTo>
                <a:lnTo>
                  <a:pt x="3035808" y="606552"/>
                </a:lnTo>
                <a:lnTo>
                  <a:pt x="3072384" y="606552"/>
                </a:lnTo>
                <a:lnTo>
                  <a:pt x="3072384" y="603504"/>
                </a:lnTo>
                <a:close/>
              </a:path>
              <a:path w="8114030" h="615950">
                <a:moveTo>
                  <a:pt x="3072384" y="612648"/>
                </a:moveTo>
                <a:lnTo>
                  <a:pt x="3035808" y="612648"/>
                </a:lnTo>
                <a:lnTo>
                  <a:pt x="3035808" y="615696"/>
                </a:lnTo>
                <a:lnTo>
                  <a:pt x="3072384" y="615696"/>
                </a:lnTo>
                <a:lnTo>
                  <a:pt x="3072384" y="612648"/>
                </a:lnTo>
                <a:close/>
              </a:path>
              <a:path w="8114030" h="615950">
                <a:moveTo>
                  <a:pt x="3124200" y="603504"/>
                </a:moveTo>
                <a:lnTo>
                  <a:pt x="3087624" y="603504"/>
                </a:lnTo>
                <a:lnTo>
                  <a:pt x="3087624" y="606552"/>
                </a:lnTo>
                <a:lnTo>
                  <a:pt x="3124200" y="606552"/>
                </a:lnTo>
                <a:lnTo>
                  <a:pt x="3124200" y="603504"/>
                </a:lnTo>
                <a:close/>
              </a:path>
              <a:path w="8114030" h="615950">
                <a:moveTo>
                  <a:pt x="3124200" y="612648"/>
                </a:moveTo>
                <a:lnTo>
                  <a:pt x="3087624" y="612648"/>
                </a:lnTo>
                <a:lnTo>
                  <a:pt x="3087624" y="615696"/>
                </a:lnTo>
                <a:lnTo>
                  <a:pt x="3124200" y="615696"/>
                </a:lnTo>
                <a:lnTo>
                  <a:pt x="3124200" y="612648"/>
                </a:lnTo>
                <a:close/>
              </a:path>
              <a:path w="8114030" h="615950">
                <a:moveTo>
                  <a:pt x="3176016" y="603504"/>
                </a:moveTo>
                <a:lnTo>
                  <a:pt x="3136391" y="603504"/>
                </a:lnTo>
                <a:lnTo>
                  <a:pt x="3136391" y="606552"/>
                </a:lnTo>
                <a:lnTo>
                  <a:pt x="3176016" y="606552"/>
                </a:lnTo>
                <a:lnTo>
                  <a:pt x="3176016" y="603504"/>
                </a:lnTo>
                <a:close/>
              </a:path>
              <a:path w="8114030" h="615950">
                <a:moveTo>
                  <a:pt x="3176016" y="612648"/>
                </a:moveTo>
                <a:lnTo>
                  <a:pt x="3136391" y="612648"/>
                </a:lnTo>
                <a:lnTo>
                  <a:pt x="3136391" y="615696"/>
                </a:lnTo>
                <a:lnTo>
                  <a:pt x="3176016" y="615696"/>
                </a:lnTo>
                <a:lnTo>
                  <a:pt x="3176016" y="612648"/>
                </a:lnTo>
                <a:close/>
              </a:path>
              <a:path w="8114030" h="615950">
                <a:moveTo>
                  <a:pt x="3224784" y="603504"/>
                </a:moveTo>
                <a:lnTo>
                  <a:pt x="3188208" y="603504"/>
                </a:lnTo>
                <a:lnTo>
                  <a:pt x="3188208" y="606552"/>
                </a:lnTo>
                <a:lnTo>
                  <a:pt x="3224784" y="606552"/>
                </a:lnTo>
                <a:lnTo>
                  <a:pt x="3224784" y="603504"/>
                </a:lnTo>
                <a:close/>
              </a:path>
              <a:path w="8114030" h="615950">
                <a:moveTo>
                  <a:pt x="3224784" y="612648"/>
                </a:moveTo>
                <a:lnTo>
                  <a:pt x="3188208" y="612648"/>
                </a:lnTo>
                <a:lnTo>
                  <a:pt x="3188208" y="615696"/>
                </a:lnTo>
                <a:lnTo>
                  <a:pt x="3224784" y="615696"/>
                </a:lnTo>
                <a:lnTo>
                  <a:pt x="3224784" y="612648"/>
                </a:lnTo>
                <a:close/>
              </a:path>
              <a:path w="8114030" h="615950">
                <a:moveTo>
                  <a:pt x="3276600" y="603504"/>
                </a:moveTo>
                <a:lnTo>
                  <a:pt x="3240024" y="603504"/>
                </a:lnTo>
                <a:lnTo>
                  <a:pt x="3240024" y="606552"/>
                </a:lnTo>
                <a:lnTo>
                  <a:pt x="3276600" y="606552"/>
                </a:lnTo>
                <a:lnTo>
                  <a:pt x="3276600" y="603504"/>
                </a:lnTo>
                <a:close/>
              </a:path>
              <a:path w="8114030" h="615950">
                <a:moveTo>
                  <a:pt x="3276600" y="612648"/>
                </a:moveTo>
                <a:lnTo>
                  <a:pt x="3240024" y="612648"/>
                </a:lnTo>
                <a:lnTo>
                  <a:pt x="3240024" y="615696"/>
                </a:lnTo>
                <a:lnTo>
                  <a:pt x="3276600" y="615696"/>
                </a:lnTo>
                <a:lnTo>
                  <a:pt x="3276600" y="612648"/>
                </a:lnTo>
                <a:close/>
              </a:path>
              <a:path w="8114030" h="615950">
                <a:moveTo>
                  <a:pt x="3328416" y="603504"/>
                </a:moveTo>
                <a:lnTo>
                  <a:pt x="3288791" y="603504"/>
                </a:lnTo>
                <a:lnTo>
                  <a:pt x="3288791" y="606552"/>
                </a:lnTo>
                <a:lnTo>
                  <a:pt x="3328416" y="606552"/>
                </a:lnTo>
                <a:lnTo>
                  <a:pt x="3328416" y="603504"/>
                </a:lnTo>
                <a:close/>
              </a:path>
              <a:path w="8114030" h="615950">
                <a:moveTo>
                  <a:pt x="3328416" y="612648"/>
                </a:moveTo>
                <a:lnTo>
                  <a:pt x="3288791" y="612648"/>
                </a:lnTo>
                <a:lnTo>
                  <a:pt x="3288791" y="615696"/>
                </a:lnTo>
                <a:lnTo>
                  <a:pt x="3328416" y="615696"/>
                </a:lnTo>
                <a:lnTo>
                  <a:pt x="3328416" y="612648"/>
                </a:lnTo>
                <a:close/>
              </a:path>
              <a:path w="8114030" h="615950">
                <a:moveTo>
                  <a:pt x="3377184" y="603504"/>
                </a:moveTo>
                <a:lnTo>
                  <a:pt x="3340608" y="603504"/>
                </a:lnTo>
                <a:lnTo>
                  <a:pt x="3340608" y="606552"/>
                </a:lnTo>
                <a:lnTo>
                  <a:pt x="3377184" y="606552"/>
                </a:lnTo>
                <a:lnTo>
                  <a:pt x="3377184" y="603504"/>
                </a:lnTo>
                <a:close/>
              </a:path>
              <a:path w="8114030" h="615950">
                <a:moveTo>
                  <a:pt x="3377184" y="612648"/>
                </a:moveTo>
                <a:lnTo>
                  <a:pt x="3340608" y="612648"/>
                </a:lnTo>
                <a:lnTo>
                  <a:pt x="3340608" y="615696"/>
                </a:lnTo>
                <a:lnTo>
                  <a:pt x="3377184" y="615696"/>
                </a:lnTo>
                <a:lnTo>
                  <a:pt x="3377184" y="612648"/>
                </a:lnTo>
                <a:close/>
              </a:path>
              <a:path w="8114030" h="615950">
                <a:moveTo>
                  <a:pt x="3429000" y="603504"/>
                </a:moveTo>
                <a:lnTo>
                  <a:pt x="3392424" y="603504"/>
                </a:lnTo>
                <a:lnTo>
                  <a:pt x="3392424" y="606552"/>
                </a:lnTo>
                <a:lnTo>
                  <a:pt x="3429000" y="606552"/>
                </a:lnTo>
                <a:lnTo>
                  <a:pt x="3429000" y="603504"/>
                </a:lnTo>
                <a:close/>
              </a:path>
              <a:path w="8114030" h="615950">
                <a:moveTo>
                  <a:pt x="3429000" y="612648"/>
                </a:moveTo>
                <a:lnTo>
                  <a:pt x="3392424" y="612648"/>
                </a:lnTo>
                <a:lnTo>
                  <a:pt x="3392424" y="615696"/>
                </a:lnTo>
                <a:lnTo>
                  <a:pt x="3429000" y="615696"/>
                </a:lnTo>
                <a:lnTo>
                  <a:pt x="3429000" y="612648"/>
                </a:lnTo>
                <a:close/>
              </a:path>
              <a:path w="8114030" h="615950">
                <a:moveTo>
                  <a:pt x="3480816" y="603504"/>
                </a:moveTo>
                <a:lnTo>
                  <a:pt x="3441191" y="603504"/>
                </a:lnTo>
                <a:lnTo>
                  <a:pt x="3441191" y="606552"/>
                </a:lnTo>
                <a:lnTo>
                  <a:pt x="3480816" y="606552"/>
                </a:lnTo>
                <a:lnTo>
                  <a:pt x="3480816" y="603504"/>
                </a:lnTo>
                <a:close/>
              </a:path>
              <a:path w="8114030" h="615950">
                <a:moveTo>
                  <a:pt x="3480816" y="612648"/>
                </a:moveTo>
                <a:lnTo>
                  <a:pt x="3441191" y="612648"/>
                </a:lnTo>
                <a:lnTo>
                  <a:pt x="3441191" y="615696"/>
                </a:lnTo>
                <a:lnTo>
                  <a:pt x="3480816" y="615696"/>
                </a:lnTo>
                <a:lnTo>
                  <a:pt x="3480816" y="612648"/>
                </a:lnTo>
                <a:close/>
              </a:path>
              <a:path w="8114030" h="615950">
                <a:moveTo>
                  <a:pt x="3529584" y="603504"/>
                </a:moveTo>
                <a:lnTo>
                  <a:pt x="3493008" y="603504"/>
                </a:lnTo>
                <a:lnTo>
                  <a:pt x="3493008" y="606552"/>
                </a:lnTo>
                <a:lnTo>
                  <a:pt x="3529584" y="606552"/>
                </a:lnTo>
                <a:lnTo>
                  <a:pt x="3529584" y="603504"/>
                </a:lnTo>
                <a:close/>
              </a:path>
              <a:path w="8114030" h="615950">
                <a:moveTo>
                  <a:pt x="3529584" y="612648"/>
                </a:moveTo>
                <a:lnTo>
                  <a:pt x="3493008" y="612648"/>
                </a:lnTo>
                <a:lnTo>
                  <a:pt x="3493008" y="615696"/>
                </a:lnTo>
                <a:lnTo>
                  <a:pt x="3529584" y="615696"/>
                </a:lnTo>
                <a:lnTo>
                  <a:pt x="3529584" y="612648"/>
                </a:lnTo>
                <a:close/>
              </a:path>
              <a:path w="8114030" h="615950">
                <a:moveTo>
                  <a:pt x="3581400" y="603504"/>
                </a:moveTo>
                <a:lnTo>
                  <a:pt x="3544824" y="603504"/>
                </a:lnTo>
                <a:lnTo>
                  <a:pt x="3544824" y="606552"/>
                </a:lnTo>
                <a:lnTo>
                  <a:pt x="3581400" y="606552"/>
                </a:lnTo>
                <a:lnTo>
                  <a:pt x="3581400" y="603504"/>
                </a:lnTo>
                <a:close/>
              </a:path>
              <a:path w="8114030" h="615950">
                <a:moveTo>
                  <a:pt x="3581400" y="612648"/>
                </a:moveTo>
                <a:lnTo>
                  <a:pt x="3544824" y="612648"/>
                </a:lnTo>
                <a:lnTo>
                  <a:pt x="3544824" y="615696"/>
                </a:lnTo>
                <a:lnTo>
                  <a:pt x="3581400" y="615696"/>
                </a:lnTo>
                <a:lnTo>
                  <a:pt x="3581400" y="612648"/>
                </a:lnTo>
                <a:close/>
              </a:path>
              <a:path w="8114030" h="615950">
                <a:moveTo>
                  <a:pt x="3633216" y="603504"/>
                </a:moveTo>
                <a:lnTo>
                  <a:pt x="3593591" y="603504"/>
                </a:lnTo>
                <a:lnTo>
                  <a:pt x="3593591" y="606552"/>
                </a:lnTo>
                <a:lnTo>
                  <a:pt x="3633216" y="606552"/>
                </a:lnTo>
                <a:lnTo>
                  <a:pt x="3633216" y="603504"/>
                </a:lnTo>
                <a:close/>
              </a:path>
              <a:path w="8114030" h="615950">
                <a:moveTo>
                  <a:pt x="3633216" y="612648"/>
                </a:moveTo>
                <a:lnTo>
                  <a:pt x="3593591" y="612648"/>
                </a:lnTo>
                <a:lnTo>
                  <a:pt x="3593591" y="615696"/>
                </a:lnTo>
                <a:lnTo>
                  <a:pt x="3633216" y="615696"/>
                </a:lnTo>
                <a:lnTo>
                  <a:pt x="3633216" y="612648"/>
                </a:lnTo>
                <a:close/>
              </a:path>
              <a:path w="8114030" h="615950">
                <a:moveTo>
                  <a:pt x="3681984" y="603504"/>
                </a:moveTo>
                <a:lnTo>
                  <a:pt x="3645408" y="603504"/>
                </a:lnTo>
                <a:lnTo>
                  <a:pt x="3645408" y="606552"/>
                </a:lnTo>
                <a:lnTo>
                  <a:pt x="3681984" y="606552"/>
                </a:lnTo>
                <a:lnTo>
                  <a:pt x="3681984" y="603504"/>
                </a:lnTo>
                <a:close/>
              </a:path>
              <a:path w="8114030" h="615950">
                <a:moveTo>
                  <a:pt x="3681984" y="612648"/>
                </a:moveTo>
                <a:lnTo>
                  <a:pt x="3645408" y="612648"/>
                </a:lnTo>
                <a:lnTo>
                  <a:pt x="3645408" y="615696"/>
                </a:lnTo>
                <a:lnTo>
                  <a:pt x="3681984" y="615696"/>
                </a:lnTo>
                <a:lnTo>
                  <a:pt x="3681984" y="612648"/>
                </a:lnTo>
                <a:close/>
              </a:path>
              <a:path w="8114030" h="615950">
                <a:moveTo>
                  <a:pt x="3733800" y="603504"/>
                </a:moveTo>
                <a:lnTo>
                  <a:pt x="3697224" y="603504"/>
                </a:lnTo>
                <a:lnTo>
                  <a:pt x="3697224" y="606552"/>
                </a:lnTo>
                <a:lnTo>
                  <a:pt x="3733800" y="606552"/>
                </a:lnTo>
                <a:lnTo>
                  <a:pt x="3733800" y="603504"/>
                </a:lnTo>
                <a:close/>
              </a:path>
              <a:path w="8114030" h="615950">
                <a:moveTo>
                  <a:pt x="3733800" y="612648"/>
                </a:moveTo>
                <a:lnTo>
                  <a:pt x="3697224" y="612648"/>
                </a:lnTo>
                <a:lnTo>
                  <a:pt x="3697224" y="615696"/>
                </a:lnTo>
                <a:lnTo>
                  <a:pt x="3733800" y="615696"/>
                </a:lnTo>
                <a:lnTo>
                  <a:pt x="3733800" y="612648"/>
                </a:lnTo>
                <a:close/>
              </a:path>
              <a:path w="8114030" h="615950">
                <a:moveTo>
                  <a:pt x="3785616" y="603504"/>
                </a:moveTo>
                <a:lnTo>
                  <a:pt x="3745991" y="603504"/>
                </a:lnTo>
                <a:lnTo>
                  <a:pt x="3745991" y="606552"/>
                </a:lnTo>
                <a:lnTo>
                  <a:pt x="3785616" y="606552"/>
                </a:lnTo>
                <a:lnTo>
                  <a:pt x="3785616" y="603504"/>
                </a:lnTo>
                <a:close/>
              </a:path>
              <a:path w="8114030" h="615950">
                <a:moveTo>
                  <a:pt x="3785616" y="612648"/>
                </a:moveTo>
                <a:lnTo>
                  <a:pt x="3745991" y="612648"/>
                </a:lnTo>
                <a:lnTo>
                  <a:pt x="3745991" y="615696"/>
                </a:lnTo>
                <a:lnTo>
                  <a:pt x="3785616" y="615696"/>
                </a:lnTo>
                <a:lnTo>
                  <a:pt x="3785616" y="612648"/>
                </a:lnTo>
                <a:close/>
              </a:path>
              <a:path w="8114030" h="615950">
                <a:moveTo>
                  <a:pt x="3834384" y="603504"/>
                </a:moveTo>
                <a:lnTo>
                  <a:pt x="3797808" y="603504"/>
                </a:lnTo>
                <a:lnTo>
                  <a:pt x="3797808" y="606552"/>
                </a:lnTo>
                <a:lnTo>
                  <a:pt x="3834384" y="606552"/>
                </a:lnTo>
                <a:lnTo>
                  <a:pt x="3834384" y="603504"/>
                </a:lnTo>
                <a:close/>
              </a:path>
              <a:path w="8114030" h="615950">
                <a:moveTo>
                  <a:pt x="3834384" y="612648"/>
                </a:moveTo>
                <a:lnTo>
                  <a:pt x="3797808" y="612648"/>
                </a:lnTo>
                <a:lnTo>
                  <a:pt x="3797808" y="615696"/>
                </a:lnTo>
                <a:lnTo>
                  <a:pt x="3834384" y="615696"/>
                </a:lnTo>
                <a:lnTo>
                  <a:pt x="3834384" y="612648"/>
                </a:lnTo>
                <a:close/>
              </a:path>
              <a:path w="8114030" h="615950">
                <a:moveTo>
                  <a:pt x="3886200" y="603504"/>
                </a:moveTo>
                <a:lnTo>
                  <a:pt x="3849624" y="603504"/>
                </a:lnTo>
                <a:lnTo>
                  <a:pt x="3849624" y="606552"/>
                </a:lnTo>
                <a:lnTo>
                  <a:pt x="3886200" y="606552"/>
                </a:lnTo>
                <a:lnTo>
                  <a:pt x="3886200" y="603504"/>
                </a:lnTo>
                <a:close/>
              </a:path>
              <a:path w="8114030" h="615950">
                <a:moveTo>
                  <a:pt x="3886200" y="612648"/>
                </a:moveTo>
                <a:lnTo>
                  <a:pt x="3849624" y="612648"/>
                </a:lnTo>
                <a:lnTo>
                  <a:pt x="3849624" y="615696"/>
                </a:lnTo>
                <a:lnTo>
                  <a:pt x="3886200" y="615696"/>
                </a:lnTo>
                <a:lnTo>
                  <a:pt x="3886200" y="612648"/>
                </a:lnTo>
                <a:close/>
              </a:path>
              <a:path w="8114030" h="615950">
                <a:moveTo>
                  <a:pt x="3938016" y="603504"/>
                </a:moveTo>
                <a:lnTo>
                  <a:pt x="3898391" y="603504"/>
                </a:lnTo>
                <a:lnTo>
                  <a:pt x="3898391" y="606552"/>
                </a:lnTo>
                <a:lnTo>
                  <a:pt x="3938016" y="606552"/>
                </a:lnTo>
                <a:lnTo>
                  <a:pt x="3938016" y="603504"/>
                </a:lnTo>
                <a:close/>
              </a:path>
              <a:path w="8114030" h="615950">
                <a:moveTo>
                  <a:pt x="3938016" y="612648"/>
                </a:moveTo>
                <a:lnTo>
                  <a:pt x="3898391" y="612648"/>
                </a:lnTo>
                <a:lnTo>
                  <a:pt x="3898391" y="615696"/>
                </a:lnTo>
                <a:lnTo>
                  <a:pt x="3938016" y="615696"/>
                </a:lnTo>
                <a:lnTo>
                  <a:pt x="3938016" y="612648"/>
                </a:lnTo>
                <a:close/>
              </a:path>
              <a:path w="8114030" h="615950">
                <a:moveTo>
                  <a:pt x="3986784" y="603504"/>
                </a:moveTo>
                <a:lnTo>
                  <a:pt x="3950208" y="603504"/>
                </a:lnTo>
                <a:lnTo>
                  <a:pt x="3950208" y="606552"/>
                </a:lnTo>
                <a:lnTo>
                  <a:pt x="3986784" y="606552"/>
                </a:lnTo>
                <a:lnTo>
                  <a:pt x="3986784" y="603504"/>
                </a:lnTo>
                <a:close/>
              </a:path>
              <a:path w="8114030" h="615950">
                <a:moveTo>
                  <a:pt x="3986784" y="612648"/>
                </a:moveTo>
                <a:lnTo>
                  <a:pt x="3950208" y="612648"/>
                </a:lnTo>
                <a:lnTo>
                  <a:pt x="3950208" y="615696"/>
                </a:lnTo>
                <a:lnTo>
                  <a:pt x="3986784" y="615696"/>
                </a:lnTo>
                <a:lnTo>
                  <a:pt x="3986784" y="612648"/>
                </a:lnTo>
                <a:close/>
              </a:path>
              <a:path w="8114030" h="615950">
                <a:moveTo>
                  <a:pt x="4038600" y="603504"/>
                </a:moveTo>
                <a:lnTo>
                  <a:pt x="4002024" y="603504"/>
                </a:lnTo>
                <a:lnTo>
                  <a:pt x="4002024" y="606552"/>
                </a:lnTo>
                <a:lnTo>
                  <a:pt x="4038600" y="606552"/>
                </a:lnTo>
                <a:lnTo>
                  <a:pt x="4038600" y="603504"/>
                </a:lnTo>
                <a:close/>
              </a:path>
              <a:path w="8114030" h="615950">
                <a:moveTo>
                  <a:pt x="4038600" y="612648"/>
                </a:moveTo>
                <a:lnTo>
                  <a:pt x="4002024" y="612648"/>
                </a:lnTo>
                <a:lnTo>
                  <a:pt x="4002024" y="615696"/>
                </a:lnTo>
                <a:lnTo>
                  <a:pt x="4038600" y="615696"/>
                </a:lnTo>
                <a:lnTo>
                  <a:pt x="4038600" y="612648"/>
                </a:lnTo>
                <a:close/>
              </a:path>
              <a:path w="8114030" h="615950">
                <a:moveTo>
                  <a:pt x="4090416" y="603504"/>
                </a:moveTo>
                <a:lnTo>
                  <a:pt x="4050791" y="603504"/>
                </a:lnTo>
                <a:lnTo>
                  <a:pt x="4050791" y="606552"/>
                </a:lnTo>
                <a:lnTo>
                  <a:pt x="4090416" y="606552"/>
                </a:lnTo>
                <a:lnTo>
                  <a:pt x="4090416" y="603504"/>
                </a:lnTo>
                <a:close/>
              </a:path>
              <a:path w="8114030" h="615950">
                <a:moveTo>
                  <a:pt x="4090416" y="612648"/>
                </a:moveTo>
                <a:lnTo>
                  <a:pt x="4050791" y="612648"/>
                </a:lnTo>
                <a:lnTo>
                  <a:pt x="4050791" y="615696"/>
                </a:lnTo>
                <a:lnTo>
                  <a:pt x="4090416" y="615696"/>
                </a:lnTo>
                <a:lnTo>
                  <a:pt x="4090416" y="612648"/>
                </a:lnTo>
                <a:close/>
              </a:path>
              <a:path w="8114030" h="615950">
                <a:moveTo>
                  <a:pt x="4139184" y="603504"/>
                </a:moveTo>
                <a:lnTo>
                  <a:pt x="4102608" y="603504"/>
                </a:lnTo>
                <a:lnTo>
                  <a:pt x="4102608" y="606552"/>
                </a:lnTo>
                <a:lnTo>
                  <a:pt x="4139184" y="606552"/>
                </a:lnTo>
                <a:lnTo>
                  <a:pt x="4139184" y="603504"/>
                </a:lnTo>
                <a:close/>
              </a:path>
              <a:path w="8114030" h="615950">
                <a:moveTo>
                  <a:pt x="4139184" y="612648"/>
                </a:moveTo>
                <a:lnTo>
                  <a:pt x="4102608" y="612648"/>
                </a:lnTo>
                <a:lnTo>
                  <a:pt x="4102608" y="615696"/>
                </a:lnTo>
                <a:lnTo>
                  <a:pt x="4139184" y="615696"/>
                </a:lnTo>
                <a:lnTo>
                  <a:pt x="4139184" y="612648"/>
                </a:lnTo>
                <a:close/>
              </a:path>
              <a:path w="8114030" h="615950">
                <a:moveTo>
                  <a:pt x="4191000" y="603504"/>
                </a:moveTo>
                <a:lnTo>
                  <a:pt x="4154424" y="603504"/>
                </a:lnTo>
                <a:lnTo>
                  <a:pt x="4154424" y="606552"/>
                </a:lnTo>
                <a:lnTo>
                  <a:pt x="4191000" y="606552"/>
                </a:lnTo>
                <a:lnTo>
                  <a:pt x="4191000" y="603504"/>
                </a:lnTo>
                <a:close/>
              </a:path>
              <a:path w="8114030" h="615950">
                <a:moveTo>
                  <a:pt x="4191000" y="612648"/>
                </a:moveTo>
                <a:lnTo>
                  <a:pt x="4154424" y="612648"/>
                </a:lnTo>
                <a:lnTo>
                  <a:pt x="4154424" y="615696"/>
                </a:lnTo>
                <a:lnTo>
                  <a:pt x="4191000" y="615696"/>
                </a:lnTo>
                <a:lnTo>
                  <a:pt x="4191000" y="612648"/>
                </a:lnTo>
                <a:close/>
              </a:path>
              <a:path w="8114030" h="615950">
                <a:moveTo>
                  <a:pt x="4242816" y="603504"/>
                </a:moveTo>
                <a:lnTo>
                  <a:pt x="4203192" y="603504"/>
                </a:lnTo>
                <a:lnTo>
                  <a:pt x="4203192" y="606552"/>
                </a:lnTo>
                <a:lnTo>
                  <a:pt x="4242816" y="606552"/>
                </a:lnTo>
                <a:lnTo>
                  <a:pt x="4242816" y="603504"/>
                </a:lnTo>
                <a:close/>
              </a:path>
              <a:path w="8114030" h="615950">
                <a:moveTo>
                  <a:pt x="4242816" y="612648"/>
                </a:moveTo>
                <a:lnTo>
                  <a:pt x="4203192" y="612648"/>
                </a:lnTo>
                <a:lnTo>
                  <a:pt x="4203192" y="615696"/>
                </a:lnTo>
                <a:lnTo>
                  <a:pt x="4242816" y="615696"/>
                </a:lnTo>
                <a:lnTo>
                  <a:pt x="4242816" y="612648"/>
                </a:lnTo>
                <a:close/>
              </a:path>
              <a:path w="8114030" h="615950">
                <a:moveTo>
                  <a:pt x="4291584" y="603504"/>
                </a:moveTo>
                <a:lnTo>
                  <a:pt x="4255008" y="603504"/>
                </a:lnTo>
                <a:lnTo>
                  <a:pt x="4255008" y="606552"/>
                </a:lnTo>
                <a:lnTo>
                  <a:pt x="4291584" y="606552"/>
                </a:lnTo>
                <a:lnTo>
                  <a:pt x="4291584" y="603504"/>
                </a:lnTo>
                <a:close/>
              </a:path>
              <a:path w="8114030" h="615950">
                <a:moveTo>
                  <a:pt x="4291584" y="612648"/>
                </a:moveTo>
                <a:lnTo>
                  <a:pt x="4255008" y="612648"/>
                </a:lnTo>
                <a:lnTo>
                  <a:pt x="4255008" y="615696"/>
                </a:lnTo>
                <a:lnTo>
                  <a:pt x="4291584" y="615696"/>
                </a:lnTo>
                <a:lnTo>
                  <a:pt x="4291584" y="612648"/>
                </a:lnTo>
                <a:close/>
              </a:path>
              <a:path w="8114030" h="615950">
                <a:moveTo>
                  <a:pt x="4343400" y="603504"/>
                </a:moveTo>
                <a:lnTo>
                  <a:pt x="4306824" y="603504"/>
                </a:lnTo>
                <a:lnTo>
                  <a:pt x="4306824" y="606552"/>
                </a:lnTo>
                <a:lnTo>
                  <a:pt x="4343400" y="606552"/>
                </a:lnTo>
                <a:lnTo>
                  <a:pt x="4343400" y="603504"/>
                </a:lnTo>
                <a:close/>
              </a:path>
              <a:path w="8114030" h="615950">
                <a:moveTo>
                  <a:pt x="4343400" y="612648"/>
                </a:moveTo>
                <a:lnTo>
                  <a:pt x="4306824" y="612648"/>
                </a:lnTo>
                <a:lnTo>
                  <a:pt x="4306824" y="615696"/>
                </a:lnTo>
                <a:lnTo>
                  <a:pt x="4343400" y="615696"/>
                </a:lnTo>
                <a:lnTo>
                  <a:pt x="4343400" y="612648"/>
                </a:lnTo>
                <a:close/>
              </a:path>
              <a:path w="8114030" h="615950">
                <a:moveTo>
                  <a:pt x="4395216" y="603504"/>
                </a:moveTo>
                <a:lnTo>
                  <a:pt x="4355592" y="603504"/>
                </a:lnTo>
                <a:lnTo>
                  <a:pt x="4355592" y="606552"/>
                </a:lnTo>
                <a:lnTo>
                  <a:pt x="4395216" y="606552"/>
                </a:lnTo>
                <a:lnTo>
                  <a:pt x="4395216" y="603504"/>
                </a:lnTo>
                <a:close/>
              </a:path>
              <a:path w="8114030" h="615950">
                <a:moveTo>
                  <a:pt x="4395216" y="612648"/>
                </a:moveTo>
                <a:lnTo>
                  <a:pt x="4355592" y="612648"/>
                </a:lnTo>
                <a:lnTo>
                  <a:pt x="4355592" y="615696"/>
                </a:lnTo>
                <a:lnTo>
                  <a:pt x="4395216" y="615696"/>
                </a:lnTo>
                <a:lnTo>
                  <a:pt x="4395216" y="612648"/>
                </a:lnTo>
                <a:close/>
              </a:path>
              <a:path w="8114030" h="615950">
                <a:moveTo>
                  <a:pt x="4443984" y="603504"/>
                </a:moveTo>
                <a:lnTo>
                  <a:pt x="4407408" y="603504"/>
                </a:lnTo>
                <a:lnTo>
                  <a:pt x="4407408" y="606552"/>
                </a:lnTo>
                <a:lnTo>
                  <a:pt x="4443984" y="606552"/>
                </a:lnTo>
                <a:lnTo>
                  <a:pt x="4443984" y="603504"/>
                </a:lnTo>
                <a:close/>
              </a:path>
              <a:path w="8114030" h="615950">
                <a:moveTo>
                  <a:pt x="4443984" y="612648"/>
                </a:moveTo>
                <a:lnTo>
                  <a:pt x="4407408" y="612648"/>
                </a:lnTo>
                <a:lnTo>
                  <a:pt x="4407408" y="615696"/>
                </a:lnTo>
                <a:lnTo>
                  <a:pt x="4443984" y="615696"/>
                </a:lnTo>
                <a:lnTo>
                  <a:pt x="4443984" y="612648"/>
                </a:lnTo>
                <a:close/>
              </a:path>
              <a:path w="8114030" h="615950">
                <a:moveTo>
                  <a:pt x="4495800" y="603504"/>
                </a:moveTo>
                <a:lnTo>
                  <a:pt x="4459224" y="603504"/>
                </a:lnTo>
                <a:lnTo>
                  <a:pt x="4459224" y="606552"/>
                </a:lnTo>
                <a:lnTo>
                  <a:pt x="4495800" y="606552"/>
                </a:lnTo>
                <a:lnTo>
                  <a:pt x="4495800" y="603504"/>
                </a:lnTo>
                <a:close/>
              </a:path>
              <a:path w="8114030" h="615950">
                <a:moveTo>
                  <a:pt x="4495800" y="612648"/>
                </a:moveTo>
                <a:lnTo>
                  <a:pt x="4459224" y="612648"/>
                </a:lnTo>
                <a:lnTo>
                  <a:pt x="4459224" y="615696"/>
                </a:lnTo>
                <a:lnTo>
                  <a:pt x="4495800" y="615696"/>
                </a:lnTo>
                <a:lnTo>
                  <a:pt x="4495800" y="612648"/>
                </a:lnTo>
                <a:close/>
              </a:path>
              <a:path w="8114030" h="615950">
                <a:moveTo>
                  <a:pt x="4547616" y="603504"/>
                </a:moveTo>
                <a:lnTo>
                  <a:pt x="4507992" y="603504"/>
                </a:lnTo>
                <a:lnTo>
                  <a:pt x="4507992" y="606552"/>
                </a:lnTo>
                <a:lnTo>
                  <a:pt x="4547616" y="606552"/>
                </a:lnTo>
                <a:lnTo>
                  <a:pt x="4547616" y="603504"/>
                </a:lnTo>
                <a:close/>
              </a:path>
              <a:path w="8114030" h="615950">
                <a:moveTo>
                  <a:pt x="4547616" y="612648"/>
                </a:moveTo>
                <a:lnTo>
                  <a:pt x="4507992" y="612648"/>
                </a:lnTo>
                <a:lnTo>
                  <a:pt x="4507992" y="615696"/>
                </a:lnTo>
                <a:lnTo>
                  <a:pt x="4547616" y="615696"/>
                </a:lnTo>
                <a:lnTo>
                  <a:pt x="4547616" y="612648"/>
                </a:lnTo>
                <a:close/>
              </a:path>
              <a:path w="8114030" h="615950">
                <a:moveTo>
                  <a:pt x="4596384" y="603504"/>
                </a:moveTo>
                <a:lnTo>
                  <a:pt x="4559808" y="603504"/>
                </a:lnTo>
                <a:lnTo>
                  <a:pt x="4559808" y="606552"/>
                </a:lnTo>
                <a:lnTo>
                  <a:pt x="4596384" y="606552"/>
                </a:lnTo>
                <a:lnTo>
                  <a:pt x="4596384" y="603504"/>
                </a:lnTo>
                <a:close/>
              </a:path>
              <a:path w="8114030" h="615950">
                <a:moveTo>
                  <a:pt x="4596384" y="612648"/>
                </a:moveTo>
                <a:lnTo>
                  <a:pt x="4559808" y="612648"/>
                </a:lnTo>
                <a:lnTo>
                  <a:pt x="4559808" y="615696"/>
                </a:lnTo>
                <a:lnTo>
                  <a:pt x="4596384" y="615696"/>
                </a:lnTo>
                <a:lnTo>
                  <a:pt x="4596384" y="612648"/>
                </a:lnTo>
                <a:close/>
              </a:path>
              <a:path w="8114030" h="615950">
                <a:moveTo>
                  <a:pt x="4648200" y="603504"/>
                </a:moveTo>
                <a:lnTo>
                  <a:pt x="4611624" y="603504"/>
                </a:lnTo>
                <a:lnTo>
                  <a:pt x="4611624" y="606552"/>
                </a:lnTo>
                <a:lnTo>
                  <a:pt x="4648200" y="606552"/>
                </a:lnTo>
                <a:lnTo>
                  <a:pt x="4648200" y="603504"/>
                </a:lnTo>
                <a:close/>
              </a:path>
              <a:path w="8114030" h="615950">
                <a:moveTo>
                  <a:pt x="4648200" y="612648"/>
                </a:moveTo>
                <a:lnTo>
                  <a:pt x="4611624" y="612648"/>
                </a:lnTo>
                <a:lnTo>
                  <a:pt x="4611624" y="615696"/>
                </a:lnTo>
                <a:lnTo>
                  <a:pt x="4648200" y="615696"/>
                </a:lnTo>
                <a:lnTo>
                  <a:pt x="4648200" y="612648"/>
                </a:lnTo>
                <a:close/>
              </a:path>
              <a:path w="8114030" h="615950">
                <a:moveTo>
                  <a:pt x="4700016" y="603504"/>
                </a:moveTo>
                <a:lnTo>
                  <a:pt x="4660392" y="603504"/>
                </a:lnTo>
                <a:lnTo>
                  <a:pt x="4660392" y="606552"/>
                </a:lnTo>
                <a:lnTo>
                  <a:pt x="4700016" y="606552"/>
                </a:lnTo>
                <a:lnTo>
                  <a:pt x="4700016" y="603504"/>
                </a:lnTo>
                <a:close/>
              </a:path>
              <a:path w="8114030" h="615950">
                <a:moveTo>
                  <a:pt x="4700016" y="612648"/>
                </a:moveTo>
                <a:lnTo>
                  <a:pt x="4660392" y="612648"/>
                </a:lnTo>
                <a:lnTo>
                  <a:pt x="4660392" y="615696"/>
                </a:lnTo>
                <a:lnTo>
                  <a:pt x="4700016" y="615696"/>
                </a:lnTo>
                <a:lnTo>
                  <a:pt x="4700016" y="612648"/>
                </a:lnTo>
                <a:close/>
              </a:path>
              <a:path w="8114030" h="615950">
                <a:moveTo>
                  <a:pt x="4748784" y="603504"/>
                </a:moveTo>
                <a:lnTo>
                  <a:pt x="4712208" y="603504"/>
                </a:lnTo>
                <a:lnTo>
                  <a:pt x="4712208" y="606552"/>
                </a:lnTo>
                <a:lnTo>
                  <a:pt x="4748784" y="606552"/>
                </a:lnTo>
                <a:lnTo>
                  <a:pt x="4748784" y="603504"/>
                </a:lnTo>
                <a:close/>
              </a:path>
              <a:path w="8114030" h="615950">
                <a:moveTo>
                  <a:pt x="4748784" y="612648"/>
                </a:moveTo>
                <a:lnTo>
                  <a:pt x="4712208" y="612648"/>
                </a:lnTo>
                <a:lnTo>
                  <a:pt x="4712208" y="615696"/>
                </a:lnTo>
                <a:lnTo>
                  <a:pt x="4748784" y="615696"/>
                </a:lnTo>
                <a:lnTo>
                  <a:pt x="4748784" y="612648"/>
                </a:lnTo>
                <a:close/>
              </a:path>
              <a:path w="8114030" h="615950">
                <a:moveTo>
                  <a:pt x="4800600" y="603504"/>
                </a:moveTo>
                <a:lnTo>
                  <a:pt x="4764024" y="603504"/>
                </a:lnTo>
                <a:lnTo>
                  <a:pt x="4764024" y="606552"/>
                </a:lnTo>
                <a:lnTo>
                  <a:pt x="4800600" y="606552"/>
                </a:lnTo>
                <a:lnTo>
                  <a:pt x="4800600" y="603504"/>
                </a:lnTo>
                <a:close/>
              </a:path>
              <a:path w="8114030" h="615950">
                <a:moveTo>
                  <a:pt x="4800600" y="612648"/>
                </a:moveTo>
                <a:lnTo>
                  <a:pt x="4764024" y="612648"/>
                </a:lnTo>
                <a:lnTo>
                  <a:pt x="4764024" y="615696"/>
                </a:lnTo>
                <a:lnTo>
                  <a:pt x="4800600" y="615696"/>
                </a:lnTo>
                <a:lnTo>
                  <a:pt x="4800600" y="612648"/>
                </a:lnTo>
                <a:close/>
              </a:path>
              <a:path w="8114030" h="615950">
                <a:moveTo>
                  <a:pt x="4852416" y="603504"/>
                </a:moveTo>
                <a:lnTo>
                  <a:pt x="4812792" y="603504"/>
                </a:lnTo>
                <a:lnTo>
                  <a:pt x="4812792" y="606552"/>
                </a:lnTo>
                <a:lnTo>
                  <a:pt x="4852416" y="606552"/>
                </a:lnTo>
                <a:lnTo>
                  <a:pt x="4852416" y="603504"/>
                </a:lnTo>
                <a:close/>
              </a:path>
              <a:path w="8114030" h="615950">
                <a:moveTo>
                  <a:pt x="4852416" y="612648"/>
                </a:moveTo>
                <a:lnTo>
                  <a:pt x="4812792" y="612648"/>
                </a:lnTo>
                <a:lnTo>
                  <a:pt x="4812792" y="615696"/>
                </a:lnTo>
                <a:lnTo>
                  <a:pt x="4852416" y="615696"/>
                </a:lnTo>
                <a:lnTo>
                  <a:pt x="4852416" y="612648"/>
                </a:lnTo>
                <a:close/>
              </a:path>
              <a:path w="8114030" h="615950">
                <a:moveTo>
                  <a:pt x="4901184" y="603504"/>
                </a:moveTo>
                <a:lnTo>
                  <a:pt x="4864608" y="603504"/>
                </a:lnTo>
                <a:lnTo>
                  <a:pt x="4864608" y="606552"/>
                </a:lnTo>
                <a:lnTo>
                  <a:pt x="4901184" y="606552"/>
                </a:lnTo>
                <a:lnTo>
                  <a:pt x="4901184" y="603504"/>
                </a:lnTo>
                <a:close/>
              </a:path>
              <a:path w="8114030" h="615950">
                <a:moveTo>
                  <a:pt x="4901184" y="612648"/>
                </a:moveTo>
                <a:lnTo>
                  <a:pt x="4864608" y="612648"/>
                </a:lnTo>
                <a:lnTo>
                  <a:pt x="4864608" y="615696"/>
                </a:lnTo>
                <a:lnTo>
                  <a:pt x="4901184" y="615696"/>
                </a:lnTo>
                <a:lnTo>
                  <a:pt x="4901184" y="612648"/>
                </a:lnTo>
                <a:close/>
              </a:path>
              <a:path w="8114030" h="615950">
                <a:moveTo>
                  <a:pt x="4953000" y="603504"/>
                </a:moveTo>
                <a:lnTo>
                  <a:pt x="4916424" y="603504"/>
                </a:lnTo>
                <a:lnTo>
                  <a:pt x="4916424" y="606552"/>
                </a:lnTo>
                <a:lnTo>
                  <a:pt x="4953000" y="606552"/>
                </a:lnTo>
                <a:lnTo>
                  <a:pt x="4953000" y="603504"/>
                </a:lnTo>
                <a:close/>
              </a:path>
              <a:path w="8114030" h="615950">
                <a:moveTo>
                  <a:pt x="4953000" y="612648"/>
                </a:moveTo>
                <a:lnTo>
                  <a:pt x="4916424" y="612648"/>
                </a:lnTo>
                <a:lnTo>
                  <a:pt x="4916424" y="615696"/>
                </a:lnTo>
                <a:lnTo>
                  <a:pt x="4953000" y="615696"/>
                </a:lnTo>
                <a:lnTo>
                  <a:pt x="4953000" y="612648"/>
                </a:lnTo>
                <a:close/>
              </a:path>
              <a:path w="8114030" h="615950">
                <a:moveTo>
                  <a:pt x="5004816" y="603504"/>
                </a:moveTo>
                <a:lnTo>
                  <a:pt x="4965192" y="603504"/>
                </a:lnTo>
                <a:lnTo>
                  <a:pt x="4965192" y="606552"/>
                </a:lnTo>
                <a:lnTo>
                  <a:pt x="5004816" y="606552"/>
                </a:lnTo>
                <a:lnTo>
                  <a:pt x="5004816" y="603504"/>
                </a:lnTo>
                <a:close/>
              </a:path>
              <a:path w="8114030" h="615950">
                <a:moveTo>
                  <a:pt x="5004816" y="612648"/>
                </a:moveTo>
                <a:lnTo>
                  <a:pt x="4965192" y="612648"/>
                </a:lnTo>
                <a:lnTo>
                  <a:pt x="4965192" y="615696"/>
                </a:lnTo>
                <a:lnTo>
                  <a:pt x="5004816" y="615696"/>
                </a:lnTo>
                <a:lnTo>
                  <a:pt x="5004816" y="612648"/>
                </a:lnTo>
                <a:close/>
              </a:path>
              <a:path w="8114030" h="615950">
                <a:moveTo>
                  <a:pt x="5053584" y="603504"/>
                </a:moveTo>
                <a:lnTo>
                  <a:pt x="5017008" y="603504"/>
                </a:lnTo>
                <a:lnTo>
                  <a:pt x="5017008" y="606552"/>
                </a:lnTo>
                <a:lnTo>
                  <a:pt x="5053584" y="606552"/>
                </a:lnTo>
                <a:lnTo>
                  <a:pt x="5053584" y="603504"/>
                </a:lnTo>
                <a:close/>
              </a:path>
              <a:path w="8114030" h="615950">
                <a:moveTo>
                  <a:pt x="5053584" y="612648"/>
                </a:moveTo>
                <a:lnTo>
                  <a:pt x="5017008" y="612648"/>
                </a:lnTo>
                <a:lnTo>
                  <a:pt x="5017008" y="615696"/>
                </a:lnTo>
                <a:lnTo>
                  <a:pt x="5053584" y="615696"/>
                </a:lnTo>
                <a:lnTo>
                  <a:pt x="5053584" y="612648"/>
                </a:lnTo>
                <a:close/>
              </a:path>
              <a:path w="8114030" h="615950">
                <a:moveTo>
                  <a:pt x="5105400" y="603504"/>
                </a:moveTo>
                <a:lnTo>
                  <a:pt x="5068824" y="603504"/>
                </a:lnTo>
                <a:lnTo>
                  <a:pt x="5068824" y="606552"/>
                </a:lnTo>
                <a:lnTo>
                  <a:pt x="5105400" y="606552"/>
                </a:lnTo>
                <a:lnTo>
                  <a:pt x="5105400" y="603504"/>
                </a:lnTo>
                <a:close/>
              </a:path>
              <a:path w="8114030" h="615950">
                <a:moveTo>
                  <a:pt x="5105400" y="612648"/>
                </a:moveTo>
                <a:lnTo>
                  <a:pt x="5068824" y="612648"/>
                </a:lnTo>
                <a:lnTo>
                  <a:pt x="5068824" y="615696"/>
                </a:lnTo>
                <a:lnTo>
                  <a:pt x="5105400" y="615696"/>
                </a:lnTo>
                <a:lnTo>
                  <a:pt x="5105400" y="612648"/>
                </a:lnTo>
                <a:close/>
              </a:path>
              <a:path w="8114030" h="615950">
                <a:moveTo>
                  <a:pt x="5157216" y="603504"/>
                </a:moveTo>
                <a:lnTo>
                  <a:pt x="5117592" y="603504"/>
                </a:lnTo>
                <a:lnTo>
                  <a:pt x="5117592" y="606552"/>
                </a:lnTo>
                <a:lnTo>
                  <a:pt x="5157216" y="606552"/>
                </a:lnTo>
                <a:lnTo>
                  <a:pt x="5157216" y="603504"/>
                </a:lnTo>
                <a:close/>
              </a:path>
              <a:path w="8114030" h="615950">
                <a:moveTo>
                  <a:pt x="5157216" y="612648"/>
                </a:moveTo>
                <a:lnTo>
                  <a:pt x="5117592" y="612648"/>
                </a:lnTo>
                <a:lnTo>
                  <a:pt x="5117592" y="615696"/>
                </a:lnTo>
                <a:lnTo>
                  <a:pt x="5157216" y="615696"/>
                </a:lnTo>
                <a:lnTo>
                  <a:pt x="5157216" y="612648"/>
                </a:lnTo>
                <a:close/>
              </a:path>
              <a:path w="8114030" h="615950">
                <a:moveTo>
                  <a:pt x="5205984" y="603504"/>
                </a:moveTo>
                <a:lnTo>
                  <a:pt x="5169408" y="603504"/>
                </a:lnTo>
                <a:lnTo>
                  <a:pt x="5169408" y="606552"/>
                </a:lnTo>
                <a:lnTo>
                  <a:pt x="5205984" y="606552"/>
                </a:lnTo>
                <a:lnTo>
                  <a:pt x="5205984" y="603504"/>
                </a:lnTo>
                <a:close/>
              </a:path>
              <a:path w="8114030" h="615950">
                <a:moveTo>
                  <a:pt x="5205984" y="612648"/>
                </a:moveTo>
                <a:lnTo>
                  <a:pt x="5169408" y="612648"/>
                </a:lnTo>
                <a:lnTo>
                  <a:pt x="5169408" y="615696"/>
                </a:lnTo>
                <a:lnTo>
                  <a:pt x="5205984" y="615696"/>
                </a:lnTo>
                <a:lnTo>
                  <a:pt x="5205984" y="612648"/>
                </a:lnTo>
                <a:close/>
              </a:path>
              <a:path w="8114030" h="615950">
                <a:moveTo>
                  <a:pt x="5257800" y="603504"/>
                </a:moveTo>
                <a:lnTo>
                  <a:pt x="5221224" y="603504"/>
                </a:lnTo>
                <a:lnTo>
                  <a:pt x="5221224" y="606552"/>
                </a:lnTo>
                <a:lnTo>
                  <a:pt x="5257800" y="606552"/>
                </a:lnTo>
                <a:lnTo>
                  <a:pt x="5257800" y="603504"/>
                </a:lnTo>
                <a:close/>
              </a:path>
              <a:path w="8114030" h="615950">
                <a:moveTo>
                  <a:pt x="5257800" y="612648"/>
                </a:moveTo>
                <a:lnTo>
                  <a:pt x="5221224" y="612648"/>
                </a:lnTo>
                <a:lnTo>
                  <a:pt x="5221224" y="615696"/>
                </a:lnTo>
                <a:lnTo>
                  <a:pt x="5257800" y="615696"/>
                </a:lnTo>
                <a:lnTo>
                  <a:pt x="5257800" y="612648"/>
                </a:lnTo>
                <a:close/>
              </a:path>
              <a:path w="8114030" h="615950">
                <a:moveTo>
                  <a:pt x="5309616" y="603504"/>
                </a:moveTo>
                <a:lnTo>
                  <a:pt x="5269992" y="603504"/>
                </a:lnTo>
                <a:lnTo>
                  <a:pt x="5269992" y="606552"/>
                </a:lnTo>
                <a:lnTo>
                  <a:pt x="5309616" y="606552"/>
                </a:lnTo>
                <a:lnTo>
                  <a:pt x="5309616" y="603504"/>
                </a:lnTo>
                <a:close/>
              </a:path>
              <a:path w="8114030" h="615950">
                <a:moveTo>
                  <a:pt x="5309616" y="612648"/>
                </a:moveTo>
                <a:lnTo>
                  <a:pt x="5269992" y="612648"/>
                </a:lnTo>
                <a:lnTo>
                  <a:pt x="5269992" y="615696"/>
                </a:lnTo>
                <a:lnTo>
                  <a:pt x="5309616" y="615696"/>
                </a:lnTo>
                <a:lnTo>
                  <a:pt x="5309616" y="612648"/>
                </a:lnTo>
                <a:close/>
              </a:path>
              <a:path w="8114030" h="615950">
                <a:moveTo>
                  <a:pt x="5358384" y="603504"/>
                </a:moveTo>
                <a:lnTo>
                  <a:pt x="5321808" y="603504"/>
                </a:lnTo>
                <a:lnTo>
                  <a:pt x="5321808" y="606552"/>
                </a:lnTo>
                <a:lnTo>
                  <a:pt x="5358384" y="606552"/>
                </a:lnTo>
                <a:lnTo>
                  <a:pt x="5358384" y="603504"/>
                </a:lnTo>
                <a:close/>
              </a:path>
              <a:path w="8114030" h="615950">
                <a:moveTo>
                  <a:pt x="5358384" y="612648"/>
                </a:moveTo>
                <a:lnTo>
                  <a:pt x="5321808" y="612648"/>
                </a:lnTo>
                <a:lnTo>
                  <a:pt x="5321808" y="615696"/>
                </a:lnTo>
                <a:lnTo>
                  <a:pt x="5358384" y="615696"/>
                </a:lnTo>
                <a:lnTo>
                  <a:pt x="5358384" y="612648"/>
                </a:lnTo>
                <a:close/>
              </a:path>
              <a:path w="8114030" h="615950">
                <a:moveTo>
                  <a:pt x="5410199" y="603504"/>
                </a:moveTo>
                <a:lnTo>
                  <a:pt x="5373623" y="603504"/>
                </a:lnTo>
                <a:lnTo>
                  <a:pt x="5373623" y="606552"/>
                </a:lnTo>
                <a:lnTo>
                  <a:pt x="5410199" y="606552"/>
                </a:lnTo>
                <a:lnTo>
                  <a:pt x="5410199" y="603504"/>
                </a:lnTo>
                <a:close/>
              </a:path>
              <a:path w="8114030" h="615950">
                <a:moveTo>
                  <a:pt x="5410199" y="612648"/>
                </a:moveTo>
                <a:lnTo>
                  <a:pt x="5373623" y="612648"/>
                </a:lnTo>
                <a:lnTo>
                  <a:pt x="5373623" y="615696"/>
                </a:lnTo>
                <a:lnTo>
                  <a:pt x="5410199" y="615696"/>
                </a:lnTo>
                <a:lnTo>
                  <a:pt x="5410199" y="612648"/>
                </a:lnTo>
                <a:close/>
              </a:path>
              <a:path w="8114030" h="615950">
                <a:moveTo>
                  <a:pt x="5462016" y="603504"/>
                </a:moveTo>
                <a:lnTo>
                  <a:pt x="5422392" y="603504"/>
                </a:lnTo>
                <a:lnTo>
                  <a:pt x="5422392" y="606552"/>
                </a:lnTo>
                <a:lnTo>
                  <a:pt x="5462016" y="606552"/>
                </a:lnTo>
                <a:lnTo>
                  <a:pt x="5462016" y="603504"/>
                </a:lnTo>
                <a:close/>
              </a:path>
              <a:path w="8114030" h="615950">
                <a:moveTo>
                  <a:pt x="5462016" y="612648"/>
                </a:moveTo>
                <a:lnTo>
                  <a:pt x="5422392" y="612648"/>
                </a:lnTo>
                <a:lnTo>
                  <a:pt x="5422392" y="615696"/>
                </a:lnTo>
                <a:lnTo>
                  <a:pt x="5462016" y="615696"/>
                </a:lnTo>
                <a:lnTo>
                  <a:pt x="5462016" y="612648"/>
                </a:lnTo>
                <a:close/>
              </a:path>
              <a:path w="8114030" h="615950">
                <a:moveTo>
                  <a:pt x="5510784" y="603504"/>
                </a:moveTo>
                <a:lnTo>
                  <a:pt x="5474208" y="603504"/>
                </a:lnTo>
                <a:lnTo>
                  <a:pt x="5474208" y="606552"/>
                </a:lnTo>
                <a:lnTo>
                  <a:pt x="5510784" y="606552"/>
                </a:lnTo>
                <a:lnTo>
                  <a:pt x="5510784" y="603504"/>
                </a:lnTo>
                <a:close/>
              </a:path>
              <a:path w="8114030" h="615950">
                <a:moveTo>
                  <a:pt x="5510784" y="612648"/>
                </a:moveTo>
                <a:lnTo>
                  <a:pt x="5474208" y="612648"/>
                </a:lnTo>
                <a:lnTo>
                  <a:pt x="5474208" y="615696"/>
                </a:lnTo>
                <a:lnTo>
                  <a:pt x="5510784" y="615696"/>
                </a:lnTo>
                <a:lnTo>
                  <a:pt x="5510784" y="612648"/>
                </a:lnTo>
                <a:close/>
              </a:path>
              <a:path w="8114030" h="615950">
                <a:moveTo>
                  <a:pt x="5562599" y="603504"/>
                </a:moveTo>
                <a:lnTo>
                  <a:pt x="5526023" y="603504"/>
                </a:lnTo>
                <a:lnTo>
                  <a:pt x="5526023" y="606552"/>
                </a:lnTo>
                <a:lnTo>
                  <a:pt x="5562599" y="606552"/>
                </a:lnTo>
                <a:lnTo>
                  <a:pt x="5562599" y="603504"/>
                </a:lnTo>
                <a:close/>
              </a:path>
              <a:path w="8114030" h="615950">
                <a:moveTo>
                  <a:pt x="5562599" y="612648"/>
                </a:moveTo>
                <a:lnTo>
                  <a:pt x="5526023" y="612648"/>
                </a:lnTo>
                <a:lnTo>
                  <a:pt x="5526023" y="615696"/>
                </a:lnTo>
                <a:lnTo>
                  <a:pt x="5562599" y="615696"/>
                </a:lnTo>
                <a:lnTo>
                  <a:pt x="5562599" y="612648"/>
                </a:lnTo>
                <a:close/>
              </a:path>
              <a:path w="8114030" h="615950">
                <a:moveTo>
                  <a:pt x="5614416" y="603504"/>
                </a:moveTo>
                <a:lnTo>
                  <a:pt x="5574792" y="603504"/>
                </a:lnTo>
                <a:lnTo>
                  <a:pt x="5574792" y="606552"/>
                </a:lnTo>
                <a:lnTo>
                  <a:pt x="5614416" y="606552"/>
                </a:lnTo>
                <a:lnTo>
                  <a:pt x="5614416" y="603504"/>
                </a:lnTo>
                <a:close/>
              </a:path>
              <a:path w="8114030" h="615950">
                <a:moveTo>
                  <a:pt x="5614416" y="612648"/>
                </a:moveTo>
                <a:lnTo>
                  <a:pt x="5574792" y="612648"/>
                </a:lnTo>
                <a:lnTo>
                  <a:pt x="5574792" y="615696"/>
                </a:lnTo>
                <a:lnTo>
                  <a:pt x="5614416" y="615696"/>
                </a:lnTo>
                <a:lnTo>
                  <a:pt x="5614416" y="612648"/>
                </a:lnTo>
                <a:close/>
              </a:path>
              <a:path w="8114030" h="615950">
                <a:moveTo>
                  <a:pt x="5663184" y="603504"/>
                </a:moveTo>
                <a:lnTo>
                  <a:pt x="5626608" y="603504"/>
                </a:lnTo>
                <a:lnTo>
                  <a:pt x="5626608" y="606552"/>
                </a:lnTo>
                <a:lnTo>
                  <a:pt x="5663184" y="606552"/>
                </a:lnTo>
                <a:lnTo>
                  <a:pt x="5663184" y="603504"/>
                </a:lnTo>
                <a:close/>
              </a:path>
              <a:path w="8114030" h="615950">
                <a:moveTo>
                  <a:pt x="5663184" y="612648"/>
                </a:moveTo>
                <a:lnTo>
                  <a:pt x="5626608" y="612648"/>
                </a:lnTo>
                <a:lnTo>
                  <a:pt x="5626608" y="615696"/>
                </a:lnTo>
                <a:lnTo>
                  <a:pt x="5663184" y="615696"/>
                </a:lnTo>
                <a:lnTo>
                  <a:pt x="5663184" y="612648"/>
                </a:lnTo>
                <a:close/>
              </a:path>
              <a:path w="8114030" h="615950">
                <a:moveTo>
                  <a:pt x="5714999" y="603504"/>
                </a:moveTo>
                <a:lnTo>
                  <a:pt x="5678423" y="603504"/>
                </a:lnTo>
                <a:lnTo>
                  <a:pt x="5678423" y="606552"/>
                </a:lnTo>
                <a:lnTo>
                  <a:pt x="5714999" y="606552"/>
                </a:lnTo>
                <a:lnTo>
                  <a:pt x="5714999" y="603504"/>
                </a:lnTo>
                <a:close/>
              </a:path>
              <a:path w="8114030" h="615950">
                <a:moveTo>
                  <a:pt x="5714999" y="612648"/>
                </a:moveTo>
                <a:lnTo>
                  <a:pt x="5678423" y="612648"/>
                </a:lnTo>
                <a:lnTo>
                  <a:pt x="5678423" y="615696"/>
                </a:lnTo>
                <a:lnTo>
                  <a:pt x="5714999" y="615696"/>
                </a:lnTo>
                <a:lnTo>
                  <a:pt x="5714999" y="612648"/>
                </a:lnTo>
                <a:close/>
              </a:path>
              <a:path w="8114030" h="615950">
                <a:moveTo>
                  <a:pt x="5766816" y="603504"/>
                </a:moveTo>
                <a:lnTo>
                  <a:pt x="5727192" y="603504"/>
                </a:lnTo>
                <a:lnTo>
                  <a:pt x="5727192" y="606552"/>
                </a:lnTo>
                <a:lnTo>
                  <a:pt x="5766816" y="606552"/>
                </a:lnTo>
                <a:lnTo>
                  <a:pt x="5766816" y="603504"/>
                </a:lnTo>
                <a:close/>
              </a:path>
              <a:path w="8114030" h="615950">
                <a:moveTo>
                  <a:pt x="5766816" y="612648"/>
                </a:moveTo>
                <a:lnTo>
                  <a:pt x="5727192" y="612648"/>
                </a:lnTo>
                <a:lnTo>
                  <a:pt x="5727192" y="615696"/>
                </a:lnTo>
                <a:lnTo>
                  <a:pt x="5766816" y="615696"/>
                </a:lnTo>
                <a:lnTo>
                  <a:pt x="5766816" y="612648"/>
                </a:lnTo>
                <a:close/>
              </a:path>
              <a:path w="8114030" h="615950">
                <a:moveTo>
                  <a:pt x="5815584" y="603504"/>
                </a:moveTo>
                <a:lnTo>
                  <a:pt x="5779008" y="603504"/>
                </a:lnTo>
                <a:lnTo>
                  <a:pt x="5779008" y="606552"/>
                </a:lnTo>
                <a:lnTo>
                  <a:pt x="5815584" y="606552"/>
                </a:lnTo>
                <a:lnTo>
                  <a:pt x="5815584" y="603504"/>
                </a:lnTo>
                <a:close/>
              </a:path>
              <a:path w="8114030" h="615950">
                <a:moveTo>
                  <a:pt x="5815584" y="612648"/>
                </a:moveTo>
                <a:lnTo>
                  <a:pt x="5779008" y="612648"/>
                </a:lnTo>
                <a:lnTo>
                  <a:pt x="5779008" y="615696"/>
                </a:lnTo>
                <a:lnTo>
                  <a:pt x="5815584" y="615696"/>
                </a:lnTo>
                <a:lnTo>
                  <a:pt x="5815584" y="612648"/>
                </a:lnTo>
                <a:close/>
              </a:path>
              <a:path w="8114030" h="615950">
                <a:moveTo>
                  <a:pt x="5867399" y="603504"/>
                </a:moveTo>
                <a:lnTo>
                  <a:pt x="5830823" y="603504"/>
                </a:lnTo>
                <a:lnTo>
                  <a:pt x="5830823" y="606552"/>
                </a:lnTo>
                <a:lnTo>
                  <a:pt x="5867399" y="606552"/>
                </a:lnTo>
                <a:lnTo>
                  <a:pt x="5867399" y="603504"/>
                </a:lnTo>
                <a:close/>
              </a:path>
              <a:path w="8114030" h="615950">
                <a:moveTo>
                  <a:pt x="5867399" y="612648"/>
                </a:moveTo>
                <a:lnTo>
                  <a:pt x="5830823" y="612648"/>
                </a:lnTo>
                <a:lnTo>
                  <a:pt x="5830823" y="615696"/>
                </a:lnTo>
                <a:lnTo>
                  <a:pt x="5867399" y="615696"/>
                </a:lnTo>
                <a:lnTo>
                  <a:pt x="5867399" y="612648"/>
                </a:lnTo>
                <a:close/>
              </a:path>
              <a:path w="8114030" h="615950">
                <a:moveTo>
                  <a:pt x="5919216" y="603504"/>
                </a:moveTo>
                <a:lnTo>
                  <a:pt x="5879592" y="603504"/>
                </a:lnTo>
                <a:lnTo>
                  <a:pt x="5879592" y="606552"/>
                </a:lnTo>
                <a:lnTo>
                  <a:pt x="5919216" y="606552"/>
                </a:lnTo>
                <a:lnTo>
                  <a:pt x="5919216" y="603504"/>
                </a:lnTo>
                <a:close/>
              </a:path>
              <a:path w="8114030" h="615950">
                <a:moveTo>
                  <a:pt x="5919216" y="612648"/>
                </a:moveTo>
                <a:lnTo>
                  <a:pt x="5879592" y="612648"/>
                </a:lnTo>
                <a:lnTo>
                  <a:pt x="5879592" y="615696"/>
                </a:lnTo>
                <a:lnTo>
                  <a:pt x="5919216" y="615696"/>
                </a:lnTo>
                <a:lnTo>
                  <a:pt x="5919216" y="612648"/>
                </a:lnTo>
                <a:close/>
              </a:path>
              <a:path w="8114030" h="615950">
                <a:moveTo>
                  <a:pt x="5967984" y="603504"/>
                </a:moveTo>
                <a:lnTo>
                  <a:pt x="5931408" y="603504"/>
                </a:lnTo>
                <a:lnTo>
                  <a:pt x="5931408" y="606552"/>
                </a:lnTo>
                <a:lnTo>
                  <a:pt x="5967984" y="606552"/>
                </a:lnTo>
                <a:lnTo>
                  <a:pt x="5967984" y="603504"/>
                </a:lnTo>
                <a:close/>
              </a:path>
              <a:path w="8114030" h="615950">
                <a:moveTo>
                  <a:pt x="5967984" y="612648"/>
                </a:moveTo>
                <a:lnTo>
                  <a:pt x="5931408" y="612648"/>
                </a:lnTo>
                <a:lnTo>
                  <a:pt x="5931408" y="615696"/>
                </a:lnTo>
                <a:lnTo>
                  <a:pt x="5967984" y="615696"/>
                </a:lnTo>
                <a:lnTo>
                  <a:pt x="5967984" y="612648"/>
                </a:lnTo>
                <a:close/>
              </a:path>
              <a:path w="8114030" h="615950">
                <a:moveTo>
                  <a:pt x="6019799" y="603504"/>
                </a:moveTo>
                <a:lnTo>
                  <a:pt x="5983223" y="603504"/>
                </a:lnTo>
                <a:lnTo>
                  <a:pt x="5983223" y="606552"/>
                </a:lnTo>
                <a:lnTo>
                  <a:pt x="6019799" y="606552"/>
                </a:lnTo>
                <a:lnTo>
                  <a:pt x="6019799" y="603504"/>
                </a:lnTo>
                <a:close/>
              </a:path>
              <a:path w="8114030" h="615950">
                <a:moveTo>
                  <a:pt x="6019799" y="612648"/>
                </a:moveTo>
                <a:lnTo>
                  <a:pt x="5983223" y="612648"/>
                </a:lnTo>
                <a:lnTo>
                  <a:pt x="5983223" y="615696"/>
                </a:lnTo>
                <a:lnTo>
                  <a:pt x="6019799" y="615696"/>
                </a:lnTo>
                <a:lnTo>
                  <a:pt x="6019799" y="612648"/>
                </a:lnTo>
                <a:close/>
              </a:path>
              <a:path w="8114030" h="615950">
                <a:moveTo>
                  <a:pt x="6071616" y="603504"/>
                </a:moveTo>
                <a:lnTo>
                  <a:pt x="6031992" y="603504"/>
                </a:lnTo>
                <a:lnTo>
                  <a:pt x="6031992" y="606552"/>
                </a:lnTo>
                <a:lnTo>
                  <a:pt x="6071616" y="606552"/>
                </a:lnTo>
                <a:lnTo>
                  <a:pt x="6071616" y="603504"/>
                </a:lnTo>
                <a:close/>
              </a:path>
              <a:path w="8114030" h="615950">
                <a:moveTo>
                  <a:pt x="6071616" y="612648"/>
                </a:moveTo>
                <a:lnTo>
                  <a:pt x="6031992" y="612648"/>
                </a:lnTo>
                <a:lnTo>
                  <a:pt x="6031992" y="615696"/>
                </a:lnTo>
                <a:lnTo>
                  <a:pt x="6071616" y="615696"/>
                </a:lnTo>
                <a:lnTo>
                  <a:pt x="6071616" y="612648"/>
                </a:lnTo>
                <a:close/>
              </a:path>
              <a:path w="8114030" h="615950">
                <a:moveTo>
                  <a:pt x="6120384" y="603504"/>
                </a:moveTo>
                <a:lnTo>
                  <a:pt x="6083808" y="603504"/>
                </a:lnTo>
                <a:lnTo>
                  <a:pt x="6083808" y="606552"/>
                </a:lnTo>
                <a:lnTo>
                  <a:pt x="6120384" y="606552"/>
                </a:lnTo>
                <a:lnTo>
                  <a:pt x="6120384" y="603504"/>
                </a:lnTo>
                <a:close/>
              </a:path>
              <a:path w="8114030" h="615950">
                <a:moveTo>
                  <a:pt x="6120384" y="612648"/>
                </a:moveTo>
                <a:lnTo>
                  <a:pt x="6083808" y="612648"/>
                </a:lnTo>
                <a:lnTo>
                  <a:pt x="6083808" y="615696"/>
                </a:lnTo>
                <a:lnTo>
                  <a:pt x="6120384" y="615696"/>
                </a:lnTo>
                <a:lnTo>
                  <a:pt x="6120384" y="612648"/>
                </a:lnTo>
                <a:close/>
              </a:path>
              <a:path w="8114030" h="615950">
                <a:moveTo>
                  <a:pt x="6172199" y="603504"/>
                </a:moveTo>
                <a:lnTo>
                  <a:pt x="6135623" y="603504"/>
                </a:lnTo>
                <a:lnTo>
                  <a:pt x="6135623" y="606552"/>
                </a:lnTo>
                <a:lnTo>
                  <a:pt x="6172199" y="606552"/>
                </a:lnTo>
                <a:lnTo>
                  <a:pt x="6172199" y="603504"/>
                </a:lnTo>
                <a:close/>
              </a:path>
              <a:path w="8114030" h="615950">
                <a:moveTo>
                  <a:pt x="6172199" y="612648"/>
                </a:moveTo>
                <a:lnTo>
                  <a:pt x="6135623" y="612648"/>
                </a:lnTo>
                <a:lnTo>
                  <a:pt x="6135623" y="615696"/>
                </a:lnTo>
                <a:lnTo>
                  <a:pt x="6172199" y="615696"/>
                </a:lnTo>
                <a:lnTo>
                  <a:pt x="6172199" y="612648"/>
                </a:lnTo>
                <a:close/>
              </a:path>
              <a:path w="8114030" h="615950">
                <a:moveTo>
                  <a:pt x="6224016" y="603504"/>
                </a:moveTo>
                <a:lnTo>
                  <a:pt x="6184392" y="603504"/>
                </a:lnTo>
                <a:lnTo>
                  <a:pt x="6184392" y="606552"/>
                </a:lnTo>
                <a:lnTo>
                  <a:pt x="6224016" y="606552"/>
                </a:lnTo>
                <a:lnTo>
                  <a:pt x="6224016" y="603504"/>
                </a:lnTo>
                <a:close/>
              </a:path>
              <a:path w="8114030" h="615950">
                <a:moveTo>
                  <a:pt x="6224016" y="612648"/>
                </a:moveTo>
                <a:lnTo>
                  <a:pt x="6184392" y="612648"/>
                </a:lnTo>
                <a:lnTo>
                  <a:pt x="6184392" y="615696"/>
                </a:lnTo>
                <a:lnTo>
                  <a:pt x="6224016" y="615696"/>
                </a:lnTo>
                <a:lnTo>
                  <a:pt x="6224016" y="612648"/>
                </a:lnTo>
                <a:close/>
              </a:path>
              <a:path w="8114030" h="615950">
                <a:moveTo>
                  <a:pt x="6272784" y="603504"/>
                </a:moveTo>
                <a:lnTo>
                  <a:pt x="6236208" y="603504"/>
                </a:lnTo>
                <a:lnTo>
                  <a:pt x="6236208" y="606552"/>
                </a:lnTo>
                <a:lnTo>
                  <a:pt x="6272784" y="606552"/>
                </a:lnTo>
                <a:lnTo>
                  <a:pt x="6272784" y="603504"/>
                </a:lnTo>
                <a:close/>
              </a:path>
              <a:path w="8114030" h="615950">
                <a:moveTo>
                  <a:pt x="6272784" y="612648"/>
                </a:moveTo>
                <a:lnTo>
                  <a:pt x="6236208" y="612648"/>
                </a:lnTo>
                <a:lnTo>
                  <a:pt x="6236208" y="615696"/>
                </a:lnTo>
                <a:lnTo>
                  <a:pt x="6272784" y="615696"/>
                </a:lnTo>
                <a:lnTo>
                  <a:pt x="6272784" y="612648"/>
                </a:lnTo>
                <a:close/>
              </a:path>
              <a:path w="8114030" h="615950">
                <a:moveTo>
                  <a:pt x="6324599" y="603504"/>
                </a:moveTo>
                <a:lnTo>
                  <a:pt x="6288023" y="603504"/>
                </a:lnTo>
                <a:lnTo>
                  <a:pt x="6288023" y="606552"/>
                </a:lnTo>
                <a:lnTo>
                  <a:pt x="6324599" y="606552"/>
                </a:lnTo>
                <a:lnTo>
                  <a:pt x="6324599" y="603504"/>
                </a:lnTo>
                <a:close/>
              </a:path>
              <a:path w="8114030" h="615950">
                <a:moveTo>
                  <a:pt x="6324599" y="612648"/>
                </a:moveTo>
                <a:lnTo>
                  <a:pt x="6288023" y="612648"/>
                </a:lnTo>
                <a:lnTo>
                  <a:pt x="6288023" y="615696"/>
                </a:lnTo>
                <a:lnTo>
                  <a:pt x="6324599" y="615696"/>
                </a:lnTo>
                <a:lnTo>
                  <a:pt x="6324599" y="612648"/>
                </a:lnTo>
                <a:close/>
              </a:path>
              <a:path w="8114030" h="615950">
                <a:moveTo>
                  <a:pt x="6376416" y="603504"/>
                </a:moveTo>
                <a:lnTo>
                  <a:pt x="6336792" y="603504"/>
                </a:lnTo>
                <a:lnTo>
                  <a:pt x="6336792" y="606552"/>
                </a:lnTo>
                <a:lnTo>
                  <a:pt x="6376416" y="606552"/>
                </a:lnTo>
                <a:lnTo>
                  <a:pt x="6376416" y="603504"/>
                </a:lnTo>
                <a:close/>
              </a:path>
              <a:path w="8114030" h="615950">
                <a:moveTo>
                  <a:pt x="6376416" y="612648"/>
                </a:moveTo>
                <a:lnTo>
                  <a:pt x="6336792" y="612648"/>
                </a:lnTo>
                <a:lnTo>
                  <a:pt x="6336792" y="615696"/>
                </a:lnTo>
                <a:lnTo>
                  <a:pt x="6376416" y="615696"/>
                </a:lnTo>
                <a:lnTo>
                  <a:pt x="6376416" y="612648"/>
                </a:lnTo>
                <a:close/>
              </a:path>
              <a:path w="8114030" h="615950">
                <a:moveTo>
                  <a:pt x="6425184" y="603504"/>
                </a:moveTo>
                <a:lnTo>
                  <a:pt x="6388608" y="603504"/>
                </a:lnTo>
                <a:lnTo>
                  <a:pt x="6388608" y="606552"/>
                </a:lnTo>
                <a:lnTo>
                  <a:pt x="6425184" y="606552"/>
                </a:lnTo>
                <a:lnTo>
                  <a:pt x="6425184" y="603504"/>
                </a:lnTo>
                <a:close/>
              </a:path>
              <a:path w="8114030" h="615950">
                <a:moveTo>
                  <a:pt x="6425184" y="612648"/>
                </a:moveTo>
                <a:lnTo>
                  <a:pt x="6388608" y="612648"/>
                </a:lnTo>
                <a:lnTo>
                  <a:pt x="6388608" y="615696"/>
                </a:lnTo>
                <a:lnTo>
                  <a:pt x="6425184" y="615696"/>
                </a:lnTo>
                <a:lnTo>
                  <a:pt x="6425184" y="612648"/>
                </a:lnTo>
                <a:close/>
              </a:path>
              <a:path w="8114030" h="615950">
                <a:moveTo>
                  <a:pt x="6476999" y="603504"/>
                </a:moveTo>
                <a:lnTo>
                  <a:pt x="6440423" y="603504"/>
                </a:lnTo>
                <a:lnTo>
                  <a:pt x="6440423" y="606552"/>
                </a:lnTo>
                <a:lnTo>
                  <a:pt x="6476999" y="606552"/>
                </a:lnTo>
                <a:lnTo>
                  <a:pt x="6476999" y="603504"/>
                </a:lnTo>
                <a:close/>
              </a:path>
              <a:path w="8114030" h="615950">
                <a:moveTo>
                  <a:pt x="6476999" y="612648"/>
                </a:moveTo>
                <a:lnTo>
                  <a:pt x="6440423" y="612648"/>
                </a:lnTo>
                <a:lnTo>
                  <a:pt x="6440423" y="615696"/>
                </a:lnTo>
                <a:lnTo>
                  <a:pt x="6476999" y="615696"/>
                </a:lnTo>
                <a:lnTo>
                  <a:pt x="6476999" y="612648"/>
                </a:lnTo>
                <a:close/>
              </a:path>
              <a:path w="8114030" h="615950">
                <a:moveTo>
                  <a:pt x="6528815" y="603504"/>
                </a:moveTo>
                <a:lnTo>
                  <a:pt x="6489192" y="603504"/>
                </a:lnTo>
                <a:lnTo>
                  <a:pt x="6489192" y="606552"/>
                </a:lnTo>
                <a:lnTo>
                  <a:pt x="6528815" y="606552"/>
                </a:lnTo>
                <a:lnTo>
                  <a:pt x="6528815" y="603504"/>
                </a:lnTo>
                <a:close/>
              </a:path>
              <a:path w="8114030" h="615950">
                <a:moveTo>
                  <a:pt x="6528815" y="612648"/>
                </a:moveTo>
                <a:lnTo>
                  <a:pt x="6489192" y="612648"/>
                </a:lnTo>
                <a:lnTo>
                  <a:pt x="6489192" y="615696"/>
                </a:lnTo>
                <a:lnTo>
                  <a:pt x="6528815" y="615696"/>
                </a:lnTo>
                <a:lnTo>
                  <a:pt x="6528815" y="612648"/>
                </a:lnTo>
                <a:close/>
              </a:path>
              <a:path w="8114030" h="615950">
                <a:moveTo>
                  <a:pt x="6577584" y="603504"/>
                </a:moveTo>
                <a:lnTo>
                  <a:pt x="6541008" y="603504"/>
                </a:lnTo>
                <a:lnTo>
                  <a:pt x="6541008" y="606552"/>
                </a:lnTo>
                <a:lnTo>
                  <a:pt x="6577584" y="606552"/>
                </a:lnTo>
                <a:lnTo>
                  <a:pt x="6577584" y="603504"/>
                </a:lnTo>
                <a:close/>
              </a:path>
              <a:path w="8114030" h="615950">
                <a:moveTo>
                  <a:pt x="6577584" y="612648"/>
                </a:moveTo>
                <a:lnTo>
                  <a:pt x="6541008" y="612648"/>
                </a:lnTo>
                <a:lnTo>
                  <a:pt x="6541008" y="615696"/>
                </a:lnTo>
                <a:lnTo>
                  <a:pt x="6577584" y="615696"/>
                </a:lnTo>
                <a:lnTo>
                  <a:pt x="6577584" y="612648"/>
                </a:lnTo>
                <a:close/>
              </a:path>
              <a:path w="8114030" h="615950">
                <a:moveTo>
                  <a:pt x="6629400" y="603504"/>
                </a:moveTo>
                <a:lnTo>
                  <a:pt x="6592823" y="603504"/>
                </a:lnTo>
                <a:lnTo>
                  <a:pt x="6592823" y="606552"/>
                </a:lnTo>
                <a:lnTo>
                  <a:pt x="6629400" y="606552"/>
                </a:lnTo>
                <a:lnTo>
                  <a:pt x="6629400" y="603504"/>
                </a:lnTo>
                <a:close/>
              </a:path>
              <a:path w="8114030" h="615950">
                <a:moveTo>
                  <a:pt x="6629400" y="612648"/>
                </a:moveTo>
                <a:lnTo>
                  <a:pt x="6592823" y="612648"/>
                </a:lnTo>
                <a:lnTo>
                  <a:pt x="6592823" y="615696"/>
                </a:lnTo>
                <a:lnTo>
                  <a:pt x="6629400" y="615696"/>
                </a:lnTo>
                <a:lnTo>
                  <a:pt x="6629400" y="612648"/>
                </a:lnTo>
                <a:close/>
              </a:path>
              <a:path w="8114030" h="615950">
                <a:moveTo>
                  <a:pt x="6681215" y="603504"/>
                </a:moveTo>
                <a:lnTo>
                  <a:pt x="6641592" y="603504"/>
                </a:lnTo>
                <a:lnTo>
                  <a:pt x="6641592" y="606552"/>
                </a:lnTo>
                <a:lnTo>
                  <a:pt x="6681215" y="606552"/>
                </a:lnTo>
                <a:lnTo>
                  <a:pt x="6681215" y="603504"/>
                </a:lnTo>
                <a:close/>
              </a:path>
              <a:path w="8114030" h="615950">
                <a:moveTo>
                  <a:pt x="6681215" y="612648"/>
                </a:moveTo>
                <a:lnTo>
                  <a:pt x="6641592" y="612648"/>
                </a:lnTo>
                <a:lnTo>
                  <a:pt x="6641592" y="615696"/>
                </a:lnTo>
                <a:lnTo>
                  <a:pt x="6681215" y="615696"/>
                </a:lnTo>
                <a:lnTo>
                  <a:pt x="6681215" y="612648"/>
                </a:lnTo>
                <a:close/>
              </a:path>
              <a:path w="8114030" h="615950">
                <a:moveTo>
                  <a:pt x="6729984" y="603504"/>
                </a:moveTo>
                <a:lnTo>
                  <a:pt x="6693408" y="603504"/>
                </a:lnTo>
                <a:lnTo>
                  <a:pt x="6693408" y="606552"/>
                </a:lnTo>
                <a:lnTo>
                  <a:pt x="6729984" y="606552"/>
                </a:lnTo>
                <a:lnTo>
                  <a:pt x="6729984" y="603504"/>
                </a:lnTo>
                <a:close/>
              </a:path>
              <a:path w="8114030" h="615950">
                <a:moveTo>
                  <a:pt x="6729984" y="612648"/>
                </a:moveTo>
                <a:lnTo>
                  <a:pt x="6693408" y="612648"/>
                </a:lnTo>
                <a:lnTo>
                  <a:pt x="6693408" y="615696"/>
                </a:lnTo>
                <a:lnTo>
                  <a:pt x="6729984" y="615696"/>
                </a:lnTo>
                <a:lnTo>
                  <a:pt x="6729984" y="612648"/>
                </a:lnTo>
                <a:close/>
              </a:path>
              <a:path w="8114030" h="615950">
                <a:moveTo>
                  <a:pt x="6781800" y="603504"/>
                </a:moveTo>
                <a:lnTo>
                  <a:pt x="6745223" y="603504"/>
                </a:lnTo>
                <a:lnTo>
                  <a:pt x="6745223" y="606552"/>
                </a:lnTo>
                <a:lnTo>
                  <a:pt x="6781800" y="606552"/>
                </a:lnTo>
                <a:lnTo>
                  <a:pt x="6781800" y="603504"/>
                </a:lnTo>
                <a:close/>
              </a:path>
              <a:path w="8114030" h="615950">
                <a:moveTo>
                  <a:pt x="6781800" y="612648"/>
                </a:moveTo>
                <a:lnTo>
                  <a:pt x="6745223" y="612648"/>
                </a:lnTo>
                <a:lnTo>
                  <a:pt x="6745223" y="615696"/>
                </a:lnTo>
                <a:lnTo>
                  <a:pt x="6781800" y="615696"/>
                </a:lnTo>
                <a:lnTo>
                  <a:pt x="6781800" y="612648"/>
                </a:lnTo>
                <a:close/>
              </a:path>
              <a:path w="8114030" h="615950">
                <a:moveTo>
                  <a:pt x="6833615" y="603504"/>
                </a:moveTo>
                <a:lnTo>
                  <a:pt x="6793992" y="603504"/>
                </a:lnTo>
                <a:lnTo>
                  <a:pt x="6793992" y="606552"/>
                </a:lnTo>
                <a:lnTo>
                  <a:pt x="6833615" y="606552"/>
                </a:lnTo>
                <a:lnTo>
                  <a:pt x="6833615" y="603504"/>
                </a:lnTo>
                <a:close/>
              </a:path>
              <a:path w="8114030" h="615950">
                <a:moveTo>
                  <a:pt x="6833615" y="612648"/>
                </a:moveTo>
                <a:lnTo>
                  <a:pt x="6793992" y="612648"/>
                </a:lnTo>
                <a:lnTo>
                  <a:pt x="6793992" y="615696"/>
                </a:lnTo>
                <a:lnTo>
                  <a:pt x="6833615" y="615696"/>
                </a:lnTo>
                <a:lnTo>
                  <a:pt x="6833615" y="612648"/>
                </a:lnTo>
                <a:close/>
              </a:path>
              <a:path w="8114030" h="615950">
                <a:moveTo>
                  <a:pt x="6882384" y="603504"/>
                </a:moveTo>
                <a:lnTo>
                  <a:pt x="6845808" y="603504"/>
                </a:lnTo>
                <a:lnTo>
                  <a:pt x="6845808" y="606552"/>
                </a:lnTo>
                <a:lnTo>
                  <a:pt x="6882384" y="606552"/>
                </a:lnTo>
                <a:lnTo>
                  <a:pt x="6882384" y="603504"/>
                </a:lnTo>
                <a:close/>
              </a:path>
              <a:path w="8114030" h="615950">
                <a:moveTo>
                  <a:pt x="6882384" y="612648"/>
                </a:moveTo>
                <a:lnTo>
                  <a:pt x="6845808" y="612648"/>
                </a:lnTo>
                <a:lnTo>
                  <a:pt x="6845808" y="615696"/>
                </a:lnTo>
                <a:lnTo>
                  <a:pt x="6882384" y="615696"/>
                </a:lnTo>
                <a:lnTo>
                  <a:pt x="6882384" y="612648"/>
                </a:lnTo>
                <a:close/>
              </a:path>
              <a:path w="8114030" h="615950">
                <a:moveTo>
                  <a:pt x="6934200" y="603504"/>
                </a:moveTo>
                <a:lnTo>
                  <a:pt x="6897623" y="603504"/>
                </a:lnTo>
                <a:lnTo>
                  <a:pt x="6897623" y="606552"/>
                </a:lnTo>
                <a:lnTo>
                  <a:pt x="6934200" y="606552"/>
                </a:lnTo>
                <a:lnTo>
                  <a:pt x="6934200" y="603504"/>
                </a:lnTo>
                <a:close/>
              </a:path>
              <a:path w="8114030" h="615950">
                <a:moveTo>
                  <a:pt x="6934200" y="612648"/>
                </a:moveTo>
                <a:lnTo>
                  <a:pt x="6897623" y="612648"/>
                </a:lnTo>
                <a:lnTo>
                  <a:pt x="6897623" y="615696"/>
                </a:lnTo>
                <a:lnTo>
                  <a:pt x="6934200" y="615696"/>
                </a:lnTo>
                <a:lnTo>
                  <a:pt x="6934200" y="612648"/>
                </a:lnTo>
                <a:close/>
              </a:path>
              <a:path w="8114030" h="615950">
                <a:moveTo>
                  <a:pt x="6986015" y="603504"/>
                </a:moveTo>
                <a:lnTo>
                  <a:pt x="6946392" y="603504"/>
                </a:lnTo>
                <a:lnTo>
                  <a:pt x="6946392" y="606552"/>
                </a:lnTo>
                <a:lnTo>
                  <a:pt x="6986015" y="606552"/>
                </a:lnTo>
                <a:lnTo>
                  <a:pt x="6986015" y="603504"/>
                </a:lnTo>
                <a:close/>
              </a:path>
              <a:path w="8114030" h="615950">
                <a:moveTo>
                  <a:pt x="6986015" y="612648"/>
                </a:moveTo>
                <a:lnTo>
                  <a:pt x="6946392" y="612648"/>
                </a:lnTo>
                <a:lnTo>
                  <a:pt x="6946392" y="615696"/>
                </a:lnTo>
                <a:lnTo>
                  <a:pt x="6986015" y="615696"/>
                </a:lnTo>
                <a:lnTo>
                  <a:pt x="6986015" y="612648"/>
                </a:lnTo>
                <a:close/>
              </a:path>
              <a:path w="8114030" h="615950">
                <a:moveTo>
                  <a:pt x="7034784" y="603504"/>
                </a:moveTo>
                <a:lnTo>
                  <a:pt x="6998208" y="603504"/>
                </a:lnTo>
                <a:lnTo>
                  <a:pt x="6998208" y="606552"/>
                </a:lnTo>
                <a:lnTo>
                  <a:pt x="7034784" y="606552"/>
                </a:lnTo>
                <a:lnTo>
                  <a:pt x="7034784" y="603504"/>
                </a:lnTo>
                <a:close/>
              </a:path>
              <a:path w="8114030" h="615950">
                <a:moveTo>
                  <a:pt x="7034784" y="612648"/>
                </a:moveTo>
                <a:lnTo>
                  <a:pt x="6998208" y="612648"/>
                </a:lnTo>
                <a:lnTo>
                  <a:pt x="6998208" y="615696"/>
                </a:lnTo>
                <a:lnTo>
                  <a:pt x="7034784" y="615696"/>
                </a:lnTo>
                <a:lnTo>
                  <a:pt x="7034784" y="612648"/>
                </a:lnTo>
                <a:close/>
              </a:path>
              <a:path w="8114030" h="615950">
                <a:moveTo>
                  <a:pt x="7086600" y="603504"/>
                </a:moveTo>
                <a:lnTo>
                  <a:pt x="7050023" y="603504"/>
                </a:lnTo>
                <a:lnTo>
                  <a:pt x="7050023" y="606552"/>
                </a:lnTo>
                <a:lnTo>
                  <a:pt x="7086600" y="606552"/>
                </a:lnTo>
                <a:lnTo>
                  <a:pt x="7086600" y="603504"/>
                </a:lnTo>
                <a:close/>
              </a:path>
              <a:path w="8114030" h="615950">
                <a:moveTo>
                  <a:pt x="7086600" y="612648"/>
                </a:moveTo>
                <a:lnTo>
                  <a:pt x="7050023" y="612648"/>
                </a:lnTo>
                <a:lnTo>
                  <a:pt x="7050023" y="615696"/>
                </a:lnTo>
                <a:lnTo>
                  <a:pt x="7086600" y="615696"/>
                </a:lnTo>
                <a:lnTo>
                  <a:pt x="7086600" y="612648"/>
                </a:lnTo>
                <a:close/>
              </a:path>
              <a:path w="8114030" h="615950">
                <a:moveTo>
                  <a:pt x="7138415" y="603504"/>
                </a:moveTo>
                <a:lnTo>
                  <a:pt x="7098792" y="603504"/>
                </a:lnTo>
                <a:lnTo>
                  <a:pt x="7098792" y="606552"/>
                </a:lnTo>
                <a:lnTo>
                  <a:pt x="7138415" y="606552"/>
                </a:lnTo>
                <a:lnTo>
                  <a:pt x="7138415" y="603504"/>
                </a:lnTo>
                <a:close/>
              </a:path>
              <a:path w="8114030" h="615950">
                <a:moveTo>
                  <a:pt x="7138415" y="612648"/>
                </a:moveTo>
                <a:lnTo>
                  <a:pt x="7098792" y="612648"/>
                </a:lnTo>
                <a:lnTo>
                  <a:pt x="7098792" y="615696"/>
                </a:lnTo>
                <a:lnTo>
                  <a:pt x="7138415" y="615696"/>
                </a:lnTo>
                <a:lnTo>
                  <a:pt x="7138415" y="612648"/>
                </a:lnTo>
                <a:close/>
              </a:path>
              <a:path w="8114030" h="615950">
                <a:moveTo>
                  <a:pt x="7187184" y="603504"/>
                </a:moveTo>
                <a:lnTo>
                  <a:pt x="7150608" y="603504"/>
                </a:lnTo>
                <a:lnTo>
                  <a:pt x="7150608" y="606552"/>
                </a:lnTo>
                <a:lnTo>
                  <a:pt x="7187184" y="606552"/>
                </a:lnTo>
                <a:lnTo>
                  <a:pt x="7187184" y="603504"/>
                </a:lnTo>
                <a:close/>
              </a:path>
              <a:path w="8114030" h="615950">
                <a:moveTo>
                  <a:pt x="7187184" y="612648"/>
                </a:moveTo>
                <a:lnTo>
                  <a:pt x="7150608" y="612648"/>
                </a:lnTo>
                <a:lnTo>
                  <a:pt x="7150608" y="615696"/>
                </a:lnTo>
                <a:lnTo>
                  <a:pt x="7187184" y="615696"/>
                </a:lnTo>
                <a:lnTo>
                  <a:pt x="7187184" y="612648"/>
                </a:lnTo>
                <a:close/>
              </a:path>
              <a:path w="8114030" h="615950">
                <a:moveTo>
                  <a:pt x="7239000" y="603504"/>
                </a:moveTo>
                <a:lnTo>
                  <a:pt x="7202423" y="603504"/>
                </a:lnTo>
                <a:lnTo>
                  <a:pt x="7202423" y="606552"/>
                </a:lnTo>
                <a:lnTo>
                  <a:pt x="7239000" y="606552"/>
                </a:lnTo>
                <a:lnTo>
                  <a:pt x="7239000" y="603504"/>
                </a:lnTo>
                <a:close/>
              </a:path>
              <a:path w="8114030" h="615950">
                <a:moveTo>
                  <a:pt x="7239000" y="612648"/>
                </a:moveTo>
                <a:lnTo>
                  <a:pt x="7202423" y="612648"/>
                </a:lnTo>
                <a:lnTo>
                  <a:pt x="7202423" y="615696"/>
                </a:lnTo>
                <a:lnTo>
                  <a:pt x="7239000" y="615696"/>
                </a:lnTo>
                <a:lnTo>
                  <a:pt x="7239000" y="612648"/>
                </a:lnTo>
                <a:close/>
              </a:path>
              <a:path w="8114030" h="615950">
                <a:moveTo>
                  <a:pt x="7290815" y="603504"/>
                </a:moveTo>
                <a:lnTo>
                  <a:pt x="7251192" y="603504"/>
                </a:lnTo>
                <a:lnTo>
                  <a:pt x="7251192" y="606552"/>
                </a:lnTo>
                <a:lnTo>
                  <a:pt x="7290815" y="606552"/>
                </a:lnTo>
                <a:lnTo>
                  <a:pt x="7290815" y="603504"/>
                </a:lnTo>
                <a:close/>
              </a:path>
              <a:path w="8114030" h="615950">
                <a:moveTo>
                  <a:pt x="7290815" y="612648"/>
                </a:moveTo>
                <a:lnTo>
                  <a:pt x="7251192" y="612648"/>
                </a:lnTo>
                <a:lnTo>
                  <a:pt x="7251192" y="615696"/>
                </a:lnTo>
                <a:lnTo>
                  <a:pt x="7290815" y="615696"/>
                </a:lnTo>
                <a:lnTo>
                  <a:pt x="7290815" y="612648"/>
                </a:lnTo>
                <a:close/>
              </a:path>
              <a:path w="8114030" h="615950">
                <a:moveTo>
                  <a:pt x="7339584" y="603504"/>
                </a:moveTo>
                <a:lnTo>
                  <a:pt x="7303008" y="603504"/>
                </a:lnTo>
                <a:lnTo>
                  <a:pt x="7303008" y="606552"/>
                </a:lnTo>
                <a:lnTo>
                  <a:pt x="7339584" y="606552"/>
                </a:lnTo>
                <a:lnTo>
                  <a:pt x="7339584" y="603504"/>
                </a:lnTo>
                <a:close/>
              </a:path>
              <a:path w="8114030" h="615950">
                <a:moveTo>
                  <a:pt x="7339584" y="612648"/>
                </a:moveTo>
                <a:lnTo>
                  <a:pt x="7303008" y="612648"/>
                </a:lnTo>
                <a:lnTo>
                  <a:pt x="7303008" y="615696"/>
                </a:lnTo>
                <a:lnTo>
                  <a:pt x="7339584" y="615696"/>
                </a:lnTo>
                <a:lnTo>
                  <a:pt x="7339584" y="612648"/>
                </a:lnTo>
                <a:close/>
              </a:path>
              <a:path w="8114030" h="615950">
                <a:moveTo>
                  <a:pt x="7391400" y="603504"/>
                </a:moveTo>
                <a:lnTo>
                  <a:pt x="7354823" y="603504"/>
                </a:lnTo>
                <a:lnTo>
                  <a:pt x="7354823" y="606552"/>
                </a:lnTo>
                <a:lnTo>
                  <a:pt x="7391400" y="606552"/>
                </a:lnTo>
                <a:lnTo>
                  <a:pt x="7391400" y="603504"/>
                </a:lnTo>
                <a:close/>
              </a:path>
              <a:path w="8114030" h="615950">
                <a:moveTo>
                  <a:pt x="7391400" y="612648"/>
                </a:moveTo>
                <a:lnTo>
                  <a:pt x="7354823" y="612648"/>
                </a:lnTo>
                <a:lnTo>
                  <a:pt x="7354823" y="615696"/>
                </a:lnTo>
                <a:lnTo>
                  <a:pt x="7391400" y="615696"/>
                </a:lnTo>
                <a:lnTo>
                  <a:pt x="7391400" y="612648"/>
                </a:lnTo>
                <a:close/>
              </a:path>
              <a:path w="8114030" h="615950">
                <a:moveTo>
                  <a:pt x="7443215" y="603504"/>
                </a:moveTo>
                <a:lnTo>
                  <a:pt x="7403592" y="603504"/>
                </a:lnTo>
                <a:lnTo>
                  <a:pt x="7403592" y="606552"/>
                </a:lnTo>
                <a:lnTo>
                  <a:pt x="7443215" y="606552"/>
                </a:lnTo>
                <a:lnTo>
                  <a:pt x="7443215" y="603504"/>
                </a:lnTo>
                <a:close/>
              </a:path>
              <a:path w="8114030" h="615950">
                <a:moveTo>
                  <a:pt x="7443215" y="612648"/>
                </a:moveTo>
                <a:lnTo>
                  <a:pt x="7403592" y="612648"/>
                </a:lnTo>
                <a:lnTo>
                  <a:pt x="7403592" y="615696"/>
                </a:lnTo>
                <a:lnTo>
                  <a:pt x="7443215" y="615696"/>
                </a:lnTo>
                <a:lnTo>
                  <a:pt x="7443215" y="612648"/>
                </a:lnTo>
                <a:close/>
              </a:path>
              <a:path w="8114030" h="615950">
                <a:moveTo>
                  <a:pt x="7491984" y="603504"/>
                </a:moveTo>
                <a:lnTo>
                  <a:pt x="7455408" y="603504"/>
                </a:lnTo>
                <a:lnTo>
                  <a:pt x="7455408" y="606552"/>
                </a:lnTo>
                <a:lnTo>
                  <a:pt x="7491984" y="606552"/>
                </a:lnTo>
                <a:lnTo>
                  <a:pt x="7491984" y="603504"/>
                </a:lnTo>
                <a:close/>
              </a:path>
              <a:path w="8114030" h="615950">
                <a:moveTo>
                  <a:pt x="7491984" y="612648"/>
                </a:moveTo>
                <a:lnTo>
                  <a:pt x="7455408" y="612648"/>
                </a:lnTo>
                <a:lnTo>
                  <a:pt x="7455408" y="615696"/>
                </a:lnTo>
                <a:lnTo>
                  <a:pt x="7491984" y="615696"/>
                </a:lnTo>
                <a:lnTo>
                  <a:pt x="7491984" y="612648"/>
                </a:lnTo>
                <a:close/>
              </a:path>
              <a:path w="8114030" h="615950">
                <a:moveTo>
                  <a:pt x="7543800" y="603504"/>
                </a:moveTo>
                <a:lnTo>
                  <a:pt x="7507223" y="603504"/>
                </a:lnTo>
                <a:lnTo>
                  <a:pt x="7507223" y="606552"/>
                </a:lnTo>
                <a:lnTo>
                  <a:pt x="7543800" y="606552"/>
                </a:lnTo>
                <a:lnTo>
                  <a:pt x="7543800" y="603504"/>
                </a:lnTo>
                <a:close/>
              </a:path>
              <a:path w="8114030" h="615950">
                <a:moveTo>
                  <a:pt x="7543800" y="612648"/>
                </a:moveTo>
                <a:lnTo>
                  <a:pt x="7507223" y="612648"/>
                </a:lnTo>
                <a:lnTo>
                  <a:pt x="7507223" y="615696"/>
                </a:lnTo>
                <a:lnTo>
                  <a:pt x="7543800" y="615696"/>
                </a:lnTo>
                <a:lnTo>
                  <a:pt x="7543800" y="612648"/>
                </a:lnTo>
                <a:close/>
              </a:path>
              <a:path w="8114030" h="615950">
                <a:moveTo>
                  <a:pt x="7595615" y="603504"/>
                </a:moveTo>
                <a:lnTo>
                  <a:pt x="7555992" y="603504"/>
                </a:lnTo>
                <a:lnTo>
                  <a:pt x="7555992" y="606552"/>
                </a:lnTo>
                <a:lnTo>
                  <a:pt x="7595615" y="606552"/>
                </a:lnTo>
                <a:lnTo>
                  <a:pt x="7595615" y="603504"/>
                </a:lnTo>
                <a:close/>
              </a:path>
              <a:path w="8114030" h="615950">
                <a:moveTo>
                  <a:pt x="7595615" y="612648"/>
                </a:moveTo>
                <a:lnTo>
                  <a:pt x="7555992" y="612648"/>
                </a:lnTo>
                <a:lnTo>
                  <a:pt x="7555992" y="615696"/>
                </a:lnTo>
                <a:lnTo>
                  <a:pt x="7595615" y="615696"/>
                </a:lnTo>
                <a:lnTo>
                  <a:pt x="7595615" y="612648"/>
                </a:lnTo>
                <a:close/>
              </a:path>
              <a:path w="8114030" h="615950">
                <a:moveTo>
                  <a:pt x="7644384" y="603504"/>
                </a:moveTo>
                <a:lnTo>
                  <a:pt x="7607808" y="603504"/>
                </a:lnTo>
                <a:lnTo>
                  <a:pt x="7607808" y="606552"/>
                </a:lnTo>
                <a:lnTo>
                  <a:pt x="7644384" y="606552"/>
                </a:lnTo>
                <a:lnTo>
                  <a:pt x="7644384" y="603504"/>
                </a:lnTo>
                <a:close/>
              </a:path>
              <a:path w="8114030" h="615950">
                <a:moveTo>
                  <a:pt x="7644384" y="612648"/>
                </a:moveTo>
                <a:lnTo>
                  <a:pt x="7607808" y="612648"/>
                </a:lnTo>
                <a:lnTo>
                  <a:pt x="7607808" y="615696"/>
                </a:lnTo>
                <a:lnTo>
                  <a:pt x="7644384" y="615696"/>
                </a:lnTo>
                <a:lnTo>
                  <a:pt x="7644384" y="612648"/>
                </a:lnTo>
                <a:close/>
              </a:path>
              <a:path w="8114030" h="615950">
                <a:moveTo>
                  <a:pt x="7696200" y="603504"/>
                </a:moveTo>
                <a:lnTo>
                  <a:pt x="7659623" y="603504"/>
                </a:lnTo>
                <a:lnTo>
                  <a:pt x="7659623" y="606552"/>
                </a:lnTo>
                <a:lnTo>
                  <a:pt x="7696200" y="606552"/>
                </a:lnTo>
                <a:lnTo>
                  <a:pt x="7696200" y="603504"/>
                </a:lnTo>
                <a:close/>
              </a:path>
              <a:path w="8114030" h="615950">
                <a:moveTo>
                  <a:pt x="7696200" y="612648"/>
                </a:moveTo>
                <a:lnTo>
                  <a:pt x="7659623" y="612648"/>
                </a:lnTo>
                <a:lnTo>
                  <a:pt x="7659623" y="615696"/>
                </a:lnTo>
                <a:lnTo>
                  <a:pt x="7696200" y="615696"/>
                </a:lnTo>
                <a:lnTo>
                  <a:pt x="7696200" y="612648"/>
                </a:lnTo>
                <a:close/>
              </a:path>
              <a:path w="8114030" h="615950">
                <a:moveTo>
                  <a:pt x="7748015" y="603504"/>
                </a:moveTo>
                <a:lnTo>
                  <a:pt x="7708392" y="603504"/>
                </a:lnTo>
                <a:lnTo>
                  <a:pt x="7708392" y="606552"/>
                </a:lnTo>
                <a:lnTo>
                  <a:pt x="7748015" y="606552"/>
                </a:lnTo>
                <a:lnTo>
                  <a:pt x="7748015" y="603504"/>
                </a:lnTo>
                <a:close/>
              </a:path>
              <a:path w="8114030" h="615950">
                <a:moveTo>
                  <a:pt x="7748015" y="612648"/>
                </a:moveTo>
                <a:lnTo>
                  <a:pt x="7708392" y="612648"/>
                </a:lnTo>
                <a:lnTo>
                  <a:pt x="7708392" y="615696"/>
                </a:lnTo>
                <a:lnTo>
                  <a:pt x="7748015" y="615696"/>
                </a:lnTo>
                <a:lnTo>
                  <a:pt x="7748015" y="612648"/>
                </a:lnTo>
                <a:close/>
              </a:path>
              <a:path w="8114030" h="615950">
                <a:moveTo>
                  <a:pt x="7796784" y="603504"/>
                </a:moveTo>
                <a:lnTo>
                  <a:pt x="7760208" y="603504"/>
                </a:lnTo>
                <a:lnTo>
                  <a:pt x="7760208" y="606552"/>
                </a:lnTo>
                <a:lnTo>
                  <a:pt x="7796784" y="606552"/>
                </a:lnTo>
                <a:lnTo>
                  <a:pt x="7796784" y="603504"/>
                </a:lnTo>
                <a:close/>
              </a:path>
              <a:path w="8114030" h="615950">
                <a:moveTo>
                  <a:pt x="7796784" y="612648"/>
                </a:moveTo>
                <a:lnTo>
                  <a:pt x="7760208" y="612648"/>
                </a:lnTo>
                <a:lnTo>
                  <a:pt x="7760208" y="615696"/>
                </a:lnTo>
                <a:lnTo>
                  <a:pt x="7796784" y="615696"/>
                </a:lnTo>
                <a:lnTo>
                  <a:pt x="7796784" y="612648"/>
                </a:lnTo>
                <a:close/>
              </a:path>
              <a:path w="8114030" h="615950">
                <a:moveTo>
                  <a:pt x="7848600" y="603504"/>
                </a:moveTo>
                <a:lnTo>
                  <a:pt x="7812023" y="603504"/>
                </a:lnTo>
                <a:lnTo>
                  <a:pt x="7812023" y="606552"/>
                </a:lnTo>
                <a:lnTo>
                  <a:pt x="7848600" y="606552"/>
                </a:lnTo>
                <a:lnTo>
                  <a:pt x="7848600" y="603504"/>
                </a:lnTo>
                <a:close/>
              </a:path>
              <a:path w="8114030" h="615950">
                <a:moveTo>
                  <a:pt x="7848600" y="612648"/>
                </a:moveTo>
                <a:lnTo>
                  <a:pt x="7812023" y="612648"/>
                </a:lnTo>
                <a:lnTo>
                  <a:pt x="7812023" y="615696"/>
                </a:lnTo>
                <a:lnTo>
                  <a:pt x="7848600" y="615696"/>
                </a:lnTo>
                <a:lnTo>
                  <a:pt x="7848600" y="612648"/>
                </a:lnTo>
                <a:close/>
              </a:path>
              <a:path w="8114030" h="615950">
                <a:moveTo>
                  <a:pt x="7900415" y="603504"/>
                </a:moveTo>
                <a:lnTo>
                  <a:pt x="7860792" y="603504"/>
                </a:lnTo>
                <a:lnTo>
                  <a:pt x="7860792" y="606552"/>
                </a:lnTo>
                <a:lnTo>
                  <a:pt x="7900415" y="606552"/>
                </a:lnTo>
                <a:lnTo>
                  <a:pt x="7900415" y="603504"/>
                </a:lnTo>
                <a:close/>
              </a:path>
              <a:path w="8114030" h="615950">
                <a:moveTo>
                  <a:pt x="7900415" y="612648"/>
                </a:moveTo>
                <a:lnTo>
                  <a:pt x="7860792" y="612648"/>
                </a:lnTo>
                <a:lnTo>
                  <a:pt x="7860792" y="615696"/>
                </a:lnTo>
                <a:lnTo>
                  <a:pt x="7900415" y="615696"/>
                </a:lnTo>
                <a:lnTo>
                  <a:pt x="7900415" y="612648"/>
                </a:lnTo>
                <a:close/>
              </a:path>
              <a:path w="8114030" h="615950">
                <a:moveTo>
                  <a:pt x="7949184" y="603504"/>
                </a:moveTo>
                <a:lnTo>
                  <a:pt x="7912608" y="603504"/>
                </a:lnTo>
                <a:lnTo>
                  <a:pt x="7912608" y="606552"/>
                </a:lnTo>
                <a:lnTo>
                  <a:pt x="7949184" y="606552"/>
                </a:lnTo>
                <a:lnTo>
                  <a:pt x="7949184" y="603504"/>
                </a:lnTo>
                <a:close/>
              </a:path>
              <a:path w="8114030" h="615950">
                <a:moveTo>
                  <a:pt x="7949184" y="612648"/>
                </a:moveTo>
                <a:lnTo>
                  <a:pt x="7912608" y="612648"/>
                </a:lnTo>
                <a:lnTo>
                  <a:pt x="7912608" y="615696"/>
                </a:lnTo>
                <a:lnTo>
                  <a:pt x="7949184" y="615696"/>
                </a:lnTo>
                <a:lnTo>
                  <a:pt x="7949184" y="612648"/>
                </a:lnTo>
                <a:close/>
              </a:path>
              <a:path w="8114030" h="615950">
                <a:moveTo>
                  <a:pt x="8001000" y="603504"/>
                </a:moveTo>
                <a:lnTo>
                  <a:pt x="7964423" y="603504"/>
                </a:lnTo>
                <a:lnTo>
                  <a:pt x="7964423" y="606552"/>
                </a:lnTo>
                <a:lnTo>
                  <a:pt x="8001000" y="606552"/>
                </a:lnTo>
                <a:lnTo>
                  <a:pt x="8001000" y="603504"/>
                </a:lnTo>
                <a:close/>
              </a:path>
              <a:path w="8114030" h="615950">
                <a:moveTo>
                  <a:pt x="8001000" y="612648"/>
                </a:moveTo>
                <a:lnTo>
                  <a:pt x="7964423" y="612648"/>
                </a:lnTo>
                <a:lnTo>
                  <a:pt x="7964423" y="615696"/>
                </a:lnTo>
                <a:lnTo>
                  <a:pt x="8001000" y="615696"/>
                </a:lnTo>
                <a:lnTo>
                  <a:pt x="8001000" y="612648"/>
                </a:lnTo>
                <a:close/>
              </a:path>
              <a:path w="8114030" h="615950">
                <a:moveTo>
                  <a:pt x="8052815" y="603504"/>
                </a:moveTo>
                <a:lnTo>
                  <a:pt x="8013192" y="603504"/>
                </a:lnTo>
                <a:lnTo>
                  <a:pt x="8013192" y="606552"/>
                </a:lnTo>
                <a:lnTo>
                  <a:pt x="8052815" y="606552"/>
                </a:lnTo>
                <a:lnTo>
                  <a:pt x="8052815" y="603504"/>
                </a:lnTo>
                <a:close/>
              </a:path>
              <a:path w="8114030" h="615950">
                <a:moveTo>
                  <a:pt x="8052815" y="612648"/>
                </a:moveTo>
                <a:lnTo>
                  <a:pt x="8013192" y="612648"/>
                </a:lnTo>
                <a:lnTo>
                  <a:pt x="8013192" y="615696"/>
                </a:lnTo>
                <a:lnTo>
                  <a:pt x="8052815" y="615696"/>
                </a:lnTo>
                <a:lnTo>
                  <a:pt x="8052815" y="612648"/>
                </a:lnTo>
                <a:close/>
              </a:path>
              <a:path w="8114030" h="615950">
                <a:moveTo>
                  <a:pt x="8101584" y="603504"/>
                </a:moveTo>
                <a:lnTo>
                  <a:pt x="8065008" y="603504"/>
                </a:lnTo>
                <a:lnTo>
                  <a:pt x="8065008" y="606552"/>
                </a:lnTo>
                <a:lnTo>
                  <a:pt x="8101584" y="606552"/>
                </a:lnTo>
                <a:lnTo>
                  <a:pt x="8101584" y="603504"/>
                </a:lnTo>
                <a:close/>
              </a:path>
              <a:path w="8114030" h="615950">
                <a:moveTo>
                  <a:pt x="8101584" y="612648"/>
                </a:moveTo>
                <a:lnTo>
                  <a:pt x="8065008" y="612648"/>
                </a:lnTo>
                <a:lnTo>
                  <a:pt x="8065008" y="615696"/>
                </a:lnTo>
                <a:lnTo>
                  <a:pt x="8101584" y="615696"/>
                </a:lnTo>
                <a:lnTo>
                  <a:pt x="8101584" y="612648"/>
                </a:lnTo>
                <a:close/>
              </a:path>
              <a:path w="8114030" h="615950">
                <a:moveTo>
                  <a:pt x="8104632" y="560832"/>
                </a:moveTo>
                <a:lnTo>
                  <a:pt x="8098536" y="560832"/>
                </a:lnTo>
                <a:lnTo>
                  <a:pt x="8098536" y="600456"/>
                </a:lnTo>
                <a:lnTo>
                  <a:pt x="8104632" y="600456"/>
                </a:lnTo>
                <a:lnTo>
                  <a:pt x="8104632" y="560832"/>
                </a:lnTo>
                <a:close/>
              </a:path>
              <a:path w="8114030" h="615950">
                <a:moveTo>
                  <a:pt x="8113775" y="560832"/>
                </a:moveTo>
                <a:lnTo>
                  <a:pt x="8107680" y="560832"/>
                </a:lnTo>
                <a:lnTo>
                  <a:pt x="8107680" y="600456"/>
                </a:lnTo>
                <a:lnTo>
                  <a:pt x="8113775" y="600456"/>
                </a:lnTo>
                <a:lnTo>
                  <a:pt x="8113775" y="560832"/>
                </a:lnTo>
                <a:close/>
              </a:path>
              <a:path w="8114030" h="615950">
                <a:moveTo>
                  <a:pt x="8104632" y="512064"/>
                </a:moveTo>
                <a:lnTo>
                  <a:pt x="8098536" y="512064"/>
                </a:lnTo>
                <a:lnTo>
                  <a:pt x="8098536" y="548640"/>
                </a:lnTo>
                <a:lnTo>
                  <a:pt x="8104632" y="548640"/>
                </a:lnTo>
                <a:lnTo>
                  <a:pt x="8104632" y="512064"/>
                </a:lnTo>
                <a:close/>
              </a:path>
              <a:path w="8114030" h="615950">
                <a:moveTo>
                  <a:pt x="8113775" y="512064"/>
                </a:moveTo>
                <a:lnTo>
                  <a:pt x="8107680" y="512064"/>
                </a:lnTo>
                <a:lnTo>
                  <a:pt x="8107680" y="548640"/>
                </a:lnTo>
                <a:lnTo>
                  <a:pt x="8113775" y="548640"/>
                </a:lnTo>
                <a:lnTo>
                  <a:pt x="8113775" y="512064"/>
                </a:lnTo>
                <a:close/>
              </a:path>
              <a:path w="8114030" h="615950">
                <a:moveTo>
                  <a:pt x="8104632" y="460248"/>
                </a:moveTo>
                <a:lnTo>
                  <a:pt x="8098536" y="460248"/>
                </a:lnTo>
                <a:lnTo>
                  <a:pt x="8098536" y="496824"/>
                </a:lnTo>
                <a:lnTo>
                  <a:pt x="8104632" y="496824"/>
                </a:lnTo>
                <a:lnTo>
                  <a:pt x="8104632" y="460248"/>
                </a:lnTo>
                <a:close/>
              </a:path>
              <a:path w="8114030" h="615950">
                <a:moveTo>
                  <a:pt x="8113775" y="460248"/>
                </a:moveTo>
                <a:lnTo>
                  <a:pt x="8107680" y="460248"/>
                </a:lnTo>
                <a:lnTo>
                  <a:pt x="8107680" y="496824"/>
                </a:lnTo>
                <a:lnTo>
                  <a:pt x="8113775" y="496824"/>
                </a:lnTo>
                <a:lnTo>
                  <a:pt x="8113775" y="460248"/>
                </a:lnTo>
                <a:close/>
              </a:path>
              <a:path w="8114030" h="615950">
                <a:moveTo>
                  <a:pt x="8104632" y="408432"/>
                </a:moveTo>
                <a:lnTo>
                  <a:pt x="8098536" y="408432"/>
                </a:lnTo>
                <a:lnTo>
                  <a:pt x="8098536" y="448057"/>
                </a:lnTo>
                <a:lnTo>
                  <a:pt x="8104632" y="448057"/>
                </a:lnTo>
                <a:lnTo>
                  <a:pt x="8104632" y="408432"/>
                </a:lnTo>
                <a:close/>
              </a:path>
              <a:path w="8114030" h="615950">
                <a:moveTo>
                  <a:pt x="8113775" y="408432"/>
                </a:moveTo>
                <a:lnTo>
                  <a:pt x="8107680" y="408432"/>
                </a:lnTo>
                <a:lnTo>
                  <a:pt x="8107680" y="448057"/>
                </a:lnTo>
                <a:lnTo>
                  <a:pt x="8113775" y="448057"/>
                </a:lnTo>
                <a:lnTo>
                  <a:pt x="8113775" y="408432"/>
                </a:lnTo>
                <a:close/>
              </a:path>
              <a:path w="8114030" h="615950">
                <a:moveTo>
                  <a:pt x="8104632" y="359664"/>
                </a:moveTo>
                <a:lnTo>
                  <a:pt x="8098536" y="359664"/>
                </a:lnTo>
                <a:lnTo>
                  <a:pt x="8098536" y="396240"/>
                </a:lnTo>
                <a:lnTo>
                  <a:pt x="8104632" y="396240"/>
                </a:lnTo>
                <a:lnTo>
                  <a:pt x="8104632" y="359664"/>
                </a:lnTo>
                <a:close/>
              </a:path>
              <a:path w="8114030" h="615950">
                <a:moveTo>
                  <a:pt x="8113775" y="359664"/>
                </a:moveTo>
                <a:lnTo>
                  <a:pt x="8107680" y="359664"/>
                </a:lnTo>
                <a:lnTo>
                  <a:pt x="8107680" y="396240"/>
                </a:lnTo>
                <a:lnTo>
                  <a:pt x="8113775" y="396240"/>
                </a:lnTo>
                <a:lnTo>
                  <a:pt x="8113775" y="359664"/>
                </a:lnTo>
                <a:close/>
              </a:path>
              <a:path w="8114030" h="615950">
                <a:moveTo>
                  <a:pt x="8104632" y="307848"/>
                </a:moveTo>
                <a:lnTo>
                  <a:pt x="8098536" y="307848"/>
                </a:lnTo>
                <a:lnTo>
                  <a:pt x="8098536" y="344424"/>
                </a:lnTo>
                <a:lnTo>
                  <a:pt x="8104632" y="344424"/>
                </a:lnTo>
                <a:lnTo>
                  <a:pt x="8104632" y="307848"/>
                </a:lnTo>
                <a:close/>
              </a:path>
              <a:path w="8114030" h="615950">
                <a:moveTo>
                  <a:pt x="8113775" y="307848"/>
                </a:moveTo>
                <a:lnTo>
                  <a:pt x="8107680" y="307848"/>
                </a:lnTo>
                <a:lnTo>
                  <a:pt x="8107680" y="344424"/>
                </a:lnTo>
                <a:lnTo>
                  <a:pt x="8113775" y="344424"/>
                </a:lnTo>
                <a:lnTo>
                  <a:pt x="8113775" y="307848"/>
                </a:lnTo>
                <a:close/>
              </a:path>
              <a:path w="8114030" h="615950">
                <a:moveTo>
                  <a:pt x="8104632" y="256032"/>
                </a:moveTo>
                <a:lnTo>
                  <a:pt x="8098536" y="256032"/>
                </a:lnTo>
                <a:lnTo>
                  <a:pt x="8098536" y="295657"/>
                </a:lnTo>
                <a:lnTo>
                  <a:pt x="8104632" y="295657"/>
                </a:lnTo>
                <a:lnTo>
                  <a:pt x="8104632" y="256032"/>
                </a:lnTo>
                <a:close/>
              </a:path>
              <a:path w="8114030" h="615950">
                <a:moveTo>
                  <a:pt x="8113775" y="256032"/>
                </a:moveTo>
                <a:lnTo>
                  <a:pt x="8107680" y="256032"/>
                </a:lnTo>
                <a:lnTo>
                  <a:pt x="8107680" y="295657"/>
                </a:lnTo>
                <a:lnTo>
                  <a:pt x="8113775" y="295657"/>
                </a:lnTo>
                <a:lnTo>
                  <a:pt x="8113775" y="256032"/>
                </a:lnTo>
                <a:close/>
              </a:path>
              <a:path w="8114030" h="615950">
                <a:moveTo>
                  <a:pt x="8104632" y="207264"/>
                </a:moveTo>
                <a:lnTo>
                  <a:pt x="8098536" y="207264"/>
                </a:lnTo>
                <a:lnTo>
                  <a:pt x="8098536" y="243840"/>
                </a:lnTo>
                <a:lnTo>
                  <a:pt x="8104632" y="243840"/>
                </a:lnTo>
                <a:lnTo>
                  <a:pt x="8104632" y="207264"/>
                </a:lnTo>
                <a:close/>
              </a:path>
              <a:path w="8114030" h="615950">
                <a:moveTo>
                  <a:pt x="8113775" y="207264"/>
                </a:moveTo>
                <a:lnTo>
                  <a:pt x="8107680" y="207264"/>
                </a:lnTo>
                <a:lnTo>
                  <a:pt x="8107680" y="243840"/>
                </a:lnTo>
                <a:lnTo>
                  <a:pt x="8113775" y="243840"/>
                </a:lnTo>
                <a:lnTo>
                  <a:pt x="8113775" y="207264"/>
                </a:lnTo>
                <a:close/>
              </a:path>
              <a:path w="8114030" h="615950">
                <a:moveTo>
                  <a:pt x="8104632" y="155448"/>
                </a:moveTo>
                <a:lnTo>
                  <a:pt x="8098536" y="155448"/>
                </a:lnTo>
                <a:lnTo>
                  <a:pt x="8098536" y="192024"/>
                </a:lnTo>
                <a:lnTo>
                  <a:pt x="8104632" y="192024"/>
                </a:lnTo>
                <a:lnTo>
                  <a:pt x="8104632" y="155448"/>
                </a:lnTo>
                <a:close/>
              </a:path>
              <a:path w="8114030" h="615950">
                <a:moveTo>
                  <a:pt x="8113775" y="155448"/>
                </a:moveTo>
                <a:lnTo>
                  <a:pt x="8107680" y="155448"/>
                </a:lnTo>
                <a:lnTo>
                  <a:pt x="8107680" y="192024"/>
                </a:lnTo>
                <a:lnTo>
                  <a:pt x="8113775" y="192024"/>
                </a:lnTo>
                <a:lnTo>
                  <a:pt x="8113775" y="155448"/>
                </a:lnTo>
                <a:close/>
              </a:path>
              <a:path w="8114030" h="615950">
                <a:moveTo>
                  <a:pt x="8104632" y="103632"/>
                </a:moveTo>
                <a:lnTo>
                  <a:pt x="8098536" y="103632"/>
                </a:lnTo>
                <a:lnTo>
                  <a:pt x="8098536" y="143257"/>
                </a:lnTo>
                <a:lnTo>
                  <a:pt x="8104632" y="143257"/>
                </a:lnTo>
                <a:lnTo>
                  <a:pt x="8104632" y="103632"/>
                </a:lnTo>
                <a:close/>
              </a:path>
              <a:path w="8114030" h="615950">
                <a:moveTo>
                  <a:pt x="8113775" y="103632"/>
                </a:moveTo>
                <a:lnTo>
                  <a:pt x="8107680" y="103632"/>
                </a:lnTo>
                <a:lnTo>
                  <a:pt x="8107680" y="143257"/>
                </a:lnTo>
                <a:lnTo>
                  <a:pt x="8113775" y="143257"/>
                </a:lnTo>
                <a:lnTo>
                  <a:pt x="8113775" y="103632"/>
                </a:lnTo>
                <a:close/>
              </a:path>
              <a:path w="8114030" h="615950">
                <a:moveTo>
                  <a:pt x="8104632" y="54864"/>
                </a:moveTo>
                <a:lnTo>
                  <a:pt x="8098536" y="54864"/>
                </a:lnTo>
                <a:lnTo>
                  <a:pt x="8098536" y="91440"/>
                </a:lnTo>
                <a:lnTo>
                  <a:pt x="8104632" y="91440"/>
                </a:lnTo>
                <a:lnTo>
                  <a:pt x="8104632" y="54864"/>
                </a:lnTo>
                <a:close/>
              </a:path>
              <a:path w="8114030" h="615950">
                <a:moveTo>
                  <a:pt x="8113775" y="54864"/>
                </a:moveTo>
                <a:lnTo>
                  <a:pt x="8107680" y="54864"/>
                </a:lnTo>
                <a:lnTo>
                  <a:pt x="8107680" y="91440"/>
                </a:lnTo>
                <a:lnTo>
                  <a:pt x="8113775" y="91440"/>
                </a:lnTo>
                <a:lnTo>
                  <a:pt x="8113775" y="54864"/>
                </a:lnTo>
                <a:close/>
              </a:path>
              <a:path w="8114030" h="615950">
                <a:moveTo>
                  <a:pt x="8113775" y="6096"/>
                </a:moveTo>
                <a:lnTo>
                  <a:pt x="8107680" y="6096"/>
                </a:lnTo>
                <a:lnTo>
                  <a:pt x="8107680" y="39624"/>
                </a:lnTo>
                <a:lnTo>
                  <a:pt x="8113775" y="39624"/>
                </a:lnTo>
                <a:lnTo>
                  <a:pt x="8113775" y="609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 txBox="1"/>
          <p:nvPr/>
        </p:nvSpPr>
        <p:spPr>
          <a:xfrm>
            <a:off x="1255267" y="6330697"/>
            <a:ext cx="806640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53070" algn="l"/>
              </a:tabLst>
            </a:pPr>
            <a:r>
              <a:rPr sz="1600" b="1" spc="5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1600" b="1" strike="sngStrike" spc="5" dirty="0">
                <a:solidFill>
                  <a:srgbClr val="FFFF00"/>
                </a:solidFill>
                <a:latin typeface="Arial"/>
                <a:cs typeface="Arial"/>
              </a:rPr>
              <a:t>P no </a:t>
            </a:r>
            <a:r>
              <a:rPr sz="1600" b="1" strike="sngStrike" spc="-5" dirty="0">
                <a:solidFill>
                  <a:srgbClr val="FFFF00"/>
                </a:solidFill>
                <a:latin typeface="Arial"/>
                <a:cs typeface="Arial"/>
              </a:rPr>
              <a:t>Financiero </a:t>
            </a:r>
            <a:r>
              <a:rPr sz="1600" b="1" strike="sngStrike" dirty="0">
                <a:solidFill>
                  <a:srgbClr val="FFFF00"/>
                </a:solidFill>
                <a:latin typeface="Arial"/>
                <a:cs typeface="Arial"/>
              </a:rPr>
              <a:t>= </a:t>
            </a:r>
            <a:r>
              <a:rPr sz="1600" b="1" strike="sngStrike" spc="-5" dirty="0">
                <a:solidFill>
                  <a:srgbClr val="FFFF00"/>
                </a:solidFill>
                <a:latin typeface="Arial"/>
                <a:cs typeface="Arial"/>
              </a:rPr>
              <a:t>GN+OPD+GR+GL+ETEs+</a:t>
            </a:r>
            <a:r>
              <a:rPr sz="1600" b="1" strike="sngStrike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strike="sngStrike" spc="-5" dirty="0">
                <a:solidFill>
                  <a:srgbClr val="FFFF00"/>
                </a:solidFill>
                <a:latin typeface="Arial"/>
                <a:cs typeface="Arial"/>
              </a:rPr>
              <a:t>Beneficiencias+OAUTONOMOS	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55267" y="6577585"/>
            <a:ext cx="31648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FF00"/>
                </a:solidFill>
                <a:latin typeface="Arial"/>
                <a:cs typeface="Arial"/>
              </a:rPr>
              <a:t>SP </a:t>
            </a:r>
            <a:r>
              <a:rPr sz="1600" b="1" spc="-5" dirty="0">
                <a:solidFill>
                  <a:srgbClr val="FFFF00"/>
                </a:solidFill>
                <a:latin typeface="Arial"/>
                <a:cs typeface="Arial"/>
              </a:rPr>
              <a:t>Financiero 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= </a:t>
            </a: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FONAFE+</a:t>
            </a:r>
            <a:r>
              <a:rPr sz="16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Otros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4024" y="823467"/>
            <a:ext cx="8641080" cy="579120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243204">
              <a:lnSpc>
                <a:spcPct val="100000"/>
              </a:lnSpc>
              <a:spcBef>
                <a:spcPts val="455"/>
              </a:spcBef>
            </a:pPr>
            <a:r>
              <a:rPr sz="3000" spc="-5" dirty="0">
                <a:solidFill>
                  <a:srgbClr val="006FBF"/>
                </a:solidFill>
                <a:latin typeface="Tahoma"/>
                <a:cs typeface="Tahoma"/>
              </a:rPr>
              <a:t>Relación entre </a:t>
            </a:r>
            <a:r>
              <a:rPr sz="3000" dirty="0">
                <a:solidFill>
                  <a:srgbClr val="006FBF"/>
                </a:solidFill>
                <a:latin typeface="Tahoma"/>
                <a:cs typeface="Tahoma"/>
              </a:rPr>
              <a:t>Planificación y</a:t>
            </a:r>
            <a:r>
              <a:rPr sz="3000" spc="-10" dirty="0">
                <a:solidFill>
                  <a:srgbClr val="006FBF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006FBF"/>
                </a:solidFill>
                <a:latin typeface="Tahoma"/>
                <a:cs typeface="Tahoma"/>
              </a:rPr>
              <a:t>Presupuesto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3351" y="1975611"/>
            <a:ext cx="3167380" cy="1064260"/>
          </a:xfrm>
          <a:custGeom>
            <a:avLst/>
            <a:gdLst/>
            <a:ahLst/>
            <a:cxnLst/>
            <a:rect l="l" t="t" r="r" b="b"/>
            <a:pathLst>
              <a:path w="3167379" h="1064260">
                <a:moveTo>
                  <a:pt x="1584960" y="0"/>
                </a:moveTo>
                <a:lnTo>
                  <a:pt x="1516250" y="490"/>
                </a:lnTo>
                <a:lnTo>
                  <a:pt x="1448284" y="1949"/>
                </a:lnTo>
                <a:lnTo>
                  <a:pt x="1381122" y="4356"/>
                </a:lnTo>
                <a:lnTo>
                  <a:pt x="1314822" y="7693"/>
                </a:lnTo>
                <a:lnTo>
                  <a:pt x="1249445" y="11938"/>
                </a:lnTo>
                <a:lnTo>
                  <a:pt x="1185050" y="17073"/>
                </a:lnTo>
                <a:lnTo>
                  <a:pt x="1121697" y="23078"/>
                </a:lnTo>
                <a:lnTo>
                  <a:pt x="1059445" y="29933"/>
                </a:lnTo>
                <a:lnTo>
                  <a:pt x="998355" y="37619"/>
                </a:lnTo>
                <a:lnTo>
                  <a:pt x="938485" y="46115"/>
                </a:lnTo>
                <a:lnTo>
                  <a:pt x="879896" y="55403"/>
                </a:lnTo>
                <a:lnTo>
                  <a:pt x="822647" y="65462"/>
                </a:lnTo>
                <a:lnTo>
                  <a:pt x="766797" y="76273"/>
                </a:lnTo>
                <a:lnTo>
                  <a:pt x="712408" y="87816"/>
                </a:lnTo>
                <a:lnTo>
                  <a:pt x="659537" y="100072"/>
                </a:lnTo>
                <a:lnTo>
                  <a:pt x="608245" y="113021"/>
                </a:lnTo>
                <a:lnTo>
                  <a:pt x="558592" y="126643"/>
                </a:lnTo>
                <a:lnTo>
                  <a:pt x="510636" y="140919"/>
                </a:lnTo>
                <a:lnTo>
                  <a:pt x="464438" y="155829"/>
                </a:lnTo>
                <a:lnTo>
                  <a:pt x="420058" y="171352"/>
                </a:lnTo>
                <a:lnTo>
                  <a:pt x="377555" y="187471"/>
                </a:lnTo>
                <a:lnTo>
                  <a:pt x="336989" y="204164"/>
                </a:lnTo>
                <a:lnTo>
                  <a:pt x="298418" y="221412"/>
                </a:lnTo>
                <a:lnTo>
                  <a:pt x="261904" y="239197"/>
                </a:lnTo>
                <a:lnTo>
                  <a:pt x="227506" y="257497"/>
                </a:lnTo>
                <a:lnTo>
                  <a:pt x="165295" y="295566"/>
                </a:lnTo>
                <a:lnTo>
                  <a:pt x="112263" y="335463"/>
                </a:lnTo>
                <a:lnTo>
                  <a:pt x="68886" y="377030"/>
                </a:lnTo>
                <a:lnTo>
                  <a:pt x="35643" y="420111"/>
                </a:lnTo>
                <a:lnTo>
                  <a:pt x="13010" y="464547"/>
                </a:lnTo>
                <a:lnTo>
                  <a:pt x="1465" y="510182"/>
                </a:lnTo>
                <a:lnTo>
                  <a:pt x="0" y="533400"/>
                </a:lnTo>
                <a:lnTo>
                  <a:pt x="1465" y="556383"/>
                </a:lnTo>
                <a:lnTo>
                  <a:pt x="13010" y="601586"/>
                </a:lnTo>
                <a:lnTo>
                  <a:pt x="35643" y="645636"/>
                </a:lnTo>
                <a:lnTo>
                  <a:pt x="68886" y="688376"/>
                </a:lnTo>
                <a:lnTo>
                  <a:pt x="112263" y="729643"/>
                </a:lnTo>
                <a:lnTo>
                  <a:pt x="165295" y="769278"/>
                </a:lnTo>
                <a:lnTo>
                  <a:pt x="227506" y="807122"/>
                </a:lnTo>
                <a:lnTo>
                  <a:pt x="261904" y="825322"/>
                </a:lnTo>
                <a:lnTo>
                  <a:pt x="298418" y="843014"/>
                </a:lnTo>
                <a:lnTo>
                  <a:pt x="336989" y="860179"/>
                </a:lnTo>
                <a:lnTo>
                  <a:pt x="377555" y="876795"/>
                </a:lnTo>
                <a:lnTo>
                  <a:pt x="420058" y="892843"/>
                </a:lnTo>
                <a:lnTo>
                  <a:pt x="464439" y="908304"/>
                </a:lnTo>
                <a:lnTo>
                  <a:pt x="510636" y="923156"/>
                </a:lnTo>
                <a:lnTo>
                  <a:pt x="558592" y="937381"/>
                </a:lnTo>
                <a:lnTo>
                  <a:pt x="608245" y="950957"/>
                </a:lnTo>
                <a:lnTo>
                  <a:pt x="659537" y="963866"/>
                </a:lnTo>
                <a:lnTo>
                  <a:pt x="712408" y="976087"/>
                </a:lnTo>
                <a:lnTo>
                  <a:pt x="766797" y="987600"/>
                </a:lnTo>
                <a:lnTo>
                  <a:pt x="822647" y="998385"/>
                </a:lnTo>
                <a:lnTo>
                  <a:pt x="879896" y="1008422"/>
                </a:lnTo>
                <a:lnTo>
                  <a:pt x="938485" y="1017692"/>
                </a:lnTo>
                <a:lnTo>
                  <a:pt x="998355" y="1026173"/>
                </a:lnTo>
                <a:lnTo>
                  <a:pt x="1059445" y="1033847"/>
                </a:lnTo>
                <a:lnTo>
                  <a:pt x="1121697" y="1040692"/>
                </a:lnTo>
                <a:lnTo>
                  <a:pt x="1185050" y="1046690"/>
                </a:lnTo>
                <a:lnTo>
                  <a:pt x="1249445" y="1051820"/>
                </a:lnTo>
                <a:lnTo>
                  <a:pt x="1314822" y="1056062"/>
                </a:lnTo>
                <a:lnTo>
                  <a:pt x="1381122" y="1059396"/>
                </a:lnTo>
                <a:lnTo>
                  <a:pt x="1448284" y="1061802"/>
                </a:lnTo>
                <a:lnTo>
                  <a:pt x="1516250" y="1063261"/>
                </a:lnTo>
                <a:lnTo>
                  <a:pt x="1584960" y="1063752"/>
                </a:lnTo>
                <a:lnTo>
                  <a:pt x="1653663" y="1063261"/>
                </a:lnTo>
                <a:lnTo>
                  <a:pt x="1721610" y="1061802"/>
                </a:lnTo>
                <a:lnTo>
                  <a:pt x="1788743" y="1059396"/>
                </a:lnTo>
                <a:lnTo>
                  <a:pt x="1855003" y="1056062"/>
                </a:lnTo>
                <a:lnTo>
                  <a:pt x="1920330" y="1051820"/>
                </a:lnTo>
                <a:lnTo>
                  <a:pt x="1984665" y="1046690"/>
                </a:lnTo>
                <a:lnTo>
                  <a:pt x="2047950" y="1040692"/>
                </a:lnTo>
                <a:lnTo>
                  <a:pt x="2110126" y="1033847"/>
                </a:lnTo>
                <a:lnTo>
                  <a:pt x="2171133" y="1026173"/>
                </a:lnTo>
                <a:lnTo>
                  <a:pt x="2230912" y="1017692"/>
                </a:lnTo>
                <a:lnTo>
                  <a:pt x="2289405" y="1008422"/>
                </a:lnTo>
                <a:lnTo>
                  <a:pt x="2346552" y="998385"/>
                </a:lnTo>
                <a:lnTo>
                  <a:pt x="2402295" y="987600"/>
                </a:lnTo>
                <a:lnTo>
                  <a:pt x="2456575" y="976087"/>
                </a:lnTo>
                <a:lnTo>
                  <a:pt x="2509332" y="963866"/>
                </a:lnTo>
                <a:lnTo>
                  <a:pt x="2560508" y="950957"/>
                </a:lnTo>
                <a:lnTo>
                  <a:pt x="2610043" y="937381"/>
                </a:lnTo>
                <a:lnTo>
                  <a:pt x="2657879" y="923156"/>
                </a:lnTo>
                <a:lnTo>
                  <a:pt x="2703957" y="908304"/>
                </a:lnTo>
                <a:lnTo>
                  <a:pt x="2748217" y="892843"/>
                </a:lnTo>
                <a:lnTo>
                  <a:pt x="2790600" y="876795"/>
                </a:lnTo>
                <a:lnTo>
                  <a:pt x="2831048" y="860179"/>
                </a:lnTo>
                <a:lnTo>
                  <a:pt x="2869502" y="843014"/>
                </a:lnTo>
                <a:lnTo>
                  <a:pt x="2905903" y="825322"/>
                </a:lnTo>
                <a:lnTo>
                  <a:pt x="2940191" y="807122"/>
                </a:lnTo>
                <a:lnTo>
                  <a:pt x="3002194" y="769278"/>
                </a:lnTo>
                <a:lnTo>
                  <a:pt x="3055040" y="729643"/>
                </a:lnTo>
                <a:lnTo>
                  <a:pt x="3098257" y="688376"/>
                </a:lnTo>
                <a:lnTo>
                  <a:pt x="3131373" y="645636"/>
                </a:lnTo>
                <a:lnTo>
                  <a:pt x="3153915" y="601586"/>
                </a:lnTo>
                <a:lnTo>
                  <a:pt x="3165412" y="556383"/>
                </a:lnTo>
                <a:lnTo>
                  <a:pt x="3166872" y="533400"/>
                </a:lnTo>
                <a:lnTo>
                  <a:pt x="3165412" y="510182"/>
                </a:lnTo>
                <a:lnTo>
                  <a:pt x="3153915" y="464547"/>
                </a:lnTo>
                <a:lnTo>
                  <a:pt x="3131373" y="420111"/>
                </a:lnTo>
                <a:lnTo>
                  <a:pt x="3098257" y="377030"/>
                </a:lnTo>
                <a:lnTo>
                  <a:pt x="3055040" y="335463"/>
                </a:lnTo>
                <a:lnTo>
                  <a:pt x="3002194" y="295566"/>
                </a:lnTo>
                <a:lnTo>
                  <a:pt x="2940191" y="257497"/>
                </a:lnTo>
                <a:lnTo>
                  <a:pt x="2905903" y="239197"/>
                </a:lnTo>
                <a:lnTo>
                  <a:pt x="2869502" y="221412"/>
                </a:lnTo>
                <a:lnTo>
                  <a:pt x="2831048" y="204164"/>
                </a:lnTo>
                <a:lnTo>
                  <a:pt x="2790600" y="187471"/>
                </a:lnTo>
                <a:lnTo>
                  <a:pt x="2748217" y="171352"/>
                </a:lnTo>
                <a:lnTo>
                  <a:pt x="2703957" y="155829"/>
                </a:lnTo>
                <a:lnTo>
                  <a:pt x="2657879" y="140919"/>
                </a:lnTo>
                <a:lnTo>
                  <a:pt x="2610043" y="126643"/>
                </a:lnTo>
                <a:lnTo>
                  <a:pt x="2560508" y="113021"/>
                </a:lnTo>
                <a:lnTo>
                  <a:pt x="2509332" y="100072"/>
                </a:lnTo>
                <a:lnTo>
                  <a:pt x="2456575" y="87816"/>
                </a:lnTo>
                <a:lnTo>
                  <a:pt x="2402295" y="76273"/>
                </a:lnTo>
                <a:lnTo>
                  <a:pt x="2346552" y="65462"/>
                </a:lnTo>
                <a:lnTo>
                  <a:pt x="2289405" y="55403"/>
                </a:lnTo>
                <a:lnTo>
                  <a:pt x="2230912" y="46115"/>
                </a:lnTo>
                <a:lnTo>
                  <a:pt x="2171133" y="37619"/>
                </a:lnTo>
                <a:lnTo>
                  <a:pt x="2110126" y="29933"/>
                </a:lnTo>
                <a:lnTo>
                  <a:pt x="2047950" y="23078"/>
                </a:lnTo>
                <a:lnTo>
                  <a:pt x="1984665" y="17073"/>
                </a:lnTo>
                <a:lnTo>
                  <a:pt x="1920330" y="11938"/>
                </a:lnTo>
                <a:lnTo>
                  <a:pt x="1855003" y="7693"/>
                </a:lnTo>
                <a:lnTo>
                  <a:pt x="1788743" y="4356"/>
                </a:lnTo>
                <a:lnTo>
                  <a:pt x="1721610" y="1949"/>
                </a:lnTo>
                <a:lnTo>
                  <a:pt x="1653663" y="490"/>
                </a:lnTo>
                <a:lnTo>
                  <a:pt x="1584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73351" y="1975611"/>
            <a:ext cx="3167380" cy="1064260"/>
          </a:xfrm>
          <a:custGeom>
            <a:avLst/>
            <a:gdLst/>
            <a:ahLst/>
            <a:cxnLst/>
            <a:rect l="l" t="t" r="r" b="b"/>
            <a:pathLst>
              <a:path w="3167379" h="1064260">
                <a:moveTo>
                  <a:pt x="1584960" y="0"/>
                </a:moveTo>
                <a:lnTo>
                  <a:pt x="1516250" y="490"/>
                </a:lnTo>
                <a:lnTo>
                  <a:pt x="1448284" y="1949"/>
                </a:lnTo>
                <a:lnTo>
                  <a:pt x="1381122" y="4356"/>
                </a:lnTo>
                <a:lnTo>
                  <a:pt x="1314822" y="7693"/>
                </a:lnTo>
                <a:lnTo>
                  <a:pt x="1249445" y="11938"/>
                </a:lnTo>
                <a:lnTo>
                  <a:pt x="1185050" y="17073"/>
                </a:lnTo>
                <a:lnTo>
                  <a:pt x="1121697" y="23078"/>
                </a:lnTo>
                <a:lnTo>
                  <a:pt x="1059445" y="29933"/>
                </a:lnTo>
                <a:lnTo>
                  <a:pt x="998355" y="37619"/>
                </a:lnTo>
                <a:lnTo>
                  <a:pt x="938485" y="46115"/>
                </a:lnTo>
                <a:lnTo>
                  <a:pt x="879896" y="55403"/>
                </a:lnTo>
                <a:lnTo>
                  <a:pt x="822647" y="65462"/>
                </a:lnTo>
                <a:lnTo>
                  <a:pt x="766797" y="76273"/>
                </a:lnTo>
                <a:lnTo>
                  <a:pt x="712408" y="87816"/>
                </a:lnTo>
                <a:lnTo>
                  <a:pt x="659537" y="100072"/>
                </a:lnTo>
                <a:lnTo>
                  <a:pt x="608245" y="113021"/>
                </a:lnTo>
                <a:lnTo>
                  <a:pt x="558592" y="126643"/>
                </a:lnTo>
                <a:lnTo>
                  <a:pt x="510636" y="140919"/>
                </a:lnTo>
                <a:lnTo>
                  <a:pt x="464438" y="155829"/>
                </a:lnTo>
                <a:lnTo>
                  <a:pt x="420058" y="171352"/>
                </a:lnTo>
                <a:lnTo>
                  <a:pt x="377555" y="187471"/>
                </a:lnTo>
                <a:lnTo>
                  <a:pt x="336989" y="204164"/>
                </a:lnTo>
                <a:lnTo>
                  <a:pt x="298418" y="221412"/>
                </a:lnTo>
                <a:lnTo>
                  <a:pt x="261904" y="239197"/>
                </a:lnTo>
                <a:lnTo>
                  <a:pt x="227506" y="257497"/>
                </a:lnTo>
                <a:lnTo>
                  <a:pt x="165295" y="295566"/>
                </a:lnTo>
                <a:lnTo>
                  <a:pt x="112263" y="335463"/>
                </a:lnTo>
                <a:lnTo>
                  <a:pt x="68886" y="377030"/>
                </a:lnTo>
                <a:lnTo>
                  <a:pt x="35643" y="420111"/>
                </a:lnTo>
                <a:lnTo>
                  <a:pt x="13010" y="464547"/>
                </a:lnTo>
                <a:lnTo>
                  <a:pt x="1465" y="510182"/>
                </a:lnTo>
                <a:lnTo>
                  <a:pt x="0" y="533400"/>
                </a:lnTo>
                <a:lnTo>
                  <a:pt x="1465" y="556383"/>
                </a:lnTo>
                <a:lnTo>
                  <a:pt x="13010" y="601586"/>
                </a:lnTo>
                <a:lnTo>
                  <a:pt x="35643" y="645636"/>
                </a:lnTo>
                <a:lnTo>
                  <a:pt x="68886" y="688376"/>
                </a:lnTo>
                <a:lnTo>
                  <a:pt x="112263" y="729643"/>
                </a:lnTo>
                <a:lnTo>
                  <a:pt x="165295" y="769278"/>
                </a:lnTo>
                <a:lnTo>
                  <a:pt x="227506" y="807122"/>
                </a:lnTo>
                <a:lnTo>
                  <a:pt x="261904" y="825322"/>
                </a:lnTo>
                <a:lnTo>
                  <a:pt x="298418" y="843014"/>
                </a:lnTo>
                <a:lnTo>
                  <a:pt x="336989" y="860179"/>
                </a:lnTo>
                <a:lnTo>
                  <a:pt x="377555" y="876795"/>
                </a:lnTo>
                <a:lnTo>
                  <a:pt x="420058" y="892843"/>
                </a:lnTo>
                <a:lnTo>
                  <a:pt x="464438" y="908303"/>
                </a:lnTo>
                <a:lnTo>
                  <a:pt x="510636" y="923156"/>
                </a:lnTo>
                <a:lnTo>
                  <a:pt x="558592" y="937381"/>
                </a:lnTo>
                <a:lnTo>
                  <a:pt x="608245" y="950957"/>
                </a:lnTo>
                <a:lnTo>
                  <a:pt x="659537" y="963866"/>
                </a:lnTo>
                <a:lnTo>
                  <a:pt x="712408" y="976087"/>
                </a:lnTo>
                <a:lnTo>
                  <a:pt x="766797" y="987600"/>
                </a:lnTo>
                <a:lnTo>
                  <a:pt x="822647" y="998385"/>
                </a:lnTo>
                <a:lnTo>
                  <a:pt x="879896" y="1008422"/>
                </a:lnTo>
                <a:lnTo>
                  <a:pt x="938485" y="1017692"/>
                </a:lnTo>
                <a:lnTo>
                  <a:pt x="998355" y="1026173"/>
                </a:lnTo>
                <a:lnTo>
                  <a:pt x="1059445" y="1033847"/>
                </a:lnTo>
                <a:lnTo>
                  <a:pt x="1121697" y="1040692"/>
                </a:lnTo>
                <a:lnTo>
                  <a:pt x="1185050" y="1046690"/>
                </a:lnTo>
                <a:lnTo>
                  <a:pt x="1249445" y="1051820"/>
                </a:lnTo>
                <a:lnTo>
                  <a:pt x="1314822" y="1056062"/>
                </a:lnTo>
                <a:lnTo>
                  <a:pt x="1381122" y="1059396"/>
                </a:lnTo>
                <a:lnTo>
                  <a:pt x="1448284" y="1061802"/>
                </a:lnTo>
                <a:lnTo>
                  <a:pt x="1516250" y="1063261"/>
                </a:lnTo>
                <a:lnTo>
                  <a:pt x="1584960" y="1063752"/>
                </a:lnTo>
                <a:lnTo>
                  <a:pt x="1653663" y="1063261"/>
                </a:lnTo>
                <a:lnTo>
                  <a:pt x="1721610" y="1061802"/>
                </a:lnTo>
                <a:lnTo>
                  <a:pt x="1788743" y="1059396"/>
                </a:lnTo>
                <a:lnTo>
                  <a:pt x="1855003" y="1056062"/>
                </a:lnTo>
                <a:lnTo>
                  <a:pt x="1920330" y="1051820"/>
                </a:lnTo>
                <a:lnTo>
                  <a:pt x="1984665" y="1046690"/>
                </a:lnTo>
                <a:lnTo>
                  <a:pt x="2047950" y="1040692"/>
                </a:lnTo>
                <a:lnTo>
                  <a:pt x="2110126" y="1033847"/>
                </a:lnTo>
                <a:lnTo>
                  <a:pt x="2171133" y="1026173"/>
                </a:lnTo>
                <a:lnTo>
                  <a:pt x="2230912" y="1017692"/>
                </a:lnTo>
                <a:lnTo>
                  <a:pt x="2289405" y="1008422"/>
                </a:lnTo>
                <a:lnTo>
                  <a:pt x="2346552" y="998385"/>
                </a:lnTo>
                <a:lnTo>
                  <a:pt x="2402295" y="987600"/>
                </a:lnTo>
                <a:lnTo>
                  <a:pt x="2456575" y="976087"/>
                </a:lnTo>
                <a:lnTo>
                  <a:pt x="2509332" y="963866"/>
                </a:lnTo>
                <a:lnTo>
                  <a:pt x="2560508" y="950957"/>
                </a:lnTo>
                <a:lnTo>
                  <a:pt x="2610043" y="937381"/>
                </a:lnTo>
                <a:lnTo>
                  <a:pt x="2657879" y="923156"/>
                </a:lnTo>
                <a:lnTo>
                  <a:pt x="2703957" y="908304"/>
                </a:lnTo>
                <a:lnTo>
                  <a:pt x="2748217" y="892843"/>
                </a:lnTo>
                <a:lnTo>
                  <a:pt x="2790600" y="876795"/>
                </a:lnTo>
                <a:lnTo>
                  <a:pt x="2831048" y="860179"/>
                </a:lnTo>
                <a:lnTo>
                  <a:pt x="2869502" y="843014"/>
                </a:lnTo>
                <a:lnTo>
                  <a:pt x="2905903" y="825322"/>
                </a:lnTo>
                <a:lnTo>
                  <a:pt x="2940191" y="807122"/>
                </a:lnTo>
                <a:lnTo>
                  <a:pt x="3002194" y="769278"/>
                </a:lnTo>
                <a:lnTo>
                  <a:pt x="3055040" y="729643"/>
                </a:lnTo>
                <a:lnTo>
                  <a:pt x="3098257" y="688376"/>
                </a:lnTo>
                <a:lnTo>
                  <a:pt x="3131373" y="645636"/>
                </a:lnTo>
                <a:lnTo>
                  <a:pt x="3153915" y="601586"/>
                </a:lnTo>
                <a:lnTo>
                  <a:pt x="3165412" y="556383"/>
                </a:lnTo>
                <a:lnTo>
                  <a:pt x="3166872" y="533400"/>
                </a:lnTo>
                <a:lnTo>
                  <a:pt x="3165412" y="510182"/>
                </a:lnTo>
                <a:lnTo>
                  <a:pt x="3153915" y="464547"/>
                </a:lnTo>
                <a:lnTo>
                  <a:pt x="3131373" y="420111"/>
                </a:lnTo>
                <a:lnTo>
                  <a:pt x="3098257" y="377030"/>
                </a:lnTo>
                <a:lnTo>
                  <a:pt x="3055040" y="335463"/>
                </a:lnTo>
                <a:lnTo>
                  <a:pt x="3002194" y="295566"/>
                </a:lnTo>
                <a:lnTo>
                  <a:pt x="2940191" y="257497"/>
                </a:lnTo>
                <a:lnTo>
                  <a:pt x="2905903" y="239197"/>
                </a:lnTo>
                <a:lnTo>
                  <a:pt x="2869502" y="221412"/>
                </a:lnTo>
                <a:lnTo>
                  <a:pt x="2831048" y="204164"/>
                </a:lnTo>
                <a:lnTo>
                  <a:pt x="2790600" y="187471"/>
                </a:lnTo>
                <a:lnTo>
                  <a:pt x="2748217" y="171352"/>
                </a:lnTo>
                <a:lnTo>
                  <a:pt x="2703957" y="155828"/>
                </a:lnTo>
                <a:lnTo>
                  <a:pt x="2657879" y="140919"/>
                </a:lnTo>
                <a:lnTo>
                  <a:pt x="2610043" y="126643"/>
                </a:lnTo>
                <a:lnTo>
                  <a:pt x="2560508" y="113021"/>
                </a:lnTo>
                <a:lnTo>
                  <a:pt x="2509332" y="100072"/>
                </a:lnTo>
                <a:lnTo>
                  <a:pt x="2456575" y="87816"/>
                </a:lnTo>
                <a:lnTo>
                  <a:pt x="2402295" y="76273"/>
                </a:lnTo>
                <a:lnTo>
                  <a:pt x="2346552" y="65462"/>
                </a:lnTo>
                <a:lnTo>
                  <a:pt x="2289405" y="55403"/>
                </a:lnTo>
                <a:lnTo>
                  <a:pt x="2230912" y="46115"/>
                </a:lnTo>
                <a:lnTo>
                  <a:pt x="2171133" y="37619"/>
                </a:lnTo>
                <a:lnTo>
                  <a:pt x="2110126" y="29933"/>
                </a:lnTo>
                <a:lnTo>
                  <a:pt x="2047950" y="23078"/>
                </a:lnTo>
                <a:lnTo>
                  <a:pt x="1984665" y="17073"/>
                </a:lnTo>
                <a:lnTo>
                  <a:pt x="1920330" y="11938"/>
                </a:lnTo>
                <a:lnTo>
                  <a:pt x="1855003" y="7693"/>
                </a:lnTo>
                <a:lnTo>
                  <a:pt x="1788743" y="4356"/>
                </a:lnTo>
                <a:lnTo>
                  <a:pt x="1721610" y="1949"/>
                </a:lnTo>
                <a:lnTo>
                  <a:pt x="1653663" y="490"/>
                </a:lnTo>
                <a:lnTo>
                  <a:pt x="1584960" y="0"/>
                </a:lnTo>
              </a:path>
            </a:pathLst>
          </a:custGeom>
          <a:ln w="1219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742948" y="2435351"/>
            <a:ext cx="29476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SISTEMA </a:t>
            </a: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PLANIFICACION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98335" y="1905507"/>
            <a:ext cx="3096895" cy="1115695"/>
          </a:xfrm>
          <a:custGeom>
            <a:avLst/>
            <a:gdLst/>
            <a:ahLst/>
            <a:cxnLst/>
            <a:rect l="l" t="t" r="r" b="b"/>
            <a:pathLst>
              <a:path w="3096895" h="1115695">
                <a:moveTo>
                  <a:pt x="1548384" y="0"/>
                </a:moveTo>
                <a:lnTo>
                  <a:pt x="1479310" y="543"/>
                </a:lnTo>
                <a:lnTo>
                  <a:pt x="1411020" y="2160"/>
                </a:lnTo>
                <a:lnTo>
                  <a:pt x="1343576" y="4826"/>
                </a:lnTo>
                <a:lnTo>
                  <a:pt x="1277041" y="8520"/>
                </a:lnTo>
                <a:lnTo>
                  <a:pt x="1211477" y="13218"/>
                </a:lnTo>
                <a:lnTo>
                  <a:pt x="1146947" y="18898"/>
                </a:lnTo>
                <a:lnTo>
                  <a:pt x="1083513" y="25537"/>
                </a:lnTo>
                <a:lnTo>
                  <a:pt x="1021237" y="33112"/>
                </a:lnTo>
                <a:lnTo>
                  <a:pt x="960183" y="41600"/>
                </a:lnTo>
                <a:lnTo>
                  <a:pt x="900412" y="50979"/>
                </a:lnTo>
                <a:lnTo>
                  <a:pt x="841987" y="61226"/>
                </a:lnTo>
                <a:lnTo>
                  <a:pt x="784971" y="72318"/>
                </a:lnTo>
                <a:lnTo>
                  <a:pt x="729425" y="84233"/>
                </a:lnTo>
                <a:lnTo>
                  <a:pt x="675413" y="96947"/>
                </a:lnTo>
                <a:lnTo>
                  <a:pt x="622997" y="110439"/>
                </a:lnTo>
                <a:lnTo>
                  <a:pt x="572239" y="124684"/>
                </a:lnTo>
                <a:lnTo>
                  <a:pt x="523201" y="139661"/>
                </a:lnTo>
                <a:lnTo>
                  <a:pt x="475947" y="155347"/>
                </a:lnTo>
                <a:lnTo>
                  <a:pt x="430539" y="171719"/>
                </a:lnTo>
                <a:lnTo>
                  <a:pt x="387039" y="188754"/>
                </a:lnTo>
                <a:lnTo>
                  <a:pt x="345509" y="206429"/>
                </a:lnTo>
                <a:lnTo>
                  <a:pt x="306012" y="224722"/>
                </a:lnTo>
                <a:lnTo>
                  <a:pt x="268611" y="243611"/>
                </a:lnTo>
                <a:lnTo>
                  <a:pt x="233368" y="263071"/>
                </a:lnTo>
                <a:lnTo>
                  <a:pt x="200345" y="283081"/>
                </a:lnTo>
                <a:lnTo>
                  <a:pt x="141210" y="324659"/>
                </a:lnTo>
                <a:lnTo>
                  <a:pt x="91707" y="368161"/>
                </a:lnTo>
                <a:lnTo>
                  <a:pt x="52334" y="413407"/>
                </a:lnTo>
                <a:lnTo>
                  <a:pt x="23593" y="460214"/>
                </a:lnTo>
                <a:lnTo>
                  <a:pt x="5981" y="508400"/>
                </a:lnTo>
                <a:lnTo>
                  <a:pt x="0" y="557783"/>
                </a:lnTo>
                <a:lnTo>
                  <a:pt x="1505" y="582613"/>
                </a:lnTo>
                <a:lnTo>
                  <a:pt x="13364" y="631421"/>
                </a:lnTo>
                <a:lnTo>
                  <a:pt x="36603" y="678940"/>
                </a:lnTo>
                <a:lnTo>
                  <a:pt x="70723" y="724989"/>
                </a:lnTo>
                <a:lnTo>
                  <a:pt x="115223" y="769386"/>
                </a:lnTo>
                <a:lnTo>
                  <a:pt x="169605" y="811949"/>
                </a:lnTo>
                <a:lnTo>
                  <a:pt x="233368" y="852496"/>
                </a:lnTo>
                <a:lnTo>
                  <a:pt x="268611" y="871956"/>
                </a:lnTo>
                <a:lnTo>
                  <a:pt x="306012" y="890845"/>
                </a:lnTo>
                <a:lnTo>
                  <a:pt x="345509" y="909138"/>
                </a:lnTo>
                <a:lnTo>
                  <a:pt x="387039" y="926813"/>
                </a:lnTo>
                <a:lnTo>
                  <a:pt x="430539" y="943848"/>
                </a:lnTo>
                <a:lnTo>
                  <a:pt x="475947" y="960220"/>
                </a:lnTo>
                <a:lnTo>
                  <a:pt x="523201" y="975906"/>
                </a:lnTo>
                <a:lnTo>
                  <a:pt x="572239" y="990883"/>
                </a:lnTo>
                <a:lnTo>
                  <a:pt x="622997" y="1005128"/>
                </a:lnTo>
                <a:lnTo>
                  <a:pt x="675413" y="1018620"/>
                </a:lnTo>
                <a:lnTo>
                  <a:pt x="729425" y="1031334"/>
                </a:lnTo>
                <a:lnTo>
                  <a:pt x="784971" y="1043249"/>
                </a:lnTo>
                <a:lnTo>
                  <a:pt x="841987" y="1054341"/>
                </a:lnTo>
                <a:lnTo>
                  <a:pt x="900412" y="1064588"/>
                </a:lnTo>
                <a:lnTo>
                  <a:pt x="960183" y="1073967"/>
                </a:lnTo>
                <a:lnTo>
                  <a:pt x="1021237" y="1082455"/>
                </a:lnTo>
                <a:lnTo>
                  <a:pt x="1083513" y="1090030"/>
                </a:lnTo>
                <a:lnTo>
                  <a:pt x="1146947" y="1096669"/>
                </a:lnTo>
                <a:lnTo>
                  <a:pt x="1211477" y="1102349"/>
                </a:lnTo>
                <a:lnTo>
                  <a:pt x="1277041" y="1107047"/>
                </a:lnTo>
                <a:lnTo>
                  <a:pt x="1343576" y="1110741"/>
                </a:lnTo>
                <a:lnTo>
                  <a:pt x="1411020" y="1113407"/>
                </a:lnTo>
                <a:lnTo>
                  <a:pt x="1479310" y="1115024"/>
                </a:lnTo>
                <a:lnTo>
                  <a:pt x="1548384" y="1115567"/>
                </a:lnTo>
                <a:lnTo>
                  <a:pt x="1617223" y="1115024"/>
                </a:lnTo>
                <a:lnTo>
                  <a:pt x="1685305" y="1113407"/>
                </a:lnTo>
                <a:lnTo>
                  <a:pt x="1752565" y="1110741"/>
                </a:lnTo>
                <a:lnTo>
                  <a:pt x="1818940" y="1107047"/>
                </a:lnTo>
                <a:lnTo>
                  <a:pt x="1884366" y="1102349"/>
                </a:lnTo>
                <a:lnTo>
                  <a:pt x="1948779" y="1096669"/>
                </a:lnTo>
                <a:lnTo>
                  <a:pt x="2012117" y="1090030"/>
                </a:lnTo>
                <a:lnTo>
                  <a:pt x="2074315" y="1082455"/>
                </a:lnTo>
                <a:lnTo>
                  <a:pt x="2135310" y="1073967"/>
                </a:lnTo>
                <a:lnTo>
                  <a:pt x="2195039" y="1064588"/>
                </a:lnTo>
                <a:lnTo>
                  <a:pt x="2253437" y="1054341"/>
                </a:lnTo>
                <a:lnTo>
                  <a:pt x="2310442" y="1043249"/>
                </a:lnTo>
                <a:lnTo>
                  <a:pt x="2365990" y="1031334"/>
                </a:lnTo>
                <a:lnTo>
                  <a:pt x="2420017" y="1018620"/>
                </a:lnTo>
                <a:lnTo>
                  <a:pt x="2472459" y="1005128"/>
                </a:lnTo>
                <a:lnTo>
                  <a:pt x="2523254" y="990883"/>
                </a:lnTo>
                <a:lnTo>
                  <a:pt x="2572338" y="975906"/>
                </a:lnTo>
                <a:lnTo>
                  <a:pt x="2619647" y="960220"/>
                </a:lnTo>
                <a:lnTo>
                  <a:pt x="2665117" y="943848"/>
                </a:lnTo>
                <a:lnTo>
                  <a:pt x="2708685" y="926813"/>
                </a:lnTo>
                <a:lnTo>
                  <a:pt x="2750288" y="909138"/>
                </a:lnTo>
                <a:lnTo>
                  <a:pt x="2789861" y="890845"/>
                </a:lnTo>
                <a:lnTo>
                  <a:pt x="2827342" y="871956"/>
                </a:lnTo>
                <a:lnTo>
                  <a:pt x="2862667" y="852496"/>
                </a:lnTo>
                <a:lnTo>
                  <a:pt x="2895772" y="832486"/>
                </a:lnTo>
                <a:lnTo>
                  <a:pt x="2955069" y="790908"/>
                </a:lnTo>
                <a:lnTo>
                  <a:pt x="3004725" y="747406"/>
                </a:lnTo>
                <a:lnTo>
                  <a:pt x="3044231" y="702160"/>
                </a:lnTo>
                <a:lnTo>
                  <a:pt x="3073079" y="655353"/>
                </a:lnTo>
                <a:lnTo>
                  <a:pt x="3090761" y="607167"/>
                </a:lnTo>
                <a:lnTo>
                  <a:pt x="3096767" y="557783"/>
                </a:lnTo>
                <a:lnTo>
                  <a:pt x="3095255" y="532954"/>
                </a:lnTo>
                <a:lnTo>
                  <a:pt x="3083347" y="484146"/>
                </a:lnTo>
                <a:lnTo>
                  <a:pt x="3060019" y="436627"/>
                </a:lnTo>
                <a:lnTo>
                  <a:pt x="3025779" y="390578"/>
                </a:lnTo>
                <a:lnTo>
                  <a:pt x="2981134" y="346181"/>
                </a:lnTo>
                <a:lnTo>
                  <a:pt x="2926594" y="303618"/>
                </a:lnTo>
                <a:lnTo>
                  <a:pt x="2862667" y="263071"/>
                </a:lnTo>
                <a:lnTo>
                  <a:pt x="2827342" y="243611"/>
                </a:lnTo>
                <a:lnTo>
                  <a:pt x="2789861" y="224722"/>
                </a:lnTo>
                <a:lnTo>
                  <a:pt x="2750288" y="206429"/>
                </a:lnTo>
                <a:lnTo>
                  <a:pt x="2708685" y="188754"/>
                </a:lnTo>
                <a:lnTo>
                  <a:pt x="2665117" y="171719"/>
                </a:lnTo>
                <a:lnTo>
                  <a:pt x="2619647" y="155347"/>
                </a:lnTo>
                <a:lnTo>
                  <a:pt x="2572338" y="139661"/>
                </a:lnTo>
                <a:lnTo>
                  <a:pt x="2523254" y="124684"/>
                </a:lnTo>
                <a:lnTo>
                  <a:pt x="2472459" y="110439"/>
                </a:lnTo>
                <a:lnTo>
                  <a:pt x="2420017" y="96947"/>
                </a:lnTo>
                <a:lnTo>
                  <a:pt x="2365990" y="84233"/>
                </a:lnTo>
                <a:lnTo>
                  <a:pt x="2310442" y="72318"/>
                </a:lnTo>
                <a:lnTo>
                  <a:pt x="2253437" y="61226"/>
                </a:lnTo>
                <a:lnTo>
                  <a:pt x="2195039" y="50979"/>
                </a:lnTo>
                <a:lnTo>
                  <a:pt x="2135310" y="41600"/>
                </a:lnTo>
                <a:lnTo>
                  <a:pt x="2074315" y="33112"/>
                </a:lnTo>
                <a:lnTo>
                  <a:pt x="2012117" y="25537"/>
                </a:lnTo>
                <a:lnTo>
                  <a:pt x="1948779" y="18898"/>
                </a:lnTo>
                <a:lnTo>
                  <a:pt x="1884366" y="13218"/>
                </a:lnTo>
                <a:lnTo>
                  <a:pt x="1818940" y="8520"/>
                </a:lnTo>
                <a:lnTo>
                  <a:pt x="1752565" y="4826"/>
                </a:lnTo>
                <a:lnTo>
                  <a:pt x="1685305" y="2160"/>
                </a:lnTo>
                <a:lnTo>
                  <a:pt x="1617223" y="543"/>
                </a:lnTo>
                <a:lnTo>
                  <a:pt x="15483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98335" y="1905507"/>
            <a:ext cx="3096895" cy="1115695"/>
          </a:xfrm>
          <a:custGeom>
            <a:avLst/>
            <a:gdLst/>
            <a:ahLst/>
            <a:cxnLst/>
            <a:rect l="l" t="t" r="r" b="b"/>
            <a:pathLst>
              <a:path w="3096895" h="1115695">
                <a:moveTo>
                  <a:pt x="1548384" y="0"/>
                </a:moveTo>
                <a:lnTo>
                  <a:pt x="1479310" y="543"/>
                </a:lnTo>
                <a:lnTo>
                  <a:pt x="1411020" y="2160"/>
                </a:lnTo>
                <a:lnTo>
                  <a:pt x="1343576" y="4826"/>
                </a:lnTo>
                <a:lnTo>
                  <a:pt x="1277041" y="8520"/>
                </a:lnTo>
                <a:lnTo>
                  <a:pt x="1211477" y="13218"/>
                </a:lnTo>
                <a:lnTo>
                  <a:pt x="1146947" y="18898"/>
                </a:lnTo>
                <a:lnTo>
                  <a:pt x="1083513" y="25537"/>
                </a:lnTo>
                <a:lnTo>
                  <a:pt x="1021237" y="33112"/>
                </a:lnTo>
                <a:lnTo>
                  <a:pt x="960183" y="41600"/>
                </a:lnTo>
                <a:lnTo>
                  <a:pt x="900412" y="50979"/>
                </a:lnTo>
                <a:lnTo>
                  <a:pt x="841987" y="61226"/>
                </a:lnTo>
                <a:lnTo>
                  <a:pt x="784971" y="72318"/>
                </a:lnTo>
                <a:lnTo>
                  <a:pt x="729425" y="84233"/>
                </a:lnTo>
                <a:lnTo>
                  <a:pt x="675413" y="96947"/>
                </a:lnTo>
                <a:lnTo>
                  <a:pt x="622997" y="110439"/>
                </a:lnTo>
                <a:lnTo>
                  <a:pt x="572239" y="124684"/>
                </a:lnTo>
                <a:lnTo>
                  <a:pt x="523201" y="139661"/>
                </a:lnTo>
                <a:lnTo>
                  <a:pt x="475947" y="155347"/>
                </a:lnTo>
                <a:lnTo>
                  <a:pt x="430539" y="171719"/>
                </a:lnTo>
                <a:lnTo>
                  <a:pt x="387039" y="188754"/>
                </a:lnTo>
                <a:lnTo>
                  <a:pt x="345509" y="206429"/>
                </a:lnTo>
                <a:lnTo>
                  <a:pt x="306012" y="224722"/>
                </a:lnTo>
                <a:lnTo>
                  <a:pt x="268611" y="243611"/>
                </a:lnTo>
                <a:lnTo>
                  <a:pt x="233368" y="263071"/>
                </a:lnTo>
                <a:lnTo>
                  <a:pt x="200345" y="283081"/>
                </a:lnTo>
                <a:lnTo>
                  <a:pt x="141210" y="324659"/>
                </a:lnTo>
                <a:lnTo>
                  <a:pt x="91707" y="368161"/>
                </a:lnTo>
                <a:lnTo>
                  <a:pt x="52334" y="413407"/>
                </a:lnTo>
                <a:lnTo>
                  <a:pt x="23593" y="460214"/>
                </a:lnTo>
                <a:lnTo>
                  <a:pt x="5981" y="508400"/>
                </a:lnTo>
                <a:lnTo>
                  <a:pt x="0" y="557783"/>
                </a:lnTo>
                <a:lnTo>
                  <a:pt x="1505" y="582613"/>
                </a:lnTo>
                <a:lnTo>
                  <a:pt x="13364" y="631421"/>
                </a:lnTo>
                <a:lnTo>
                  <a:pt x="36603" y="678940"/>
                </a:lnTo>
                <a:lnTo>
                  <a:pt x="70723" y="724989"/>
                </a:lnTo>
                <a:lnTo>
                  <a:pt x="115223" y="769386"/>
                </a:lnTo>
                <a:lnTo>
                  <a:pt x="169605" y="811949"/>
                </a:lnTo>
                <a:lnTo>
                  <a:pt x="233368" y="852496"/>
                </a:lnTo>
                <a:lnTo>
                  <a:pt x="268611" y="871956"/>
                </a:lnTo>
                <a:lnTo>
                  <a:pt x="306012" y="890845"/>
                </a:lnTo>
                <a:lnTo>
                  <a:pt x="345509" y="909138"/>
                </a:lnTo>
                <a:lnTo>
                  <a:pt x="387039" y="926813"/>
                </a:lnTo>
                <a:lnTo>
                  <a:pt x="430539" y="943848"/>
                </a:lnTo>
                <a:lnTo>
                  <a:pt x="475947" y="960220"/>
                </a:lnTo>
                <a:lnTo>
                  <a:pt x="523201" y="975906"/>
                </a:lnTo>
                <a:lnTo>
                  <a:pt x="572239" y="990883"/>
                </a:lnTo>
                <a:lnTo>
                  <a:pt x="622997" y="1005128"/>
                </a:lnTo>
                <a:lnTo>
                  <a:pt x="675413" y="1018620"/>
                </a:lnTo>
                <a:lnTo>
                  <a:pt x="729425" y="1031334"/>
                </a:lnTo>
                <a:lnTo>
                  <a:pt x="784971" y="1043249"/>
                </a:lnTo>
                <a:lnTo>
                  <a:pt x="841987" y="1054341"/>
                </a:lnTo>
                <a:lnTo>
                  <a:pt x="900412" y="1064588"/>
                </a:lnTo>
                <a:lnTo>
                  <a:pt x="960183" y="1073967"/>
                </a:lnTo>
                <a:lnTo>
                  <a:pt x="1021237" y="1082455"/>
                </a:lnTo>
                <a:lnTo>
                  <a:pt x="1083513" y="1090030"/>
                </a:lnTo>
                <a:lnTo>
                  <a:pt x="1146947" y="1096669"/>
                </a:lnTo>
                <a:lnTo>
                  <a:pt x="1211477" y="1102349"/>
                </a:lnTo>
                <a:lnTo>
                  <a:pt x="1277041" y="1107047"/>
                </a:lnTo>
                <a:lnTo>
                  <a:pt x="1343576" y="1110741"/>
                </a:lnTo>
                <a:lnTo>
                  <a:pt x="1411020" y="1113407"/>
                </a:lnTo>
                <a:lnTo>
                  <a:pt x="1479310" y="1115024"/>
                </a:lnTo>
                <a:lnTo>
                  <a:pt x="1548384" y="1115567"/>
                </a:lnTo>
                <a:lnTo>
                  <a:pt x="1617223" y="1115024"/>
                </a:lnTo>
                <a:lnTo>
                  <a:pt x="1685305" y="1113407"/>
                </a:lnTo>
                <a:lnTo>
                  <a:pt x="1752565" y="1110741"/>
                </a:lnTo>
                <a:lnTo>
                  <a:pt x="1818940" y="1107047"/>
                </a:lnTo>
                <a:lnTo>
                  <a:pt x="1884366" y="1102349"/>
                </a:lnTo>
                <a:lnTo>
                  <a:pt x="1948779" y="1096669"/>
                </a:lnTo>
                <a:lnTo>
                  <a:pt x="2012117" y="1090030"/>
                </a:lnTo>
                <a:lnTo>
                  <a:pt x="2074315" y="1082455"/>
                </a:lnTo>
                <a:lnTo>
                  <a:pt x="2135310" y="1073967"/>
                </a:lnTo>
                <a:lnTo>
                  <a:pt x="2195039" y="1064588"/>
                </a:lnTo>
                <a:lnTo>
                  <a:pt x="2253437" y="1054341"/>
                </a:lnTo>
                <a:lnTo>
                  <a:pt x="2310442" y="1043249"/>
                </a:lnTo>
                <a:lnTo>
                  <a:pt x="2365990" y="1031334"/>
                </a:lnTo>
                <a:lnTo>
                  <a:pt x="2420017" y="1018620"/>
                </a:lnTo>
                <a:lnTo>
                  <a:pt x="2472459" y="1005128"/>
                </a:lnTo>
                <a:lnTo>
                  <a:pt x="2523254" y="990883"/>
                </a:lnTo>
                <a:lnTo>
                  <a:pt x="2572338" y="975906"/>
                </a:lnTo>
                <a:lnTo>
                  <a:pt x="2619647" y="960220"/>
                </a:lnTo>
                <a:lnTo>
                  <a:pt x="2665117" y="943848"/>
                </a:lnTo>
                <a:lnTo>
                  <a:pt x="2708685" y="926813"/>
                </a:lnTo>
                <a:lnTo>
                  <a:pt x="2750288" y="909138"/>
                </a:lnTo>
                <a:lnTo>
                  <a:pt x="2789861" y="890845"/>
                </a:lnTo>
                <a:lnTo>
                  <a:pt x="2827342" y="871956"/>
                </a:lnTo>
                <a:lnTo>
                  <a:pt x="2862667" y="852496"/>
                </a:lnTo>
                <a:lnTo>
                  <a:pt x="2895772" y="832486"/>
                </a:lnTo>
                <a:lnTo>
                  <a:pt x="2955069" y="790908"/>
                </a:lnTo>
                <a:lnTo>
                  <a:pt x="3004725" y="747406"/>
                </a:lnTo>
                <a:lnTo>
                  <a:pt x="3044231" y="702160"/>
                </a:lnTo>
                <a:lnTo>
                  <a:pt x="3073079" y="655353"/>
                </a:lnTo>
                <a:lnTo>
                  <a:pt x="3090761" y="607167"/>
                </a:lnTo>
                <a:lnTo>
                  <a:pt x="3096767" y="557783"/>
                </a:lnTo>
                <a:lnTo>
                  <a:pt x="3095255" y="532954"/>
                </a:lnTo>
                <a:lnTo>
                  <a:pt x="3083347" y="484146"/>
                </a:lnTo>
                <a:lnTo>
                  <a:pt x="3060019" y="436627"/>
                </a:lnTo>
                <a:lnTo>
                  <a:pt x="3025779" y="390578"/>
                </a:lnTo>
                <a:lnTo>
                  <a:pt x="2981134" y="346181"/>
                </a:lnTo>
                <a:lnTo>
                  <a:pt x="2926594" y="303618"/>
                </a:lnTo>
                <a:lnTo>
                  <a:pt x="2862667" y="263071"/>
                </a:lnTo>
                <a:lnTo>
                  <a:pt x="2827342" y="243611"/>
                </a:lnTo>
                <a:lnTo>
                  <a:pt x="2789861" y="224722"/>
                </a:lnTo>
                <a:lnTo>
                  <a:pt x="2750288" y="206429"/>
                </a:lnTo>
                <a:lnTo>
                  <a:pt x="2708685" y="188754"/>
                </a:lnTo>
                <a:lnTo>
                  <a:pt x="2665117" y="171719"/>
                </a:lnTo>
                <a:lnTo>
                  <a:pt x="2619647" y="155347"/>
                </a:lnTo>
                <a:lnTo>
                  <a:pt x="2572338" y="139661"/>
                </a:lnTo>
                <a:lnTo>
                  <a:pt x="2523254" y="124684"/>
                </a:lnTo>
                <a:lnTo>
                  <a:pt x="2472459" y="110439"/>
                </a:lnTo>
                <a:lnTo>
                  <a:pt x="2420017" y="96947"/>
                </a:lnTo>
                <a:lnTo>
                  <a:pt x="2365990" y="84233"/>
                </a:lnTo>
                <a:lnTo>
                  <a:pt x="2310442" y="72318"/>
                </a:lnTo>
                <a:lnTo>
                  <a:pt x="2253437" y="61226"/>
                </a:lnTo>
                <a:lnTo>
                  <a:pt x="2195039" y="50979"/>
                </a:lnTo>
                <a:lnTo>
                  <a:pt x="2135310" y="41600"/>
                </a:lnTo>
                <a:lnTo>
                  <a:pt x="2074315" y="33112"/>
                </a:lnTo>
                <a:lnTo>
                  <a:pt x="2012117" y="25537"/>
                </a:lnTo>
                <a:lnTo>
                  <a:pt x="1948779" y="18898"/>
                </a:lnTo>
                <a:lnTo>
                  <a:pt x="1884366" y="13218"/>
                </a:lnTo>
                <a:lnTo>
                  <a:pt x="1818940" y="8520"/>
                </a:lnTo>
                <a:lnTo>
                  <a:pt x="1752565" y="4826"/>
                </a:lnTo>
                <a:lnTo>
                  <a:pt x="1685305" y="2160"/>
                </a:lnTo>
                <a:lnTo>
                  <a:pt x="1617223" y="543"/>
                </a:lnTo>
                <a:lnTo>
                  <a:pt x="1548384" y="0"/>
                </a:lnTo>
              </a:path>
            </a:pathLst>
          </a:custGeom>
          <a:ln w="1219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6799580" y="2154936"/>
            <a:ext cx="256286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993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Sistemas 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Administrativos  de </a:t>
            </a: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Presupuesto 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Público </a:t>
            </a:r>
            <a:r>
              <a:rPr sz="1400" b="1" spc="-10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Endeudamiento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67840" y="3914140"/>
            <a:ext cx="7921750" cy="3297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015488" y="4183891"/>
            <a:ext cx="1178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PLANES </a:t>
            </a:r>
            <a:r>
              <a:rPr sz="1200" b="1" spc="5" dirty="0">
                <a:latin typeface="Verdana"/>
                <a:cs typeface="Verdana"/>
              </a:rPr>
              <a:t>DE  </a:t>
            </a:r>
            <a:r>
              <a:rPr sz="1200" b="1" spc="10" dirty="0">
                <a:latin typeface="Verdana"/>
                <a:cs typeface="Verdana"/>
              </a:rPr>
              <a:t>D</a:t>
            </a:r>
            <a:r>
              <a:rPr sz="1200" b="1" spc="-5" dirty="0">
                <a:latin typeface="Verdana"/>
                <a:cs typeface="Verdana"/>
              </a:rPr>
              <a:t>E</a:t>
            </a:r>
            <a:r>
              <a:rPr sz="1200" b="1" spc="5" dirty="0">
                <a:latin typeface="Verdana"/>
                <a:cs typeface="Verdana"/>
              </a:rPr>
              <a:t>S</a:t>
            </a:r>
            <a:r>
              <a:rPr sz="1200" b="1" spc="-5" dirty="0">
                <a:latin typeface="Verdana"/>
                <a:cs typeface="Verdana"/>
              </a:rPr>
              <a:t>A</a:t>
            </a:r>
            <a:r>
              <a:rPr sz="1200" b="1" spc="-10" dirty="0">
                <a:latin typeface="Verdana"/>
                <a:cs typeface="Verdana"/>
              </a:rPr>
              <a:t>RR</a:t>
            </a:r>
            <a:r>
              <a:rPr sz="1200" b="1" spc="10" dirty="0">
                <a:latin typeface="Verdana"/>
                <a:cs typeface="Verdana"/>
              </a:rPr>
              <a:t>O</a:t>
            </a:r>
            <a:r>
              <a:rPr sz="1200" b="1" spc="-5" dirty="0">
                <a:latin typeface="Verdana"/>
                <a:cs typeface="Verdana"/>
              </a:rPr>
              <a:t>LL</a:t>
            </a:r>
            <a:r>
              <a:rPr sz="1200" b="1" dirty="0">
                <a:latin typeface="Verdana"/>
                <a:cs typeface="Verdana"/>
              </a:rPr>
              <a:t>O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87843" y="4169664"/>
            <a:ext cx="14643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P</a:t>
            </a:r>
            <a:r>
              <a:rPr sz="1200" b="1" spc="-10" dirty="0">
                <a:latin typeface="Verdana"/>
                <a:cs typeface="Verdana"/>
              </a:rPr>
              <a:t>R</a:t>
            </a:r>
            <a:r>
              <a:rPr sz="1200" b="1" spc="10" dirty="0">
                <a:latin typeface="Verdana"/>
                <a:cs typeface="Verdana"/>
              </a:rPr>
              <a:t>O</a:t>
            </a:r>
            <a:r>
              <a:rPr sz="1200" b="1" spc="5" dirty="0">
                <a:latin typeface="Verdana"/>
                <a:cs typeface="Verdana"/>
              </a:rPr>
              <a:t>G</a:t>
            </a:r>
            <a:r>
              <a:rPr sz="1200" b="1" spc="-10" dirty="0">
                <a:latin typeface="Verdana"/>
                <a:cs typeface="Verdana"/>
              </a:rPr>
              <a:t>R</a:t>
            </a:r>
            <a:r>
              <a:rPr sz="1200" b="1" spc="-5" dirty="0">
                <a:latin typeface="Verdana"/>
                <a:cs typeface="Verdana"/>
              </a:rPr>
              <a:t>A</a:t>
            </a:r>
            <a:r>
              <a:rPr sz="1200" b="1" spc="-10" dirty="0">
                <a:latin typeface="Verdana"/>
                <a:cs typeface="Verdana"/>
              </a:rPr>
              <a:t>M</a:t>
            </a:r>
            <a:r>
              <a:rPr sz="1200" b="1" spc="-5" dirty="0">
                <a:latin typeface="Verdana"/>
                <a:cs typeface="Verdana"/>
              </a:rPr>
              <a:t>AC</a:t>
            </a:r>
            <a:r>
              <a:rPr sz="1200" b="1" spc="-10" dirty="0">
                <a:latin typeface="Verdana"/>
                <a:cs typeface="Verdana"/>
              </a:rPr>
              <a:t>I</a:t>
            </a:r>
            <a:r>
              <a:rPr sz="1200" b="1" spc="10" dirty="0">
                <a:latin typeface="Verdana"/>
                <a:cs typeface="Verdana"/>
              </a:rPr>
              <a:t>O</a:t>
            </a:r>
            <a:r>
              <a:rPr sz="1200" b="1" dirty="0">
                <a:latin typeface="Verdana"/>
                <a:cs typeface="Verdana"/>
              </a:rPr>
              <a:t>N  </a:t>
            </a:r>
            <a:r>
              <a:rPr sz="1200" b="1" spc="-5" dirty="0">
                <a:latin typeface="Verdana"/>
                <a:cs typeface="Verdana"/>
              </a:rPr>
              <a:t>PRESUPESTAL  MULTIANUAL</a:t>
            </a:r>
            <a:endParaRPr sz="1200" b="1" dirty="0">
              <a:latin typeface="Verdana"/>
              <a:cs typeface="Verdana"/>
            </a:endParaRPr>
          </a:p>
          <a:p>
            <a:pPr marL="204470" marR="198120" indent="1905" algn="ctr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Verdana"/>
                <a:cs typeface="Verdana"/>
              </a:rPr>
              <a:t>Programas  E</a:t>
            </a:r>
            <a:r>
              <a:rPr sz="1200" b="1" dirty="0">
                <a:latin typeface="Verdana"/>
                <a:cs typeface="Verdana"/>
              </a:rPr>
              <a:t>str</a:t>
            </a:r>
            <a:r>
              <a:rPr sz="1200" b="1" spc="-10" dirty="0">
                <a:latin typeface="Verdana"/>
                <a:cs typeface="Verdana"/>
              </a:rPr>
              <a:t>a</a:t>
            </a:r>
            <a:r>
              <a:rPr sz="1200" b="1" spc="5" dirty="0">
                <a:latin typeface="Verdana"/>
                <a:cs typeface="Verdana"/>
              </a:rPr>
              <a:t>t</a:t>
            </a:r>
            <a:r>
              <a:rPr sz="1200" b="1" spc="-5" dirty="0">
                <a:latin typeface="Verdana"/>
                <a:cs typeface="Verdana"/>
              </a:rPr>
              <a:t>égi</a:t>
            </a:r>
            <a:r>
              <a:rPr sz="1200" b="1" spc="-15" dirty="0">
                <a:latin typeface="Verdana"/>
                <a:cs typeface="Verdana"/>
              </a:rPr>
              <a:t>c</a:t>
            </a:r>
            <a:r>
              <a:rPr sz="1200" b="1" spc="-10" dirty="0">
                <a:latin typeface="Verdana"/>
                <a:cs typeface="Verdana"/>
              </a:rPr>
              <a:t>o</a:t>
            </a:r>
            <a:r>
              <a:rPr sz="1200" b="1" spc="-5" dirty="0">
                <a:latin typeface="Verdana"/>
                <a:cs typeface="Verdana"/>
              </a:rPr>
              <a:t>s</a:t>
            </a:r>
            <a:endParaRPr sz="1200" b="1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1956" y="5754623"/>
            <a:ext cx="13068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Programas  </a:t>
            </a:r>
            <a:r>
              <a:rPr sz="1200" b="1" spc="-10" dirty="0">
                <a:latin typeface="Verdana"/>
                <a:cs typeface="Verdana"/>
              </a:rPr>
              <a:t>I</a:t>
            </a:r>
            <a:r>
              <a:rPr sz="1200" b="1" dirty="0">
                <a:latin typeface="Verdana"/>
                <a:cs typeface="Verdana"/>
              </a:rPr>
              <a:t>nst</a:t>
            </a:r>
            <a:r>
              <a:rPr sz="1200" b="1" spc="-5" dirty="0">
                <a:latin typeface="Verdana"/>
                <a:cs typeface="Verdana"/>
              </a:rPr>
              <a:t>i</a:t>
            </a:r>
            <a:r>
              <a:rPr sz="1200" b="1" dirty="0">
                <a:latin typeface="Verdana"/>
                <a:cs typeface="Verdana"/>
              </a:rPr>
              <a:t>tu</a:t>
            </a:r>
            <a:r>
              <a:rPr sz="1200" b="1" spc="-15" dirty="0">
                <a:latin typeface="Verdana"/>
                <a:cs typeface="Verdana"/>
              </a:rPr>
              <a:t>c</a:t>
            </a:r>
            <a:r>
              <a:rPr sz="1200" b="1" spc="-5" dirty="0">
                <a:latin typeface="Verdana"/>
                <a:cs typeface="Verdana"/>
              </a:rPr>
              <a:t>i</a:t>
            </a:r>
            <a:r>
              <a:rPr sz="1200" b="1" spc="-10" dirty="0">
                <a:latin typeface="Verdana"/>
                <a:cs typeface="Verdana"/>
              </a:rPr>
              <a:t>o</a:t>
            </a:r>
            <a:r>
              <a:rPr sz="1200" b="1" dirty="0">
                <a:latin typeface="Verdana"/>
                <a:cs typeface="Verdana"/>
              </a:rPr>
              <a:t>n</a:t>
            </a:r>
            <a:r>
              <a:rPr sz="1200" b="1" spc="-10" dirty="0">
                <a:latin typeface="Verdana"/>
                <a:cs typeface="Verdana"/>
              </a:rPr>
              <a:t>a</a:t>
            </a:r>
            <a:r>
              <a:rPr sz="1200" b="1" spc="-5" dirty="0">
                <a:latin typeface="Verdana"/>
                <a:cs typeface="Verdana"/>
              </a:rPr>
              <a:t>les</a:t>
            </a:r>
            <a:endParaRPr sz="1200" dirty="0">
              <a:latin typeface="Verdana"/>
              <a:cs typeface="Verdana"/>
            </a:endParaRPr>
          </a:p>
          <a:p>
            <a:pPr marL="27305" marR="23495" algn="ctr">
              <a:lnSpc>
                <a:spcPct val="100000"/>
              </a:lnSpc>
              <a:spcBef>
                <a:spcPts val="720"/>
              </a:spcBef>
            </a:pPr>
            <a:r>
              <a:rPr sz="1200" b="1" spc="5" dirty="0">
                <a:latin typeface="Verdana"/>
                <a:cs typeface="Verdana"/>
              </a:rPr>
              <a:t>P</a:t>
            </a:r>
            <a:r>
              <a:rPr sz="1200" b="1" spc="-10" dirty="0">
                <a:latin typeface="Verdana"/>
                <a:cs typeface="Verdana"/>
              </a:rPr>
              <a:t>R</a:t>
            </a:r>
            <a:r>
              <a:rPr sz="1200" b="1" spc="-5" dirty="0">
                <a:latin typeface="Verdana"/>
                <a:cs typeface="Verdana"/>
              </a:rPr>
              <a:t>E</a:t>
            </a:r>
            <a:r>
              <a:rPr sz="1200" b="1" spc="5" dirty="0">
                <a:latin typeface="Verdana"/>
                <a:cs typeface="Verdana"/>
              </a:rPr>
              <a:t>S</a:t>
            </a:r>
            <a:r>
              <a:rPr sz="1200" b="1" spc="-15" dirty="0">
                <a:latin typeface="Verdana"/>
                <a:cs typeface="Verdana"/>
              </a:rPr>
              <a:t>U</a:t>
            </a:r>
            <a:r>
              <a:rPr sz="1200" b="1" spc="5" dirty="0">
                <a:latin typeface="Verdana"/>
                <a:cs typeface="Verdana"/>
              </a:rPr>
              <a:t>PU</a:t>
            </a:r>
            <a:r>
              <a:rPr sz="1200" b="1" spc="-5" dirty="0">
                <a:latin typeface="Verdana"/>
                <a:cs typeface="Verdana"/>
              </a:rPr>
              <a:t>E</a:t>
            </a:r>
            <a:r>
              <a:rPr sz="1200" b="1" spc="5" dirty="0">
                <a:latin typeface="Verdana"/>
                <a:cs typeface="Verdana"/>
              </a:rPr>
              <a:t>S</a:t>
            </a:r>
            <a:r>
              <a:rPr sz="1200" b="1" spc="-30" dirty="0">
                <a:latin typeface="Verdana"/>
                <a:cs typeface="Verdana"/>
              </a:rPr>
              <a:t>T</a:t>
            </a:r>
            <a:r>
              <a:rPr sz="1200" b="1" dirty="0">
                <a:latin typeface="Verdana"/>
                <a:cs typeface="Verdana"/>
              </a:rPr>
              <a:t>O  </a:t>
            </a:r>
            <a:r>
              <a:rPr sz="1200" b="1" spc="-5" dirty="0">
                <a:latin typeface="Verdana"/>
                <a:cs typeface="Verdana"/>
              </a:rPr>
              <a:t>ANUAL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17335" y="3466084"/>
            <a:ext cx="3550920" cy="524510"/>
          </a:xfrm>
          <a:prstGeom prst="rect">
            <a:avLst/>
          </a:prstGeom>
          <a:solidFill>
            <a:srgbClr val="FFCC66"/>
          </a:solidFill>
          <a:ln w="12190">
            <a:solidFill>
              <a:srgbClr val="DCDCDC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1508760" marR="295275" indent="-1213485">
              <a:lnSpc>
                <a:spcPct val="100000"/>
              </a:lnSpc>
              <a:spcBef>
                <a:spcPts val="400"/>
              </a:spcBef>
            </a:pP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EXPRESION FINANCIERA </a:t>
            </a:r>
            <a:r>
              <a:rPr sz="1400" b="1" spc="-10" dirty="0">
                <a:solidFill>
                  <a:srgbClr val="0000FF"/>
                </a:solidFill>
                <a:latin typeface="Verdana"/>
                <a:cs typeface="Verdana"/>
              </a:rPr>
              <a:t>DEL 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PLAN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47488" y="2048764"/>
            <a:ext cx="1377950" cy="896619"/>
          </a:xfrm>
          <a:custGeom>
            <a:avLst/>
            <a:gdLst/>
            <a:ahLst/>
            <a:cxnLst/>
            <a:rect l="l" t="t" r="r" b="b"/>
            <a:pathLst>
              <a:path w="1377950" h="896619">
                <a:moveTo>
                  <a:pt x="274320" y="0"/>
                </a:moveTo>
                <a:lnTo>
                  <a:pt x="0" y="448056"/>
                </a:lnTo>
                <a:lnTo>
                  <a:pt x="274320" y="896112"/>
                </a:lnTo>
                <a:lnTo>
                  <a:pt x="274320" y="670560"/>
                </a:lnTo>
                <a:lnTo>
                  <a:pt x="1241469" y="670560"/>
                </a:lnTo>
                <a:lnTo>
                  <a:pt x="1377696" y="448056"/>
                </a:lnTo>
                <a:lnTo>
                  <a:pt x="1239602" y="222503"/>
                </a:lnTo>
                <a:lnTo>
                  <a:pt x="274320" y="222503"/>
                </a:lnTo>
                <a:lnTo>
                  <a:pt x="274320" y="0"/>
                </a:lnTo>
                <a:close/>
              </a:path>
              <a:path w="1377950" h="896619">
                <a:moveTo>
                  <a:pt x="1241469" y="670560"/>
                </a:moveTo>
                <a:lnTo>
                  <a:pt x="1103376" y="670560"/>
                </a:lnTo>
                <a:lnTo>
                  <a:pt x="1103376" y="896112"/>
                </a:lnTo>
                <a:lnTo>
                  <a:pt x="1241469" y="670560"/>
                </a:lnTo>
                <a:close/>
              </a:path>
              <a:path w="1377950" h="896619">
                <a:moveTo>
                  <a:pt x="1103376" y="0"/>
                </a:moveTo>
                <a:lnTo>
                  <a:pt x="1103376" y="222503"/>
                </a:lnTo>
                <a:lnTo>
                  <a:pt x="1239602" y="222503"/>
                </a:lnTo>
                <a:lnTo>
                  <a:pt x="110337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047488" y="2048764"/>
            <a:ext cx="1377950" cy="896619"/>
          </a:xfrm>
          <a:custGeom>
            <a:avLst/>
            <a:gdLst/>
            <a:ahLst/>
            <a:cxnLst/>
            <a:rect l="l" t="t" r="r" b="b"/>
            <a:pathLst>
              <a:path w="1377950" h="896619">
                <a:moveTo>
                  <a:pt x="0" y="448056"/>
                </a:moveTo>
                <a:lnTo>
                  <a:pt x="274320" y="896112"/>
                </a:lnTo>
                <a:lnTo>
                  <a:pt x="274320" y="670560"/>
                </a:lnTo>
                <a:lnTo>
                  <a:pt x="1103376" y="670560"/>
                </a:lnTo>
                <a:lnTo>
                  <a:pt x="1103376" y="896112"/>
                </a:lnTo>
                <a:lnTo>
                  <a:pt x="1377696" y="448056"/>
                </a:lnTo>
                <a:lnTo>
                  <a:pt x="1103376" y="0"/>
                </a:lnTo>
                <a:lnTo>
                  <a:pt x="1103376" y="222503"/>
                </a:lnTo>
                <a:lnTo>
                  <a:pt x="274320" y="222503"/>
                </a:lnTo>
                <a:lnTo>
                  <a:pt x="274320" y="0"/>
                </a:lnTo>
                <a:lnTo>
                  <a:pt x="0" y="448056"/>
                </a:lnTo>
                <a:close/>
              </a:path>
            </a:pathLst>
          </a:custGeom>
          <a:ln w="1219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5290820" y="2301240"/>
            <a:ext cx="891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Verdana"/>
                <a:cs typeface="Verdana"/>
              </a:rPr>
              <a:t>SN</a:t>
            </a:r>
            <a:r>
              <a:rPr sz="2400" b="1" spc="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6792" y="5956300"/>
            <a:ext cx="1896110" cy="1249680"/>
          </a:xfrm>
          <a:custGeom>
            <a:avLst/>
            <a:gdLst/>
            <a:ahLst/>
            <a:cxnLst/>
            <a:rect l="l" t="t" r="r" b="b"/>
            <a:pathLst>
              <a:path w="1896110" h="1249679">
                <a:moveTo>
                  <a:pt x="947928" y="0"/>
                </a:moveTo>
                <a:lnTo>
                  <a:pt x="890107" y="1130"/>
                </a:lnTo>
                <a:lnTo>
                  <a:pt x="833213" y="4481"/>
                </a:lnTo>
                <a:lnTo>
                  <a:pt x="777344" y="9988"/>
                </a:lnTo>
                <a:lnTo>
                  <a:pt x="722598" y="17588"/>
                </a:lnTo>
                <a:lnTo>
                  <a:pt x="669074" y="27219"/>
                </a:lnTo>
                <a:lnTo>
                  <a:pt x="616870" y="38817"/>
                </a:lnTo>
                <a:lnTo>
                  <a:pt x="566085" y="52318"/>
                </a:lnTo>
                <a:lnTo>
                  <a:pt x="516818" y="67660"/>
                </a:lnTo>
                <a:lnTo>
                  <a:pt x="469166" y="84779"/>
                </a:lnTo>
                <a:lnTo>
                  <a:pt x="423228" y="103613"/>
                </a:lnTo>
                <a:lnTo>
                  <a:pt x="379103" y="124097"/>
                </a:lnTo>
                <a:lnTo>
                  <a:pt x="336889" y="146170"/>
                </a:lnTo>
                <a:lnTo>
                  <a:pt x="296685" y="169767"/>
                </a:lnTo>
                <a:lnTo>
                  <a:pt x="258589" y="194826"/>
                </a:lnTo>
                <a:lnTo>
                  <a:pt x="222700" y="221283"/>
                </a:lnTo>
                <a:lnTo>
                  <a:pt x="189116" y="249075"/>
                </a:lnTo>
                <a:lnTo>
                  <a:pt x="157936" y="278139"/>
                </a:lnTo>
                <a:lnTo>
                  <a:pt x="129257" y="308412"/>
                </a:lnTo>
                <a:lnTo>
                  <a:pt x="103180" y="339831"/>
                </a:lnTo>
                <a:lnTo>
                  <a:pt x="79801" y="372332"/>
                </a:lnTo>
                <a:lnTo>
                  <a:pt x="59220" y="405852"/>
                </a:lnTo>
                <a:lnTo>
                  <a:pt x="41535" y="440328"/>
                </a:lnTo>
                <a:lnTo>
                  <a:pt x="26845" y="475697"/>
                </a:lnTo>
                <a:lnTo>
                  <a:pt x="6842" y="548862"/>
                </a:lnTo>
                <a:lnTo>
                  <a:pt x="0" y="624840"/>
                </a:lnTo>
                <a:lnTo>
                  <a:pt x="1727" y="662834"/>
                </a:lnTo>
                <a:lnTo>
                  <a:pt x="15248" y="736980"/>
                </a:lnTo>
                <a:lnTo>
                  <a:pt x="41535" y="808227"/>
                </a:lnTo>
                <a:lnTo>
                  <a:pt x="59220" y="842598"/>
                </a:lnTo>
                <a:lnTo>
                  <a:pt x="79801" y="876047"/>
                </a:lnTo>
                <a:lnTo>
                  <a:pt x="103180" y="908507"/>
                </a:lnTo>
                <a:lnTo>
                  <a:pt x="129257" y="939912"/>
                </a:lnTo>
                <a:lnTo>
                  <a:pt x="157936" y="970197"/>
                </a:lnTo>
                <a:lnTo>
                  <a:pt x="189116" y="999296"/>
                </a:lnTo>
                <a:lnTo>
                  <a:pt x="222700" y="1027142"/>
                </a:lnTo>
                <a:lnTo>
                  <a:pt x="258589" y="1053670"/>
                </a:lnTo>
                <a:lnTo>
                  <a:pt x="296685" y="1078813"/>
                </a:lnTo>
                <a:lnTo>
                  <a:pt x="336889" y="1102506"/>
                </a:lnTo>
                <a:lnTo>
                  <a:pt x="379103" y="1124682"/>
                </a:lnTo>
                <a:lnTo>
                  <a:pt x="423228" y="1145277"/>
                </a:lnTo>
                <a:lnTo>
                  <a:pt x="469166" y="1164223"/>
                </a:lnTo>
                <a:lnTo>
                  <a:pt x="516818" y="1181454"/>
                </a:lnTo>
                <a:lnTo>
                  <a:pt x="566085" y="1196906"/>
                </a:lnTo>
                <a:lnTo>
                  <a:pt x="616870" y="1210511"/>
                </a:lnTo>
                <a:lnTo>
                  <a:pt x="669074" y="1222204"/>
                </a:lnTo>
                <a:lnTo>
                  <a:pt x="722598" y="1231920"/>
                </a:lnTo>
                <a:lnTo>
                  <a:pt x="777344" y="1239591"/>
                </a:lnTo>
                <a:lnTo>
                  <a:pt x="833213" y="1245152"/>
                </a:lnTo>
                <a:lnTo>
                  <a:pt x="890107" y="1248537"/>
                </a:lnTo>
                <a:lnTo>
                  <a:pt x="947928" y="1249680"/>
                </a:lnTo>
                <a:lnTo>
                  <a:pt x="1005748" y="1248537"/>
                </a:lnTo>
                <a:lnTo>
                  <a:pt x="1062642" y="1245152"/>
                </a:lnTo>
                <a:lnTo>
                  <a:pt x="1118511" y="1239591"/>
                </a:lnTo>
                <a:lnTo>
                  <a:pt x="1173257" y="1231920"/>
                </a:lnTo>
                <a:lnTo>
                  <a:pt x="1226781" y="1222204"/>
                </a:lnTo>
                <a:lnTo>
                  <a:pt x="1278985" y="1210511"/>
                </a:lnTo>
                <a:lnTo>
                  <a:pt x="1329770" y="1196906"/>
                </a:lnTo>
                <a:lnTo>
                  <a:pt x="1379037" y="1181454"/>
                </a:lnTo>
                <a:lnTo>
                  <a:pt x="1426689" y="1164223"/>
                </a:lnTo>
                <a:lnTo>
                  <a:pt x="1472627" y="1145277"/>
                </a:lnTo>
                <a:lnTo>
                  <a:pt x="1516752" y="1124682"/>
                </a:lnTo>
                <a:lnTo>
                  <a:pt x="1558966" y="1102506"/>
                </a:lnTo>
                <a:lnTo>
                  <a:pt x="1599170" y="1078813"/>
                </a:lnTo>
                <a:lnTo>
                  <a:pt x="1637266" y="1053670"/>
                </a:lnTo>
                <a:lnTo>
                  <a:pt x="1673155" y="1027142"/>
                </a:lnTo>
                <a:lnTo>
                  <a:pt x="1706739" y="999296"/>
                </a:lnTo>
                <a:lnTo>
                  <a:pt x="1737919" y="970197"/>
                </a:lnTo>
                <a:lnTo>
                  <a:pt x="1766598" y="939912"/>
                </a:lnTo>
                <a:lnTo>
                  <a:pt x="1792675" y="908507"/>
                </a:lnTo>
                <a:lnTo>
                  <a:pt x="1816054" y="876047"/>
                </a:lnTo>
                <a:lnTo>
                  <a:pt x="1836635" y="842598"/>
                </a:lnTo>
                <a:lnTo>
                  <a:pt x="1854320" y="808227"/>
                </a:lnTo>
                <a:lnTo>
                  <a:pt x="1869010" y="772999"/>
                </a:lnTo>
                <a:lnTo>
                  <a:pt x="1889013" y="700237"/>
                </a:lnTo>
                <a:lnTo>
                  <a:pt x="1895856" y="624840"/>
                </a:lnTo>
                <a:lnTo>
                  <a:pt x="1894128" y="586531"/>
                </a:lnTo>
                <a:lnTo>
                  <a:pt x="1880607" y="511896"/>
                </a:lnTo>
                <a:lnTo>
                  <a:pt x="1854320" y="440328"/>
                </a:lnTo>
                <a:lnTo>
                  <a:pt x="1836635" y="405852"/>
                </a:lnTo>
                <a:lnTo>
                  <a:pt x="1816054" y="372332"/>
                </a:lnTo>
                <a:lnTo>
                  <a:pt x="1792675" y="339831"/>
                </a:lnTo>
                <a:lnTo>
                  <a:pt x="1766598" y="308412"/>
                </a:lnTo>
                <a:lnTo>
                  <a:pt x="1737919" y="278139"/>
                </a:lnTo>
                <a:lnTo>
                  <a:pt x="1706739" y="249075"/>
                </a:lnTo>
                <a:lnTo>
                  <a:pt x="1673155" y="221283"/>
                </a:lnTo>
                <a:lnTo>
                  <a:pt x="1637266" y="194826"/>
                </a:lnTo>
                <a:lnTo>
                  <a:pt x="1599170" y="169767"/>
                </a:lnTo>
                <a:lnTo>
                  <a:pt x="1558966" y="146170"/>
                </a:lnTo>
                <a:lnTo>
                  <a:pt x="1516752" y="124097"/>
                </a:lnTo>
                <a:lnTo>
                  <a:pt x="1472627" y="103613"/>
                </a:lnTo>
                <a:lnTo>
                  <a:pt x="1426689" y="84779"/>
                </a:lnTo>
                <a:lnTo>
                  <a:pt x="1379037" y="67660"/>
                </a:lnTo>
                <a:lnTo>
                  <a:pt x="1329770" y="52318"/>
                </a:lnTo>
                <a:lnTo>
                  <a:pt x="1278985" y="38817"/>
                </a:lnTo>
                <a:lnTo>
                  <a:pt x="1226781" y="27219"/>
                </a:lnTo>
                <a:lnTo>
                  <a:pt x="1173257" y="17588"/>
                </a:lnTo>
                <a:lnTo>
                  <a:pt x="1118511" y="9988"/>
                </a:lnTo>
                <a:lnTo>
                  <a:pt x="1062642" y="4481"/>
                </a:lnTo>
                <a:lnTo>
                  <a:pt x="1005748" y="1130"/>
                </a:lnTo>
                <a:lnTo>
                  <a:pt x="947928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526792" y="5956300"/>
            <a:ext cx="1896110" cy="1249680"/>
          </a:xfrm>
          <a:custGeom>
            <a:avLst/>
            <a:gdLst/>
            <a:ahLst/>
            <a:cxnLst/>
            <a:rect l="l" t="t" r="r" b="b"/>
            <a:pathLst>
              <a:path w="1896110" h="1249679">
                <a:moveTo>
                  <a:pt x="947928" y="0"/>
                </a:moveTo>
                <a:lnTo>
                  <a:pt x="890107" y="1130"/>
                </a:lnTo>
                <a:lnTo>
                  <a:pt x="833213" y="4481"/>
                </a:lnTo>
                <a:lnTo>
                  <a:pt x="777344" y="9988"/>
                </a:lnTo>
                <a:lnTo>
                  <a:pt x="722598" y="17588"/>
                </a:lnTo>
                <a:lnTo>
                  <a:pt x="669074" y="27219"/>
                </a:lnTo>
                <a:lnTo>
                  <a:pt x="616870" y="38817"/>
                </a:lnTo>
                <a:lnTo>
                  <a:pt x="566085" y="52318"/>
                </a:lnTo>
                <a:lnTo>
                  <a:pt x="516818" y="67660"/>
                </a:lnTo>
                <a:lnTo>
                  <a:pt x="469166" y="84779"/>
                </a:lnTo>
                <a:lnTo>
                  <a:pt x="423228" y="103613"/>
                </a:lnTo>
                <a:lnTo>
                  <a:pt x="379103" y="124097"/>
                </a:lnTo>
                <a:lnTo>
                  <a:pt x="336889" y="146170"/>
                </a:lnTo>
                <a:lnTo>
                  <a:pt x="296685" y="169767"/>
                </a:lnTo>
                <a:lnTo>
                  <a:pt x="258589" y="194826"/>
                </a:lnTo>
                <a:lnTo>
                  <a:pt x="222700" y="221283"/>
                </a:lnTo>
                <a:lnTo>
                  <a:pt x="189116" y="249075"/>
                </a:lnTo>
                <a:lnTo>
                  <a:pt x="157936" y="278139"/>
                </a:lnTo>
                <a:lnTo>
                  <a:pt x="129257" y="308412"/>
                </a:lnTo>
                <a:lnTo>
                  <a:pt x="103180" y="339831"/>
                </a:lnTo>
                <a:lnTo>
                  <a:pt x="79801" y="372332"/>
                </a:lnTo>
                <a:lnTo>
                  <a:pt x="59220" y="405852"/>
                </a:lnTo>
                <a:lnTo>
                  <a:pt x="41535" y="440328"/>
                </a:lnTo>
                <a:lnTo>
                  <a:pt x="26845" y="475697"/>
                </a:lnTo>
                <a:lnTo>
                  <a:pt x="6842" y="548862"/>
                </a:lnTo>
                <a:lnTo>
                  <a:pt x="0" y="624840"/>
                </a:lnTo>
                <a:lnTo>
                  <a:pt x="1727" y="662834"/>
                </a:lnTo>
                <a:lnTo>
                  <a:pt x="15248" y="736980"/>
                </a:lnTo>
                <a:lnTo>
                  <a:pt x="41535" y="808227"/>
                </a:lnTo>
                <a:lnTo>
                  <a:pt x="59220" y="842598"/>
                </a:lnTo>
                <a:lnTo>
                  <a:pt x="79801" y="876047"/>
                </a:lnTo>
                <a:lnTo>
                  <a:pt x="103180" y="908507"/>
                </a:lnTo>
                <a:lnTo>
                  <a:pt x="129257" y="939912"/>
                </a:lnTo>
                <a:lnTo>
                  <a:pt x="157936" y="970197"/>
                </a:lnTo>
                <a:lnTo>
                  <a:pt x="189116" y="999296"/>
                </a:lnTo>
                <a:lnTo>
                  <a:pt x="222700" y="1027142"/>
                </a:lnTo>
                <a:lnTo>
                  <a:pt x="258589" y="1053670"/>
                </a:lnTo>
                <a:lnTo>
                  <a:pt x="296685" y="1078813"/>
                </a:lnTo>
                <a:lnTo>
                  <a:pt x="336889" y="1102506"/>
                </a:lnTo>
                <a:lnTo>
                  <a:pt x="379103" y="1124682"/>
                </a:lnTo>
                <a:lnTo>
                  <a:pt x="423228" y="1145277"/>
                </a:lnTo>
                <a:lnTo>
                  <a:pt x="469166" y="1164223"/>
                </a:lnTo>
                <a:lnTo>
                  <a:pt x="516818" y="1181454"/>
                </a:lnTo>
                <a:lnTo>
                  <a:pt x="566085" y="1196906"/>
                </a:lnTo>
                <a:lnTo>
                  <a:pt x="616870" y="1210511"/>
                </a:lnTo>
                <a:lnTo>
                  <a:pt x="669074" y="1222204"/>
                </a:lnTo>
                <a:lnTo>
                  <a:pt x="722598" y="1231920"/>
                </a:lnTo>
                <a:lnTo>
                  <a:pt x="777344" y="1239591"/>
                </a:lnTo>
                <a:lnTo>
                  <a:pt x="833213" y="1245152"/>
                </a:lnTo>
                <a:lnTo>
                  <a:pt x="890107" y="1248537"/>
                </a:lnTo>
                <a:lnTo>
                  <a:pt x="947928" y="1249680"/>
                </a:lnTo>
                <a:lnTo>
                  <a:pt x="1005748" y="1248537"/>
                </a:lnTo>
                <a:lnTo>
                  <a:pt x="1062642" y="1245152"/>
                </a:lnTo>
                <a:lnTo>
                  <a:pt x="1118511" y="1239591"/>
                </a:lnTo>
                <a:lnTo>
                  <a:pt x="1173257" y="1231920"/>
                </a:lnTo>
                <a:lnTo>
                  <a:pt x="1226781" y="1222204"/>
                </a:lnTo>
                <a:lnTo>
                  <a:pt x="1278985" y="1210511"/>
                </a:lnTo>
                <a:lnTo>
                  <a:pt x="1329770" y="1196906"/>
                </a:lnTo>
                <a:lnTo>
                  <a:pt x="1379037" y="1181454"/>
                </a:lnTo>
                <a:lnTo>
                  <a:pt x="1426689" y="1164223"/>
                </a:lnTo>
                <a:lnTo>
                  <a:pt x="1472627" y="1145277"/>
                </a:lnTo>
                <a:lnTo>
                  <a:pt x="1516752" y="1124682"/>
                </a:lnTo>
                <a:lnTo>
                  <a:pt x="1558966" y="1102506"/>
                </a:lnTo>
                <a:lnTo>
                  <a:pt x="1599170" y="1078813"/>
                </a:lnTo>
                <a:lnTo>
                  <a:pt x="1637266" y="1053670"/>
                </a:lnTo>
                <a:lnTo>
                  <a:pt x="1673155" y="1027142"/>
                </a:lnTo>
                <a:lnTo>
                  <a:pt x="1706739" y="999296"/>
                </a:lnTo>
                <a:lnTo>
                  <a:pt x="1737919" y="970197"/>
                </a:lnTo>
                <a:lnTo>
                  <a:pt x="1766598" y="939912"/>
                </a:lnTo>
                <a:lnTo>
                  <a:pt x="1792675" y="908507"/>
                </a:lnTo>
                <a:lnTo>
                  <a:pt x="1816054" y="876047"/>
                </a:lnTo>
                <a:lnTo>
                  <a:pt x="1836635" y="842598"/>
                </a:lnTo>
                <a:lnTo>
                  <a:pt x="1854320" y="808227"/>
                </a:lnTo>
                <a:lnTo>
                  <a:pt x="1869010" y="772999"/>
                </a:lnTo>
                <a:lnTo>
                  <a:pt x="1889013" y="700237"/>
                </a:lnTo>
                <a:lnTo>
                  <a:pt x="1895856" y="624840"/>
                </a:lnTo>
                <a:lnTo>
                  <a:pt x="1894128" y="586531"/>
                </a:lnTo>
                <a:lnTo>
                  <a:pt x="1880607" y="511896"/>
                </a:lnTo>
                <a:lnTo>
                  <a:pt x="1854320" y="440328"/>
                </a:lnTo>
                <a:lnTo>
                  <a:pt x="1836635" y="405852"/>
                </a:lnTo>
                <a:lnTo>
                  <a:pt x="1816054" y="372332"/>
                </a:lnTo>
                <a:lnTo>
                  <a:pt x="1792675" y="339831"/>
                </a:lnTo>
                <a:lnTo>
                  <a:pt x="1766598" y="308412"/>
                </a:lnTo>
                <a:lnTo>
                  <a:pt x="1737919" y="278139"/>
                </a:lnTo>
                <a:lnTo>
                  <a:pt x="1706739" y="249075"/>
                </a:lnTo>
                <a:lnTo>
                  <a:pt x="1673155" y="221283"/>
                </a:lnTo>
                <a:lnTo>
                  <a:pt x="1637266" y="194826"/>
                </a:lnTo>
                <a:lnTo>
                  <a:pt x="1599170" y="169767"/>
                </a:lnTo>
                <a:lnTo>
                  <a:pt x="1558966" y="146170"/>
                </a:lnTo>
                <a:lnTo>
                  <a:pt x="1516752" y="124097"/>
                </a:lnTo>
                <a:lnTo>
                  <a:pt x="1472627" y="103613"/>
                </a:lnTo>
                <a:lnTo>
                  <a:pt x="1426689" y="84779"/>
                </a:lnTo>
                <a:lnTo>
                  <a:pt x="1379037" y="67660"/>
                </a:lnTo>
                <a:lnTo>
                  <a:pt x="1329770" y="52318"/>
                </a:lnTo>
                <a:lnTo>
                  <a:pt x="1278985" y="38817"/>
                </a:lnTo>
                <a:lnTo>
                  <a:pt x="1226781" y="27219"/>
                </a:lnTo>
                <a:lnTo>
                  <a:pt x="1173257" y="17588"/>
                </a:lnTo>
                <a:lnTo>
                  <a:pt x="1118511" y="9988"/>
                </a:lnTo>
                <a:lnTo>
                  <a:pt x="1062642" y="4481"/>
                </a:lnTo>
                <a:lnTo>
                  <a:pt x="1005748" y="1130"/>
                </a:lnTo>
                <a:lnTo>
                  <a:pt x="947928" y="0"/>
                </a:lnTo>
              </a:path>
            </a:pathLst>
          </a:custGeom>
          <a:ln w="9142">
            <a:solidFill>
              <a:srgbClr val="8EADF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2812795" y="3450335"/>
            <a:ext cx="1220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6FF33"/>
                </a:solidFill>
                <a:latin typeface="Tahoma"/>
                <a:cs typeface="Tahoma"/>
              </a:rPr>
              <a:t>P</a:t>
            </a:r>
            <a:r>
              <a:rPr sz="2400" b="1" spc="-10" dirty="0">
                <a:solidFill>
                  <a:srgbClr val="66FF33"/>
                </a:solidFill>
                <a:latin typeface="Tahoma"/>
                <a:cs typeface="Tahoma"/>
              </a:rPr>
              <a:t>L</a:t>
            </a:r>
            <a:r>
              <a:rPr sz="2400" b="1" spc="-15" dirty="0">
                <a:solidFill>
                  <a:srgbClr val="66FF33"/>
                </a:solidFill>
                <a:latin typeface="Tahoma"/>
                <a:cs typeface="Tahoma"/>
              </a:rPr>
              <a:t>A</a:t>
            </a:r>
            <a:r>
              <a:rPr sz="2400" b="1" spc="-5" dirty="0">
                <a:solidFill>
                  <a:srgbClr val="66FF33"/>
                </a:solidFill>
                <a:latin typeface="Tahoma"/>
                <a:cs typeface="Tahoma"/>
              </a:rPr>
              <a:t>D</a:t>
            </a:r>
            <a:r>
              <a:rPr sz="2400" b="1" dirty="0">
                <a:solidFill>
                  <a:srgbClr val="66FF33"/>
                </a:solidFill>
                <a:latin typeface="Tahoma"/>
                <a:cs typeface="Tahoma"/>
              </a:rPr>
              <a:t>E</a:t>
            </a:r>
            <a:r>
              <a:rPr sz="2400" b="1" spc="-5" dirty="0">
                <a:solidFill>
                  <a:srgbClr val="66FF33"/>
                </a:solidFill>
                <a:latin typeface="Tahoma"/>
                <a:cs typeface="Tahoma"/>
              </a:rPr>
              <a:t>S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24989" y="5082031"/>
            <a:ext cx="1260982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PLAN  </a:t>
            </a:r>
            <a:r>
              <a:rPr sz="1200" b="1" spc="-5" dirty="0">
                <a:latin typeface="Verdana"/>
                <a:cs typeface="Verdana"/>
              </a:rPr>
              <a:t>OPERATIVO  ANUAL </a:t>
            </a:r>
            <a:r>
              <a:rPr sz="1200" b="1" dirty="0">
                <a:latin typeface="Verdana"/>
                <a:cs typeface="Verdana"/>
              </a:rPr>
              <a:t>-  </a:t>
            </a:r>
            <a:r>
              <a:rPr sz="1200" b="1" spc="-10" dirty="0">
                <a:latin typeface="Verdana"/>
                <a:cs typeface="Verdana"/>
              </a:rPr>
              <a:t>IN</a:t>
            </a:r>
            <a:r>
              <a:rPr sz="1200" b="1" spc="5" dirty="0">
                <a:latin typeface="Verdana"/>
                <a:cs typeface="Verdana"/>
              </a:rPr>
              <a:t>S</a:t>
            </a:r>
            <a:r>
              <a:rPr sz="1200" b="1" spc="-5" dirty="0">
                <a:latin typeface="Verdana"/>
                <a:cs typeface="Verdana"/>
              </a:rPr>
              <a:t>T</a:t>
            </a:r>
            <a:r>
              <a:rPr sz="1200" b="1" spc="-10" dirty="0">
                <a:latin typeface="Verdana"/>
                <a:cs typeface="Verdana"/>
              </a:rPr>
              <a:t>I</a:t>
            </a:r>
            <a:r>
              <a:rPr sz="1200" b="1" spc="-5" dirty="0">
                <a:latin typeface="Verdana"/>
                <a:cs typeface="Verdana"/>
              </a:rPr>
              <a:t>T</a:t>
            </a:r>
            <a:r>
              <a:rPr sz="1200" b="1" spc="5" dirty="0">
                <a:latin typeface="Verdana"/>
                <a:cs typeface="Verdana"/>
              </a:rPr>
              <a:t>U</a:t>
            </a:r>
            <a:r>
              <a:rPr sz="1200" b="1" spc="-5" dirty="0">
                <a:latin typeface="Verdana"/>
                <a:cs typeface="Verdana"/>
              </a:rPr>
              <a:t>C</a:t>
            </a:r>
            <a:r>
              <a:rPr sz="1200" b="1" spc="-10" dirty="0">
                <a:latin typeface="Verdana"/>
                <a:cs typeface="Verdana"/>
              </a:rPr>
              <a:t>I</a:t>
            </a:r>
            <a:r>
              <a:rPr sz="1200" b="1" spc="10" dirty="0">
                <a:latin typeface="Verdana"/>
                <a:cs typeface="Verdana"/>
              </a:rPr>
              <a:t>O</a:t>
            </a:r>
            <a:r>
              <a:rPr sz="1200" b="1" dirty="0">
                <a:latin typeface="Verdana"/>
                <a:cs typeface="Verdana"/>
              </a:rPr>
              <a:t>N  </a:t>
            </a:r>
            <a:r>
              <a:rPr sz="1200" b="1" spc="-5" dirty="0">
                <a:latin typeface="Verdana"/>
                <a:cs typeface="Verdana"/>
              </a:rPr>
              <a:t>AL</a:t>
            </a:r>
            <a:endParaRPr sz="1200" b="1" dirty="0">
              <a:latin typeface="Verdana"/>
              <a:cs typeface="Verdana"/>
            </a:endParaRPr>
          </a:p>
          <a:p>
            <a:pPr marL="59055" algn="ctr">
              <a:lnSpc>
                <a:spcPct val="100000"/>
              </a:lnSpc>
              <a:spcBef>
                <a:spcPts val="1165"/>
              </a:spcBef>
            </a:pPr>
            <a:r>
              <a:rPr sz="1400" b="1" spc="-10" dirty="0">
                <a:latin typeface="Verdana"/>
                <a:cs typeface="Verdana"/>
              </a:rPr>
              <a:t>Apertura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24988" y="6544055"/>
            <a:ext cx="136906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latin typeface="Verdana"/>
                <a:cs typeface="Verdana"/>
              </a:rPr>
              <a:t>Programática</a:t>
            </a:r>
            <a:endParaRPr sz="1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2264" y="1643379"/>
            <a:ext cx="116205" cy="109855"/>
          </a:xfrm>
          <a:custGeom>
            <a:avLst/>
            <a:gdLst/>
            <a:ahLst/>
            <a:cxnLst/>
            <a:rect l="l" t="t" r="r" b="b"/>
            <a:pathLst>
              <a:path w="116204" h="109855">
                <a:moveTo>
                  <a:pt x="0" y="109727"/>
                </a:moveTo>
                <a:lnTo>
                  <a:pt x="115824" y="109727"/>
                </a:lnTo>
                <a:lnTo>
                  <a:pt x="115824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2633980" cy="109855"/>
          </a:xfrm>
          <a:custGeom>
            <a:avLst/>
            <a:gdLst/>
            <a:ahLst/>
            <a:cxnLst/>
            <a:rect l="l" t="t" r="r" b="b"/>
            <a:pathLst>
              <a:path w="2633979" h="109855">
                <a:moveTo>
                  <a:pt x="0" y="109727"/>
                </a:moveTo>
                <a:lnTo>
                  <a:pt x="2633472" y="109727"/>
                </a:lnTo>
                <a:lnTo>
                  <a:pt x="2633472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922264" y="1643379"/>
            <a:ext cx="3420110" cy="0"/>
          </a:xfrm>
          <a:custGeom>
            <a:avLst/>
            <a:gdLst/>
            <a:ahLst/>
            <a:cxnLst/>
            <a:rect l="l" t="t" r="r" b="b"/>
            <a:pathLst>
              <a:path w="3420109">
                <a:moveTo>
                  <a:pt x="0" y="0"/>
                </a:moveTo>
                <a:lnTo>
                  <a:pt x="3419856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83791" y="1643379"/>
            <a:ext cx="2633980" cy="0"/>
          </a:xfrm>
          <a:custGeom>
            <a:avLst/>
            <a:gdLst/>
            <a:ahLst/>
            <a:cxnLst/>
            <a:rect l="l" t="t" r="r" b="b"/>
            <a:pathLst>
              <a:path w="2633979">
                <a:moveTo>
                  <a:pt x="0" y="0"/>
                </a:moveTo>
                <a:lnTo>
                  <a:pt x="2633472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30955" y="368807"/>
            <a:ext cx="3606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chemeClr val="tx1"/>
                </a:solidFill>
                <a:latin typeface="Arial"/>
                <a:cs typeface="Arial"/>
              </a:rPr>
              <a:t>Situación </a:t>
            </a:r>
            <a:r>
              <a:rPr b="0" spc="-15" dirty="0">
                <a:solidFill>
                  <a:schemeClr val="tx1"/>
                </a:solidFill>
                <a:latin typeface="Arial"/>
                <a:cs typeface="Arial"/>
              </a:rPr>
              <a:t>Actual</a:t>
            </a:r>
          </a:p>
        </p:txBody>
      </p:sp>
      <p:sp>
        <p:nvSpPr>
          <p:cNvPr id="8" name="object 8"/>
          <p:cNvSpPr/>
          <p:nvPr/>
        </p:nvSpPr>
        <p:spPr>
          <a:xfrm>
            <a:off x="6425184" y="5215635"/>
            <a:ext cx="2868167" cy="755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25184" y="5215635"/>
            <a:ext cx="2868295" cy="756285"/>
          </a:xfrm>
          <a:custGeom>
            <a:avLst/>
            <a:gdLst/>
            <a:ahLst/>
            <a:cxnLst/>
            <a:rect l="l" t="t" r="r" b="b"/>
            <a:pathLst>
              <a:path w="2868295" h="756285">
                <a:moveTo>
                  <a:pt x="0" y="0"/>
                </a:moveTo>
                <a:lnTo>
                  <a:pt x="0" y="755904"/>
                </a:lnTo>
                <a:lnTo>
                  <a:pt x="2868167" y="755904"/>
                </a:lnTo>
                <a:lnTo>
                  <a:pt x="286816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510019" y="5190745"/>
            <a:ext cx="26085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dirty="0">
                <a:latin typeface="Verdana"/>
                <a:cs typeface="Verdana"/>
              </a:rPr>
              <a:t>POA’s</a:t>
            </a:r>
            <a:r>
              <a:rPr sz="1600" b="1" spc="-2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institucionales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3756" y="5364481"/>
            <a:ext cx="17957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no </a:t>
            </a:r>
            <a:r>
              <a:rPr sz="1600" b="1" spc="-5" dirty="0">
                <a:latin typeface="Verdana"/>
                <a:cs typeface="Verdana"/>
              </a:rPr>
              <a:t>responden</a:t>
            </a:r>
            <a:r>
              <a:rPr sz="1600" b="1" spc="-50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83756" y="5535169"/>
            <a:ext cx="21831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Planes </a:t>
            </a:r>
            <a:r>
              <a:rPr sz="1600" b="1" spc="5" dirty="0">
                <a:latin typeface="Verdana"/>
                <a:cs typeface="Verdana"/>
              </a:rPr>
              <a:t>de</a:t>
            </a:r>
            <a:r>
              <a:rPr sz="1600" b="1" spc="-95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mediano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3756" y="5705857"/>
            <a:ext cx="6381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p</a:t>
            </a:r>
            <a:r>
              <a:rPr sz="1600" b="1" dirty="0">
                <a:latin typeface="Verdana"/>
                <a:cs typeface="Verdana"/>
              </a:rPr>
              <a:t>lazo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17264" y="1262380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762000"/>
                </a:move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017264" y="1262380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0"/>
                </a:moveTo>
                <a:lnTo>
                  <a:pt x="0" y="762000"/>
                </a:ln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4017264" y="1447800"/>
            <a:ext cx="190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Verdana"/>
                <a:cs typeface="Verdana"/>
              </a:rPr>
              <a:t>PLADES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50791" y="2557779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762000"/>
                </a:move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050791" y="2557779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0"/>
                </a:moveTo>
                <a:lnTo>
                  <a:pt x="0" y="762000"/>
                </a:ln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4050791" y="2679193"/>
            <a:ext cx="19050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0660" marR="145415" indent="-4318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AFBFF"/>
                </a:solidFill>
                <a:latin typeface="Verdana"/>
                <a:cs typeface="Verdana"/>
              </a:rPr>
              <a:t>E</a:t>
            </a:r>
            <a:r>
              <a:rPr sz="1600" b="1" spc="-10" dirty="0">
                <a:solidFill>
                  <a:srgbClr val="FAFBFF"/>
                </a:solidFill>
                <a:latin typeface="Verdana"/>
                <a:cs typeface="Verdana"/>
              </a:rPr>
              <a:t>S</a:t>
            </a:r>
            <a:r>
              <a:rPr sz="1600" b="1" spc="10" dirty="0">
                <a:solidFill>
                  <a:srgbClr val="FAFBFF"/>
                </a:solidFill>
                <a:latin typeface="Verdana"/>
                <a:cs typeface="Verdana"/>
              </a:rPr>
              <a:t>T</a:t>
            </a:r>
            <a:r>
              <a:rPr sz="1600" b="1" spc="-5" dirty="0">
                <a:solidFill>
                  <a:srgbClr val="FAFBFF"/>
                </a:solidFill>
                <a:latin typeface="Verdana"/>
                <a:cs typeface="Verdana"/>
              </a:rPr>
              <a:t>R</a:t>
            </a:r>
            <a:r>
              <a:rPr sz="1600" b="1" spc="-20" dirty="0">
                <a:solidFill>
                  <a:srgbClr val="FAFBFF"/>
                </a:solidFill>
                <a:latin typeface="Verdana"/>
                <a:cs typeface="Verdana"/>
              </a:rPr>
              <a:t>A</a:t>
            </a:r>
            <a:r>
              <a:rPr sz="1600" b="1" spc="-15" dirty="0">
                <a:solidFill>
                  <a:srgbClr val="FAFBFF"/>
                </a:solidFill>
                <a:latin typeface="Verdana"/>
                <a:cs typeface="Verdana"/>
              </a:rPr>
              <a:t>T</a:t>
            </a:r>
            <a:r>
              <a:rPr sz="1600" b="1" spc="5" dirty="0">
                <a:solidFill>
                  <a:srgbClr val="FAFBFF"/>
                </a:solidFill>
                <a:latin typeface="Verdana"/>
                <a:cs typeface="Verdana"/>
              </a:rPr>
              <a:t>E</a:t>
            </a:r>
            <a:r>
              <a:rPr sz="1600" b="1" spc="-5" dirty="0">
                <a:solidFill>
                  <a:srgbClr val="FAFBFF"/>
                </a:solidFill>
                <a:latin typeface="Verdana"/>
                <a:cs typeface="Verdana"/>
              </a:rPr>
              <a:t>G</a:t>
            </a:r>
            <a:r>
              <a:rPr sz="1600" b="1" spc="-15" dirty="0">
                <a:solidFill>
                  <a:srgbClr val="FAFBFF"/>
                </a:solidFill>
                <a:latin typeface="Verdana"/>
                <a:cs typeface="Verdana"/>
              </a:rPr>
              <a:t>I</a:t>
            </a:r>
            <a:r>
              <a:rPr sz="1600" b="1" dirty="0">
                <a:solidFill>
                  <a:srgbClr val="FAFBFF"/>
                </a:solidFill>
                <a:latin typeface="Verdana"/>
                <a:cs typeface="Verdana"/>
              </a:rPr>
              <a:t>AS  </a:t>
            </a:r>
            <a:r>
              <a:rPr sz="1600" b="1" spc="-5" dirty="0">
                <a:solidFill>
                  <a:srgbClr val="FAFBFF"/>
                </a:solidFill>
                <a:latin typeface="Verdana"/>
                <a:cs typeface="Verdana"/>
              </a:rPr>
              <a:t>NACIONALES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87367" y="3853179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762000"/>
                </a:move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CD2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087367" y="3853179"/>
            <a:ext cx="1905000" cy="762000"/>
          </a:xfrm>
          <a:custGeom>
            <a:avLst/>
            <a:gdLst/>
            <a:ahLst/>
            <a:cxnLst/>
            <a:rect l="l" t="t" r="r" b="b"/>
            <a:pathLst>
              <a:path w="1905000" h="762000">
                <a:moveTo>
                  <a:pt x="0" y="0"/>
                </a:moveTo>
                <a:lnTo>
                  <a:pt x="0" y="762000"/>
                </a:lnTo>
                <a:lnTo>
                  <a:pt x="1905000" y="762000"/>
                </a:lnTo>
                <a:lnTo>
                  <a:pt x="1905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4087367" y="3855720"/>
            <a:ext cx="1905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784" marR="214629" indent="-21653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Verdana"/>
                <a:cs typeface="Verdana"/>
              </a:rPr>
              <a:t>P</a:t>
            </a:r>
            <a:r>
              <a:rPr sz="2400" b="1" spc="-15" dirty="0">
                <a:latin typeface="Verdana"/>
                <a:cs typeface="Verdana"/>
              </a:rPr>
              <a:t>E</a:t>
            </a:r>
            <a:r>
              <a:rPr sz="2400" b="1" spc="-5" dirty="0">
                <a:latin typeface="Verdana"/>
                <a:cs typeface="Verdana"/>
              </a:rPr>
              <a:t>S</a:t>
            </a:r>
            <a:r>
              <a:rPr sz="2400" b="1" spc="-15" dirty="0">
                <a:latin typeface="Verdana"/>
                <a:cs typeface="Verdana"/>
              </a:rPr>
              <a:t>E</a:t>
            </a:r>
            <a:r>
              <a:rPr sz="2400" b="1" dirty="0">
                <a:latin typeface="Verdana"/>
                <a:cs typeface="Verdana"/>
              </a:rPr>
              <a:t>M</a:t>
            </a:r>
            <a:r>
              <a:rPr sz="2400" b="1" spc="-5" dirty="0">
                <a:latin typeface="Verdana"/>
                <a:cs typeface="Verdana"/>
              </a:rPr>
              <a:t>’S  PEI´S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02935" y="5072379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1066800" h="1295400">
                <a:moveTo>
                  <a:pt x="1066800" y="0"/>
                </a:moveTo>
                <a:lnTo>
                  <a:pt x="0" y="0"/>
                </a:lnTo>
                <a:lnTo>
                  <a:pt x="0" y="1295400"/>
                </a:lnTo>
                <a:lnTo>
                  <a:pt x="932688" y="1295400"/>
                </a:lnTo>
                <a:lnTo>
                  <a:pt x="1066800" y="1133856"/>
                </a:lnTo>
                <a:lnTo>
                  <a:pt x="1066800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135623" y="6206235"/>
            <a:ext cx="134112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202935" y="5072379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1066800" h="1295400">
                <a:moveTo>
                  <a:pt x="0" y="0"/>
                </a:moveTo>
                <a:lnTo>
                  <a:pt x="0" y="1295400"/>
                </a:lnTo>
                <a:lnTo>
                  <a:pt x="932688" y="1295400"/>
                </a:lnTo>
                <a:lnTo>
                  <a:pt x="1066800" y="1133856"/>
                </a:lnTo>
                <a:lnTo>
                  <a:pt x="10668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135623" y="6206235"/>
            <a:ext cx="134620" cy="161925"/>
          </a:xfrm>
          <a:custGeom>
            <a:avLst/>
            <a:gdLst/>
            <a:ahLst/>
            <a:cxnLst/>
            <a:rect l="l" t="t" r="r" b="b"/>
            <a:pathLst>
              <a:path w="134620" h="161925">
                <a:moveTo>
                  <a:pt x="0" y="161544"/>
                </a:moveTo>
                <a:lnTo>
                  <a:pt x="33527" y="6095"/>
                </a:lnTo>
                <a:lnTo>
                  <a:pt x="48387" y="19716"/>
                </a:lnTo>
                <a:lnTo>
                  <a:pt x="70104" y="23621"/>
                </a:lnTo>
                <a:lnTo>
                  <a:pt x="98679" y="17240"/>
                </a:lnTo>
                <a:lnTo>
                  <a:pt x="134112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5309108" y="5465064"/>
            <a:ext cx="850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AFBFF"/>
                </a:solidFill>
                <a:latin typeface="Verdana"/>
                <a:cs typeface="Verdana"/>
              </a:rPr>
              <a:t>P</a:t>
            </a:r>
            <a:r>
              <a:rPr sz="2400" dirty="0">
                <a:solidFill>
                  <a:srgbClr val="FAFBFF"/>
                </a:solidFill>
                <a:latin typeface="Verdana"/>
                <a:cs typeface="Verdana"/>
              </a:rPr>
              <a:t>O</a:t>
            </a:r>
            <a:r>
              <a:rPr sz="2400" spc="-10" dirty="0">
                <a:solidFill>
                  <a:srgbClr val="FAFBFF"/>
                </a:solidFill>
                <a:latin typeface="Verdana"/>
                <a:cs typeface="Verdana"/>
              </a:rPr>
              <a:t>A</a:t>
            </a:r>
            <a:r>
              <a:rPr sz="2400" dirty="0">
                <a:solidFill>
                  <a:srgbClr val="FAFBFF"/>
                </a:solidFill>
                <a:latin typeface="Verdana"/>
                <a:cs typeface="Verdana"/>
              </a:rPr>
              <a:t>2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62984" y="5072379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1066800" h="1295400">
                <a:moveTo>
                  <a:pt x="1066800" y="0"/>
                </a:moveTo>
                <a:lnTo>
                  <a:pt x="0" y="0"/>
                </a:lnTo>
                <a:lnTo>
                  <a:pt x="0" y="1295400"/>
                </a:lnTo>
                <a:lnTo>
                  <a:pt x="932688" y="1295400"/>
                </a:lnTo>
                <a:lnTo>
                  <a:pt x="1066800" y="1133856"/>
                </a:lnTo>
                <a:lnTo>
                  <a:pt x="1066800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995671" y="6206235"/>
            <a:ext cx="134112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4062984" y="5072379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1066800" h="1295400">
                <a:moveTo>
                  <a:pt x="0" y="0"/>
                </a:moveTo>
                <a:lnTo>
                  <a:pt x="0" y="1295400"/>
                </a:lnTo>
                <a:lnTo>
                  <a:pt x="932688" y="1295400"/>
                </a:lnTo>
                <a:lnTo>
                  <a:pt x="1066800" y="1133856"/>
                </a:lnTo>
                <a:lnTo>
                  <a:pt x="10668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995671" y="6206235"/>
            <a:ext cx="134620" cy="161925"/>
          </a:xfrm>
          <a:custGeom>
            <a:avLst/>
            <a:gdLst/>
            <a:ahLst/>
            <a:cxnLst/>
            <a:rect l="l" t="t" r="r" b="b"/>
            <a:pathLst>
              <a:path w="134620" h="161925">
                <a:moveTo>
                  <a:pt x="0" y="161544"/>
                </a:moveTo>
                <a:lnTo>
                  <a:pt x="36575" y="6095"/>
                </a:lnTo>
                <a:lnTo>
                  <a:pt x="50101" y="19716"/>
                </a:lnTo>
                <a:lnTo>
                  <a:pt x="71627" y="23621"/>
                </a:lnTo>
                <a:lnTo>
                  <a:pt x="100012" y="17240"/>
                </a:lnTo>
                <a:lnTo>
                  <a:pt x="134112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4172203" y="5465064"/>
            <a:ext cx="850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AFBFF"/>
                </a:solidFill>
                <a:latin typeface="Verdana"/>
                <a:cs typeface="Verdana"/>
              </a:rPr>
              <a:t>P</a:t>
            </a:r>
            <a:r>
              <a:rPr sz="2400" dirty="0">
                <a:solidFill>
                  <a:srgbClr val="FAFBFF"/>
                </a:solidFill>
                <a:latin typeface="Verdana"/>
                <a:cs typeface="Verdana"/>
              </a:rPr>
              <a:t>O</a:t>
            </a:r>
            <a:r>
              <a:rPr sz="2400" spc="-10" dirty="0">
                <a:solidFill>
                  <a:srgbClr val="FAFBFF"/>
                </a:solidFill>
                <a:latin typeface="Verdana"/>
                <a:cs typeface="Verdana"/>
              </a:rPr>
              <a:t>A</a:t>
            </a:r>
            <a:r>
              <a:rPr sz="2400" dirty="0">
                <a:solidFill>
                  <a:srgbClr val="FAFBFF"/>
                </a:solidFill>
                <a:latin typeface="Verdana"/>
                <a:cs typeface="Verdana"/>
              </a:rPr>
              <a:t>1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92167" y="21005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925567" y="21005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535167" y="21005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468367" y="33959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01767" y="33959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535167" y="33959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203191" y="3417315"/>
            <a:ext cx="1576070" cy="360045"/>
          </a:xfrm>
          <a:custGeom>
            <a:avLst/>
            <a:gdLst/>
            <a:ahLst/>
            <a:cxnLst/>
            <a:rect l="l" t="t" r="r" b="b"/>
            <a:pathLst>
              <a:path w="1576070" h="360045">
                <a:moveTo>
                  <a:pt x="0" y="359663"/>
                </a:moveTo>
                <a:lnTo>
                  <a:pt x="1575816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120896" y="3417315"/>
            <a:ext cx="1658620" cy="289560"/>
          </a:xfrm>
          <a:custGeom>
            <a:avLst/>
            <a:gdLst/>
            <a:ahLst/>
            <a:cxnLst/>
            <a:rect l="l" t="t" r="r" b="b"/>
            <a:pathLst>
              <a:path w="1658620" h="289560">
                <a:moveTo>
                  <a:pt x="0" y="0"/>
                </a:moveTo>
                <a:lnTo>
                  <a:pt x="1658112" y="289560"/>
                </a:lnTo>
              </a:path>
            </a:pathLst>
          </a:custGeom>
          <a:ln w="9142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392167" y="46913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925567" y="46913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535167" y="469137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33528" y="304800"/>
                </a:moveTo>
                <a:lnTo>
                  <a:pt x="0" y="304800"/>
                </a:lnTo>
                <a:lnTo>
                  <a:pt x="39624" y="381000"/>
                </a:lnTo>
                <a:lnTo>
                  <a:pt x="67421" y="323088"/>
                </a:lnTo>
                <a:lnTo>
                  <a:pt x="39624" y="323088"/>
                </a:lnTo>
                <a:lnTo>
                  <a:pt x="33528" y="316992"/>
                </a:lnTo>
                <a:lnTo>
                  <a:pt x="33528" y="304800"/>
                </a:lnTo>
                <a:close/>
              </a:path>
              <a:path w="76200" h="381000">
                <a:moveTo>
                  <a:pt x="39624" y="57912"/>
                </a:moveTo>
                <a:lnTo>
                  <a:pt x="33528" y="64008"/>
                </a:lnTo>
                <a:lnTo>
                  <a:pt x="33528" y="316992"/>
                </a:lnTo>
                <a:lnTo>
                  <a:pt x="39624" y="323088"/>
                </a:lnTo>
                <a:lnTo>
                  <a:pt x="45720" y="316992"/>
                </a:lnTo>
                <a:lnTo>
                  <a:pt x="45720" y="64008"/>
                </a:lnTo>
                <a:lnTo>
                  <a:pt x="39624" y="57912"/>
                </a:lnTo>
                <a:close/>
              </a:path>
              <a:path w="76200" h="381000">
                <a:moveTo>
                  <a:pt x="76200" y="304800"/>
                </a:moveTo>
                <a:lnTo>
                  <a:pt x="45720" y="304800"/>
                </a:lnTo>
                <a:lnTo>
                  <a:pt x="45720" y="316992"/>
                </a:lnTo>
                <a:lnTo>
                  <a:pt x="39624" y="323088"/>
                </a:lnTo>
                <a:lnTo>
                  <a:pt x="67421" y="323088"/>
                </a:lnTo>
                <a:lnTo>
                  <a:pt x="76200" y="304800"/>
                </a:lnTo>
                <a:close/>
              </a:path>
              <a:path w="76200" h="381000">
                <a:moveTo>
                  <a:pt x="39624" y="0"/>
                </a:moveTo>
                <a:lnTo>
                  <a:pt x="0" y="76200"/>
                </a:lnTo>
                <a:lnTo>
                  <a:pt x="33528" y="76200"/>
                </a:lnTo>
                <a:lnTo>
                  <a:pt x="33528" y="64008"/>
                </a:lnTo>
                <a:lnTo>
                  <a:pt x="39624" y="57912"/>
                </a:lnTo>
                <a:lnTo>
                  <a:pt x="67421" y="57912"/>
                </a:lnTo>
                <a:lnTo>
                  <a:pt x="39624" y="0"/>
                </a:lnTo>
                <a:close/>
              </a:path>
              <a:path w="76200" h="381000">
                <a:moveTo>
                  <a:pt x="67421" y="57912"/>
                </a:moveTo>
                <a:lnTo>
                  <a:pt x="39624" y="57912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lnTo>
                  <a:pt x="67421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279391" y="4785867"/>
            <a:ext cx="1713230" cy="210820"/>
          </a:xfrm>
          <a:custGeom>
            <a:avLst/>
            <a:gdLst/>
            <a:ahLst/>
            <a:cxnLst/>
            <a:rect l="l" t="t" r="r" b="b"/>
            <a:pathLst>
              <a:path w="1713229" h="210820">
                <a:moveTo>
                  <a:pt x="0" y="210311"/>
                </a:moveTo>
                <a:lnTo>
                  <a:pt x="1712976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203191" y="4691379"/>
            <a:ext cx="1655445" cy="289560"/>
          </a:xfrm>
          <a:custGeom>
            <a:avLst/>
            <a:gdLst/>
            <a:ahLst/>
            <a:cxnLst/>
            <a:rect l="l" t="t" r="r" b="b"/>
            <a:pathLst>
              <a:path w="1655445" h="289560">
                <a:moveTo>
                  <a:pt x="0" y="0"/>
                </a:moveTo>
                <a:lnTo>
                  <a:pt x="1655064" y="289560"/>
                </a:lnTo>
              </a:path>
            </a:pathLst>
          </a:custGeom>
          <a:ln w="9142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54024" y="4569459"/>
            <a:ext cx="2724912" cy="719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54024" y="4569459"/>
            <a:ext cx="2725420" cy="719455"/>
          </a:xfrm>
          <a:custGeom>
            <a:avLst/>
            <a:gdLst/>
            <a:ahLst/>
            <a:cxnLst/>
            <a:rect l="l" t="t" r="r" b="b"/>
            <a:pathLst>
              <a:path w="2725420" h="719454">
                <a:moveTo>
                  <a:pt x="0" y="0"/>
                </a:moveTo>
                <a:lnTo>
                  <a:pt x="0" y="719327"/>
                </a:lnTo>
                <a:lnTo>
                  <a:pt x="2724912" y="719327"/>
                </a:lnTo>
                <a:lnTo>
                  <a:pt x="27249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/>
          <p:nvPr/>
        </p:nvSpPr>
        <p:spPr>
          <a:xfrm>
            <a:off x="1038860" y="4544569"/>
            <a:ext cx="23831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En </a:t>
            </a:r>
            <a:r>
              <a:rPr sz="1600" b="1" spc="-5" dirty="0">
                <a:latin typeface="Verdana"/>
                <a:cs typeface="Verdana"/>
              </a:rPr>
              <a:t>los planes </a:t>
            </a:r>
            <a:r>
              <a:rPr sz="1600" b="1" spc="5" dirty="0">
                <a:latin typeface="Verdana"/>
                <a:cs typeface="Verdana"/>
              </a:rPr>
              <a:t>no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se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12596" y="4715257"/>
            <a:ext cx="217678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refleja </a:t>
            </a:r>
            <a:r>
              <a:rPr sz="1600" b="1" dirty="0">
                <a:latin typeface="Verdana"/>
                <a:cs typeface="Verdana"/>
              </a:rPr>
              <a:t>la</a:t>
            </a:r>
            <a:r>
              <a:rPr sz="1600" b="1" spc="-5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inversión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12596" y="4885945"/>
            <a:ext cx="9645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privada.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54024" y="5505196"/>
            <a:ext cx="2724912" cy="722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954024" y="5505196"/>
            <a:ext cx="2725420" cy="722630"/>
          </a:xfrm>
          <a:custGeom>
            <a:avLst/>
            <a:gdLst/>
            <a:ahLst/>
            <a:cxnLst/>
            <a:rect l="l" t="t" r="r" b="b"/>
            <a:pathLst>
              <a:path w="2725420" h="722629">
                <a:moveTo>
                  <a:pt x="0" y="0"/>
                </a:moveTo>
                <a:lnTo>
                  <a:pt x="0" y="722375"/>
                </a:lnTo>
                <a:lnTo>
                  <a:pt x="2724912" y="722375"/>
                </a:lnTo>
                <a:lnTo>
                  <a:pt x="27249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 txBox="1"/>
          <p:nvPr/>
        </p:nvSpPr>
        <p:spPr>
          <a:xfrm>
            <a:off x="1038860" y="5480305"/>
            <a:ext cx="13557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-5" dirty="0">
                <a:latin typeface="Verdana"/>
                <a:cs typeface="Verdana"/>
              </a:rPr>
              <a:t>Deficiente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12596" y="5650993"/>
            <a:ext cx="2060575" cy="4445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ct val="71300"/>
              </a:lnSpc>
              <a:spcBef>
                <a:spcPts val="660"/>
              </a:spcBef>
            </a:pPr>
            <a:r>
              <a:rPr sz="1600" b="1" dirty="0">
                <a:latin typeface="Verdana"/>
                <a:cs typeface="Verdana"/>
              </a:rPr>
              <a:t>capacidad</a:t>
            </a:r>
            <a:r>
              <a:rPr sz="1600" b="1" spc="-75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técnica  </a:t>
            </a:r>
            <a:r>
              <a:rPr sz="1600" b="1" spc="-5" dirty="0">
                <a:latin typeface="Verdana"/>
                <a:cs typeface="Verdana"/>
              </a:rPr>
              <a:t>en </a:t>
            </a:r>
            <a:r>
              <a:rPr sz="1600" b="1" dirty="0">
                <a:latin typeface="Verdana"/>
                <a:cs typeface="Verdana"/>
              </a:rPr>
              <a:t>las</a:t>
            </a:r>
            <a:r>
              <a:rPr sz="1600" b="1" spc="-1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entidades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12596" y="5995417"/>
            <a:ext cx="20986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para</a:t>
            </a:r>
            <a:r>
              <a:rPr sz="1600" b="1" spc="-2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seguimiento.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024127" y="2192020"/>
            <a:ext cx="2724912" cy="7924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1024127" y="2192020"/>
            <a:ext cx="2725420" cy="792480"/>
          </a:xfrm>
          <a:custGeom>
            <a:avLst/>
            <a:gdLst/>
            <a:ahLst/>
            <a:cxnLst/>
            <a:rect l="l" t="t" r="r" b="b"/>
            <a:pathLst>
              <a:path w="2725420" h="792480">
                <a:moveTo>
                  <a:pt x="0" y="0"/>
                </a:moveTo>
                <a:lnTo>
                  <a:pt x="0" y="792479"/>
                </a:lnTo>
                <a:lnTo>
                  <a:pt x="2724912" y="792479"/>
                </a:lnTo>
                <a:lnTo>
                  <a:pt x="27249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 txBox="1"/>
          <p:nvPr/>
        </p:nvSpPr>
        <p:spPr>
          <a:xfrm>
            <a:off x="1108962" y="2167129"/>
            <a:ext cx="12731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No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existe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82700" y="2337817"/>
            <a:ext cx="2362200" cy="4445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ct val="71200"/>
              </a:lnSpc>
              <a:spcBef>
                <a:spcPts val="660"/>
              </a:spcBef>
            </a:pPr>
            <a:r>
              <a:rPr sz="1600" b="1" spc="-5" dirty="0">
                <a:latin typeface="Verdana"/>
                <a:cs typeface="Verdana"/>
              </a:rPr>
              <a:t>coherencia entre  </a:t>
            </a:r>
            <a:r>
              <a:rPr sz="1600" b="1" dirty="0">
                <a:latin typeface="Verdana"/>
                <a:cs typeface="Verdana"/>
              </a:rPr>
              <a:t>Planes </a:t>
            </a:r>
            <a:r>
              <a:rPr sz="1600" b="1" spc="5" dirty="0">
                <a:latin typeface="Verdana"/>
                <a:cs typeface="Verdana"/>
              </a:rPr>
              <a:t>de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diferentes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82700" y="2682241"/>
            <a:ext cx="22898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niveles </a:t>
            </a:r>
            <a:r>
              <a:rPr sz="1600" b="1" spc="5" dirty="0">
                <a:latin typeface="Verdana"/>
                <a:cs typeface="Verdana"/>
              </a:rPr>
              <a:t>de</a:t>
            </a:r>
            <a:r>
              <a:rPr sz="1600" b="1" spc="-95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Gobierno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54024" y="3417315"/>
            <a:ext cx="2724912" cy="935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954024" y="3417315"/>
            <a:ext cx="2725420" cy="935990"/>
          </a:xfrm>
          <a:custGeom>
            <a:avLst/>
            <a:gdLst/>
            <a:ahLst/>
            <a:cxnLst/>
            <a:rect l="l" t="t" r="r" b="b"/>
            <a:pathLst>
              <a:path w="2725420" h="935989">
                <a:moveTo>
                  <a:pt x="0" y="0"/>
                </a:moveTo>
                <a:lnTo>
                  <a:pt x="0" y="935736"/>
                </a:lnTo>
                <a:lnTo>
                  <a:pt x="2724912" y="935736"/>
                </a:lnTo>
                <a:lnTo>
                  <a:pt x="27249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 txBox="1"/>
          <p:nvPr/>
        </p:nvSpPr>
        <p:spPr>
          <a:xfrm>
            <a:off x="1038860" y="3392425"/>
            <a:ext cx="20993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Los </a:t>
            </a:r>
            <a:r>
              <a:rPr sz="1600" b="1" spc="-5" dirty="0">
                <a:latin typeface="Verdana"/>
                <a:cs typeface="Verdana"/>
              </a:rPr>
              <a:t>Planes </a:t>
            </a:r>
            <a:r>
              <a:rPr sz="1600" b="1" spc="5" dirty="0">
                <a:latin typeface="Verdana"/>
                <a:cs typeface="Verdana"/>
              </a:rPr>
              <a:t>no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se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12596" y="3563113"/>
            <a:ext cx="14725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orientan </a:t>
            </a:r>
            <a:r>
              <a:rPr sz="1600" b="1" spc="5" dirty="0">
                <a:latin typeface="Verdana"/>
                <a:cs typeface="Verdana"/>
              </a:rPr>
              <a:t>a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spc="-10" dirty="0">
                <a:latin typeface="Verdana"/>
                <a:cs typeface="Verdana"/>
              </a:rPr>
              <a:t>la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12596" y="3733801"/>
            <a:ext cx="22034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implementación</a:t>
            </a:r>
            <a:r>
              <a:rPr sz="1600" b="1" spc="-35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de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12596" y="3904489"/>
            <a:ext cx="23069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Políticas</a:t>
            </a:r>
            <a:r>
              <a:rPr sz="1600" b="1" spc="-8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Nacionales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024127" y="1039875"/>
            <a:ext cx="2724912" cy="935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1024127" y="1039875"/>
            <a:ext cx="2725420" cy="935990"/>
          </a:xfrm>
          <a:custGeom>
            <a:avLst/>
            <a:gdLst/>
            <a:ahLst/>
            <a:cxnLst/>
            <a:rect l="l" t="t" r="r" b="b"/>
            <a:pathLst>
              <a:path w="2725420" h="935989">
                <a:moveTo>
                  <a:pt x="0" y="0"/>
                </a:moveTo>
                <a:lnTo>
                  <a:pt x="0" y="935736"/>
                </a:lnTo>
                <a:lnTo>
                  <a:pt x="2724912" y="935736"/>
                </a:lnTo>
                <a:lnTo>
                  <a:pt x="27249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 txBox="1"/>
          <p:nvPr/>
        </p:nvSpPr>
        <p:spPr>
          <a:xfrm>
            <a:off x="1108962" y="1014985"/>
            <a:ext cx="21463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9865" algn="l"/>
              </a:tabLst>
            </a:pPr>
            <a:r>
              <a:rPr sz="1600" b="1" spc="5" dirty="0">
                <a:latin typeface="Verdana"/>
                <a:cs typeface="Verdana"/>
              </a:rPr>
              <a:t>No </a:t>
            </a:r>
            <a:r>
              <a:rPr sz="1600" b="1" dirty="0">
                <a:latin typeface="Verdana"/>
                <a:cs typeface="Verdana"/>
              </a:rPr>
              <a:t>existe </a:t>
            </a:r>
            <a:r>
              <a:rPr sz="1600" b="1" spc="5" dirty="0">
                <a:latin typeface="Verdana"/>
                <a:cs typeface="Verdana"/>
              </a:rPr>
              <a:t>un</a:t>
            </a:r>
            <a:r>
              <a:rPr sz="1600" b="1" spc="-9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real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85747" y="1185673"/>
            <a:ext cx="210883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compromiso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entre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85747" y="1359409"/>
            <a:ext cx="23533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Estado </a:t>
            </a:r>
            <a:r>
              <a:rPr sz="1600" b="1" spc="5" dirty="0">
                <a:latin typeface="Verdana"/>
                <a:cs typeface="Verdana"/>
              </a:rPr>
              <a:t>y </a:t>
            </a:r>
            <a:r>
              <a:rPr sz="1600" b="1" spc="-10" dirty="0">
                <a:latin typeface="Verdana"/>
                <a:cs typeface="Verdana"/>
              </a:rPr>
              <a:t>la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sociedad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85747" y="1530097"/>
            <a:ext cx="13500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civil para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spc="-10" dirty="0">
                <a:latin typeface="Verdana"/>
                <a:cs typeface="Verdana"/>
              </a:rPr>
              <a:t>la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85747" y="1700785"/>
            <a:ext cx="218567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utilización </a:t>
            </a:r>
            <a:r>
              <a:rPr sz="1600" b="1" spc="5" dirty="0">
                <a:latin typeface="Verdana"/>
                <a:cs typeface="Verdana"/>
              </a:rPr>
              <a:t>de </a:t>
            </a:r>
            <a:r>
              <a:rPr sz="1600" b="1" dirty="0">
                <a:latin typeface="Verdana"/>
                <a:cs typeface="Verdana"/>
              </a:rPr>
              <a:t>la</a:t>
            </a:r>
            <a:r>
              <a:rPr sz="1600" b="1" spc="-75" dirty="0">
                <a:latin typeface="Verdana"/>
                <a:cs typeface="Verdana"/>
              </a:rPr>
              <a:t> </a:t>
            </a:r>
            <a:r>
              <a:rPr sz="1600" b="1" spc="-10" dirty="0">
                <a:latin typeface="Verdana"/>
                <a:cs typeface="Verdana"/>
              </a:rPr>
              <a:t>PE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425184" y="2914395"/>
            <a:ext cx="2868167" cy="1222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6425184" y="2914395"/>
            <a:ext cx="2868295" cy="1222375"/>
          </a:xfrm>
          <a:custGeom>
            <a:avLst/>
            <a:gdLst/>
            <a:ahLst/>
            <a:cxnLst/>
            <a:rect l="l" t="t" r="r" b="b"/>
            <a:pathLst>
              <a:path w="2868295" h="1222375">
                <a:moveTo>
                  <a:pt x="0" y="0"/>
                </a:moveTo>
                <a:lnTo>
                  <a:pt x="0" y="1222248"/>
                </a:lnTo>
                <a:lnTo>
                  <a:pt x="2868167" y="1222248"/>
                </a:lnTo>
                <a:lnTo>
                  <a:pt x="286816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 txBox="1"/>
          <p:nvPr/>
        </p:nvSpPr>
        <p:spPr>
          <a:xfrm>
            <a:off x="6510019" y="2889505"/>
            <a:ext cx="24479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No </a:t>
            </a:r>
            <a:r>
              <a:rPr sz="1600" b="1" dirty="0">
                <a:latin typeface="Verdana"/>
                <a:cs typeface="Verdana"/>
              </a:rPr>
              <a:t>se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establecieron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683756" y="3060193"/>
            <a:ext cx="24504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ni </a:t>
            </a:r>
            <a:r>
              <a:rPr sz="1600" b="1" spc="-5" dirty="0">
                <a:latin typeface="Verdana"/>
                <a:cs typeface="Verdana"/>
              </a:rPr>
              <a:t>implementaron</a:t>
            </a:r>
            <a:r>
              <a:rPr sz="1600" b="1" spc="-4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los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683756" y="3230881"/>
            <a:ext cx="25209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niveles </a:t>
            </a:r>
            <a:r>
              <a:rPr sz="1600" b="1" spc="5" dirty="0">
                <a:latin typeface="Verdana"/>
                <a:cs typeface="Verdana"/>
              </a:rPr>
              <a:t>y</a:t>
            </a:r>
            <a:r>
              <a:rPr sz="1600" b="1" spc="-6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mecanismos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683756" y="3401569"/>
            <a:ext cx="185991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de</a:t>
            </a:r>
            <a:r>
              <a:rPr sz="1600" b="1" spc="-8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participación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683756" y="3575305"/>
            <a:ext cx="237617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intersectorial </a:t>
            </a:r>
            <a:r>
              <a:rPr sz="1600" b="1" spc="5" dirty="0">
                <a:latin typeface="Verdana"/>
                <a:cs typeface="Verdana"/>
              </a:rPr>
              <a:t>o </a:t>
            </a:r>
            <a:r>
              <a:rPr sz="1600" b="1" spc="-10" dirty="0">
                <a:latin typeface="Verdana"/>
                <a:cs typeface="Verdana"/>
              </a:rPr>
              <a:t>inter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683756" y="3745993"/>
            <a:ext cx="17684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latin typeface="Verdana"/>
                <a:cs typeface="Verdana"/>
              </a:rPr>
              <a:t>g</a:t>
            </a:r>
            <a:r>
              <a:rPr sz="1600" b="1" spc="10" dirty="0">
                <a:latin typeface="Verdana"/>
                <a:cs typeface="Verdana"/>
              </a:rPr>
              <a:t>u</a:t>
            </a:r>
            <a:r>
              <a:rPr sz="1600" b="1" spc="5" dirty="0">
                <a:latin typeface="Verdana"/>
                <a:cs typeface="Verdana"/>
              </a:rPr>
              <a:t>b</a:t>
            </a:r>
            <a:r>
              <a:rPr sz="1600" b="1" spc="-10" dirty="0">
                <a:latin typeface="Verdana"/>
                <a:cs typeface="Verdana"/>
              </a:rPr>
              <a:t>er</a:t>
            </a:r>
            <a:r>
              <a:rPr sz="1600" b="1" spc="10" dirty="0">
                <a:latin typeface="Verdana"/>
                <a:cs typeface="Verdana"/>
              </a:rPr>
              <a:t>n</a:t>
            </a:r>
            <a:r>
              <a:rPr sz="1600" b="1" spc="-15" dirty="0">
                <a:latin typeface="Verdana"/>
                <a:cs typeface="Verdana"/>
              </a:rPr>
              <a:t>a</a:t>
            </a:r>
            <a:r>
              <a:rPr sz="1600" b="1" spc="5" dirty="0">
                <a:latin typeface="Verdana"/>
                <a:cs typeface="Verdana"/>
              </a:rPr>
              <a:t>m</a:t>
            </a:r>
            <a:r>
              <a:rPr sz="1600" b="1" spc="-10" dirty="0">
                <a:latin typeface="Verdana"/>
                <a:cs typeface="Verdana"/>
              </a:rPr>
              <a:t>e</a:t>
            </a:r>
            <a:r>
              <a:rPr sz="1600" b="1" spc="-15" dirty="0">
                <a:latin typeface="Verdana"/>
                <a:cs typeface="Verdana"/>
              </a:rPr>
              <a:t>n</a:t>
            </a:r>
            <a:r>
              <a:rPr sz="1600" b="1" spc="10" dirty="0">
                <a:latin typeface="Verdana"/>
                <a:cs typeface="Verdana"/>
              </a:rPr>
              <a:t>t</a:t>
            </a:r>
            <a:r>
              <a:rPr sz="1600" b="1" dirty="0">
                <a:latin typeface="Verdana"/>
                <a:cs typeface="Verdana"/>
              </a:rPr>
              <a:t>al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425184" y="4282947"/>
            <a:ext cx="2868167" cy="7559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425184" y="4282947"/>
            <a:ext cx="2868295" cy="756285"/>
          </a:xfrm>
          <a:custGeom>
            <a:avLst/>
            <a:gdLst/>
            <a:ahLst/>
            <a:cxnLst/>
            <a:rect l="l" t="t" r="r" b="b"/>
            <a:pathLst>
              <a:path w="2868295" h="756285">
                <a:moveTo>
                  <a:pt x="0" y="0"/>
                </a:moveTo>
                <a:lnTo>
                  <a:pt x="0" y="755903"/>
                </a:lnTo>
                <a:lnTo>
                  <a:pt x="2868167" y="755903"/>
                </a:lnTo>
                <a:lnTo>
                  <a:pt x="286816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 txBox="1"/>
          <p:nvPr/>
        </p:nvSpPr>
        <p:spPr>
          <a:xfrm>
            <a:off x="6510019" y="4258057"/>
            <a:ext cx="18516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Los </a:t>
            </a:r>
            <a:r>
              <a:rPr sz="1600" b="1" spc="-5" dirty="0">
                <a:latin typeface="Verdana"/>
                <a:cs typeface="Verdana"/>
              </a:rPr>
              <a:t>PESEM,</a:t>
            </a:r>
            <a:r>
              <a:rPr sz="1600" b="1" spc="-105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no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683756" y="4428745"/>
            <a:ext cx="144208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responden</a:t>
            </a:r>
            <a:r>
              <a:rPr sz="1600" b="1" spc="-65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683756" y="4599433"/>
            <a:ext cx="165988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estrategias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de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683756" y="4770121"/>
            <a:ext cx="22815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desarrollo</a:t>
            </a:r>
            <a:r>
              <a:rPr sz="1600" b="1" spc="-4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superior.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355079" y="1905507"/>
            <a:ext cx="2865120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6355079" y="1905507"/>
            <a:ext cx="2865120" cy="899160"/>
          </a:xfrm>
          <a:custGeom>
            <a:avLst/>
            <a:gdLst/>
            <a:ahLst/>
            <a:cxnLst/>
            <a:rect l="l" t="t" r="r" b="b"/>
            <a:pathLst>
              <a:path w="2865120" h="899160">
                <a:moveTo>
                  <a:pt x="0" y="0"/>
                </a:moveTo>
                <a:lnTo>
                  <a:pt x="0" y="899159"/>
                </a:lnTo>
                <a:lnTo>
                  <a:pt x="2865120" y="899159"/>
                </a:lnTo>
                <a:lnTo>
                  <a:pt x="286512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 txBox="1"/>
          <p:nvPr/>
        </p:nvSpPr>
        <p:spPr>
          <a:xfrm>
            <a:off x="6439915" y="1880617"/>
            <a:ext cx="195707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No </a:t>
            </a:r>
            <a:r>
              <a:rPr sz="1600" b="1" dirty="0">
                <a:latin typeface="Verdana"/>
                <a:cs typeface="Verdana"/>
              </a:rPr>
              <a:t>se </a:t>
            </a:r>
            <a:r>
              <a:rPr sz="1600" b="1" spc="-5" dirty="0">
                <a:latin typeface="Verdana"/>
                <a:cs typeface="Verdana"/>
              </a:rPr>
              <a:t>realizó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la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613652" y="2051305"/>
            <a:ext cx="244411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52015" algn="l"/>
              </a:tabLst>
            </a:pP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5" dirty="0">
                <a:latin typeface="Verdana"/>
                <a:cs typeface="Verdana"/>
              </a:rPr>
              <a:t>omp</a:t>
            </a:r>
            <a:r>
              <a:rPr sz="1600" b="1" spc="-15" dirty="0">
                <a:latin typeface="Verdana"/>
                <a:cs typeface="Verdana"/>
              </a:rPr>
              <a:t>a</a:t>
            </a:r>
            <a:r>
              <a:rPr sz="1600" b="1" spc="10" dirty="0">
                <a:latin typeface="Verdana"/>
                <a:cs typeface="Verdana"/>
              </a:rPr>
              <a:t>t</a:t>
            </a:r>
            <a:r>
              <a:rPr sz="1600" b="1" dirty="0">
                <a:latin typeface="Verdana"/>
                <a:cs typeface="Verdana"/>
              </a:rPr>
              <a:t>i</a:t>
            </a:r>
            <a:r>
              <a:rPr sz="1600" b="1" spc="5" dirty="0">
                <a:latin typeface="Verdana"/>
                <a:cs typeface="Verdana"/>
              </a:rPr>
              <a:t>b</a:t>
            </a:r>
            <a:r>
              <a:rPr sz="1600" b="1" dirty="0">
                <a:latin typeface="Verdana"/>
                <a:cs typeface="Verdana"/>
              </a:rPr>
              <a:t>il</a:t>
            </a:r>
            <a:r>
              <a:rPr sz="1600" b="1" spc="-25" dirty="0">
                <a:latin typeface="Verdana"/>
                <a:cs typeface="Verdana"/>
              </a:rPr>
              <a:t>i</a:t>
            </a:r>
            <a:r>
              <a:rPr sz="1600" b="1" dirty="0">
                <a:latin typeface="Verdana"/>
                <a:cs typeface="Verdana"/>
              </a:rPr>
              <a:t>z</a:t>
            </a:r>
            <a:r>
              <a:rPr sz="1600" b="1" spc="10" dirty="0">
                <a:latin typeface="Verdana"/>
                <a:cs typeface="Verdana"/>
              </a:rPr>
              <a:t>a</a:t>
            </a: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5" dirty="0">
                <a:latin typeface="Verdana"/>
                <a:cs typeface="Verdana"/>
              </a:rPr>
              <a:t>i</a:t>
            </a:r>
            <a:r>
              <a:rPr sz="1600" b="1" spc="-20" dirty="0">
                <a:latin typeface="Verdana"/>
                <a:cs typeface="Verdana"/>
              </a:rPr>
              <a:t>ó</a:t>
            </a:r>
            <a:r>
              <a:rPr sz="1600" b="1" spc="5" dirty="0">
                <a:latin typeface="Verdana"/>
                <a:cs typeface="Verdana"/>
              </a:rPr>
              <a:t>n</a:t>
            </a:r>
            <a:r>
              <a:rPr sz="1600" b="1" dirty="0">
                <a:latin typeface="Verdana"/>
                <a:cs typeface="Verdana"/>
              </a:rPr>
              <a:t>	</a:t>
            </a:r>
            <a:r>
              <a:rPr sz="1600" b="1" spc="5" dirty="0">
                <a:latin typeface="Verdana"/>
                <a:cs typeface="Verdana"/>
              </a:rPr>
              <a:t>de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613652" y="2221993"/>
            <a:ext cx="2494915" cy="4445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ct val="71200"/>
              </a:lnSpc>
              <a:spcBef>
                <a:spcPts val="660"/>
              </a:spcBef>
            </a:pPr>
            <a:r>
              <a:rPr sz="1600" b="1" dirty="0">
                <a:latin typeface="Verdana"/>
                <a:cs typeface="Verdana"/>
              </a:rPr>
              <a:t>los </a:t>
            </a:r>
            <a:r>
              <a:rPr sz="1600" b="1" spc="-5" dirty="0">
                <a:latin typeface="Verdana"/>
                <a:cs typeface="Verdana"/>
              </a:rPr>
              <a:t>Planes </a:t>
            </a:r>
            <a:r>
              <a:rPr sz="1600" b="1" spc="5" dirty="0">
                <a:latin typeface="Verdana"/>
                <a:cs typeface="Verdana"/>
              </a:rPr>
              <a:t>de  </a:t>
            </a:r>
            <a:r>
              <a:rPr sz="1600" b="1" dirty="0">
                <a:latin typeface="Verdana"/>
                <a:cs typeface="Verdana"/>
              </a:rPr>
              <a:t>mediano/largo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plazo.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355079" y="1113027"/>
            <a:ext cx="2865120" cy="6827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6355079" y="1113027"/>
            <a:ext cx="2865120" cy="683260"/>
          </a:xfrm>
          <a:custGeom>
            <a:avLst/>
            <a:gdLst/>
            <a:ahLst/>
            <a:cxnLst/>
            <a:rect l="l" t="t" r="r" b="b"/>
            <a:pathLst>
              <a:path w="2865120" h="683260">
                <a:moveTo>
                  <a:pt x="0" y="0"/>
                </a:moveTo>
                <a:lnTo>
                  <a:pt x="0" y="682751"/>
                </a:lnTo>
                <a:lnTo>
                  <a:pt x="2865120" y="682751"/>
                </a:lnTo>
                <a:lnTo>
                  <a:pt x="286512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 txBox="1"/>
          <p:nvPr/>
        </p:nvSpPr>
        <p:spPr>
          <a:xfrm>
            <a:off x="6439915" y="1088137"/>
            <a:ext cx="26257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spc="5" dirty="0">
                <a:latin typeface="Verdana"/>
                <a:cs typeface="Verdana"/>
              </a:rPr>
              <a:t>No </a:t>
            </a:r>
            <a:r>
              <a:rPr sz="1600" b="1" dirty="0">
                <a:latin typeface="Verdana"/>
                <a:cs typeface="Verdana"/>
              </a:rPr>
              <a:t>se han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promovido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613652" y="1258825"/>
            <a:ext cx="16986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las </a:t>
            </a:r>
            <a:r>
              <a:rPr sz="1600" b="1" spc="-5" dirty="0">
                <a:latin typeface="Verdana"/>
                <a:cs typeface="Verdana"/>
              </a:rPr>
              <a:t>normas</a:t>
            </a:r>
            <a:r>
              <a:rPr sz="1600" b="1" spc="-4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del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613652" y="1429513"/>
            <a:ext cx="21310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CEPLAN en</a:t>
            </a:r>
            <a:r>
              <a:rPr sz="1600" b="1" spc="-5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ningún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613652" y="1603249"/>
            <a:ext cx="188722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nivel </a:t>
            </a:r>
            <a:r>
              <a:rPr sz="1600" b="1" spc="-5" dirty="0">
                <a:latin typeface="Verdana"/>
                <a:cs typeface="Verdana"/>
              </a:rPr>
              <a:t>del</a:t>
            </a:r>
            <a:r>
              <a:rPr sz="1600" b="1" spc="-80" dirty="0">
                <a:latin typeface="Verdana"/>
                <a:cs typeface="Verdana"/>
              </a:rPr>
              <a:t> </a:t>
            </a:r>
            <a:r>
              <a:rPr sz="1600" b="1" dirty="0">
                <a:latin typeface="Verdana"/>
                <a:cs typeface="Verdana"/>
              </a:rPr>
              <a:t>Estado</a:t>
            </a:r>
            <a:r>
              <a:rPr sz="1600" b="1" dirty="0"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425184" y="6081267"/>
            <a:ext cx="2868167" cy="7559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6425184" y="6081267"/>
            <a:ext cx="2868295" cy="756285"/>
          </a:xfrm>
          <a:custGeom>
            <a:avLst/>
            <a:gdLst/>
            <a:ahLst/>
            <a:cxnLst/>
            <a:rect l="l" t="t" r="r" b="b"/>
            <a:pathLst>
              <a:path w="2868295" h="756284">
                <a:moveTo>
                  <a:pt x="0" y="0"/>
                </a:moveTo>
                <a:lnTo>
                  <a:pt x="0" y="755903"/>
                </a:lnTo>
                <a:lnTo>
                  <a:pt x="2868167" y="755903"/>
                </a:lnTo>
                <a:lnTo>
                  <a:pt x="2868167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 txBox="1"/>
          <p:nvPr/>
        </p:nvSpPr>
        <p:spPr>
          <a:xfrm>
            <a:off x="6510019" y="6056377"/>
            <a:ext cx="231711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Verdana"/>
              <a:buChar char="•"/>
              <a:tabLst>
                <a:tab pos="186690" algn="l"/>
              </a:tabLst>
            </a:pPr>
            <a:r>
              <a:rPr sz="1600" b="1" dirty="0">
                <a:latin typeface="Verdana"/>
                <a:cs typeface="Verdana"/>
              </a:rPr>
              <a:t>Predominan</a:t>
            </a:r>
            <a:r>
              <a:rPr sz="1600" b="1" spc="-60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POA’s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683756" y="6227065"/>
            <a:ext cx="16217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con</a:t>
            </a:r>
            <a:r>
              <a:rPr sz="1600" b="1" spc="-55" dirty="0">
                <a:latin typeface="Verdana"/>
                <a:cs typeface="Verdana"/>
              </a:rPr>
              <a:t> </a:t>
            </a:r>
            <a:r>
              <a:rPr sz="1600" b="1" spc="-5" dirty="0">
                <a:latin typeface="Verdana"/>
                <a:cs typeface="Verdana"/>
              </a:rPr>
              <a:t>proyectos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683756" y="6400801"/>
            <a:ext cx="135826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surgidos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spc="5" dirty="0">
                <a:latin typeface="Verdana"/>
                <a:cs typeface="Verdana"/>
              </a:rPr>
              <a:t>de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683756" y="6571489"/>
            <a:ext cx="112839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5" dirty="0">
                <a:latin typeface="Verdana"/>
                <a:cs typeface="Verdana"/>
              </a:rPr>
              <a:t>o</a:t>
            </a:r>
            <a:r>
              <a:rPr sz="1600" b="1" spc="10" dirty="0">
                <a:latin typeface="Verdana"/>
                <a:cs typeface="Verdana"/>
              </a:rPr>
              <a:t>n</a:t>
            </a:r>
            <a:r>
              <a:rPr sz="1600" b="1" spc="-10" dirty="0">
                <a:latin typeface="Verdana"/>
                <a:cs typeface="Verdana"/>
              </a:rPr>
              <a:t>f</a:t>
            </a:r>
            <a:r>
              <a:rPr sz="1600" b="1" dirty="0">
                <a:latin typeface="Verdana"/>
                <a:cs typeface="Verdana"/>
              </a:rPr>
              <a:t>li</a:t>
            </a: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-15" dirty="0">
                <a:latin typeface="Verdana"/>
                <a:cs typeface="Verdana"/>
              </a:rPr>
              <a:t>t</a:t>
            </a:r>
            <a:r>
              <a:rPr sz="1600" b="1" spc="5" dirty="0">
                <a:latin typeface="Verdana"/>
                <a:cs typeface="Verdana"/>
              </a:rPr>
              <a:t>os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683756" y="6742177"/>
            <a:ext cx="140462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latin typeface="Verdana"/>
                <a:cs typeface="Verdana"/>
              </a:rPr>
              <a:t>(c</a:t>
            </a:r>
            <a:r>
              <a:rPr sz="1600" b="1" spc="5" dirty="0">
                <a:latin typeface="Verdana"/>
                <a:cs typeface="Verdana"/>
              </a:rPr>
              <a:t>o</a:t>
            </a:r>
            <a:r>
              <a:rPr sz="1600" b="1" spc="10" dirty="0">
                <a:latin typeface="Verdana"/>
                <a:cs typeface="Verdana"/>
              </a:rPr>
              <a:t>y</a:t>
            </a:r>
            <a:r>
              <a:rPr sz="1600" b="1" spc="-15" dirty="0">
                <a:latin typeface="Verdana"/>
                <a:cs typeface="Verdana"/>
              </a:rPr>
              <a:t>u</a:t>
            </a:r>
            <a:r>
              <a:rPr sz="1600" b="1" spc="10" dirty="0">
                <a:latin typeface="Verdana"/>
                <a:cs typeface="Verdana"/>
              </a:rPr>
              <a:t>n</a:t>
            </a:r>
            <a:r>
              <a:rPr sz="1600" b="1" spc="-15" dirty="0">
                <a:latin typeface="Verdana"/>
                <a:cs typeface="Verdana"/>
              </a:rPr>
              <a:t>t</a:t>
            </a:r>
            <a:r>
              <a:rPr sz="1600" b="1" spc="10" dirty="0">
                <a:latin typeface="Verdana"/>
                <a:cs typeface="Verdana"/>
              </a:rPr>
              <a:t>u</a:t>
            </a:r>
            <a:r>
              <a:rPr sz="1600" b="1" spc="-10" dirty="0">
                <a:latin typeface="Verdana"/>
                <a:cs typeface="Verdana"/>
              </a:rPr>
              <a:t>r</a:t>
            </a:r>
            <a:r>
              <a:rPr sz="1600" b="1" spc="5" dirty="0">
                <a:latin typeface="Verdana"/>
                <a:cs typeface="Verdana"/>
              </a:rPr>
              <a:t>a</a:t>
            </a:r>
            <a:r>
              <a:rPr sz="1600" b="1" dirty="0">
                <a:latin typeface="Verdana"/>
                <a:cs typeface="Verdana"/>
              </a:rPr>
              <a:t>)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094232" y="347979"/>
            <a:ext cx="8684260" cy="6285230"/>
          </a:xfrm>
          <a:custGeom>
            <a:avLst/>
            <a:gdLst/>
            <a:ahLst/>
            <a:cxnLst/>
            <a:rect l="l" t="t" r="r" b="b"/>
            <a:pathLst>
              <a:path w="8684260" h="6285230">
                <a:moveTo>
                  <a:pt x="547230" y="0"/>
                </a:moveTo>
                <a:lnTo>
                  <a:pt x="390964" y="0"/>
                </a:lnTo>
                <a:lnTo>
                  <a:pt x="0" y="560831"/>
                </a:lnTo>
                <a:lnTo>
                  <a:pt x="8244840" y="6284976"/>
                </a:lnTo>
                <a:lnTo>
                  <a:pt x="8683752" y="5654040"/>
                </a:lnTo>
                <a:lnTo>
                  <a:pt x="547230" y="0"/>
                </a:lnTo>
                <a:close/>
              </a:path>
            </a:pathLst>
          </a:custGeom>
          <a:solidFill>
            <a:srgbClr val="6A9F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1094232" y="347979"/>
            <a:ext cx="8684260" cy="6285230"/>
          </a:xfrm>
          <a:custGeom>
            <a:avLst/>
            <a:gdLst/>
            <a:ahLst/>
            <a:cxnLst/>
            <a:rect l="l" t="t" r="r" b="b"/>
            <a:pathLst>
              <a:path w="8684260" h="6285230">
                <a:moveTo>
                  <a:pt x="390964" y="0"/>
                </a:moveTo>
                <a:lnTo>
                  <a:pt x="0" y="560831"/>
                </a:lnTo>
                <a:lnTo>
                  <a:pt x="8244840" y="6284976"/>
                </a:lnTo>
                <a:lnTo>
                  <a:pt x="8683752" y="5654040"/>
                </a:lnTo>
                <a:lnTo>
                  <a:pt x="54723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 txBox="1"/>
          <p:nvPr/>
        </p:nvSpPr>
        <p:spPr>
          <a:xfrm rot="2040000">
            <a:off x="1572328" y="3172589"/>
            <a:ext cx="773098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6600" b="1" spc="-60" baseline="4419" dirty="0">
                <a:latin typeface="Tahoma"/>
                <a:cs typeface="Tahoma"/>
              </a:rPr>
              <a:t>No </a:t>
            </a:r>
            <a:r>
              <a:rPr sz="6600" b="1" spc="-67" baseline="3156" dirty="0">
                <a:latin typeface="Tahoma"/>
                <a:cs typeface="Tahoma"/>
              </a:rPr>
              <a:t>ex</a:t>
            </a:r>
            <a:r>
              <a:rPr sz="6600" b="1" spc="-67" baseline="2525" dirty="0">
                <a:latin typeface="Tahoma"/>
                <a:cs typeface="Tahoma"/>
              </a:rPr>
              <a:t>is</a:t>
            </a:r>
            <a:r>
              <a:rPr sz="6600" b="1" spc="-67" baseline="1893" dirty="0">
                <a:latin typeface="Tahoma"/>
                <a:cs typeface="Tahoma"/>
              </a:rPr>
              <a:t>te</a:t>
            </a:r>
            <a:r>
              <a:rPr sz="6600" b="1" spc="-172" baseline="1893" dirty="0">
                <a:latin typeface="Tahoma"/>
                <a:cs typeface="Tahoma"/>
              </a:rPr>
              <a:t> </a:t>
            </a:r>
            <a:r>
              <a:rPr sz="4400" b="1" spc="-50" dirty="0">
                <a:latin typeface="Tahoma"/>
                <a:cs typeface="Tahoma"/>
              </a:rPr>
              <a:t>compa</a:t>
            </a:r>
            <a:r>
              <a:rPr sz="6600" b="1" spc="-75" baseline="-1893" dirty="0">
                <a:latin typeface="Tahoma"/>
                <a:cs typeface="Tahoma"/>
              </a:rPr>
              <a:t>tibi</a:t>
            </a:r>
            <a:r>
              <a:rPr sz="6600" b="1" spc="-75" baseline="-3156" dirty="0">
                <a:latin typeface="Tahoma"/>
                <a:cs typeface="Tahoma"/>
              </a:rPr>
              <a:t>liz</a:t>
            </a:r>
            <a:r>
              <a:rPr sz="6600" b="1" spc="-75" baseline="-3787" dirty="0">
                <a:latin typeface="Tahoma"/>
                <a:cs typeface="Tahoma"/>
              </a:rPr>
              <a:t>a</a:t>
            </a:r>
            <a:r>
              <a:rPr sz="6600" b="1" spc="-75" baseline="-4419" dirty="0">
                <a:latin typeface="Tahoma"/>
                <a:cs typeface="Tahoma"/>
              </a:rPr>
              <a:t>ci</a:t>
            </a:r>
            <a:r>
              <a:rPr sz="6600" b="1" spc="-75" baseline="-5050" dirty="0">
                <a:latin typeface="Tahoma"/>
                <a:cs typeface="Tahoma"/>
              </a:rPr>
              <a:t>ón</a:t>
            </a:r>
            <a:endParaRPr sz="6600" b="1" baseline="-5050" dirty="0">
              <a:latin typeface="Tahoma"/>
              <a:cs typeface="Tahoma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203191" y="2176779"/>
            <a:ext cx="1676400" cy="228600"/>
          </a:xfrm>
          <a:custGeom>
            <a:avLst/>
            <a:gdLst/>
            <a:ahLst/>
            <a:cxnLst/>
            <a:rect l="l" t="t" r="r" b="b"/>
            <a:pathLst>
              <a:path w="1676400" h="228600">
                <a:moveTo>
                  <a:pt x="0" y="228600"/>
                </a:moveTo>
                <a:lnTo>
                  <a:pt x="1676400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4126991" y="2176779"/>
            <a:ext cx="1655445" cy="289560"/>
          </a:xfrm>
          <a:custGeom>
            <a:avLst/>
            <a:gdLst/>
            <a:ahLst/>
            <a:cxnLst/>
            <a:rect l="l" t="t" r="r" b="b"/>
            <a:pathLst>
              <a:path w="1655445" h="289560">
                <a:moveTo>
                  <a:pt x="0" y="0"/>
                </a:moveTo>
                <a:lnTo>
                  <a:pt x="1655064" y="289560"/>
                </a:lnTo>
              </a:path>
            </a:pathLst>
          </a:custGeom>
          <a:ln w="9142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371091" y="1880617"/>
            <a:ext cx="8090410" cy="4727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5"/>
              </a:spcBef>
            </a:pPr>
            <a:r>
              <a:rPr sz="2200" b="1" dirty="0">
                <a:solidFill>
                  <a:srgbClr val="FFFF00"/>
                </a:solidFill>
                <a:latin typeface="Tahoma"/>
                <a:cs typeface="Tahoma"/>
              </a:rPr>
              <a:t>Requiere </a:t>
            </a:r>
            <a:r>
              <a:rPr sz="2200" b="1" spc="-5" dirty="0">
                <a:solidFill>
                  <a:srgbClr val="FFFF00"/>
                </a:solidFill>
                <a:latin typeface="Tahoma"/>
                <a:cs typeface="Tahoma"/>
              </a:rPr>
              <a:t>desarrollar </a:t>
            </a:r>
            <a:r>
              <a:rPr sz="2200" b="1" dirty="0">
                <a:solidFill>
                  <a:srgbClr val="FFFF00"/>
                </a:solidFill>
                <a:latin typeface="Tahoma"/>
                <a:cs typeface="Tahoma"/>
              </a:rPr>
              <a:t>a distintos</a:t>
            </a:r>
            <a:r>
              <a:rPr sz="2200" b="1" spc="-7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FFFF00"/>
                </a:solidFill>
                <a:latin typeface="Tahoma"/>
                <a:cs typeface="Tahoma"/>
              </a:rPr>
              <a:t>niveles:</a:t>
            </a:r>
            <a:endParaRPr sz="2200" dirty="0">
              <a:latin typeface="Tahoma"/>
              <a:cs typeface="Tahoma"/>
            </a:endParaRPr>
          </a:p>
          <a:p>
            <a:pPr marL="558165" marR="574675" indent="-451484" algn="just">
              <a:lnSpc>
                <a:spcPct val="100000"/>
              </a:lnSpc>
              <a:spcBef>
                <a:spcPts val="2320"/>
              </a:spcBef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Articulación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los planes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diferentes niveles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lang="es-PE" sz="2400" dirty="0" smtClean="0">
                <a:solidFill>
                  <a:srgbClr val="FFFFFF"/>
                </a:solidFill>
                <a:latin typeface="Arial"/>
                <a:cs typeface="Arial"/>
              </a:rPr>
              <a:t>   </a:t>
            </a:r>
            <a:r>
              <a:rPr sz="2400" spc="-5" dirty="0" smtClean="0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558165" marR="153035" indent="-451484" algn="just">
              <a:lnSpc>
                <a:spcPts val="2860"/>
              </a:lnSpc>
              <a:spcBef>
                <a:spcPts val="115"/>
              </a:spcBef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Identificación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programas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proyectos para alcanzar  los objetivos.</a:t>
            </a:r>
            <a:endParaRPr sz="2400" dirty="0">
              <a:latin typeface="Arial"/>
              <a:cs typeface="Arial"/>
            </a:endParaRPr>
          </a:p>
          <a:p>
            <a:pPr marL="558165" marR="176530" indent="-451484" algn="just">
              <a:lnSpc>
                <a:spcPts val="2880"/>
              </a:lnSpc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Selección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las mejores opciones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cuantificación de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los recursos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financieros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disponibles.</a:t>
            </a:r>
            <a:endParaRPr sz="2400" dirty="0">
              <a:latin typeface="Arial"/>
              <a:cs typeface="Arial"/>
            </a:endParaRPr>
          </a:p>
          <a:p>
            <a:pPr marL="558165" marR="1023619" indent="-451484" algn="just">
              <a:lnSpc>
                <a:spcPts val="2880"/>
              </a:lnSpc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Definición 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cronogramas para 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ejecución de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programas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proyectos.</a:t>
            </a:r>
            <a:endParaRPr sz="2400" dirty="0">
              <a:latin typeface="Arial"/>
              <a:cs typeface="Arial"/>
            </a:endParaRPr>
          </a:p>
          <a:p>
            <a:pPr marL="558165" indent="-452120" algn="just">
              <a:lnSpc>
                <a:spcPts val="2760"/>
              </a:lnSpc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Evaluación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ajuste 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los objetivos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políticas.</a:t>
            </a:r>
            <a:endParaRPr sz="2400" dirty="0">
              <a:latin typeface="Arial"/>
              <a:cs typeface="Arial"/>
            </a:endParaRPr>
          </a:p>
          <a:p>
            <a:pPr marL="558165" indent="-452120" algn="just">
              <a:lnSpc>
                <a:spcPct val="100000"/>
              </a:lnSpc>
              <a:buClr>
                <a:srgbClr val="CC3300"/>
              </a:buClr>
              <a:buSzPct val="108333"/>
              <a:buChar char="•"/>
              <a:tabLst>
                <a:tab pos="558165" algn="l"/>
                <a:tab pos="5588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Alternativas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suscripción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convenios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económicos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tabLst>
                <a:tab pos="558165" algn="l"/>
                <a:tab pos="7936865" algn="l"/>
              </a:tabLst>
            </a:pPr>
            <a:r>
              <a:rPr sz="2400" u="sng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	sociales público -</a:t>
            </a:r>
            <a:r>
              <a:rPr sz="2400" u="sng" spc="-50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5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privados.	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1300" y="826007"/>
            <a:ext cx="763015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Relación </a:t>
            </a:r>
            <a:r>
              <a:rPr sz="2800" dirty="0">
                <a:solidFill>
                  <a:srgbClr val="66FF33"/>
                </a:solidFill>
                <a:latin typeface="Tahoma"/>
                <a:cs typeface="Tahoma"/>
              </a:rPr>
              <a:t>entre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Planificación </a:t>
            </a:r>
            <a:r>
              <a:rPr sz="2800" dirty="0">
                <a:solidFill>
                  <a:srgbClr val="66FF33"/>
                </a:solidFill>
                <a:latin typeface="Tahoma"/>
                <a:cs typeface="Tahoma"/>
              </a:rPr>
              <a:t>y</a:t>
            </a:r>
            <a:r>
              <a:rPr sz="2800" spc="5" dirty="0">
                <a:solidFill>
                  <a:srgbClr val="66FF33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Presupuesto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54683" y="557783"/>
            <a:ext cx="817181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66FF33"/>
                </a:solidFill>
                <a:latin typeface="Tahoma"/>
                <a:cs typeface="Tahoma"/>
              </a:rPr>
              <a:t>EL MODELO </a:t>
            </a:r>
            <a:r>
              <a:rPr sz="2800" spc="5" dirty="0">
                <a:solidFill>
                  <a:srgbClr val="66FF33"/>
                </a:solidFill>
                <a:latin typeface="Tahoma"/>
                <a:cs typeface="Tahoma"/>
              </a:rPr>
              <a:t>DE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GESTIÓN </a:t>
            </a:r>
            <a:r>
              <a:rPr sz="2800" spc="5" dirty="0">
                <a:solidFill>
                  <a:srgbClr val="66FF33"/>
                </a:solidFill>
                <a:latin typeface="Tahoma"/>
                <a:cs typeface="Tahoma"/>
              </a:rPr>
              <a:t>POR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RESULTADOS </a:t>
            </a:r>
            <a:r>
              <a:rPr sz="2800" dirty="0">
                <a:solidFill>
                  <a:srgbClr val="66FF33"/>
                </a:solidFill>
                <a:latin typeface="Tahoma"/>
                <a:cs typeface="Tahoma"/>
              </a:rPr>
              <a:t>Y  LA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PLANIFICACIÓN</a:t>
            </a:r>
            <a:r>
              <a:rPr sz="2800" spc="-25" dirty="0">
                <a:solidFill>
                  <a:srgbClr val="66FF33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66FF33"/>
                </a:solidFill>
                <a:latin typeface="Tahoma"/>
                <a:cs typeface="Tahoma"/>
              </a:rPr>
              <a:t>ESTRATÉGICA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9547" y="1581911"/>
            <a:ext cx="5969000" cy="9448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Permite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 las entidades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públicas:</a:t>
            </a:r>
            <a:endParaRPr sz="2400" dirty="0">
              <a:latin typeface="Arial"/>
              <a:cs typeface="Arial"/>
            </a:endParaRPr>
          </a:p>
          <a:p>
            <a:pPr marL="481965" indent="-469900">
              <a:lnSpc>
                <a:spcPct val="100000"/>
              </a:lnSpc>
              <a:spcBef>
                <a:spcPts val="840"/>
              </a:spcBef>
              <a:buClr>
                <a:srgbClr val="CC3300"/>
              </a:buClr>
              <a:buSzPct val="108333"/>
              <a:buFont typeface="Wingdings"/>
              <a:buChar char=""/>
              <a:tabLst>
                <a:tab pos="481965" algn="l"/>
                <a:tab pos="4826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Estructurar 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gestión pública en torno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9547" y="3950433"/>
            <a:ext cx="8415020" cy="252031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481965" indent="-469900" algn="just">
              <a:lnSpc>
                <a:spcPct val="100000"/>
              </a:lnSpc>
              <a:spcBef>
                <a:spcPts val="720"/>
              </a:spcBef>
              <a:buClr>
                <a:srgbClr val="CC3300"/>
              </a:buClr>
              <a:buSzPct val="108333"/>
              <a:buFont typeface="Wingdings"/>
              <a:buChar char=""/>
              <a:tabLst>
                <a:tab pos="4826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Descentralizar la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toma de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decisiones.</a:t>
            </a:r>
            <a:endParaRPr sz="2400" dirty="0">
              <a:latin typeface="Arial"/>
              <a:cs typeface="Arial"/>
            </a:endParaRPr>
          </a:p>
          <a:p>
            <a:pPr marL="481965" marR="5080" indent="-469900" algn="just">
              <a:lnSpc>
                <a:spcPct val="99700"/>
              </a:lnSpc>
              <a:spcBef>
                <a:spcPts val="875"/>
              </a:spcBef>
              <a:buClr>
                <a:srgbClr val="CC3300"/>
              </a:buClr>
              <a:buSzPct val="108333"/>
              <a:buFont typeface="Wingdings"/>
              <a:buChar char=""/>
              <a:tabLst>
                <a:tab pos="48260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Articular la toma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decisiones, el planeamiento  estratégico, el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proceso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programación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presupuestaria,  la reingeniería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procesos,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monitoreo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gestión y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rendición de cuentas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resultados.</a:t>
            </a:r>
            <a:endParaRPr sz="2400" dirty="0">
              <a:latin typeface="Arial"/>
              <a:cs typeface="Arial"/>
            </a:endParaRPr>
          </a:p>
          <a:p>
            <a:pPr marL="567055" indent="-554990" algn="just">
              <a:lnSpc>
                <a:spcPct val="100000"/>
              </a:lnSpc>
              <a:spcBef>
                <a:spcPts val="860"/>
              </a:spcBef>
              <a:buClr>
                <a:srgbClr val="CC3300"/>
              </a:buClr>
              <a:buSzPct val="108333"/>
              <a:buFont typeface="Wingdings"/>
              <a:buChar char=""/>
              <a:tabLst>
                <a:tab pos="567690" algn="l"/>
              </a:tabLst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Promover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acciones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creativas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rutinas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calidad.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7280" y="3057651"/>
            <a:ext cx="2161540" cy="935990"/>
          </a:xfrm>
          <a:custGeom>
            <a:avLst/>
            <a:gdLst/>
            <a:ahLst/>
            <a:cxnLst/>
            <a:rect l="l" t="t" r="r" b="b"/>
            <a:pathLst>
              <a:path w="2161540" h="935989">
                <a:moveTo>
                  <a:pt x="1621536" y="0"/>
                </a:moveTo>
                <a:lnTo>
                  <a:pt x="0" y="0"/>
                </a:lnTo>
                <a:lnTo>
                  <a:pt x="0" y="935736"/>
                </a:lnTo>
                <a:lnTo>
                  <a:pt x="1621536" y="935736"/>
                </a:lnTo>
                <a:lnTo>
                  <a:pt x="2161032" y="466344"/>
                </a:lnTo>
                <a:lnTo>
                  <a:pt x="1621536" y="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97280" y="3057651"/>
            <a:ext cx="2161540" cy="935990"/>
          </a:xfrm>
          <a:custGeom>
            <a:avLst/>
            <a:gdLst/>
            <a:ahLst/>
            <a:cxnLst/>
            <a:rect l="l" t="t" r="r" b="b"/>
            <a:pathLst>
              <a:path w="2161540" h="935989">
                <a:moveTo>
                  <a:pt x="1621536" y="0"/>
                </a:moveTo>
                <a:lnTo>
                  <a:pt x="0" y="0"/>
                </a:lnTo>
                <a:lnTo>
                  <a:pt x="0" y="935736"/>
                </a:lnTo>
                <a:lnTo>
                  <a:pt x="1621536" y="935736"/>
                </a:lnTo>
                <a:lnTo>
                  <a:pt x="2161032" y="466344"/>
                </a:lnTo>
                <a:lnTo>
                  <a:pt x="1621536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185160" y="3057651"/>
            <a:ext cx="2087880" cy="935990"/>
          </a:xfrm>
          <a:custGeom>
            <a:avLst/>
            <a:gdLst/>
            <a:ahLst/>
            <a:cxnLst/>
            <a:rect l="l" t="t" r="r" b="b"/>
            <a:pathLst>
              <a:path w="2087879" h="935989">
                <a:moveTo>
                  <a:pt x="1566672" y="0"/>
                </a:moveTo>
                <a:lnTo>
                  <a:pt x="0" y="0"/>
                </a:lnTo>
                <a:lnTo>
                  <a:pt x="521207" y="466344"/>
                </a:lnTo>
                <a:lnTo>
                  <a:pt x="0" y="935736"/>
                </a:lnTo>
                <a:lnTo>
                  <a:pt x="1566672" y="935736"/>
                </a:lnTo>
                <a:lnTo>
                  <a:pt x="2087879" y="466344"/>
                </a:lnTo>
                <a:lnTo>
                  <a:pt x="1566672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185160" y="3057651"/>
            <a:ext cx="2087880" cy="935990"/>
          </a:xfrm>
          <a:custGeom>
            <a:avLst/>
            <a:gdLst/>
            <a:ahLst/>
            <a:cxnLst/>
            <a:rect l="l" t="t" r="r" b="b"/>
            <a:pathLst>
              <a:path w="2087879" h="935989">
                <a:moveTo>
                  <a:pt x="1566672" y="0"/>
                </a:moveTo>
                <a:lnTo>
                  <a:pt x="0" y="0"/>
                </a:lnTo>
                <a:lnTo>
                  <a:pt x="521207" y="466344"/>
                </a:lnTo>
                <a:lnTo>
                  <a:pt x="0" y="935736"/>
                </a:lnTo>
                <a:lnTo>
                  <a:pt x="1566672" y="935736"/>
                </a:lnTo>
                <a:lnTo>
                  <a:pt x="2087879" y="466344"/>
                </a:lnTo>
                <a:lnTo>
                  <a:pt x="1566672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059679" y="3057651"/>
            <a:ext cx="2231390" cy="935990"/>
          </a:xfrm>
          <a:custGeom>
            <a:avLst/>
            <a:gdLst/>
            <a:ahLst/>
            <a:cxnLst/>
            <a:rect l="l" t="t" r="r" b="b"/>
            <a:pathLst>
              <a:path w="2231390" h="935989">
                <a:moveTo>
                  <a:pt x="1673352" y="0"/>
                </a:moveTo>
                <a:lnTo>
                  <a:pt x="0" y="0"/>
                </a:lnTo>
                <a:lnTo>
                  <a:pt x="557784" y="466344"/>
                </a:lnTo>
                <a:lnTo>
                  <a:pt x="0" y="935736"/>
                </a:lnTo>
                <a:lnTo>
                  <a:pt x="1673352" y="935736"/>
                </a:lnTo>
                <a:lnTo>
                  <a:pt x="2231136" y="466344"/>
                </a:lnTo>
                <a:lnTo>
                  <a:pt x="1673352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059679" y="3057651"/>
            <a:ext cx="2231390" cy="935990"/>
          </a:xfrm>
          <a:custGeom>
            <a:avLst/>
            <a:gdLst/>
            <a:ahLst/>
            <a:cxnLst/>
            <a:rect l="l" t="t" r="r" b="b"/>
            <a:pathLst>
              <a:path w="2231390" h="935989">
                <a:moveTo>
                  <a:pt x="1673352" y="0"/>
                </a:moveTo>
                <a:lnTo>
                  <a:pt x="0" y="0"/>
                </a:lnTo>
                <a:lnTo>
                  <a:pt x="557784" y="466344"/>
                </a:lnTo>
                <a:lnTo>
                  <a:pt x="0" y="935736"/>
                </a:lnTo>
                <a:lnTo>
                  <a:pt x="1673352" y="935736"/>
                </a:lnTo>
                <a:lnTo>
                  <a:pt x="2231136" y="466344"/>
                </a:lnTo>
                <a:lnTo>
                  <a:pt x="1673352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322324" y="3304033"/>
            <a:ext cx="154495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RESULTADOS</a:t>
            </a:r>
            <a:endParaRPr sz="1600" b="1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96715" y="3304033"/>
            <a:ext cx="14446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Verdana"/>
                <a:cs typeface="Verdana"/>
              </a:rPr>
              <a:t>P</a:t>
            </a:r>
            <a:r>
              <a:rPr sz="1600" b="1" spc="-5" dirty="0">
                <a:latin typeface="Verdana"/>
                <a:cs typeface="Verdana"/>
              </a:rPr>
              <a:t>R</a:t>
            </a:r>
            <a:r>
              <a:rPr sz="1600" b="1" spc="5" dirty="0">
                <a:latin typeface="Verdana"/>
                <a:cs typeface="Verdana"/>
              </a:rPr>
              <a:t>O</a:t>
            </a:r>
            <a:r>
              <a:rPr sz="1600" b="1" spc="10" dirty="0">
                <a:latin typeface="Verdana"/>
                <a:cs typeface="Verdana"/>
              </a:rPr>
              <a:t>D</a:t>
            </a:r>
            <a:r>
              <a:rPr sz="1600" b="1" spc="-5" dirty="0">
                <a:latin typeface="Verdana"/>
                <a:cs typeface="Verdana"/>
              </a:rPr>
              <a:t>U</a:t>
            </a: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10" dirty="0">
                <a:latin typeface="Verdana"/>
                <a:cs typeface="Verdana"/>
              </a:rPr>
              <a:t>T</a:t>
            </a:r>
            <a:r>
              <a:rPr sz="1600" b="1" spc="-20" dirty="0">
                <a:latin typeface="Verdana"/>
                <a:cs typeface="Verdana"/>
              </a:rPr>
              <a:t>O</a:t>
            </a:r>
            <a:r>
              <a:rPr sz="1600" b="1" spc="5" dirty="0">
                <a:latin typeface="Verdana"/>
                <a:cs typeface="Verdana"/>
              </a:rPr>
              <a:t>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41340" y="3377185"/>
            <a:ext cx="16764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INDICADORES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90816" y="3127755"/>
            <a:ext cx="2231390" cy="939165"/>
          </a:xfrm>
          <a:custGeom>
            <a:avLst/>
            <a:gdLst/>
            <a:ahLst/>
            <a:cxnLst/>
            <a:rect l="l" t="t" r="r" b="b"/>
            <a:pathLst>
              <a:path w="2231390" h="939164">
                <a:moveTo>
                  <a:pt x="1673352" y="0"/>
                </a:moveTo>
                <a:lnTo>
                  <a:pt x="0" y="0"/>
                </a:lnTo>
                <a:lnTo>
                  <a:pt x="557783" y="469392"/>
                </a:lnTo>
                <a:lnTo>
                  <a:pt x="0" y="938784"/>
                </a:lnTo>
                <a:lnTo>
                  <a:pt x="1673352" y="938784"/>
                </a:lnTo>
                <a:lnTo>
                  <a:pt x="2231135" y="469392"/>
                </a:lnTo>
                <a:lnTo>
                  <a:pt x="1673352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290816" y="3127755"/>
            <a:ext cx="2231390" cy="939165"/>
          </a:xfrm>
          <a:custGeom>
            <a:avLst/>
            <a:gdLst/>
            <a:ahLst/>
            <a:cxnLst/>
            <a:rect l="l" t="t" r="r" b="b"/>
            <a:pathLst>
              <a:path w="2231390" h="939164">
                <a:moveTo>
                  <a:pt x="1673352" y="0"/>
                </a:moveTo>
                <a:lnTo>
                  <a:pt x="0" y="0"/>
                </a:lnTo>
                <a:lnTo>
                  <a:pt x="557783" y="469392"/>
                </a:lnTo>
                <a:lnTo>
                  <a:pt x="0" y="938784"/>
                </a:lnTo>
                <a:lnTo>
                  <a:pt x="1673352" y="938784"/>
                </a:lnTo>
                <a:lnTo>
                  <a:pt x="2231135" y="469392"/>
                </a:lnTo>
                <a:lnTo>
                  <a:pt x="1673352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7802371" y="3377185"/>
            <a:ext cx="125857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Verdana"/>
                <a:cs typeface="Verdana"/>
              </a:rPr>
              <a:t>R</a:t>
            </a:r>
            <a:r>
              <a:rPr sz="1600" b="1" spc="5" dirty="0">
                <a:latin typeface="Verdana"/>
                <a:cs typeface="Verdana"/>
              </a:rPr>
              <a:t>E</a:t>
            </a:r>
            <a:r>
              <a:rPr sz="1600" b="1" spc="-10" dirty="0">
                <a:latin typeface="Verdana"/>
                <a:cs typeface="Verdana"/>
              </a:rPr>
              <a:t>C</a:t>
            </a:r>
            <a:r>
              <a:rPr sz="1600" b="1" spc="-5" dirty="0">
                <a:latin typeface="Verdana"/>
                <a:cs typeface="Verdana"/>
              </a:rPr>
              <a:t>UR</a:t>
            </a:r>
            <a:r>
              <a:rPr sz="1600" b="1" spc="10" dirty="0">
                <a:latin typeface="Verdana"/>
                <a:cs typeface="Verdana"/>
              </a:rPr>
              <a:t>S</a:t>
            </a:r>
            <a:r>
              <a:rPr sz="1600" b="1" spc="5" dirty="0">
                <a:latin typeface="Verdana"/>
                <a:cs typeface="Verdana"/>
              </a:rPr>
              <a:t>OS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34</a:t>
            </a:r>
          </a:p>
        </p:txBody>
      </p:sp>
      <p:sp>
        <p:nvSpPr>
          <p:cNvPr id="6" name="object 6"/>
          <p:cNvSpPr/>
          <p:nvPr/>
        </p:nvSpPr>
        <p:spPr>
          <a:xfrm>
            <a:off x="850900" y="1545844"/>
            <a:ext cx="9003284" cy="5001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69339" y="6882385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35</a:t>
            </a:r>
          </a:p>
        </p:txBody>
      </p:sp>
      <p:sp>
        <p:nvSpPr>
          <p:cNvPr id="6" name="object 6"/>
          <p:cNvSpPr/>
          <p:nvPr/>
        </p:nvSpPr>
        <p:spPr>
          <a:xfrm>
            <a:off x="947927" y="564387"/>
            <a:ext cx="8930640" cy="587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496060" y="6687311"/>
            <a:ext cx="26174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FFFFFF"/>
                </a:solidFill>
                <a:latin typeface="Verdana"/>
                <a:cs typeface="Verdana"/>
              </a:rPr>
              <a:t>Fuente: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Lineamiento Estratégicos de  Desarrollo </a:t>
            </a:r>
            <a:r>
              <a:rPr sz="1000" spc="-5" dirty="0">
                <a:solidFill>
                  <a:srgbClr val="FFFFFF"/>
                </a:solidFill>
                <a:latin typeface="Verdana"/>
                <a:cs typeface="Verdana"/>
              </a:rPr>
              <a:t>Nacional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2010-2021</a:t>
            </a:r>
            <a:r>
              <a:rPr sz="10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/CEPLAN</a:t>
            </a:r>
            <a:endParaRPr sz="1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36</a:t>
            </a:r>
          </a:p>
        </p:txBody>
      </p:sp>
      <p:sp>
        <p:nvSpPr>
          <p:cNvPr id="6" name="object 6"/>
          <p:cNvSpPr/>
          <p:nvPr/>
        </p:nvSpPr>
        <p:spPr>
          <a:xfrm>
            <a:off x="1003300" y="654050"/>
            <a:ext cx="8763000" cy="5650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496060" y="6736081"/>
            <a:ext cx="235902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Fuente: Lineamiento 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Estratégicos </a:t>
            </a:r>
            <a:r>
              <a:rPr sz="900" spc="5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Nacional 2010-2021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/CEPLAN</a:t>
            </a:r>
            <a:endParaRPr sz="9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536700" y="859536"/>
            <a:ext cx="7784591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00FF00"/>
                </a:solidFill>
                <a:latin typeface="Arial"/>
                <a:cs typeface="Arial"/>
              </a:rPr>
              <a:t>Base para </a:t>
            </a:r>
            <a:r>
              <a:rPr sz="2800" b="1" spc="-5" dirty="0">
                <a:solidFill>
                  <a:srgbClr val="00FF00"/>
                </a:solidFill>
                <a:latin typeface="Arial"/>
                <a:cs typeface="Arial"/>
              </a:rPr>
              <a:t>un exitoso </a:t>
            </a:r>
            <a:r>
              <a:rPr sz="2800" b="1" spc="5" dirty="0">
                <a:solidFill>
                  <a:srgbClr val="00FF00"/>
                </a:solidFill>
                <a:latin typeface="Arial"/>
                <a:cs typeface="Arial"/>
              </a:rPr>
              <a:t>Plan</a:t>
            </a:r>
            <a:r>
              <a:rPr sz="2800" b="1" spc="2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FF00"/>
                </a:solidFill>
                <a:latin typeface="Arial"/>
                <a:cs typeface="Arial"/>
              </a:rPr>
              <a:t>Estratégico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3392" y="1643379"/>
            <a:ext cx="2761487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412991" y="1719579"/>
            <a:ext cx="2667000" cy="3505200"/>
          </a:xfrm>
          <a:custGeom>
            <a:avLst/>
            <a:gdLst/>
            <a:ahLst/>
            <a:cxnLst/>
            <a:rect l="l" t="t" r="r" b="b"/>
            <a:pathLst>
              <a:path w="2667000" h="3505200">
                <a:moveTo>
                  <a:pt x="1420367" y="0"/>
                </a:moveTo>
                <a:lnTo>
                  <a:pt x="1203960" y="6096"/>
                </a:lnTo>
                <a:lnTo>
                  <a:pt x="1072896" y="24384"/>
                </a:lnTo>
                <a:lnTo>
                  <a:pt x="917448" y="67056"/>
                </a:lnTo>
                <a:lnTo>
                  <a:pt x="783336" y="124968"/>
                </a:lnTo>
                <a:lnTo>
                  <a:pt x="652272" y="198120"/>
                </a:lnTo>
                <a:lnTo>
                  <a:pt x="521208" y="292608"/>
                </a:lnTo>
                <a:lnTo>
                  <a:pt x="399288" y="399288"/>
                </a:lnTo>
                <a:lnTo>
                  <a:pt x="286512" y="533400"/>
                </a:lnTo>
                <a:lnTo>
                  <a:pt x="198119" y="664464"/>
                </a:lnTo>
                <a:lnTo>
                  <a:pt x="124967" y="807720"/>
                </a:lnTo>
                <a:lnTo>
                  <a:pt x="60960" y="978408"/>
                </a:lnTo>
                <a:lnTo>
                  <a:pt x="18287" y="1161288"/>
                </a:lnTo>
                <a:lnTo>
                  <a:pt x="0" y="1374648"/>
                </a:lnTo>
                <a:lnTo>
                  <a:pt x="0" y="2069592"/>
                </a:lnTo>
                <a:lnTo>
                  <a:pt x="170687" y="2069592"/>
                </a:lnTo>
                <a:lnTo>
                  <a:pt x="210312" y="2124456"/>
                </a:lnTo>
                <a:lnTo>
                  <a:pt x="210312" y="2602992"/>
                </a:lnTo>
                <a:lnTo>
                  <a:pt x="216408" y="2676144"/>
                </a:lnTo>
                <a:lnTo>
                  <a:pt x="234696" y="2755392"/>
                </a:lnTo>
                <a:lnTo>
                  <a:pt x="268224" y="2831592"/>
                </a:lnTo>
                <a:lnTo>
                  <a:pt x="310896" y="2880360"/>
                </a:lnTo>
                <a:lnTo>
                  <a:pt x="365760" y="2932176"/>
                </a:lnTo>
                <a:lnTo>
                  <a:pt x="435863" y="2965704"/>
                </a:lnTo>
                <a:lnTo>
                  <a:pt x="499872" y="2977896"/>
                </a:lnTo>
                <a:lnTo>
                  <a:pt x="847343" y="2977896"/>
                </a:lnTo>
                <a:lnTo>
                  <a:pt x="847343" y="3505200"/>
                </a:lnTo>
                <a:lnTo>
                  <a:pt x="2237232" y="3505200"/>
                </a:lnTo>
                <a:lnTo>
                  <a:pt x="2237232" y="2392680"/>
                </a:lnTo>
                <a:lnTo>
                  <a:pt x="2307336" y="2322576"/>
                </a:lnTo>
                <a:lnTo>
                  <a:pt x="2401824" y="2215896"/>
                </a:lnTo>
                <a:lnTo>
                  <a:pt x="2496312" y="2057400"/>
                </a:lnTo>
                <a:lnTo>
                  <a:pt x="2569464" y="1914144"/>
                </a:lnTo>
                <a:lnTo>
                  <a:pt x="2615184" y="1770888"/>
                </a:lnTo>
                <a:lnTo>
                  <a:pt x="2651760" y="1621536"/>
                </a:lnTo>
                <a:lnTo>
                  <a:pt x="2667000" y="1475232"/>
                </a:lnTo>
                <a:lnTo>
                  <a:pt x="2667000" y="1301496"/>
                </a:lnTo>
                <a:lnTo>
                  <a:pt x="2648712" y="1130808"/>
                </a:lnTo>
                <a:lnTo>
                  <a:pt x="2609088" y="963168"/>
                </a:lnTo>
                <a:lnTo>
                  <a:pt x="2560319" y="829056"/>
                </a:lnTo>
                <a:lnTo>
                  <a:pt x="2490216" y="691896"/>
                </a:lnTo>
                <a:lnTo>
                  <a:pt x="2417064" y="569976"/>
                </a:lnTo>
                <a:lnTo>
                  <a:pt x="2328672" y="457200"/>
                </a:lnTo>
                <a:lnTo>
                  <a:pt x="2237232" y="359664"/>
                </a:lnTo>
                <a:lnTo>
                  <a:pt x="2130552" y="268224"/>
                </a:lnTo>
                <a:lnTo>
                  <a:pt x="2011680" y="188975"/>
                </a:lnTo>
                <a:lnTo>
                  <a:pt x="1880615" y="115824"/>
                </a:lnTo>
                <a:lnTo>
                  <a:pt x="1737360" y="60960"/>
                </a:lnTo>
                <a:lnTo>
                  <a:pt x="1563624" y="21336"/>
                </a:lnTo>
                <a:lnTo>
                  <a:pt x="1420367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525768" y="1841500"/>
            <a:ext cx="2444750" cy="3295015"/>
          </a:xfrm>
          <a:custGeom>
            <a:avLst/>
            <a:gdLst/>
            <a:ahLst/>
            <a:cxnLst/>
            <a:rect l="l" t="t" r="r" b="b"/>
            <a:pathLst>
              <a:path w="2444750" h="3295015">
                <a:moveTo>
                  <a:pt x="1301496" y="0"/>
                </a:moveTo>
                <a:lnTo>
                  <a:pt x="1103376" y="3048"/>
                </a:lnTo>
                <a:lnTo>
                  <a:pt x="984503" y="21336"/>
                </a:lnTo>
                <a:lnTo>
                  <a:pt x="841248" y="60960"/>
                </a:lnTo>
                <a:lnTo>
                  <a:pt x="719327" y="112775"/>
                </a:lnTo>
                <a:lnTo>
                  <a:pt x="597407" y="179832"/>
                </a:lnTo>
                <a:lnTo>
                  <a:pt x="478535" y="268224"/>
                </a:lnTo>
                <a:lnTo>
                  <a:pt x="365759" y="365760"/>
                </a:lnTo>
                <a:lnTo>
                  <a:pt x="259079" y="490727"/>
                </a:lnTo>
                <a:lnTo>
                  <a:pt x="179831" y="612648"/>
                </a:lnTo>
                <a:lnTo>
                  <a:pt x="112775" y="740663"/>
                </a:lnTo>
                <a:lnTo>
                  <a:pt x="57911" y="896112"/>
                </a:lnTo>
                <a:lnTo>
                  <a:pt x="18287" y="1066800"/>
                </a:lnTo>
                <a:lnTo>
                  <a:pt x="0" y="1261872"/>
                </a:lnTo>
                <a:lnTo>
                  <a:pt x="0" y="1844039"/>
                </a:lnTo>
                <a:lnTo>
                  <a:pt x="121920" y="1844039"/>
                </a:lnTo>
                <a:lnTo>
                  <a:pt x="195072" y="1965960"/>
                </a:lnTo>
                <a:lnTo>
                  <a:pt x="195072" y="2462784"/>
                </a:lnTo>
                <a:lnTo>
                  <a:pt x="216407" y="2532888"/>
                </a:lnTo>
                <a:lnTo>
                  <a:pt x="246887" y="2602992"/>
                </a:lnTo>
                <a:lnTo>
                  <a:pt x="286511" y="2651760"/>
                </a:lnTo>
                <a:lnTo>
                  <a:pt x="335279" y="2694432"/>
                </a:lnTo>
                <a:lnTo>
                  <a:pt x="399287" y="2724912"/>
                </a:lnTo>
                <a:lnTo>
                  <a:pt x="457200" y="2737104"/>
                </a:lnTo>
                <a:lnTo>
                  <a:pt x="798576" y="2737104"/>
                </a:lnTo>
                <a:lnTo>
                  <a:pt x="798576" y="3294888"/>
                </a:lnTo>
                <a:lnTo>
                  <a:pt x="2051303" y="3294888"/>
                </a:lnTo>
                <a:lnTo>
                  <a:pt x="2051303" y="2197608"/>
                </a:lnTo>
                <a:lnTo>
                  <a:pt x="2118359" y="2133600"/>
                </a:lnTo>
                <a:lnTo>
                  <a:pt x="2203704" y="2033015"/>
                </a:lnTo>
                <a:lnTo>
                  <a:pt x="2292096" y="1889760"/>
                </a:lnTo>
                <a:lnTo>
                  <a:pt x="2356104" y="1758696"/>
                </a:lnTo>
                <a:lnTo>
                  <a:pt x="2398776" y="1627632"/>
                </a:lnTo>
                <a:lnTo>
                  <a:pt x="2432304" y="1490472"/>
                </a:lnTo>
                <a:lnTo>
                  <a:pt x="2444496" y="1356360"/>
                </a:lnTo>
                <a:lnTo>
                  <a:pt x="2444496" y="1194815"/>
                </a:lnTo>
                <a:lnTo>
                  <a:pt x="2429255" y="1039367"/>
                </a:lnTo>
                <a:lnTo>
                  <a:pt x="2392679" y="883920"/>
                </a:lnTo>
                <a:lnTo>
                  <a:pt x="2346959" y="758951"/>
                </a:lnTo>
                <a:lnTo>
                  <a:pt x="2286000" y="630936"/>
                </a:lnTo>
                <a:lnTo>
                  <a:pt x="2218943" y="524255"/>
                </a:lnTo>
                <a:lnTo>
                  <a:pt x="2136648" y="417575"/>
                </a:lnTo>
                <a:lnTo>
                  <a:pt x="2051303" y="329184"/>
                </a:lnTo>
                <a:lnTo>
                  <a:pt x="1953767" y="243839"/>
                </a:lnTo>
                <a:lnTo>
                  <a:pt x="1847087" y="170687"/>
                </a:lnTo>
                <a:lnTo>
                  <a:pt x="1725167" y="106679"/>
                </a:lnTo>
                <a:lnTo>
                  <a:pt x="1591055" y="54863"/>
                </a:lnTo>
                <a:lnTo>
                  <a:pt x="1438655" y="18287"/>
                </a:lnTo>
                <a:lnTo>
                  <a:pt x="13014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816343" y="2273808"/>
            <a:ext cx="1692910" cy="173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9EB5D"/>
                </a:solidFill>
                <a:latin typeface="Arial"/>
                <a:cs typeface="Arial"/>
              </a:rPr>
              <a:t>X = </a:t>
            </a:r>
            <a:r>
              <a:rPr sz="2400" spc="-5" dirty="0">
                <a:solidFill>
                  <a:srgbClr val="E9EB5D"/>
                </a:solidFill>
                <a:latin typeface="Arial"/>
                <a:cs typeface="Arial"/>
              </a:rPr>
              <a:t>2Y</a:t>
            </a:r>
            <a:r>
              <a:rPr sz="2400" spc="-7" baseline="24305" dirty="0">
                <a:solidFill>
                  <a:srgbClr val="E9EB5D"/>
                </a:solidFill>
                <a:latin typeface="Arial"/>
                <a:cs typeface="Arial"/>
              </a:rPr>
              <a:t>2</a:t>
            </a:r>
            <a:r>
              <a:rPr sz="2400" spc="-5" dirty="0">
                <a:solidFill>
                  <a:srgbClr val="E9EB5D"/>
                </a:solidFill>
                <a:latin typeface="Arial"/>
                <a:cs typeface="Arial"/>
              </a:rPr>
              <a:t>+</a:t>
            </a:r>
            <a:r>
              <a:rPr sz="2400" spc="-110" dirty="0">
                <a:solidFill>
                  <a:srgbClr val="E9EB5D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E9EB5D"/>
                </a:solidFill>
                <a:latin typeface="Arial"/>
                <a:cs typeface="Arial"/>
              </a:rPr>
              <a:t>e</a:t>
            </a:r>
            <a:r>
              <a:rPr sz="2400" spc="7" baseline="24305" dirty="0">
                <a:solidFill>
                  <a:srgbClr val="E9EB5D"/>
                </a:solidFill>
                <a:latin typeface="Arial"/>
                <a:cs typeface="Arial"/>
              </a:rPr>
              <a:t>Z</a:t>
            </a:r>
            <a:endParaRPr sz="2400" baseline="24305" dirty="0">
              <a:latin typeface="Arial"/>
              <a:cs typeface="Arial"/>
            </a:endParaRPr>
          </a:p>
          <a:p>
            <a:pPr marL="986155" marR="181610" algn="just">
              <a:lnSpc>
                <a:spcPct val="100000"/>
              </a:lnSpc>
              <a:spcBef>
                <a:spcPts val="1964"/>
              </a:spcBef>
            </a:pPr>
            <a:r>
              <a:rPr sz="2400" dirty="0">
                <a:solidFill>
                  <a:srgbClr val="E9EB5D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E9EB5D"/>
                </a:solidFill>
                <a:latin typeface="Arial"/>
                <a:cs typeface="Arial"/>
              </a:rPr>
              <a:t>=</a:t>
            </a:r>
            <a:r>
              <a:rPr sz="2400" spc="-5" dirty="0">
                <a:solidFill>
                  <a:srgbClr val="E9EB5D"/>
                </a:solidFill>
                <a:latin typeface="Arial"/>
                <a:cs typeface="Arial"/>
              </a:rPr>
              <a:t>b  b=c  a=c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51319" y="2935732"/>
            <a:ext cx="826135" cy="1280160"/>
          </a:xfrm>
          <a:custGeom>
            <a:avLst/>
            <a:gdLst/>
            <a:ahLst/>
            <a:cxnLst/>
            <a:rect l="l" t="t" r="r" b="b"/>
            <a:pathLst>
              <a:path w="826134" h="1280160">
                <a:moveTo>
                  <a:pt x="826007" y="1280159"/>
                </a:moveTo>
                <a:lnTo>
                  <a:pt x="826007" y="0"/>
                </a:lnTo>
                <a:lnTo>
                  <a:pt x="0" y="0"/>
                </a:lnTo>
                <a:lnTo>
                  <a:pt x="0" y="1280159"/>
                </a:lnTo>
                <a:lnTo>
                  <a:pt x="826007" y="1280159"/>
                </a:lnTo>
                <a:close/>
              </a:path>
            </a:pathLst>
          </a:custGeom>
          <a:solidFill>
            <a:srgbClr val="B66A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790372" y="2987167"/>
            <a:ext cx="750570" cy="1161415"/>
          </a:xfrm>
          <a:custGeom>
            <a:avLst/>
            <a:gdLst/>
            <a:ahLst/>
            <a:cxnLst/>
            <a:rect l="l" t="t" r="r" b="b"/>
            <a:pathLst>
              <a:path w="750570" h="1161414">
                <a:moveTo>
                  <a:pt x="749998" y="1161097"/>
                </a:moveTo>
                <a:lnTo>
                  <a:pt x="749998" y="0"/>
                </a:lnTo>
                <a:lnTo>
                  <a:pt x="0" y="0"/>
                </a:lnTo>
                <a:lnTo>
                  <a:pt x="0" y="1161097"/>
                </a:lnTo>
                <a:lnTo>
                  <a:pt x="749998" y="1161097"/>
                </a:lnTo>
                <a:close/>
              </a:path>
            </a:pathLst>
          </a:custGeom>
          <a:solidFill>
            <a:srgbClr val="FFE4B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249286" y="3576954"/>
            <a:ext cx="244475" cy="259079"/>
          </a:xfrm>
          <a:custGeom>
            <a:avLst/>
            <a:gdLst/>
            <a:ahLst/>
            <a:cxnLst/>
            <a:rect l="l" t="t" r="r" b="b"/>
            <a:pathLst>
              <a:path w="244475" h="259079">
                <a:moveTo>
                  <a:pt x="0" y="0"/>
                </a:moveTo>
                <a:lnTo>
                  <a:pt x="124968" y="258889"/>
                </a:lnTo>
                <a:lnTo>
                  <a:pt x="146494" y="242506"/>
                </a:lnTo>
                <a:lnTo>
                  <a:pt x="166116" y="223837"/>
                </a:lnTo>
                <a:lnTo>
                  <a:pt x="183642" y="205359"/>
                </a:lnTo>
                <a:lnTo>
                  <a:pt x="199263" y="181927"/>
                </a:lnTo>
                <a:lnTo>
                  <a:pt x="214884" y="158686"/>
                </a:lnTo>
                <a:lnTo>
                  <a:pt x="226504" y="132969"/>
                </a:lnTo>
                <a:lnTo>
                  <a:pt x="236410" y="104965"/>
                </a:lnTo>
                <a:lnTo>
                  <a:pt x="244221" y="76962"/>
                </a:lnTo>
                <a:lnTo>
                  <a:pt x="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145845" y="3378834"/>
            <a:ext cx="248031" cy="172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145845" y="3189858"/>
            <a:ext cx="234315" cy="287020"/>
          </a:xfrm>
          <a:custGeom>
            <a:avLst/>
            <a:gdLst/>
            <a:ahLst/>
            <a:cxnLst/>
            <a:rect l="l" t="t" r="r" b="b"/>
            <a:pathLst>
              <a:path w="234315" h="287020">
                <a:moveTo>
                  <a:pt x="72199" y="0"/>
                </a:moveTo>
                <a:lnTo>
                  <a:pt x="0" y="286892"/>
                </a:lnTo>
                <a:lnTo>
                  <a:pt x="234315" y="188975"/>
                </a:lnTo>
                <a:lnTo>
                  <a:pt x="222694" y="156400"/>
                </a:lnTo>
                <a:lnTo>
                  <a:pt x="191452" y="95630"/>
                </a:lnTo>
                <a:lnTo>
                  <a:pt x="150304" y="49149"/>
                </a:lnTo>
                <a:lnTo>
                  <a:pt x="99631" y="11811"/>
                </a:lnTo>
                <a:lnTo>
                  <a:pt x="72199" y="0"/>
                </a:lnTo>
                <a:close/>
              </a:path>
            </a:pathLst>
          </a:custGeom>
          <a:solidFill>
            <a:srgbClr val="18B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106793" y="3175952"/>
            <a:ext cx="111760" cy="300990"/>
          </a:xfrm>
          <a:custGeom>
            <a:avLst/>
            <a:gdLst/>
            <a:ahLst/>
            <a:cxnLst/>
            <a:rect l="l" t="t" r="r" b="b"/>
            <a:pathLst>
              <a:path w="111759" h="300989">
                <a:moveTo>
                  <a:pt x="76200" y="2286"/>
                </a:moveTo>
                <a:lnTo>
                  <a:pt x="9715" y="2286"/>
                </a:lnTo>
                <a:lnTo>
                  <a:pt x="0" y="4762"/>
                </a:lnTo>
                <a:lnTo>
                  <a:pt x="39052" y="300799"/>
                </a:lnTo>
                <a:lnTo>
                  <a:pt x="111251" y="13906"/>
                </a:lnTo>
                <a:lnTo>
                  <a:pt x="101536" y="11620"/>
                </a:lnTo>
                <a:lnTo>
                  <a:pt x="93725" y="7048"/>
                </a:lnTo>
                <a:lnTo>
                  <a:pt x="84010" y="4762"/>
                </a:lnTo>
                <a:lnTo>
                  <a:pt x="76200" y="2286"/>
                </a:lnTo>
                <a:close/>
              </a:path>
              <a:path w="111759" h="300989">
                <a:moveTo>
                  <a:pt x="58483" y="0"/>
                </a:moveTo>
                <a:lnTo>
                  <a:pt x="29336" y="0"/>
                </a:lnTo>
                <a:lnTo>
                  <a:pt x="19430" y="2286"/>
                </a:lnTo>
                <a:lnTo>
                  <a:pt x="66293" y="2286"/>
                </a:lnTo>
                <a:lnTo>
                  <a:pt x="584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894004" y="3180714"/>
            <a:ext cx="252095" cy="349885"/>
          </a:xfrm>
          <a:custGeom>
            <a:avLst/>
            <a:gdLst/>
            <a:ahLst/>
            <a:cxnLst/>
            <a:rect l="l" t="t" r="r" b="b"/>
            <a:pathLst>
              <a:path w="252095" h="349885">
                <a:moveTo>
                  <a:pt x="212788" y="0"/>
                </a:moveTo>
                <a:lnTo>
                  <a:pt x="169735" y="11620"/>
                </a:lnTo>
                <a:lnTo>
                  <a:pt x="128777" y="32575"/>
                </a:lnTo>
                <a:lnTo>
                  <a:pt x="91630" y="62864"/>
                </a:lnTo>
                <a:lnTo>
                  <a:pt x="60388" y="97917"/>
                </a:lnTo>
                <a:lnTo>
                  <a:pt x="35051" y="142112"/>
                </a:lnTo>
                <a:lnTo>
                  <a:pt x="15621" y="188785"/>
                </a:lnTo>
                <a:lnTo>
                  <a:pt x="3809" y="240030"/>
                </a:lnTo>
                <a:lnTo>
                  <a:pt x="0" y="296037"/>
                </a:lnTo>
                <a:lnTo>
                  <a:pt x="0" y="310134"/>
                </a:lnTo>
                <a:lnTo>
                  <a:pt x="1904" y="324040"/>
                </a:lnTo>
                <a:lnTo>
                  <a:pt x="1904" y="337947"/>
                </a:lnTo>
                <a:lnTo>
                  <a:pt x="3809" y="349758"/>
                </a:lnTo>
                <a:lnTo>
                  <a:pt x="251840" y="296037"/>
                </a:lnTo>
                <a:lnTo>
                  <a:pt x="212788" y="0"/>
                </a:lnTo>
                <a:close/>
              </a:path>
            </a:pathLst>
          </a:custGeom>
          <a:solidFill>
            <a:srgbClr val="8300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897814" y="3476752"/>
            <a:ext cx="248285" cy="275590"/>
          </a:xfrm>
          <a:custGeom>
            <a:avLst/>
            <a:gdLst/>
            <a:ahLst/>
            <a:cxnLst/>
            <a:rect l="l" t="t" r="r" b="b"/>
            <a:pathLst>
              <a:path w="248284" h="275589">
                <a:moveTo>
                  <a:pt x="248030" y="0"/>
                </a:moveTo>
                <a:lnTo>
                  <a:pt x="0" y="53721"/>
                </a:lnTo>
                <a:lnTo>
                  <a:pt x="7810" y="90868"/>
                </a:lnTo>
                <a:lnTo>
                  <a:pt x="19621" y="125920"/>
                </a:lnTo>
                <a:lnTo>
                  <a:pt x="52768" y="188975"/>
                </a:lnTo>
                <a:lnTo>
                  <a:pt x="97726" y="240220"/>
                </a:lnTo>
                <a:lnTo>
                  <a:pt x="152400" y="275082"/>
                </a:lnTo>
                <a:lnTo>
                  <a:pt x="248030" y="0"/>
                </a:lnTo>
                <a:close/>
              </a:path>
            </a:pathLst>
          </a:custGeom>
          <a:solidFill>
            <a:srgbClr val="1DE9E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50214" y="3476752"/>
            <a:ext cx="95885" cy="299085"/>
          </a:xfrm>
          <a:custGeom>
            <a:avLst/>
            <a:gdLst/>
            <a:ahLst/>
            <a:cxnLst/>
            <a:rect l="l" t="t" r="r" b="b"/>
            <a:pathLst>
              <a:path w="95884" h="299085">
                <a:moveTo>
                  <a:pt x="95630" y="0"/>
                </a:moveTo>
                <a:lnTo>
                  <a:pt x="0" y="275082"/>
                </a:lnTo>
                <a:lnTo>
                  <a:pt x="11620" y="279844"/>
                </a:lnTo>
                <a:lnTo>
                  <a:pt x="21336" y="284416"/>
                </a:lnTo>
                <a:lnTo>
                  <a:pt x="33147" y="289178"/>
                </a:lnTo>
                <a:lnTo>
                  <a:pt x="44767" y="291464"/>
                </a:lnTo>
                <a:lnTo>
                  <a:pt x="58483" y="293750"/>
                </a:lnTo>
                <a:lnTo>
                  <a:pt x="70294" y="296227"/>
                </a:lnTo>
                <a:lnTo>
                  <a:pt x="81915" y="298513"/>
                </a:lnTo>
                <a:lnTo>
                  <a:pt x="95630" y="298513"/>
                </a:lnTo>
                <a:lnTo>
                  <a:pt x="95630" y="0"/>
                </a:lnTo>
                <a:close/>
              </a:path>
            </a:pathLst>
          </a:custGeom>
          <a:solidFill>
            <a:srgbClr val="004BB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145845" y="3476752"/>
            <a:ext cx="123189" cy="299085"/>
          </a:xfrm>
          <a:custGeom>
            <a:avLst/>
            <a:gdLst/>
            <a:ahLst/>
            <a:cxnLst/>
            <a:rect l="l" t="t" r="r" b="b"/>
            <a:pathLst>
              <a:path w="123190" h="299085">
                <a:moveTo>
                  <a:pt x="0" y="0"/>
                </a:moveTo>
                <a:lnTo>
                  <a:pt x="0" y="298513"/>
                </a:lnTo>
                <a:lnTo>
                  <a:pt x="17525" y="298513"/>
                </a:lnTo>
                <a:lnTo>
                  <a:pt x="33147" y="296227"/>
                </a:lnTo>
                <a:lnTo>
                  <a:pt x="48768" y="291464"/>
                </a:lnTo>
                <a:lnTo>
                  <a:pt x="64389" y="286893"/>
                </a:lnTo>
                <a:lnTo>
                  <a:pt x="80010" y="282130"/>
                </a:lnTo>
                <a:lnTo>
                  <a:pt x="93725" y="275082"/>
                </a:lnTo>
                <a:lnTo>
                  <a:pt x="109347" y="268224"/>
                </a:lnTo>
                <a:lnTo>
                  <a:pt x="123063" y="261175"/>
                </a:lnTo>
                <a:lnTo>
                  <a:pt x="0" y="0"/>
                </a:lnTo>
                <a:close/>
              </a:path>
            </a:pathLst>
          </a:custGeom>
          <a:solidFill>
            <a:srgbClr val="FF4B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847141" y="3917473"/>
            <a:ext cx="635000" cy="0"/>
          </a:xfrm>
          <a:custGeom>
            <a:avLst/>
            <a:gdLst/>
            <a:ahLst/>
            <a:cxnLst/>
            <a:rect l="l" t="t" r="r" b="b"/>
            <a:pathLst>
              <a:path w="635000">
                <a:moveTo>
                  <a:pt x="0" y="0"/>
                </a:moveTo>
                <a:lnTo>
                  <a:pt x="634555" y="0"/>
                </a:lnTo>
              </a:path>
            </a:pathLst>
          </a:custGeom>
          <a:ln w="37147">
            <a:solidFill>
              <a:srgbClr val="3E3E3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081456" y="3985101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5925" y="0"/>
                </a:lnTo>
              </a:path>
            </a:pathLst>
          </a:custGeom>
          <a:ln w="28003">
            <a:solidFill>
              <a:srgbClr val="3E3E3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5196332" y="5166359"/>
            <a:ext cx="3816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00732" y="5245607"/>
            <a:ext cx="1724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00"/>
                </a:solidFill>
                <a:latin typeface="Arial"/>
                <a:cs typeface="Arial"/>
              </a:rPr>
              <a:t>Intuición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53731" y="5245607"/>
            <a:ext cx="1598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náli</a:t>
            </a:r>
            <a:r>
              <a:rPr sz="3600" spc="20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3791" y="6066821"/>
            <a:ext cx="7937500" cy="6783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750"/>
              </a:lnSpc>
              <a:spcBef>
                <a:spcPts val="90"/>
              </a:spcBef>
              <a:tabLst>
                <a:tab pos="1170305" algn="l"/>
                <a:tab pos="7936865" algn="l"/>
              </a:tabLst>
            </a:pPr>
            <a:r>
              <a:rPr sz="3200" strike="sngStrike" spc="-5" dirty="0">
                <a:solidFill>
                  <a:srgbClr val="00FF00"/>
                </a:solidFill>
                <a:latin typeface="Arial"/>
                <a:cs typeface="Arial"/>
              </a:rPr>
              <a:t> 	Buenas </a:t>
            </a:r>
            <a:r>
              <a:rPr sz="3200" strike="sngStrike" spc="-10" dirty="0">
                <a:solidFill>
                  <a:srgbClr val="00FF00"/>
                </a:solidFill>
                <a:latin typeface="Arial"/>
                <a:cs typeface="Arial"/>
              </a:rPr>
              <a:t>decisiones</a:t>
            </a:r>
            <a:r>
              <a:rPr sz="3200" strike="sngStrike" spc="3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3200" strike="sngStrike" spc="-10" dirty="0">
                <a:solidFill>
                  <a:srgbClr val="00FF00"/>
                </a:solidFill>
                <a:latin typeface="Arial"/>
                <a:cs typeface="Arial"/>
              </a:rPr>
              <a:t>estratégicas	</a:t>
            </a:r>
            <a:endParaRPr sz="3200" dirty="0">
              <a:latin typeface="Arial"/>
              <a:cs typeface="Arial"/>
            </a:endParaRPr>
          </a:p>
          <a:p>
            <a:pPr marR="97155" algn="r">
              <a:lnSpc>
                <a:spcPts val="1350"/>
              </a:lnSpc>
            </a:pPr>
            <a:r>
              <a:rPr sz="1200" dirty="0">
                <a:latin typeface="Verdana"/>
                <a:cs typeface="Verdana"/>
              </a:rPr>
              <a:t>37</a:t>
            </a:r>
          </a:p>
        </p:txBody>
      </p:sp>
      <p:sp>
        <p:nvSpPr>
          <p:cNvPr id="25" name="object 25"/>
          <p:cNvSpPr/>
          <p:nvPr/>
        </p:nvSpPr>
        <p:spPr>
          <a:xfrm>
            <a:off x="2221992" y="5681979"/>
            <a:ext cx="6629400" cy="457200"/>
          </a:xfrm>
          <a:custGeom>
            <a:avLst/>
            <a:gdLst/>
            <a:ahLst/>
            <a:cxnLst/>
            <a:rect l="l" t="t" r="r" b="b"/>
            <a:pathLst>
              <a:path w="6629400" h="457200">
                <a:moveTo>
                  <a:pt x="0" y="0"/>
                </a:moveTo>
                <a:lnTo>
                  <a:pt x="14564" y="52011"/>
                </a:lnTo>
                <a:lnTo>
                  <a:pt x="56054" y="99970"/>
                </a:lnTo>
                <a:lnTo>
                  <a:pt x="121164" y="142438"/>
                </a:lnTo>
                <a:lnTo>
                  <a:pt x="161544" y="161163"/>
                </a:lnTo>
                <a:lnTo>
                  <a:pt x="206588" y="177974"/>
                </a:lnTo>
                <a:lnTo>
                  <a:pt x="255885" y="192693"/>
                </a:lnTo>
                <a:lnTo>
                  <a:pt x="309020" y="205140"/>
                </a:lnTo>
                <a:lnTo>
                  <a:pt x="365582" y="215133"/>
                </a:lnTo>
                <a:lnTo>
                  <a:pt x="425156" y="222495"/>
                </a:lnTo>
                <a:lnTo>
                  <a:pt x="487328" y="227043"/>
                </a:lnTo>
                <a:lnTo>
                  <a:pt x="551688" y="228600"/>
                </a:lnTo>
                <a:lnTo>
                  <a:pt x="2761487" y="228600"/>
                </a:lnTo>
                <a:lnTo>
                  <a:pt x="2825847" y="230156"/>
                </a:lnTo>
                <a:lnTo>
                  <a:pt x="2888019" y="234704"/>
                </a:lnTo>
                <a:lnTo>
                  <a:pt x="2947593" y="242066"/>
                </a:lnTo>
                <a:lnTo>
                  <a:pt x="3004155" y="252059"/>
                </a:lnTo>
                <a:lnTo>
                  <a:pt x="3057290" y="264506"/>
                </a:lnTo>
                <a:lnTo>
                  <a:pt x="3106587" y="279225"/>
                </a:lnTo>
                <a:lnTo>
                  <a:pt x="3151632" y="296037"/>
                </a:lnTo>
                <a:lnTo>
                  <a:pt x="3192011" y="314761"/>
                </a:lnTo>
                <a:lnTo>
                  <a:pt x="3227312" y="335218"/>
                </a:lnTo>
                <a:lnTo>
                  <a:pt x="3281025" y="380612"/>
                </a:lnTo>
                <a:lnTo>
                  <a:pt x="3309465" y="430777"/>
                </a:lnTo>
                <a:lnTo>
                  <a:pt x="3313176" y="457200"/>
                </a:lnTo>
                <a:lnTo>
                  <a:pt x="3316930" y="430777"/>
                </a:lnTo>
                <a:lnTo>
                  <a:pt x="3345686" y="380612"/>
                </a:lnTo>
                <a:lnTo>
                  <a:pt x="3399928" y="335218"/>
                </a:lnTo>
                <a:lnTo>
                  <a:pt x="3435540" y="314761"/>
                </a:lnTo>
                <a:lnTo>
                  <a:pt x="3476243" y="296037"/>
                </a:lnTo>
                <a:lnTo>
                  <a:pt x="3521612" y="279225"/>
                </a:lnTo>
                <a:lnTo>
                  <a:pt x="3571220" y="264506"/>
                </a:lnTo>
                <a:lnTo>
                  <a:pt x="3624640" y="252059"/>
                </a:lnTo>
                <a:lnTo>
                  <a:pt x="3681446" y="242066"/>
                </a:lnTo>
                <a:lnTo>
                  <a:pt x="3741211" y="234704"/>
                </a:lnTo>
                <a:lnTo>
                  <a:pt x="3803508" y="230156"/>
                </a:lnTo>
                <a:lnTo>
                  <a:pt x="3867911" y="228600"/>
                </a:lnTo>
                <a:lnTo>
                  <a:pt x="6077711" y="228600"/>
                </a:lnTo>
                <a:lnTo>
                  <a:pt x="6142071" y="227043"/>
                </a:lnTo>
                <a:lnTo>
                  <a:pt x="6204243" y="222495"/>
                </a:lnTo>
                <a:lnTo>
                  <a:pt x="6263817" y="215133"/>
                </a:lnTo>
                <a:lnTo>
                  <a:pt x="6320379" y="205140"/>
                </a:lnTo>
                <a:lnTo>
                  <a:pt x="6373514" y="192693"/>
                </a:lnTo>
                <a:lnTo>
                  <a:pt x="6422811" y="177974"/>
                </a:lnTo>
                <a:lnTo>
                  <a:pt x="6467856" y="161163"/>
                </a:lnTo>
                <a:lnTo>
                  <a:pt x="6508235" y="142438"/>
                </a:lnTo>
                <a:lnTo>
                  <a:pt x="6543536" y="121981"/>
                </a:lnTo>
                <a:lnTo>
                  <a:pt x="6597249" y="76587"/>
                </a:lnTo>
                <a:lnTo>
                  <a:pt x="6625689" y="26422"/>
                </a:lnTo>
                <a:lnTo>
                  <a:pt x="6629400" y="0"/>
                </a:lnTo>
              </a:path>
            </a:pathLst>
          </a:custGeom>
          <a:ln w="3962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96060" y="1898904"/>
            <a:ext cx="3211830" cy="459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5745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¿Por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qué 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qué debe  llevarse adelante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plan  estratégico?</a:t>
            </a:r>
            <a:endParaRPr sz="2000" dirty="0">
              <a:latin typeface="Arial"/>
              <a:cs typeface="Arial"/>
            </a:endParaRPr>
          </a:p>
          <a:p>
            <a:pPr marL="12700" marR="440055" algn="just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¿Qué cambios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desea  lograr?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¿Cuáles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son los  objetivos?</a:t>
            </a:r>
            <a:endParaRPr sz="2000" dirty="0">
              <a:latin typeface="Arial"/>
              <a:cs typeface="Arial"/>
            </a:endParaRPr>
          </a:p>
          <a:p>
            <a:pPr marL="12700" marR="2984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¿Cómo se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van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 realizar las  actividades?</a:t>
            </a:r>
            <a:endParaRPr sz="2000" dirty="0">
              <a:latin typeface="Arial"/>
              <a:cs typeface="Arial"/>
            </a:endParaRPr>
          </a:p>
          <a:p>
            <a:pPr marL="12700" marR="22606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¿Cuándo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van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llevar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cabo?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¿Dónde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van a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realizar?</a:t>
            </a:r>
            <a:endParaRPr sz="2000" dirty="0">
              <a:latin typeface="Arial"/>
              <a:cs typeface="Arial"/>
            </a:endParaRPr>
          </a:p>
          <a:p>
            <a:pPr marL="12700" marR="58419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¿Quiénes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van a poner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 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práctica?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¿Con qué recursos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  hacer?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96060" y="585215"/>
            <a:ext cx="8041640" cy="88344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algn="ctr">
              <a:lnSpc>
                <a:spcPct val="102099"/>
              </a:lnSpc>
              <a:spcBef>
                <a:spcPts val="35"/>
              </a:spcBef>
              <a:tabLst>
                <a:tab pos="2586355" algn="l"/>
              </a:tabLst>
            </a:pP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Preguntas básicas para </a:t>
            </a: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elaborar </a:t>
            </a: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y  </a:t>
            </a: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desarrollar</a:t>
            </a:r>
            <a:r>
              <a:rPr sz="2800" spc="1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spc="-5" dirty="0" smtClean="0">
                <a:solidFill>
                  <a:srgbClr val="66FF33"/>
                </a:solidFill>
                <a:latin typeface="Arial"/>
                <a:cs typeface="Arial"/>
              </a:rPr>
              <a:t>un</a:t>
            </a:r>
            <a:r>
              <a:rPr lang="es-PE" sz="2800" spc="-5" dirty="0" smtClean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spc="-5" dirty="0" smtClean="0">
                <a:solidFill>
                  <a:srgbClr val="66FF33"/>
                </a:solidFill>
                <a:latin typeface="Arial"/>
                <a:cs typeface="Arial"/>
              </a:rPr>
              <a:t>plan</a:t>
            </a:r>
            <a:r>
              <a:rPr sz="2800" spc="-15" dirty="0" smtClean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estratégico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6423" y="1990851"/>
            <a:ext cx="4916424" cy="4233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39</a:t>
            </a:r>
          </a:p>
        </p:txBody>
      </p:sp>
      <p:sp>
        <p:nvSpPr>
          <p:cNvPr id="6" name="object 6"/>
          <p:cNvSpPr/>
          <p:nvPr/>
        </p:nvSpPr>
        <p:spPr>
          <a:xfrm>
            <a:off x="993647" y="1828924"/>
            <a:ext cx="4352544" cy="2795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16296" y="2554732"/>
            <a:ext cx="4416552" cy="356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425955" y="6595871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0967" y="1643379"/>
            <a:ext cx="3627120" cy="109855"/>
          </a:xfrm>
          <a:custGeom>
            <a:avLst/>
            <a:gdLst/>
            <a:ahLst/>
            <a:cxnLst/>
            <a:rect l="l" t="t" r="r" b="b"/>
            <a:pathLst>
              <a:path w="3627120" h="109855">
                <a:moveTo>
                  <a:pt x="0" y="109727"/>
                </a:moveTo>
                <a:lnTo>
                  <a:pt x="3627120" y="109727"/>
                </a:lnTo>
                <a:lnTo>
                  <a:pt x="362712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43180" cy="109855"/>
          </a:xfrm>
          <a:custGeom>
            <a:avLst/>
            <a:gdLst/>
            <a:ahLst/>
            <a:cxnLst/>
            <a:rect l="l" t="t" r="r" b="b"/>
            <a:pathLst>
              <a:path w="43180" h="109855">
                <a:moveTo>
                  <a:pt x="0" y="109727"/>
                </a:moveTo>
                <a:lnTo>
                  <a:pt x="42671" y="109727"/>
                </a:lnTo>
                <a:lnTo>
                  <a:pt x="42671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808719" y="1643379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410967" y="1643379"/>
            <a:ext cx="5410200" cy="0"/>
          </a:xfrm>
          <a:custGeom>
            <a:avLst/>
            <a:gdLst/>
            <a:ahLst/>
            <a:cxnLst/>
            <a:rect l="l" t="t" r="r" b="b"/>
            <a:pathLst>
              <a:path w="5410200">
                <a:moveTo>
                  <a:pt x="0" y="0"/>
                </a:moveTo>
                <a:lnTo>
                  <a:pt x="541020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83791" y="1643379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57088" y="6520180"/>
            <a:ext cx="3651885" cy="0"/>
          </a:xfrm>
          <a:custGeom>
            <a:avLst/>
            <a:gdLst/>
            <a:ahLst/>
            <a:cxnLst/>
            <a:rect l="l" t="t" r="r" b="b"/>
            <a:pathLst>
              <a:path w="3651884">
                <a:moveTo>
                  <a:pt x="0" y="0"/>
                </a:moveTo>
                <a:lnTo>
                  <a:pt x="3651504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383791" y="6520180"/>
            <a:ext cx="1706880" cy="0"/>
          </a:xfrm>
          <a:custGeom>
            <a:avLst/>
            <a:gdLst/>
            <a:ahLst/>
            <a:cxnLst/>
            <a:rect l="l" t="t" r="r" b="b"/>
            <a:pathLst>
              <a:path w="1706880">
                <a:moveTo>
                  <a:pt x="0" y="0"/>
                </a:moveTo>
                <a:lnTo>
                  <a:pt x="170688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9106916" y="6626352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4</a:t>
            </a:r>
          </a:p>
        </p:txBody>
      </p:sp>
      <p:sp>
        <p:nvSpPr>
          <p:cNvPr id="10" name="object 10"/>
          <p:cNvSpPr/>
          <p:nvPr/>
        </p:nvSpPr>
        <p:spPr>
          <a:xfrm>
            <a:off x="4340352" y="1402588"/>
            <a:ext cx="2563368" cy="60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340352" y="1402588"/>
            <a:ext cx="2563495" cy="609600"/>
          </a:xfrm>
          <a:custGeom>
            <a:avLst/>
            <a:gdLst/>
            <a:ahLst/>
            <a:cxnLst/>
            <a:rect l="l" t="t" r="r" b="b"/>
            <a:pathLst>
              <a:path w="2563495" h="609600">
                <a:moveTo>
                  <a:pt x="0" y="0"/>
                </a:moveTo>
                <a:lnTo>
                  <a:pt x="0" y="609600"/>
                </a:lnTo>
                <a:lnTo>
                  <a:pt x="2563368" y="609600"/>
                </a:lnTo>
                <a:lnTo>
                  <a:pt x="2563368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344923" y="1551433"/>
            <a:ext cx="1892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0720">
              <a:lnSpc>
                <a:spcPct val="100000"/>
              </a:lnSpc>
              <a:spcBef>
                <a:spcPts val="100"/>
              </a:spcBef>
            </a:pPr>
            <a:r>
              <a:rPr sz="1100" b="1" spc="5" dirty="0">
                <a:latin typeface="Arial"/>
                <a:cs typeface="Arial"/>
              </a:rPr>
              <a:t>ALTA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DIRECCIÓN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34711" y="3210051"/>
            <a:ext cx="1380743" cy="8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934711" y="3210051"/>
            <a:ext cx="1381125" cy="85344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137160" marR="131445" indent="154940">
              <a:lnSpc>
                <a:spcPct val="140000"/>
              </a:lnSpc>
              <a:spcBef>
                <a:spcPts val="600"/>
              </a:spcBef>
            </a:pPr>
            <a:r>
              <a:rPr sz="1200" b="1" spc="-10" dirty="0">
                <a:latin typeface="Arial"/>
                <a:cs typeface="Arial"/>
              </a:rPr>
              <a:t>UNIDADES  </a:t>
            </a:r>
            <a:r>
              <a:rPr sz="1200" b="1" spc="-5" dirty="0">
                <a:latin typeface="Arial"/>
                <a:cs typeface="Arial"/>
              </a:rPr>
              <a:t>J</a:t>
            </a:r>
            <a:r>
              <a:rPr sz="1200" b="1" spc="-10" dirty="0">
                <a:latin typeface="Arial"/>
                <a:cs typeface="Arial"/>
              </a:rPr>
              <a:t>ER</a:t>
            </a:r>
            <a:r>
              <a:rPr sz="1200" b="1" spc="-35" dirty="0">
                <a:latin typeface="Arial"/>
                <a:cs typeface="Arial"/>
              </a:rPr>
              <a:t>A</a:t>
            </a:r>
            <a:r>
              <a:rPr sz="1200" b="1" spc="-10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Q</a:t>
            </a:r>
            <a:r>
              <a:rPr sz="1200" b="1" spc="15" dirty="0">
                <a:latin typeface="Arial"/>
                <a:cs typeface="Arial"/>
              </a:rPr>
              <a:t>U</a:t>
            </a:r>
            <a:r>
              <a:rPr sz="1200" b="1" spc="-25" dirty="0">
                <a:latin typeface="Arial"/>
                <a:cs typeface="Arial"/>
              </a:rPr>
              <a:t>I</a:t>
            </a:r>
            <a:r>
              <a:rPr sz="1200" b="1" spc="15" dirty="0">
                <a:latin typeface="Arial"/>
                <a:cs typeface="Arial"/>
              </a:rPr>
              <a:t>C</a:t>
            </a:r>
            <a:r>
              <a:rPr sz="1200" b="1" spc="-3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3791" y="3045460"/>
            <a:ext cx="2560320" cy="1811020"/>
          </a:xfrm>
          <a:prstGeom prst="rect">
            <a:avLst/>
          </a:prstGeom>
          <a:solidFill>
            <a:srgbClr val="CCFFCC"/>
          </a:solidFill>
          <a:ln w="9142">
            <a:solidFill>
              <a:srgbClr val="000000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365760" indent="-88900">
              <a:lnSpc>
                <a:spcPct val="100000"/>
              </a:lnSpc>
              <a:spcBef>
                <a:spcPts val="680"/>
              </a:spcBef>
              <a:buFont typeface="Symbol"/>
              <a:buChar char=""/>
              <a:tabLst>
                <a:tab pos="365760" algn="l"/>
              </a:tabLst>
            </a:pPr>
            <a:r>
              <a:rPr sz="1000" dirty="0">
                <a:latin typeface="Arial"/>
                <a:cs typeface="Arial"/>
              </a:rPr>
              <a:t>Políticas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Institucionales.</a:t>
            </a:r>
            <a:endParaRPr sz="1000" dirty="0">
              <a:latin typeface="Arial"/>
              <a:cs typeface="Arial"/>
            </a:endParaRPr>
          </a:p>
          <a:p>
            <a:pPr marL="365125" marR="44958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spc="-5" dirty="0">
                <a:latin typeface="Arial"/>
                <a:cs typeface="Arial"/>
              </a:rPr>
              <a:t>Reglamento de Organización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  </a:t>
            </a:r>
            <a:r>
              <a:rPr sz="1000" spc="-5" dirty="0">
                <a:latin typeface="Arial"/>
                <a:cs typeface="Arial"/>
              </a:rPr>
              <a:t>Funciones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ROF.</a:t>
            </a:r>
            <a:endParaRPr sz="1000" dirty="0">
              <a:latin typeface="Arial"/>
              <a:cs typeface="Arial"/>
            </a:endParaRPr>
          </a:p>
          <a:p>
            <a:pPr marL="36576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spc="-5" dirty="0">
                <a:latin typeface="Arial"/>
                <a:cs typeface="Arial"/>
              </a:rPr>
              <a:t>Organigrama.</a:t>
            </a:r>
            <a:endParaRPr sz="1000" dirty="0">
              <a:latin typeface="Arial"/>
              <a:cs typeface="Arial"/>
            </a:endParaRPr>
          </a:p>
          <a:p>
            <a:pPr marL="36576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spc="-5" dirty="0">
                <a:latin typeface="Arial"/>
                <a:cs typeface="Arial"/>
              </a:rPr>
              <a:t>Manual de Organización </a:t>
            </a:r>
            <a:r>
              <a:rPr sz="1000" dirty="0">
                <a:latin typeface="Arial"/>
                <a:cs typeface="Arial"/>
              </a:rPr>
              <a:t>y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Funciones</a:t>
            </a:r>
            <a:endParaRPr sz="1000" dirty="0">
              <a:latin typeface="Arial"/>
              <a:cs typeface="Arial"/>
            </a:endParaRPr>
          </a:p>
          <a:p>
            <a:pPr marL="365125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-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MOF.</a:t>
            </a:r>
          </a:p>
          <a:p>
            <a:pPr marL="36576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spc="-5" dirty="0">
                <a:latin typeface="Arial"/>
                <a:cs typeface="Arial"/>
              </a:rPr>
              <a:t>Cuadro Analítico de Personal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CAP</a:t>
            </a:r>
            <a:endParaRPr sz="1000" dirty="0">
              <a:latin typeface="Arial"/>
              <a:cs typeface="Arial"/>
            </a:endParaRPr>
          </a:p>
          <a:p>
            <a:pPr marL="36576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spc="-5" dirty="0">
                <a:latin typeface="Arial"/>
                <a:cs typeface="Arial"/>
              </a:rPr>
              <a:t>Manual de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Procedimientos.</a:t>
            </a:r>
            <a:endParaRPr sz="1000" dirty="0">
              <a:latin typeface="Arial"/>
              <a:cs typeface="Arial"/>
            </a:endParaRPr>
          </a:p>
          <a:p>
            <a:pPr marL="365760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dirty="0">
                <a:latin typeface="Arial"/>
                <a:cs typeface="Arial"/>
              </a:rPr>
              <a:t>Código </a:t>
            </a:r>
            <a:r>
              <a:rPr sz="1000" spc="-5" dirty="0">
                <a:latin typeface="Arial"/>
                <a:cs typeface="Arial"/>
              </a:rPr>
              <a:t>de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Ética.</a:t>
            </a:r>
            <a:endParaRPr sz="1000" dirty="0">
              <a:latin typeface="Arial"/>
              <a:cs typeface="Arial"/>
            </a:endParaRPr>
          </a:p>
          <a:p>
            <a:pPr marL="365125" marR="427355" indent="-88900">
              <a:lnSpc>
                <a:spcPct val="100000"/>
              </a:lnSpc>
              <a:buFont typeface="Symbol"/>
              <a:buChar char=""/>
              <a:tabLst>
                <a:tab pos="365760" algn="l"/>
              </a:tabLst>
            </a:pPr>
            <a:r>
              <a:rPr sz="1000" dirty="0">
                <a:latin typeface="Arial"/>
                <a:cs typeface="Arial"/>
              </a:rPr>
              <a:t>Texto </a:t>
            </a:r>
            <a:r>
              <a:rPr sz="1000" spc="-5" dirty="0">
                <a:latin typeface="Arial"/>
                <a:cs typeface="Arial"/>
              </a:rPr>
              <a:t>Único de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Procedimientos  Administrativos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TUPA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069592" y="2192020"/>
            <a:ext cx="1384300" cy="365760"/>
          </a:xfrm>
          <a:prstGeom prst="rect">
            <a:avLst/>
          </a:prstGeom>
          <a:solidFill>
            <a:srgbClr val="CCFFFF"/>
          </a:solidFill>
          <a:ln w="9142">
            <a:solidFill>
              <a:srgbClr val="000000"/>
            </a:solidFill>
          </a:ln>
        </p:spPr>
        <p:txBody>
          <a:bodyPr vert="horz" wrap="square" lIns="0" tIns="113030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890"/>
              </a:spcBef>
            </a:pPr>
            <a:r>
              <a:rPr sz="1100" b="1" spc="-5" dirty="0">
                <a:latin typeface="Arial"/>
                <a:cs typeface="Arial"/>
              </a:rPr>
              <a:t>ORGANIZACIÓN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13376" y="4496308"/>
            <a:ext cx="1381125" cy="539750"/>
          </a:xfrm>
          <a:prstGeom prst="rect">
            <a:avLst/>
          </a:prstGeom>
          <a:solidFill>
            <a:srgbClr val="CCFFFF"/>
          </a:solidFill>
          <a:ln w="9142">
            <a:solidFill>
              <a:srgbClr val="000000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28956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NORMATIVA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3735" y="2121916"/>
            <a:ext cx="1381125" cy="365760"/>
          </a:xfrm>
          <a:prstGeom prst="rect">
            <a:avLst/>
          </a:prstGeom>
          <a:solidFill>
            <a:srgbClr val="CCFFFF"/>
          </a:solidFill>
          <a:ln w="9142">
            <a:solidFill>
              <a:srgbClr val="000000"/>
            </a:solidFill>
          </a:ln>
        </p:spPr>
        <p:txBody>
          <a:bodyPr vert="horz" wrap="square" lIns="0" tIns="116205" rIns="0" bIns="0" rtlCol="0">
            <a:spAutoFit/>
          </a:bodyPr>
          <a:lstStyle/>
          <a:p>
            <a:pPr marL="374650">
              <a:lnSpc>
                <a:spcPct val="100000"/>
              </a:lnSpc>
              <a:spcBef>
                <a:spcPts val="915"/>
              </a:spcBef>
            </a:pPr>
            <a:r>
              <a:rPr sz="1100" b="1" dirty="0">
                <a:latin typeface="Arial"/>
                <a:cs typeface="Arial"/>
              </a:rPr>
              <a:t>GESTIÓN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90672" y="5291835"/>
            <a:ext cx="2566670" cy="1655445"/>
          </a:xfrm>
          <a:custGeom>
            <a:avLst/>
            <a:gdLst/>
            <a:ahLst/>
            <a:cxnLst/>
            <a:rect l="l" t="t" r="r" b="b"/>
            <a:pathLst>
              <a:path w="2566670" h="1655445">
                <a:moveTo>
                  <a:pt x="0" y="1655064"/>
                </a:moveTo>
                <a:lnTo>
                  <a:pt x="2566416" y="1655064"/>
                </a:lnTo>
                <a:lnTo>
                  <a:pt x="2566416" y="0"/>
                </a:lnTo>
                <a:lnTo>
                  <a:pt x="0" y="0"/>
                </a:lnTo>
                <a:lnTo>
                  <a:pt x="0" y="1655064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090672" y="5291835"/>
            <a:ext cx="2566670" cy="1655445"/>
          </a:xfrm>
          <a:custGeom>
            <a:avLst/>
            <a:gdLst/>
            <a:ahLst/>
            <a:cxnLst/>
            <a:rect l="l" t="t" r="r" b="b"/>
            <a:pathLst>
              <a:path w="2566670" h="1655445">
                <a:moveTo>
                  <a:pt x="0" y="0"/>
                </a:moveTo>
                <a:lnTo>
                  <a:pt x="0" y="1655064"/>
                </a:lnTo>
                <a:lnTo>
                  <a:pt x="2566416" y="1655064"/>
                </a:lnTo>
                <a:lnTo>
                  <a:pt x="256641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175507" y="5465065"/>
            <a:ext cx="2292350" cy="5734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0965" marR="5080" indent="-88900">
              <a:lnSpc>
                <a:spcPts val="1060"/>
              </a:lnSpc>
              <a:spcBef>
                <a:spcPts val="160"/>
              </a:spcBef>
              <a:buFont typeface="Symbol"/>
              <a:buChar char=""/>
              <a:tabLst>
                <a:tab pos="101600" algn="l"/>
              </a:tabLst>
            </a:pPr>
            <a:r>
              <a:rPr sz="900" dirty="0">
                <a:latin typeface="Arial"/>
                <a:cs typeface="Arial"/>
              </a:rPr>
              <a:t>NORMAS INTERNAS DICTADAS POR</a:t>
            </a:r>
            <a:r>
              <a:rPr sz="900" spc="-8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LA  ENTIDAD:</a:t>
            </a:r>
          </a:p>
          <a:p>
            <a:pPr marL="204470" lvl="1" indent="-104139">
              <a:lnSpc>
                <a:spcPts val="1045"/>
              </a:lnSpc>
              <a:buChar char="-"/>
              <a:tabLst>
                <a:tab pos="205104" algn="l"/>
              </a:tabLst>
            </a:pPr>
            <a:r>
              <a:rPr sz="900" spc="-5" dirty="0">
                <a:latin typeface="Arial"/>
                <a:cs typeface="Arial"/>
              </a:rPr>
              <a:t>Directivas.</a:t>
            </a:r>
            <a:endParaRPr sz="900" dirty="0">
              <a:latin typeface="Arial"/>
              <a:cs typeface="Arial"/>
            </a:endParaRPr>
          </a:p>
          <a:p>
            <a:pPr marL="204470" lvl="1" indent="-104139">
              <a:lnSpc>
                <a:spcPct val="100000"/>
              </a:lnSpc>
              <a:buChar char="-"/>
              <a:tabLst>
                <a:tab pos="205104" algn="l"/>
              </a:tabLst>
            </a:pPr>
            <a:r>
              <a:rPr sz="900" spc="-5" dirty="0">
                <a:latin typeface="Arial"/>
                <a:cs typeface="Arial"/>
              </a:rPr>
              <a:t>Procedimientos.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75507" y="6147817"/>
            <a:ext cx="2328545" cy="5734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0965" marR="5080" indent="-88900">
              <a:lnSpc>
                <a:spcPts val="1060"/>
              </a:lnSpc>
              <a:spcBef>
                <a:spcPts val="160"/>
              </a:spcBef>
              <a:buFont typeface="Symbol"/>
              <a:buChar char=""/>
              <a:tabLst>
                <a:tab pos="101600" algn="l"/>
              </a:tabLst>
            </a:pPr>
            <a:r>
              <a:rPr sz="900" dirty="0">
                <a:latin typeface="Arial"/>
                <a:cs typeface="Arial"/>
              </a:rPr>
              <a:t>NORMAS DICTADAS POR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ORGANISMOS  EXTERNOS:</a:t>
            </a:r>
          </a:p>
          <a:p>
            <a:pPr marL="100965" marR="170180">
              <a:lnSpc>
                <a:spcPts val="1080"/>
              </a:lnSpc>
            </a:pPr>
            <a:r>
              <a:rPr sz="900" spc="-5" dirty="0">
                <a:latin typeface="Arial"/>
                <a:cs typeface="Arial"/>
              </a:rPr>
              <a:t>Publicadas obligatoriamente </a:t>
            </a:r>
            <a:r>
              <a:rPr sz="900" spc="-10" dirty="0">
                <a:latin typeface="Arial"/>
                <a:cs typeface="Arial"/>
              </a:rPr>
              <a:t>en </a:t>
            </a:r>
            <a:r>
              <a:rPr sz="900" spc="-15" dirty="0">
                <a:latin typeface="Arial"/>
                <a:cs typeface="Arial"/>
              </a:rPr>
              <a:t>el </a:t>
            </a:r>
            <a:r>
              <a:rPr sz="900" spc="-5" dirty="0">
                <a:latin typeface="Arial"/>
                <a:cs typeface="Arial"/>
              </a:rPr>
              <a:t>Diario  Oficial </a:t>
            </a:r>
            <a:r>
              <a:rPr sz="900" spc="-10" dirty="0">
                <a:latin typeface="Arial"/>
                <a:cs typeface="Arial"/>
              </a:rPr>
              <a:t>“El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Peruano”.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34071" y="3045460"/>
            <a:ext cx="2234565" cy="1237615"/>
          </a:xfrm>
          <a:prstGeom prst="rect">
            <a:avLst/>
          </a:prstGeom>
          <a:solidFill>
            <a:srgbClr val="CCFFCC"/>
          </a:solidFill>
          <a:ln w="9142">
            <a:solidFill>
              <a:srgbClr val="000000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289560" indent="-88900">
              <a:lnSpc>
                <a:spcPct val="100000"/>
              </a:lnSpc>
              <a:spcBef>
                <a:spcPts val="680"/>
              </a:spcBef>
              <a:buFont typeface="Symbol"/>
              <a:buChar char=""/>
              <a:tabLst>
                <a:tab pos="289560" algn="l"/>
              </a:tabLst>
            </a:pPr>
            <a:r>
              <a:rPr sz="1000" spc="5" dirty="0">
                <a:latin typeface="Arial"/>
                <a:cs typeface="Arial"/>
              </a:rPr>
              <a:t>Plan </a:t>
            </a:r>
            <a:r>
              <a:rPr sz="1000" spc="-5" dirty="0">
                <a:latin typeface="Arial"/>
                <a:cs typeface="Arial"/>
              </a:rPr>
              <a:t>Estratégico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Institucional.</a:t>
            </a:r>
            <a:endParaRPr sz="1000" dirty="0">
              <a:latin typeface="Arial"/>
              <a:cs typeface="Arial"/>
            </a:endParaRPr>
          </a:p>
          <a:p>
            <a:pPr marL="288925" marR="155575" indent="-88900">
              <a:lnSpc>
                <a:spcPct val="100000"/>
              </a:lnSpc>
              <a:buFont typeface="Symbol"/>
              <a:buChar char=""/>
              <a:tabLst>
                <a:tab pos="289560" algn="l"/>
              </a:tabLst>
            </a:pPr>
            <a:r>
              <a:rPr sz="1000" spc="5" dirty="0">
                <a:latin typeface="Arial"/>
                <a:cs typeface="Arial"/>
              </a:rPr>
              <a:t>Plan </a:t>
            </a:r>
            <a:r>
              <a:rPr sz="1000" spc="-5" dirty="0">
                <a:latin typeface="Arial"/>
                <a:cs typeface="Arial"/>
              </a:rPr>
              <a:t>Operativo </a:t>
            </a:r>
            <a:r>
              <a:rPr sz="1000" dirty="0">
                <a:latin typeface="Arial"/>
                <a:cs typeface="Arial"/>
              </a:rPr>
              <a:t>y verificación</a:t>
            </a:r>
            <a:r>
              <a:rPr sz="1000" spc="-1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  cumplimiento.</a:t>
            </a:r>
            <a:endParaRPr sz="1000" dirty="0">
              <a:latin typeface="Arial"/>
              <a:cs typeface="Arial"/>
            </a:endParaRPr>
          </a:p>
          <a:p>
            <a:pPr marL="288925" marR="836294" indent="-88900">
              <a:lnSpc>
                <a:spcPct val="100000"/>
              </a:lnSpc>
              <a:buFont typeface="Symbol"/>
              <a:buChar char=""/>
              <a:tabLst>
                <a:tab pos="289560" algn="l"/>
              </a:tabLst>
            </a:pPr>
            <a:r>
              <a:rPr sz="1000" dirty="0">
                <a:latin typeface="Arial"/>
                <a:cs typeface="Arial"/>
              </a:rPr>
              <a:t>Informe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Financiero-  Presupuestario.</a:t>
            </a:r>
            <a:endParaRPr sz="1000" dirty="0">
              <a:latin typeface="Arial"/>
              <a:cs typeface="Arial"/>
            </a:endParaRPr>
          </a:p>
          <a:p>
            <a:pPr marL="289560" indent="-88900">
              <a:lnSpc>
                <a:spcPct val="100000"/>
              </a:lnSpc>
              <a:buFont typeface="Symbol"/>
              <a:buChar char=""/>
              <a:tabLst>
                <a:tab pos="289560" algn="l"/>
              </a:tabLst>
            </a:pPr>
            <a:r>
              <a:rPr sz="1000" dirty="0">
                <a:latin typeface="Arial"/>
                <a:cs typeface="Arial"/>
              </a:rPr>
              <a:t>Informes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periódicos.</a:t>
            </a:r>
            <a:endParaRPr sz="1000" dirty="0">
              <a:latin typeface="Arial"/>
              <a:cs typeface="Arial"/>
            </a:endParaRPr>
          </a:p>
          <a:p>
            <a:pPr marL="289560" indent="-88900">
              <a:lnSpc>
                <a:spcPct val="100000"/>
              </a:lnSpc>
              <a:buFont typeface="Symbol"/>
              <a:buChar char=""/>
              <a:tabLst>
                <a:tab pos="289560" algn="l"/>
              </a:tabLst>
            </a:pPr>
            <a:r>
              <a:rPr sz="1000" dirty="0">
                <a:latin typeface="Arial"/>
                <a:cs typeface="Arial"/>
              </a:rPr>
              <a:t>Informe </a:t>
            </a:r>
            <a:r>
              <a:rPr sz="1000" spc="-5" dirty="0">
                <a:latin typeface="Arial"/>
                <a:cs typeface="Arial"/>
              </a:rPr>
              <a:t>de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Gestión</a:t>
            </a:r>
            <a:r>
              <a:rPr sz="900" spc="-5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63951" y="2618739"/>
            <a:ext cx="195072" cy="243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659380" y="2614168"/>
            <a:ext cx="204214" cy="2529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8385047" y="2679700"/>
            <a:ext cx="195072" cy="243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8380476" y="2675128"/>
            <a:ext cx="204214" cy="2529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522976" y="4124452"/>
            <a:ext cx="198120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518404" y="4119880"/>
            <a:ext cx="207262" cy="2529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4239767" y="2121916"/>
            <a:ext cx="2764536" cy="4876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239767" y="2121916"/>
            <a:ext cx="2764790" cy="487680"/>
          </a:xfrm>
          <a:custGeom>
            <a:avLst/>
            <a:gdLst/>
            <a:ahLst/>
            <a:cxnLst/>
            <a:rect l="l" t="t" r="r" b="b"/>
            <a:pathLst>
              <a:path w="2764790" h="487680">
                <a:moveTo>
                  <a:pt x="1383792" y="0"/>
                </a:moveTo>
                <a:lnTo>
                  <a:pt x="829056" y="97536"/>
                </a:lnTo>
                <a:lnTo>
                  <a:pt x="1106424" y="97536"/>
                </a:lnTo>
                <a:lnTo>
                  <a:pt x="1106424" y="195072"/>
                </a:lnTo>
                <a:lnTo>
                  <a:pt x="554736" y="195072"/>
                </a:lnTo>
                <a:lnTo>
                  <a:pt x="554736" y="146304"/>
                </a:lnTo>
                <a:lnTo>
                  <a:pt x="0" y="243839"/>
                </a:lnTo>
                <a:lnTo>
                  <a:pt x="554736" y="341375"/>
                </a:lnTo>
                <a:lnTo>
                  <a:pt x="554736" y="292608"/>
                </a:lnTo>
                <a:lnTo>
                  <a:pt x="1106424" y="292608"/>
                </a:lnTo>
                <a:lnTo>
                  <a:pt x="1106424" y="390144"/>
                </a:lnTo>
                <a:lnTo>
                  <a:pt x="829056" y="390144"/>
                </a:lnTo>
                <a:lnTo>
                  <a:pt x="1383792" y="487680"/>
                </a:lnTo>
                <a:lnTo>
                  <a:pt x="1935480" y="390144"/>
                </a:lnTo>
                <a:lnTo>
                  <a:pt x="1658112" y="390144"/>
                </a:lnTo>
                <a:lnTo>
                  <a:pt x="1658112" y="292608"/>
                </a:lnTo>
                <a:lnTo>
                  <a:pt x="2209800" y="292608"/>
                </a:lnTo>
                <a:lnTo>
                  <a:pt x="2209800" y="341375"/>
                </a:lnTo>
                <a:lnTo>
                  <a:pt x="2764536" y="243839"/>
                </a:lnTo>
                <a:lnTo>
                  <a:pt x="2209800" y="146304"/>
                </a:lnTo>
                <a:lnTo>
                  <a:pt x="2209800" y="195072"/>
                </a:lnTo>
                <a:lnTo>
                  <a:pt x="1658112" y="195072"/>
                </a:lnTo>
                <a:lnTo>
                  <a:pt x="1658112" y="97536"/>
                </a:lnTo>
                <a:lnTo>
                  <a:pt x="1935480" y="97536"/>
                </a:lnTo>
                <a:lnTo>
                  <a:pt x="1383792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209288" y="4633467"/>
            <a:ext cx="591312" cy="4876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209288" y="4633467"/>
            <a:ext cx="591820" cy="487680"/>
          </a:xfrm>
          <a:custGeom>
            <a:avLst/>
            <a:gdLst/>
            <a:ahLst/>
            <a:cxnLst/>
            <a:rect l="l" t="t" r="r" b="b"/>
            <a:pathLst>
              <a:path w="591820" h="487679">
                <a:moveTo>
                  <a:pt x="167639" y="487679"/>
                </a:moveTo>
                <a:lnTo>
                  <a:pt x="338327" y="326135"/>
                </a:lnTo>
                <a:lnTo>
                  <a:pt x="252984" y="326135"/>
                </a:lnTo>
                <a:lnTo>
                  <a:pt x="252984" y="161543"/>
                </a:lnTo>
                <a:lnTo>
                  <a:pt x="591312" y="161543"/>
                </a:lnTo>
                <a:lnTo>
                  <a:pt x="591312" y="0"/>
                </a:lnTo>
                <a:lnTo>
                  <a:pt x="85344" y="0"/>
                </a:lnTo>
                <a:lnTo>
                  <a:pt x="85344" y="326135"/>
                </a:lnTo>
                <a:lnTo>
                  <a:pt x="0" y="326135"/>
                </a:lnTo>
                <a:lnTo>
                  <a:pt x="167639" y="487679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426463" y="1487932"/>
            <a:ext cx="984885" cy="487680"/>
          </a:xfrm>
          <a:custGeom>
            <a:avLst/>
            <a:gdLst/>
            <a:ahLst/>
            <a:cxnLst/>
            <a:rect l="l" t="t" r="r" b="b"/>
            <a:pathLst>
              <a:path w="984885" h="487680">
                <a:moveTo>
                  <a:pt x="0" y="0"/>
                </a:moveTo>
                <a:lnTo>
                  <a:pt x="0" y="487679"/>
                </a:lnTo>
                <a:lnTo>
                  <a:pt x="984504" y="487679"/>
                </a:lnTo>
                <a:lnTo>
                  <a:pt x="984504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1431035" y="1483359"/>
            <a:ext cx="975360" cy="4902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8265" rIns="0" bIns="0" rtlCol="0">
            <a:spAutoFit/>
          </a:bodyPr>
          <a:lstStyle/>
          <a:p>
            <a:pPr marL="205740" marR="83820" indent="-113030">
              <a:lnSpc>
                <a:spcPct val="100000"/>
              </a:lnSpc>
              <a:spcBef>
                <a:spcPts val="695"/>
              </a:spcBef>
            </a:pP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AMBIENTE</a:t>
            </a:r>
            <a:r>
              <a:rPr sz="9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DE  CONTROL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21168" y="1478788"/>
            <a:ext cx="988060" cy="510540"/>
          </a:xfrm>
          <a:prstGeom prst="rect">
            <a:avLst/>
          </a:prstGeom>
          <a:solidFill>
            <a:srgbClr val="FFFFFF"/>
          </a:solidFill>
          <a:ln w="9142">
            <a:solidFill>
              <a:srgbClr val="FF0000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39700" marR="103505" indent="-24765">
              <a:lnSpc>
                <a:spcPts val="1060"/>
              </a:lnSpc>
              <a:spcBef>
                <a:spcPts val="660"/>
              </a:spcBef>
            </a:pP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EVA</a:t>
            </a: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UAC</a:t>
            </a:r>
            <a:r>
              <a:rPr sz="900" b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b="1" spc="15" dirty="0">
                <a:solidFill>
                  <a:srgbClr val="FF0000"/>
                </a:solidFill>
                <a:latin typeface="Arial"/>
                <a:cs typeface="Arial"/>
              </a:rPr>
              <a:t>Ó</a:t>
            </a:r>
            <a:r>
              <a:rPr sz="900" b="1" spc="5" dirty="0">
                <a:solidFill>
                  <a:srgbClr val="FF0000"/>
                </a:solidFill>
                <a:latin typeface="Arial"/>
                <a:cs typeface="Arial"/>
              </a:rPr>
              <a:t>N  </a:t>
            </a: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r>
              <a:rPr sz="9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RIESGO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78280" y="5922771"/>
            <a:ext cx="988060" cy="591820"/>
          </a:xfrm>
          <a:custGeom>
            <a:avLst/>
            <a:gdLst/>
            <a:ahLst/>
            <a:cxnLst/>
            <a:rect l="l" t="t" r="r" b="b"/>
            <a:pathLst>
              <a:path w="988060" h="591820">
                <a:moveTo>
                  <a:pt x="0" y="591311"/>
                </a:moveTo>
                <a:lnTo>
                  <a:pt x="987552" y="591311"/>
                </a:lnTo>
                <a:lnTo>
                  <a:pt x="987552" y="0"/>
                </a:lnTo>
                <a:lnTo>
                  <a:pt x="0" y="0"/>
                </a:lnTo>
                <a:lnTo>
                  <a:pt x="0" y="59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478280" y="5922771"/>
            <a:ext cx="988060" cy="591820"/>
          </a:xfrm>
          <a:custGeom>
            <a:avLst/>
            <a:gdLst/>
            <a:ahLst/>
            <a:cxnLst/>
            <a:rect l="l" t="t" r="r" b="b"/>
            <a:pathLst>
              <a:path w="988060" h="591820">
                <a:moveTo>
                  <a:pt x="0" y="0"/>
                </a:moveTo>
                <a:lnTo>
                  <a:pt x="0" y="591311"/>
                </a:lnTo>
                <a:lnTo>
                  <a:pt x="987551" y="591311"/>
                </a:lnTo>
                <a:lnTo>
                  <a:pt x="987551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1569211" y="5992369"/>
            <a:ext cx="80454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1590" marR="5080" indent="-9525" algn="just">
              <a:lnSpc>
                <a:spcPct val="100000"/>
              </a:lnSpc>
              <a:spcBef>
                <a:spcPts val="110"/>
              </a:spcBef>
            </a:pP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900" b="1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b="1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b="1" spc="-5" dirty="0">
                <a:solidFill>
                  <a:srgbClr val="FF0000"/>
                </a:solidFill>
                <a:latin typeface="Arial"/>
                <a:cs typeface="Arial"/>
              </a:rPr>
              <a:t>DADE</a:t>
            </a:r>
            <a:r>
              <a:rPr sz="900" b="1" dirty="0">
                <a:solidFill>
                  <a:srgbClr val="FF0000"/>
                </a:solidFill>
                <a:latin typeface="Arial"/>
                <a:cs typeface="Arial"/>
              </a:rPr>
              <a:t>S  DE CONTROL  GERENCIAL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79008" y="5931915"/>
            <a:ext cx="356615" cy="3657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779008" y="5931915"/>
            <a:ext cx="356870" cy="365760"/>
          </a:xfrm>
          <a:custGeom>
            <a:avLst/>
            <a:gdLst/>
            <a:ahLst/>
            <a:cxnLst/>
            <a:rect l="l" t="t" r="r" b="b"/>
            <a:pathLst>
              <a:path w="356870" h="365760">
                <a:moveTo>
                  <a:pt x="268224" y="0"/>
                </a:moveTo>
                <a:lnTo>
                  <a:pt x="268224" y="91440"/>
                </a:lnTo>
                <a:lnTo>
                  <a:pt x="0" y="91440"/>
                </a:lnTo>
                <a:lnTo>
                  <a:pt x="0" y="274320"/>
                </a:lnTo>
                <a:lnTo>
                  <a:pt x="268224" y="274320"/>
                </a:lnTo>
                <a:lnTo>
                  <a:pt x="268224" y="365760"/>
                </a:lnTo>
                <a:lnTo>
                  <a:pt x="356615" y="182880"/>
                </a:lnTo>
                <a:lnTo>
                  <a:pt x="26822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531864" y="3490467"/>
            <a:ext cx="789431" cy="1219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6531864" y="3490467"/>
            <a:ext cx="789940" cy="1219200"/>
          </a:xfrm>
          <a:custGeom>
            <a:avLst/>
            <a:gdLst/>
            <a:ahLst/>
            <a:cxnLst/>
            <a:rect l="l" t="t" r="r" b="b"/>
            <a:pathLst>
              <a:path w="789940" h="1219200">
                <a:moveTo>
                  <a:pt x="563879" y="1219200"/>
                </a:moveTo>
                <a:lnTo>
                  <a:pt x="338327" y="813816"/>
                </a:lnTo>
                <a:lnTo>
                  <a:pt x="451103" y="813816"/>
                </a:lnTo>
                <a:lnTo>
                  <a:pt x="451103" y="405384"/>
                </a:lnTo>
                <a:lnTo>
                  <a:pt x="0" y="405384"/>
                </a:lnTo>
                <a:lnTo>
                  <a:pt x="0" y="0"/>
                </a:lnTo>
                <a:lnTo>
                  <a:pt x="676655" y="0"/>
                </a:lnTo>
                <a:lnTo>
                  <a:pt x="676655" y="813816"/>
                </a:lnTo>
                <a:lnTo>
                  <a:pt x="789431" y="813816"/>
                </a:lnTo>
                <a:lnTo>
                  <a:pt x="563879" y="121920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 txBox="1"/>
          <p:nvPr/>
        </p:nvSpPr>
        <p:spPr>
          <a:xfrm>
            <a:off x="4044696" y="2768092"/>
            <a:ext cx="3246120" cy="216535"/>
          </a:xfrm>
          <a:prstGeom prst="rect">
            <a:avLst/>
          </a:prstGeom>
          <a:solidFill>
            <a:srgbClr val="FFFFFF"/>
          </a:solidFill>
          <a:ln w="9142">
            <a:solidFill>
              <a:srgbClr val="FF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390"/>
              </a:spcBef>
            </a:pPr>
            <a:r>
              <a:rPr sz="1000" b="1" dirty="0">
                <a:solidFill>
                  <a:srgbClr val="FF0000"/>
                </a:solidFill>
                <a:latin typeface="Arial"/>
                <a:cs typeface="Arial"/>
              </a:rPr>
              <a:t>SISTEMA DE </a:t>
            </a:r>
            <a:r>
              <a:rPr sz="1000" b="1" spc="-5" dirty="0">
                <a:solidFill>
                  <a:srgbClr val="FF0000"/>
                </a:solidFill>
                <a:latin typeface="Arial"/>
                <a:cs typeface="Arial"/>
              </a:rPr>
              <a:t>INFORMACIÓN </a:t>
            </a:r>
            <a:r>
              <a:rPr sz="1000" b="1" spc="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Arial"/>
                <a:cs typeface="Arial"/>
              </a:rPr>
              <a:t>COMUNICACIÓN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199376" y="5553964"/>
            <a:ext cx="1564005" cy="917575"/>
          </a:xfrm>
          <a:custGeom>
            <a:avLst/>
            <a:gdLst/>
            <a:ahLst/>
            <a:cxnLst/>
            <a:rect l="l" t="t" r="r" b="b"/>
            <a:pathLst>
              <a:path w="1564004" h="917575">
                <a:moveTo>
                  <a:pt x="1173479" y="0"/>
                </a:moveTo>
                <a:lnTo>
                  <a:pt x="390144" y="0"/>
                </a:lnTo>
                <a:lnTo>
                  <a:pt x="0" y="460248"/>
                </a:lnTo>
                <a:lnTo>
                  <a:pt x="390144" y="917448"/>
                </a:lnTo>
                <a:lnTo>
                  <a:pt x="1173479" y="917448"/>
                </a:lnTo>
                <a:lnTo>
                  <a:pt x="1563624" y="460248"/>
                </a:lnTo>
                <a:lnTo>
                  <a:pt x="1173479" y="0"/>
                </a:lnTo>
                <a:close/>
              </a:path>
            </a:pathLst>
          </a:custGeom>
          <a:solidFill>
            <a:srgbClr val="FFD4A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199376" y="5553964"/>
            <a:ext cx="1564005" cy="917575"/>
          </a:xfrm>
          <a:custGeom>
            <a:avLst/>
            <a:gdLst/>
            <a:ahLst/>
            <a:cxnLst/>
            <a:rect l="l" t="t" r="r" b="b"/>
            <a:pathLst>
              <a:path w="1564004" h="917575">
                <a:moveTo>
                  <a:pt x="390144" y="0"/>
                </a:moveTo>
                <a:lnTo>
                  <a:pt x="0" y="460248"/>
                </a:lnTo>
                <a:lnTo>
                  <a:pt x="390144" y="917448"/>
                </a:lnTo>
                <a:lnTo>
                  <a:pt x="1173479" y="917448"/>
                </a:lnTo>
                <a:lnTo>
                  <a:pt x="1563624" y="460248"/>
                </a:lnTo>
                <a:lnTo>
                  <a:pt x="1173479" y="0"/>
                </a:lnTo>
                <a:lnTo>
                  <a:pt x="39014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427976" y="5776467"/>
            <a:ext cx="1122045" cy="396240"/>
          </a:xfrm>
          <a:custGeom>
            <a:avLst/>
            <a:gdLst/>
            <a:ahLst/>
            <a:cxnLst/>
            <a:rect l="l" t="t" r="r" b="b"/>
            <a:pathLst>
              <a:path w="1122045" h="396239">
                <a:moveTo>
                  <a:pt x="0" y="396239"/>
                </a:moveTo>
                <a:lnTo>
                  <a:pt x="1121662" y="396239"/>
                </a:lnTo>
                <a:lnTo>
                  <a:pt x="112166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D4A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/>
          <p:nvPr/>
        </p:nvSpPr>
        <p:spPr>
          <a:xfrm>
            <a:off x="7506716" y="5806439"/>
            <a:ext cx="964565" cy="2711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210185">
              <a:lnSpc>
                <a:spcPct val="102499"/>
              </a:lnSpc>
              <a:spcBef>
                <a:spcPts val="65"/>
              </a:spcBef>
            </a:pPr>
            <a:r>
              <a:rPr sz="800" b="1" spc="-5" dirty="0">
                <a:latin typeface="Arial"/>
                <a:cs typeface="Arial"/>
              </a:rPr>
              <a:t>SISTEMAS  </a:t>
            </a:r>
            <a:r>
              <a:rPr sz="800" b="1" spc="-10" dirty="0">
                <a:latin typeface="Arial"/>
                <a:cs typeface="Arial"/>
              </a:rPr>
              <a:t>A</a:t>
            </a:r>
            <a:r>
              <a:rPr sz="800" b="1" spc="-30" dirty="0">
                <a:latin typeface="Arial"/>
                <a:cs typeface="Arial"/>
              </a:rPr>
              <a:t>D</a:t>
            </a:r>
            <a:r>
              <a:rPr sz="800" b="1" spc="25" dirty="0">
                <a:latin typeface="Arial"/>
                <a:cs typeface="Arial"/>
              </a:rPr>
              <a:t>M</a:t>
            </a:r>
            <a:r>
              <a:rPr sz="800" b="1" spc="-10" dirty="0">
                <a:latin typeface="Arial"/>
                <a:cs typeface="Arial"/>
              </a:rPr>
              <a:t>I</a:t>
            </a:r>
            <a:r>
              <a:rPr sz="800" b="1" spc="-30" dirty="0">
                <a:latin typeface="Arial"/>
                <a:cs typeface="Arial"/>
              </a:rPr>
              <a:t>N</a:t>
            </a:r>
            <a:r>
              <a:rPr sz="800" b="1" spc="10" dirty="0">
                <a:latin typeface="Arial"/>
                <a:cs typeface="Arial"/>
              </a:rPr>
              <a:t>I</a:t>
            </a:r>
            <a:r>
              <a:rPr sz="800" b="1" spc="-10" dirty="0">
                <a:latin typeface="Arial"/>
                <a:cs typeface="Arial"/>
              </a:rPr>
              <a:t>S</a:t>
            </a:r>
            <a:r>
              <a:rPr sz="800" b="1" spc="10" dirty="0">
                <a:latin typeface="Arial"/>
                <a:cs typeface="Arial"/>
              </a:rPr>
              <a:t>T</a:t>
            </a:r>
            <a:r>
              <a:rPr sz="800" b="1" spc="-10" dirty="0">
                <a:latin typeface="Arial"/>
                <a:cs typeface="Arial"/>
              </a:rPr>
              <a:t>R</a:t>
            </a:r>
            <a:r>
              <a:rPr sz="800" b="1" spc="-30" dirty="0">
                <a:latin typeface="Arial"/>
                <a:cs typeface="Arial"/>
              </a:rPr>
              <a:t>A</a:t>
            </a:r>
            <a:r>
              <a:rPr sz="800" b="1" spc="10" dirty="0">
                <a:latin typeface="Arial"/>
                <a:cs typeface="Arial"/>
              </a:rPr>
              <a:t>T</a:t>
            </a:r>
            <a:r>
              <a:rPr sz="800" b="1" spc="-10" dirty="0">
                <a:latin typeface="Arial"/>
                <a:cs typeface="Arial"/>
              </a:rPr>
              <a:t>I</a:t>
            </a:r>
            <a:r>
              <a:rPr sz="800" b="1" spc="10" dirty="0">
                <a:latin typeface="Arial"/>
                <a:cs typeface="Arial"/>
              </a:rPr>
              <a:t>V</a:t>
            </a:r>
            <a:r>
              <a:rPr sz="800" b="1" spc="-30" dirty="0">
                <a:latin typeface="Arial"/>
                <a:cs typeface="Arial"/>
              </a:rPr>
              <a:t>O</a:t>
            </a:r>
            <a:r>
              <a:rPr sz="800" b="1" spc="-10" dirty="0"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07223" y="5002276"/>
            <a:ext cx="1079500" cy="210820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38100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300"/>
              </a:spcBef>
            </a:pPr>
            <a:r>
              <a:rPr sz="900" b="1" dirty="0">
                <a:solidFill>
                  <a:srgbClr val="0000FF"/>
                </a:solidFill>
                <a:latin typeface="Arial"/>
                <a:cs typeface="Arial"/>
              </a:rPr>
              <a:t>CONTABILIDAD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507223" y="6800597"/>
            <a:ext cx="1079500" cy="216535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4064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320"/>
              </a:spcBef>
            </a:pPr>
            <a:r>
              <a:rPr sz="900" b="1" dirty="0">
                <a:solidFill>
                  <a:srgbClr val="0000FF"/>
                </a:solidFill>
                <a:latin typeface="Arial"/>
                <a:cs typeface="Arial"/>
              </a:rPr>
              <a:t>INFORMATICA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75776" y="5505196"/>
            <a:ext cx="871855" cy="210820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4127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325"/>
              </a:spcBef>
            </a:pPr>
            <a:r>
              <a:rPr sz="900" b="1" dirty="0">
                <a:solidFill>
                  <a:srgbClr val="0000FF"/>
                </a:solidFill>
                <a:latin typeface="Arial"/>
                <a:cs typeface="Arial"/>
              </a:rPr>
              <a:t>TESORERÍA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38671" y="6224523"/>
            <a:ext cx="1079500" cy="241300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4127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325"/>
              </a:spcBef>
            </a:pPr>
            <a:r>
              <a:rPr sz="900" b="1" dirty="0">
                <a:solidFill>
                  <a:srgbClr val="0000FF"/>
                </a:solidFill>
                <a:latin typeface="Arial"/>
                <a:cs typeface="Arial"/>
              </a:rPr>
              <a:t>ABASTECIMIENTO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924800" y="5310123"/>
            <a:ext cx="115824" cy="2438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994904" y="6471411"/>
            <a:ext cx="115824" cy="2468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8528304" y="5621020"/>
            <a:ext cx="234696" cy="1402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187183" y="6224523"/>
            <a:ext cx="234696" cy="137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199376" y="5621020"/>
            <a:ext cx="234696" cy="1402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540495" y="6224523"/>
            <a:ext cx="234696" cy="1371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 txBox="1"/>
          <p:nvPr/>
        </p:nvSpPr>
        <p:spPr>
          <a:xfrm>
            <a:off x="6138671" y="5505196"/>
            <a:ext cx="1021080" cy="210820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4127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25"/>
              </a:spcBef>
            </a:pPr>
            <a:r>
              <a:rPr sz="900" b="1" spc="-5" dirty="0">
                <a:solidFill>
                  <a:srgbClr val="0000FF"/>
                </a:solidFill>
                <a:latin typeface="Arial"/>
                <a:cs typeface="Arial"/>
              </a:rPr>
              <a:t>PRESUPUESTO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875776" y="6224523"/>
            <a:ext cx="871855" cy="216535"/>
          </a:xfrm>
          <a:prstGeom prst="rect">
            <a:avLst/>
          </a:prstGeom>
          <a:solidFill>
            <a:srgbClr val="FFFF66"/>
          </a:solidFill>
        </p:spPr>
        <p:txBody>
          <a:bodyPr vert="horz" wrap="square" lIns="0" tIns="4127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325"/>
              </a:spcBef>
            </a:pPr>
            <a:r>
              <a:rPr sz="900" b="1" dirty="0">
                <a:solidFill>
                  <a:srgbClr val="0000FF"/>
                </a:solidFill>
                <a:latin typeface="Arial"/>
                <a:cs typeface="Arial"/>
              </a:rPr>
              <a:t>PERSONAL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291840" y="1027430"/>
            <a:ext cx="4615180" cy="0"/>
          </a:xfrm>
          <a:custGeom>
            <a:avLst/>
            <a:gdLst/>
            <a:ahLst/>
            <a:cxnLst/>
            <a:rect l="l" t="t" r="r" b="b"/>
            <a:pathLst>
              <a:path w="4615180">
                <a:moveTo>
                  <a:pt x="0" y="0"/>
                </a:moveTo>
                <a:lnTo>
                  <a:pt x="4614671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297935" y="574040"/>
            <a:ext cx="0" cy="447040"/>
          </a:xfrm>
          <a:custGeom>
            <a:avLst/>
            <a:gdLst/>
            <a:ahLst/>
            <a:cxnLst/>
            <a:rect l="l" t="t" r="r" b="b"/>
            <a:pathLst>
              <a:path h="447040">
                <a:moveTo>
                  <a:pt x="0" y="0"/>
                </a:moveTo>
                <a:lnTo>
                  <a:pt x="0" y="447040"/>
                </a:lnTo>
              </a:path>
            </a:pathLst>
          </a:custGeom>
          <a:ln w="12192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291840" y="567690"/>
            <a:ext cx="4615180" cy="0"/>
          </a:xfrm>
          <a:custGeom>
            <a:avLst/>
            <a:gdLst/>
            <a:ahLst/>
            <a:cxnLst/>
            <a:rect l="l" t="t" r="r" b="b"/>
            <a:pathLst>
              <a:path w="4615180">
                <a:moveTo>
                  <a:pt x="0" y="0"/>
                </a:moveTo>
                <a:lnTo>
                  <a:pt x="4614671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898892" y="573531"/>
            <a:ext cx="0" cy="448309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15239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3316223" y="995680"/>
            <a:ext cx="4563110" cy="0"/>
          </a:xfrm>
          <a:custGeom>
            <a:avLst/>
            <a:gdLst/>
            <a:ahLst/>
            <a:cxnLst/>
            <a:rect l="l" t="t" r="r" b="b"/>
            <a:pathLst>
              <a:path w="4563109">
                <a:moveTo>
                  <a:pt x="0" y="0"/>
                </a:moveTo>
                <a:lnTo>
                  <a:pt x="4562856" y="0"/>
                </a:lnTo>
              </a:path>
            </a:pathLst>
          </a:custGeom>
          <a:ln w="2794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329940" y="609600"/>
            <a:ext cx="0" cy="372110"/>
          </a:xfrm>
          <a:custGeom>
            <a:avLst/>
            <a:gdLst/>
            <a:ahLst/>
            <a:cxnLst/>
            <a:rect l="l" t="t" r="r" b="b"/>
            <a:pathLst>
              <a:path h="372109">
                <a:moveTo>
                  <a:pt x="0" y="0"/>
                </a:moveTo>
                <a:lnTo>
                  <a:pt x="0" y="372109"/>
                </a:lnTo>
              </a:path>
            </a:pathLst>
          </a:custGeom>
          <a:ln w="2743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3316223" y="597534"/>
            <a:ext cx="4563110" cy="0"/>
          </a:xfrm>
          <a:custGeom>
            <a:avLst/>
            <a:gdLst/>
            <a:ahLst/>
            <a:cxnLst/>
            <a:rect l="l" t="t" r="r" b="b"/>
            <a:pathLst>
              <a:path w="4563109">
                <a:moveTo>
                  <a:pt x="0" y="0"/>
                </a:moveTo>
                <a:lnTo>
                  <a:pt x="4562856" y="0"/>
                </a:lnTo>
              </a:path>
            </a:pathLst>
          </a:custGeom>
          <a:ln w="24129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866888" y="610108"/>
            <a:ext cx="0" cy="372110"/>
          </a:xfrm>
          <a:custGeom>
            <a:avLst/>
            <a:gdLst/>
            <a:ahLst/>
            <a:cxnLst/>
            <a:rect l="l" t="t" r="r" b="b"/>
            <a:pathLst>
              <a:path h="372109">
                <a:moveTo>
                  <a:pt x="0" y="0"/>
                </a:moveTo>
                <a:lnTo>
                  <a:pt x="0" y="371856"/>
                </a:lnTo>
              </a:path>
            </a:pathLst>
          </a:custGeom>
          <a:ln w="2438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3355847" y="963930"/>
            <a:ext cx="4486910" cy="0"/>
          </a:xfrm>
          <a:custGeom>
            <a:avLst/>
            <a:gdLst/>
            <a:ahLst/>
            <a:cxnLst/>
            <a:rect l="l" t="t" r="r" b="b"/>
            <a:pathLst>
              <a:path w="4486909">
                <a:moveTo>
                  <a:pt x="0" y="0"/>
                </a:moveTo>
                <a:lnTo>
                  <a:pt x="4486656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361944" y="63754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40">
                <a:moveTo>
                  <a:pt x="0" y="0"/>
                </a:moveTo>
                <a:lnTo>
                  <a:pt x="0" y="320040"/>
                </a:lnTo>
              </a:path>
            </a:pathLst>
          </a:custGeom>
          <a:ln w="1219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3355847" y="631190"/>
            <a:ext cx="4486910" cy="0"/>
          </a:xfrm>
          <a:custGeom>
            <a:avLst/>
            <a:gdLst/>
            <a:ahLst/>
            <a:cxnLst/>
            <a:rect l="l" t="t" r="r" b="b"/>
            <a:pathLst>
              <a:path w="4486909">
                <a:moveTo>
                  <a:pt x="0" y="0"/>
                </a:moveTo>
                <a:lnTo>
                  <a:pt x="4486656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836407" y="637540"/>
            <a:ext cx="0" cy="320040"/>
          </a:xfrm>
          <a:custGeom>
            <a:avLst/>
            <a:gdLst/>
            <a:ahLst/>
            <a:cxnLst/>
            <a:rect l="l" t="t" r="r" b="b"/>
            <a:pathLst>
              <a:path h="320040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12192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 txBox="1"/>
          <p:nvPr/>
        </p:nvSpPr>
        <p:spPr>
          <a:xfrm>
            <a:off x="3343655" y="611505"/>
            <a:ext cx="4512945" cy="370205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66675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525"/>
              </a:spcBef>
            </a:pPr>
            <a:r>
              <a:rPr sz="1600" b="1" spc="-5" dirty="0">
                <a:solidFill>
                  <a:srgbClr val="66FF33"/>
                </a:solidFill>
                <a:latin typeface="Arial"/>
                <a:cs typeface="Arial"/>
              </a:rPr>
              <a:t>ESTRUCTURA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66FF33"/>
                </a:solidFill>
                <a:latin typeface="Arial"/>
                <a:cs typeface="Arial"/>
              </a:rPr>
              <a:t>UNA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ENTIDAD</a:t>
            </a:r>
            <a:r>
              <a:rPr sz="1600" b="1" spc="-15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PÚBLICA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523232" y="1067308"/>
            <a:ext cx="2127885" cy="256540"/>
          </a:xfrm>
          <a:prstGeom prst="rect">
            <a:avLst/>
          </a:prstGeom>
          <a:solidFill>
            <a:srgbClr val="000000"/>
          </a:solidFill>
          <a:ln w="9142">
            <a:solidFill>
              <a:srgbClr val="FF33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390"/>
              </a:spcBef>
            </a:pPr>
            <a:r>
              <a:rPr sz="1000" b="1" dirty="0">
                <a:solidFill>
                  <a:srgbClr val="FF3300"/>
                </a:solidFill>
                <a:latin typeface="Arial"/>
                <a:cs typeface="Arial"/>
              </a:rPr>
              <a:t>MONITOREO </a:t>
            </a:r>
            <a:r>
              <a:rPr sz="1000" b="1" spc="-5" dirty="0">
                <a:solidFill>
                  <a:srgbClr val="FF3300"/>
                </a:solidFill>
                <a:latin typeface="Arial"/>
                <a:cs typeface="Arial"/>
              </a:rPr>
              <a:t>Y/O</a:t>
            </a:r>
            <a:r>
              <a:rPr sz="1000" b="1" spc="-4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3300"/>
                </a:solidFill>
                <a:latin typeface="Arial"/>
                <a:cs typeface="Arial"/>
              </a:rPr>
              <a:t>SUPERVISIÓN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185672" y="1167891"/>
            <a:ext cx="113030" cy="576580"/>
          </a:xfrm>
          <a:custGeom>
            <a:avLst/>
            <a:gdLst/>
            <a:ahLst/>
            <a:cxnLst/>
            <a:rect l="l" t="t" r="r" b="b"/>
            <a:pathLst>
              <a:path w="113030" h="576580">
                <a:moveTo>
                  <a:pt x="76200" y="0"/>
                </a:moveTo>
                <a:lnTo>
                  <a:pt x="36575" y="0"/>
                </a:lnTo>
                <a:lnTo>
                  <a:pt x="36575" y="152400"/>
                </a:lnTo>
                <a:lnTo>
                  <a:pt x="76200" y="152400"/>
                </a:lnTo>
                <a:lnTo>
                  <a:pt x="76200" y="0"/>
                </a:lnTo>
                <a:close/>
              </a:path>
              <a:path w="113030" h="576580">
                <a:moveTo>
                  <a:pt x="76200" y="268224"/>
                </a:moveTo>
                <a:lnTo>
                  <a:pt x="36575" y="268224"/>
                </a:lnTo>
                <a:lnTo>
                  <a:pt x="36575" y="420624"/>
                </a:lnTo>
                <a:lnTo>
                  <a:pt x="76200" y="420624"/>
                </a:lnTo>
                <a:lnTo>
                  <a:pt x="76200" y="268224"/>
                </a:lnTo>
                <a:close/>
              </a:path>
              <a:path w="113030" h="576580">
                <a:moveTo>
                  <a:pt x="112775" y="463296"/>
                </a:moveTo>
                <a:lnTo>
                  <a:pt x="0" y="463296"/>
                </a:lnTo>
                <a:lnTo>
                  <a:pt x="57912" y="576072"/>
                </a:lnTo>
                <a:lnTo>
                  <a:pt x="112775" y="463296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9537192" y="1183132"/>
            <a:ext cx="113030" cy="579120"/>
          </a:xfrm>
          <a:custGeom>
            <a:avLst/>
            <a:gdLst/>
            <a:ahLst/>
            <a:cxnLst/>
            <a:rect l="l" t="t" r="r" b="b"/>
            <a:pathLst>
              <a:path w="113029" h="579119">
                <a:moveTo>
                  <a:pt x="76200" y="0"/>
                </a:moveTo>
                <a:lnTo>
                  <a:pt x="36575" y="0"/>
                </a:lnTo>
                <a:lnTo>
                  <a:pt x="36575" y="152400"/>
                </a:lnTo>
                <a:lnTo>
                  <a:pt x="76200" y="152400"/>
                </a:lnTo>
                <a:lnTo>
                  <a:pt x="76200" y="0"/>
                </a:lnTo>
                <a:close/>
              </a:path>
              <a:path w="113029" h="579119">
                <a:moveTo>
                  <a:pt x="76200" y="268223"/>
                </a:moveTo>
                <a:lnTo>
                  <a:pt x="36575" y="268223"/>
                </a:lnTo>
                <a:lnTo>
                  <a:pt x="36575" y="420623"/>
                </a:lnTo>
                <a:lnTo>
                  <a:pt x="76200" y="420623"/>
                </a:lnTo>
                <a:lnTo>
                  <a:pt x="76200" y="268223"/>
                </a:lnTo>
                <a:close/>
              </a:path>
              <a:path w="113029" h="579119">
                <a:moveTo>
                  <a:pt x="112775" y="463295"/>
                </a:moveTo>
                <a:lnTo>
                  <a:pt x="0" y="463295"/>
                </a:lnTo>
                <a:lnTo>
                  <a:pt x="57911" y="579119"/>
                </a:lnTo>
                <a:lnTo>
                  <a:pt x="112775" y="46329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418490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3919728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365150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3386328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3118104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399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2852927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2584704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2319527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2051304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1786127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151790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1252727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67147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6979919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2481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513319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7815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046719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3149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580119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8483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113519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9381743" y="11846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96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74191" y="6946900"/>
            <a:ext cx="2353310" cy="213360"/>
          </a:xfrm>
          <a:custGeom>
            <a:avLst/>
            <a:gdLst/>
            <a:ahLst/>
            <a:cxnLst/>
            <a:rect l="l" t="t" r="r" b="b"/>
            <a:pathLst>
              <a:path w="2353310" h="213359">
                <a:moveTo>
                  <a:pt x="0" y="0"/>
                </a:moveTo>
                <a:lnTo>
                  <a:pt x="0" y="213360"/>
                </a:lnTo>
                <a:lnTo>
                  <a:pt x="2353056" y="213360"/>
                </a:lnTo>
                <a:lnTo>
                  <a:pt x="235305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40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64991" y="713740"/>
            <a:ext cx="2161540" cy="360045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740410" marR="142240" indent="-570230">
              <a:lnSpc>
                <a:spcPct val="100000"/>
              </a:lnSpc>
              <a:spcBef>
                <a:spcPts val="200"/>
              </a:spcBef>
            </a:pPr>
            <a:r>
              <a:rPr sz="1000" b="1" dirty="0">
                <a:latin typeface="Arial"/>
                <a:cs typeface="Arial"/>
              </a:rPr>
              <a:t>MARCO </a:t>
            </a:r>
            <a:r>
              <a:rPr sz="1000" b="1" spc="-5" dirty="0">
                <a:latin typeface="Arial"/>
                <a:cs typeface="Arial"/>
              </a:rPr>
              <a:t>MACRO-ECONÓMICO  2011-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4991" y="1792732"/>
            <a:ext cx="2161540" cy="502702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320"/>
              </a:spcBef>
            </a:pPr>
            <a:r>
              <a:rPr sz="1000" b="1" spc="-5" dirty="0">
                <a:latin typeface="Arial"/>
                <a:cs typeface="Arial"/>
              </a:rPr>
              <a:t>POLITICA SECTORIAL PARA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</a:p>
          <a:p>
            <a:pPr marL="581660" marR="133985" indent="-42100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SECTOR </a:t>
            </a:r>
            <a:r>
              <a:rPr sz="1000" b="1" spc="-5" dirty="0">
                <a:latin typeface="Arial"/>
                <a:cs typeface="Arial"/>
              </a:rPr>
              <a:t>………………….EN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  PERÚ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2011-2013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4991" y="3054604"/>
            <a:ext cx="2161540" cy="489878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000" b="1" dirty="0">
                <a:latin typeface="Arial"/>
                <a:cs typeface="Arial"/>
              </a:rPr>
              <a:t>PESEM </a:t>
            </a:r>
            <a:r>
              <a:rPr sz="1000" b="1" spc="-10" dirty="0">
                <a:latin typeface="Arial"/>
                <a:cs typeface="Arial"/>
              </a:rPr>
              <a:t>2011-2013</a:t>
            </a:r>
            <a:endParaRPr sz="1000" b="1" dirty="0">
              <a:latin typeface="Arial"/>
              <a:cs typeface="Arial"/>
            </a:endParaRPr>
          </a:p>
          <a:p>
            <a:pPr marL="179705" marR="193040" algn="ctr">
              <a:lnSpc>
                <a:spcPts val="1030"/>
              </a:lnSpc>
              <a:spcBef>
                <a:spcPts val="340"/>
              </a:spcBef>
            </a:pPr>
            <a:r>
              <a:rPr sz="1000" b="1" dirty="0">
                <a:latin typeface="Arial"/>
                <a:cs typeface="Arial"/>
              </a:rPr>
              <a:t>Planes </a:t>
            </a:r>
            <a:r>
              <a:rPr sz="1000" b="1" spc="-5" dirty="0">
                <a:latin typeface="Arial"/>
                <a:cs typeface="Arial"/>
              </a:rPr>
              <a:t>Estratégicos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Sectoriales  Multianuales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64991" y="4316476"/>
            <a:ext cx="2161540" cy="360045"/>
          </a:xfrm>
          <a:custGeom>
            <a:avLst/>
            <a:gdLst/>
            <a:ahLst/>
            <a:cxnLst/>
            <a:rect l="l" t="t" r="r" b="b"/>
            <a:pathLst>
              <a:path w="2161540" h="360045">
                <a:moveTo>
                  <a:pt x="0" y="359663"/>
                </a:moveTo>
                <a:lnTo>
                  <a:pt x="2161032" y="359663"/>
                </a:lnTo>
                <a:lnTo>
                  <a:pt x="2161032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331464" y="4282947"/>
            <a:ext cx="2158365" cy="360045"/>
          </a:xfrm>
          <a:custGeom>
            <a:avLst/>
            <a:gdLst/>
            <a:ahLst/>
            <a:cxnLst/>
            <a:rect l="l" t="t" r="r" b="b"/>
            <a:pathLst>
              <a:path w="2158365" h="360045">
                <a:moveTo>
                  <a:pt x="0" y="359663"/>
                </a:moveTo>
                <a:lnTo>
                  <a:pt x="2157984" y="359663"/>
                </a:lnTo>
                <a:lnTo>
                  <a:pt x="2157984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3331464" y="4282947"/>
            <a:ext cx="2158365" cy="518090"/>
          </a:xfrm>
          <a:prstGeom prst="rect">
            <a:avLst/>
          </a:prstGeom>
          <a:ln w="9142">
            <a:solidFill>
              <a:srgbClr val="000000"/>
            </a:solidFill>
          </a:ln>
        </p:spPr>
        <p:txBody>
          <a:bodyPr vert="horz" wrap="square" lIns="0" tIns="55879" rIns="0" bIns="0" rtlCol="0">
            <a:spAutoFit/>
          </a:bodyPr>
          <a:lstStyle/>
          <a:p>
            <a:pPr marL="64769" algn="ctr">
              <a:lnSpc>
                <a:spcPts val="1175"/>
              </a:lnSpc>
              <a:spcBef>
                <a:spcPts val="439"/>
              </a:spcBef>
            </a:pPr>
            <a:r>
              <a:rPr sz="1000" b="1" dirty="0">
                <a:latin typeface="Arial"/>
                <a:cs typeface="Arial"/>
              </a:rPr>
              <a:t>PEI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2011-2013</a:t>
            </a:r>
            <a:endParaRPr sz="1000" b="1" dirty="0">
              <a:latin typeface="Arial"/>
              <a:cs typeface="Arial"/>
            </a:endParaRPr>
          </a:p>
          <a:p>
            <a:pPr marL="82550" algn="ctr">
              <a:lnSpc>
                <a:spcPts val="1175"/>
              </a:lnSpc>
            </a:pPr>
            <a:r>
              <a:rPr sz="1000" b="1" dirty="0">
                <a:latin typeface="Arial"/>
                <a:cs typeface="Arial"/>
              </a:rPr>
              <a:t>Planes </a:t>
            </a:r>
            <a:r>
              <a:rPr sz="1000" b="1" spc="-5" dirty="0">
                <a:latin typeface="Arial"/>
                <a:cs typeface="Arial"/>
              </a:rPr>
              <a:t>Estratégicos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Institucionales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4991" y="5395467"/>
            <a:ext cx="2161540" cy="342401"/>
          </a:xfrm>
          <a:prstGeom prst="rect">
            <a:avLst/>
          </a:prstGeom>
          <a:solidFill>
            <a:srgbClr val="FFFFFF"/>
          </a:solidFill>
          <a:ln w="9142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31115" algn="ctr">
              <a:lnSpc>
                <a:spcPts val="1175"/>
              </a:lnSpc>
              <a:spcBef>
                <a:spcPts val="270"/>
              </a:spcBef>
            </a:pPr>
            <a:r>
              <a:rPr sz="1000" b="1" spc="-5" dirty="0">
                <a:latin typeface="Arial"/>
                <a:cs typeface="Arial"/>
              </a:rPr>
              <a:t>POI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2011</a:t>
            </a:r>
            <a:endParaRPr sz="1000" b="1" dirty="0">
              <a:latin typeface="Arial"/>
              <a:cs typeface="Arial"/>
            </a:endParaRPr>
          </a:p>
          <a:p>
            <a:pPr marL="109220">
              <a:lnSpc>
                <a:spcPts val="1175"/>
              </a:lnSpc>
            </a:pPr>
            <a:r>
              <a:rPr sz="1000" b="1" dirty="0">
                <a:latin typeface="Arial"/>
                <a:cs typeface="Arial"/>
              </a:rPr>
              <a:t>Planes </a:t>
            </a:r>
            <a:r>
              <a:rPr sz="1000" b="1" spc="-5" dirty="0">
                <a:latin typeface="Arial"/>
                <a:cs typeface="Arial"/>
              </a:rPr>
              <a:t>Operativos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Institucionales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5111" y="5395467"/>
            <a:ext cx="1783080" cy="360045"/>
          </a:xfrm>
          <a:custGeom>
            <a:avLst/>
            <a:gdLst/>
            <a:ahLst/>
            <a:cxnLst/>
            <a:rect l="l" t="t" r="r" b="b"/>
            <a:pathLst>
              <a:path w="1783079" h="360045">
                <a:moveTo>
                  <a:pt x="0" y="359663"/>
                </a:moveTo>
                <a:lnTo>
                  <a:pt x="1783079" y="359663"/>
                </a:lnTo>
                <a:lnTo>
                  <a:pt x="1783079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135111" y="5395467"/>
            <a:ext cx="1783080" cy="360045"/>
          </a:xfrm>
          <a:custGeom>
            <a:avLst/>
            <a:gdLst/>
            <a:ahLst/>
            <a:cxnLst/>
            <a:rect l="l" t="t" r="r" b="b"/>
            <a:pathLst>
              <a:path w="1783079" h="360045">
                <a:moveTo>
                  <a:pt x="0" y="0"/>
                </a:moveTo>
                <a:lnTo>
                  <a:pt x="0" y="359663"/>
                </a:lnTo>
                <a:lnTo>
                  <a:pt x="1783080" y="359663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135111" y="5395467"/>
            <a:ext cx="1783080" cy="0"/>
          </a:xfrm>
          <a:custGeom>
            <a:avLst/>
            <a:gdLst/>
            <a:ahLst/>
            <a:cxnLst/>
            <a:rect l="l" t="t" r="r" b="b"/>
            <a:pathLst>
              <a:path w="1783079">
                <a:moveTo>
                  <a:pt x="1783080" y="0"/>
                </a:move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8543035" y="5483352"/>
            <a:ext cx="985519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latin typeface="Arial"/>
                <a:cs typeface="Arial"/>
              </a:rPr>
              <a:t>PRESUPUESTO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4191" y="2496820"/>
            <a:ext cx="1960245" cy="360045"/>
          </a:xfrm>
          <a:custGeom>
            <a:avLst/>
            <a:gdLst/>
            <a:ahLst/>
            <a:cxnLst/>
            <a:rect l="l" t="t" r="r" b="b"/>
            <a:pathLst>
              <a:path w="1960245" h="360044">
                <a:moveTo>
                  <a:pt x="0" y="359663"/>
                </a:moveTo>
                <a:lnTo>
                  <a:pt x="1959864" y="359663"/>
                </a:lnTo>
                <a:lnTo>
                  <a:pt x="1959864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74191" y="2496820"/>
            <a:ext cx="1960245" cy="360045"/>
          </a:xfrm>
          <a:custGeom>
            <a:avLst/>
            <a:gdLst/>
            <a:ahLst/>
            <a:cxnLst/>
            <a:rect l="l" t="t" r="r" b="b"/>
            <a:pathLst>
              <a:path w="1960245" h="360044">
                <a:moveTo>
                  <a:pt x="0" y="359663"/>
                </a:moveTo>
                <a:lnTo>
                  <a:pt x="1959864" y="359663"/>
                </a:lnTo>
                <a:lnTo>
                  <a:pt x="1959864" y="0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804162" y="2508504"/>
            <a:ext cx="18796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latin typeface="Arial"/>
                <a:cs typeface="Arial"/>
              </a:rPr>
              <a:t>NECESIDADES </a:t>
            </a:r>
            <a:r>
              <a:rPr sz="1000" b="1" dirty="0">
                <a:latin typeface="Arial"/>
                <a:cs typeface="Arial"/>
              </a:rPr>
              <a:t>DE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INVERSIÓN  </a:t>
            </a:r>
            <a:r>
              <a:rPr sz="1000" b="1" dirty="0">
                <a:latin typeface="Arial"/>
                <a:cs typeface="Arial"/>
              </a:rPr>
              <a:t>BANCO DE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PROYECTOS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4191" y="3773932"/>
            <a:ext cx="1960245" cy="360045"/>
          </a:xfrm>
          <a:custGeom>
            <a:avLst/>
            <a:gdLst/>
            <a:ahLst/>
            <a:cxnLst/>
            <a:rect l="l" t="t" r="r" b="b"/>
            <a:pathLst>
              <a:path w="1960245" h="360045">
                <a:moveTo>
                  <a:pt x="0" y="359663"/>
                </a:moveTo>
                <a:lnTo>
                  <a:pt x="1959864" y="359663"/>
                </a:lnTo>
                <a:lnTo>
                  <a:pt x="1959864" y="0"/>
                </a:lnTo>
                <a:lnTo>
                  <a:pt x="0" y="0"/>
                </a:lnTo>
                <a:lnTo>
                  <a:pt x="0" y="359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74191" y="3773932"/>
            <a:ext cx="1960245" cy="360045"/>
          </a:xfrm>
          <a:custGeom>
            <a:avLst/>
            <a:gdLst/>
            <a:ahLst/>
            <a:cxnLst/>
            <a:rect l="l" t="t" r="r" b="b"/>
            <a:pathLst>
              <a:path w="1960245" h="360045">
                <a:moveTo>
                  <a:pt x="0" y="359663"/>
                </a:moveTo>
                <a:lnTo>
                  <a:pt x="1959864" y="359663"/>
                </a:lnTo>
                <a:lnTo>
                  <a:pt x="1959864" y="0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889508" y="3785616"/>
            <a:ext cx="1711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2295" marR="5080" indent="-57023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PROGRAMA DE</a:t>
            </a:r>
            <a:r>
              <a:rPr sz="1000" b="1" spc="-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INVERSIÓN  </a:t>
            </a:r>
            <a:r>
              <a:rPr sz="1000" b="1" dirty="0">
                <a:latin typeface="Arial"/>
                <a:cs typeface="Arial"/>
              </a:rPr>
              <a:t>PÚBLICA</a:t>
            </a:r>
          </a:p>
        </p:txBody>
      </p:sp>
      <p:sp>
        <p:nvSpPr>
          <p:cNvPr id="23" name="object 23"/>
          <p:cNvSpPr/>
          <p:nvPr/>
        </p:nvSpPr>
        <p:spPr>
          <a:xfrm>
            <a:off x="3904488" y="1253236"/>
            <a:ext cx="1082040" cy="363220"/>
          </a:xfrm>
          <a:custGeom>
            <a:avLst/>
            <a:gdLst/>
            <a:ahLst/>
            <a:cxnLst/>
            <a:rect l="l" t="t" r="r" b="b"/>
            <a:pathLst>
              <a:path w="1082039" h="363219">
                <a:moveTo>
                  <a:pt x="920496" y="359663"/>
                </a:moveTo>
                <a:lnTo>
                  <a:pt x="161544" y="359663"/>
                </a:lnTo>
                <a:lnTo>
                  <a:pt x="170687" y="362712"/>
                </a:lnTo>
                <a:lnTo>
                  <a:pt x="908303" y="362712"/>
                </a:lnTo>
                <a:lnTo>
                  <a:pt x="920496" y="359663"/>
                </a:lnTo>
                <a:close/>
              </a:path>
              <a:path w="1082039" h="363219">
                <a:moveTo>
                  <a:pt x="935736" y="3048"/>
                </a:moveTo>
                <a:lnTo>
                  <a:pt x="143256" y="3048"/>
                </a:lnTo>
                <a:lnTo>
                  <a:pt x="124967" y="9143"/>
                </a:lnTo>
                <a:lnTo>
                  <a:pt x="118872" y="12191"/>
                </a:lnTo>
                <a:lnTo>
                  <a:pt x="109727" y="15239"/>
                </a:lnTo>
                <a:lnTo>
                  <a:pt x="103632" y="18287"/>
                </a:lnTo>
                <a:lnTo>
                  <a:pt x="94487" y="21336"/>
                </a:lnTo>
                <a:lnTo>
                  <a:pt x="85344" y="27431"/>
                </a:lnTo>
                <a:lnTo>
                  <a:pt x="79248" y="30479"/>
                </a:lnTo>
                <a:lnTo>
                  <a:pt x="73151" y="36575"/>
                </a:lnTo>
                <a:lnTo>
                  <a:pt x="64008" y="42672"/>
                </a:lnTo>
                <a:lnTo>
                  <a:pt x="57912" y="48767"/>
                </a:lnTo>
                <a:lnTo>
                  <a:pt x="54863" y="54863"/>
                </a:lnTo>
                <a:lnTo>
                  <a:pt x="45720" y="60960"/>
                </a:lnTo>
                <a:lnTo>
                  <a:pt x="39624" y="67055"/>
                </a:lnTo>
                <a:lnTo>
                  <a:pt x="36575" y="73151"/>
                </a:lnTo>
                <a:lnTo>
                  <a:pt x="30479" y="79248"/>
                </a:lnTo>
                <a:lnTo>
                  <a:pt x="27432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12775"/>
                </a:lnTo>
                <a:lnTo>
                  <a:pt x="12191" y="118872"/>
                </a:lnTo>
                <a:lnTo>
                  <a:pt x="3048" y="146303"/>
                </a:lnTo>
                <a:lnTo>
                  <a:pt x="3048" y="152400"/>
                </a:lnTo>
                <a:lnTo>
                  <a:pt x="0" y="164591"/>
                </a:lnTo>
                <a:lnTo>
                  <a:pt x="0" y="201167"/>
                </a:lnTo>
                <a:lnTo>
                  <a:pt x="3048" y="210312"/>
                </a:lnTo>
                <a:lnTo>
                  <a:pt x="3048" y="216408"/>
                </a:lnTo>
                <a:lnTo>
                  <a:pt x="12191" y="243839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8224"/>
                </a:lnTo>
                <a:lnTo>
                  <a:pt x="27432" y="274319"/>
                </a:lnTo>
                <a:lnTo>
                  <a:pt x="30479" y="283463"/>
                </a:lnTo>
                <a:lnTo>
                  <a:pt x="36575" y="289560"/>
                </a:lnTo>
                <a:lnTo>
                  <a:pt x="39624" y="295655"/>
                </a:lnTo>
                <a:lnTo>
                  <a:pt x="45720" y="304800"/>
                </a:lnTo>
                <a:lnTo>
                  <a:pt x="54863" y="307848"/>
                </a:lnTo>
                <a:lnTo>
                  <a:pt x="57912" y="313943"/>
                </a:lnTo>
                <a:lnTo>
                  <a:pt x="64008" y="320039"/>
                </a:lnTo>
                <a:lnTo>
                  <a:pt x="73151" y="326136"/>
                </a:lnTo>
                <a:lnTo>
                  <a:pt x="79248" y="332231"/>
                </a:lnTo>
                <a:lnTo>
                  <a:pt x="85344" y="335279"/>
                </a:lnTo>
                <a:lnTo>
                  <a:pt x="94487" y="341375"/>
                </a:lnTo>
                <a:lnTo>
                  <a:pt x="103632" y="344424"/>
                </a:lnTo>
                <a:lnTo>
                  <a:pt x="109727" y="347472"/>
                </a:lnTo>
                <a:lnTo>
                  <a:pt x="118872" y="350519"/>
                </a:lnTo>
                <a:lnTo>
                  <a:pt x="124967" y="353567"/>
                </a:lnTo>
                <a:lnTo>
                  <a:pt x="143256" y="359663"/>
                </a:lnTo>
                <a:lnTo>
                  <a:pt x="935736" y="359663"/>
                </a:lnTo>
                <a:lnTo>
                  <a:pt x="972312" y="347472"/>
                </a:lnTo>
                <a:lnTo>
                  <a:pt x="978408" y="344424"/>
                </a:lnTo>
                <a:lnTo>
                  <a:pt x="987551" y="341375"/>
                </a:lnTo>
                <a:lnTo>
                  <a:pt x="993648" y="335279"/>
                </a:lnTo>
                <a:lnTo>
                  <a:pt x="999744" y="332231"/>
                </a:lnTo>
                <a:lnTo>
                  <a:pt x="1008888" y="326136"/>
                </a:lnTo>
                <a:lnTo>
                  <a:pt x="1027176" y="307848"/>
                </a:lnTo>
                <a:lnTo>
                  <a:pt x="1033272" y="304800"/>
                </a:lnTo>
                <a:lnTo>
                  <a:pt x="1039367" y="295655"/>
                </a:lnTo>
                <a:lnTo>
                  <a:pt x="1051560" y="283463"/>
                </a:lnTo>
                <a:lnTo>
                  <a:pt x="1054608" y="274319"/>
                </a:lnTo>
                <a:lnTo>
                  <a:pt x="1060703" y="268224"/>
                </a:lnTo>
                <a:lnTo>
                  <a:pt x="1066800" y="249936"/>
                </a:lnTo>
                <a:lnTo>
                  <a:pt x="1069848" y="243839"/>
                </a:lnTo>
                <a:lnTo>
                  <a:pt x="1075944" y="225551"/>
                </a:lnTo>
                <a:lnTo>
                  <a:pt x="1075944" y="216408"/>
                </a:lnTo>
                <a:lnTo>
                  <a:pt x="1078991" y="210312"/>
                </a:lnTo>
                <a:lnTo>
                  <a:pt x="1078991" y="198119"/>
                </a:lnTo>
                <a:lnTo>
                  <a:pt x="1082039" y="188975"/>
                </a:lnTo>
                <a:lnTo>
                  <a:pt x="1082039" y="170687"/>
                </a:lnTo>
                <a:lnTo>
                  <a:pt x="1078991" y="164591"/>
                </a:lnTo>
                <a:lnTo>
                  <a:pt x="1078991" y="152400"/>
                </a:lnTo>
                <a:lnTo>
                  <a:pt x="1075944" y="146303"/>
                </a:lnTo>
                <a:lnTo>
                  <a:pt x="1075944" y="137160"/>
                </a:lnTo>
                <a:lnTo>
                  <a:pt x="1069848" y="118872"/>
                </a:lnTo>
                <a:lnTo>
                  <a:pt x="1066800" y="112775"/>
                </a:lnTo>
                <a:lnTo>
                  <a:pt x="1060703" y="94487"/>
                </a:lnTo>
                <a:lnTo>
                  <a:pt x="1054608" y="88391"/>
                </a:lnTo>
                <a:lnTo>
                  <a:pt x="1051560" y="79248"/>
                </a:lnTo>
                <a:lnTo>
                  <a:pt x="1008888" y="36575"/>
                </a:lnTo>
                <a:lnTo>
                  <a:pt x="999744" y="30479"/>
                </a:lnTo>
                <a:lnTo>
                  <a:pt x="993648" y="27431"/>
                </a:lnTo>
                <a:lnTo>
                  <a:pt x="987551" y="21336"/>
                </a:lnTo>
                <a:lnTo>
                  <a:pt x="978408" y="18287"/>
                </a:lnTo>
                <a:lnTo>
                  <a:pt x="972312" y="15239"/>
                </a:lnTo>
                <a:lnTo>
                  <a:pt x="935736" y="3048"/>
                </a:lnTo>
                <a:close/>
              </a:path>
              <a:path w="1082039" h="363219">
                <a:moveTo>
                  <a:pt x="908303" y="0"/>
                </a:moveTo>
                <a:lnTo>
                  <a:pt x="170687" y="0"/>
                </a:lnTo>
                <a:lnTo>
                  <a:pt x="161544" y="3048"/>
                </a:lnTo>
                <a:lnTo>
                  <a:pt x="920496" y="3048"/>
                </a:lnTo>
                <a:lnTo>
                  <a:pt x="9083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904488" y="1253236"/>
            <a:ext cx="1082040" cy="363220"/>
          </a:xfrm>
          <a:custGeom>
            <a:avLst/>
            <a:gdLst/>
            <a:ahLst/>
            <a:cxnLst/>
            <a:rect l="l" t="t" r="r" b="b"/>
            <a:pathLst>
              <a:path w="1082039" h="363219">
                <a:moveTo>
                  <a:pt x="179832" y="362712"/>
                </a:moveTo>
                <a:lnTo>
                  <a:pt x="902208" y="362712"/>
                </a:lnTo>
                <a:lnTo>
                  <a:pt x="908303" y="362712"/>
                </a:lnTo>
                <a:lnTo>
                  <a:pt x="920496" y="359663"/>
                </a:lnTo>
                <a:lnTo>
                  <a:pt x="926591" y="359663"/>
                </a:lnTo>
                <a:lnTo>
                  <a:pt x="935736" y="359663"/>
                </a:lnTo>
                <a:lnTo>
                  <a:pt x="944879" y="356615"/>
                </a:lnTo>
                <a:lnTo>
                  <a:pt x="954024" y="353567"/>
                </a:lnTo>
                <a:lnTo>
                  <a:pt x="963167" y="350519"/>
                </a:lnTo>
                <a:lnTo>
                  <a:pt x="972312" y="347472"/>
                </a:lnTo>
                <a:lnTo>
                  <a:pt x="978408" y="344424"/>
                </a:lnTo>
                <a:lnTo>
                  <a:pt x="987551" y="341375"/>
                </a:lnTo>
                <a:lnTo>
                  <a:pt x="993648" y="335279"/>
                </a:lnTo>
                <a:lnTo>
                  <a:pt x="999744" y="332231"/>
                </a:lnTo>
                <a:lnTo>
                  <a:pt x="1008888" y="326136"/>
                </a:lnTo>
                <a:lnTo>
                  <a:pt x="1014984" y="320039"/>
                </a:lnTo>
                <a:lnTo>
                  <a:pt x="1021079" y="313943"/>
                </a:lnTo>
                <a:lnTo>
                  <a:pt x="1027176" y="307848"/>
                </a:lnTo>
                <a:lnTo>
                  <a:pt x="1033272" y="304800"/>
                </a:lnTo>
                <a:lnTo>
                  <a:pt x="1039367" y="295655"/>
                </a:lnTo>
                <a:lnTo>
                  <a:pt x="1045463" y="289560"/>
                </a:lnTo>
                <a:lnTo>
                  <a:pt x="1051560" y="283463"/>
                </a:lnTo>
                <a:lnTo>
                  <a:pt x="1054608" y="274319"/>
                </a:lnTo>
                <a:lnTo>
                  <a:pt x="1060703" y="268224"/>
                </a:lnTo>
                <a:lnTo>
                  <a:pt x="1063752" y="259079"/>
                </a:lnTo>
                <a:lnTo>
                  <a:pt x="1066800" y="249936"/>
                </a:lnTo>
                <a:lnTo>
                  <a:pt x="1069848" y="243839"/>
                </a:lnTo>
                <a:lnTo>
                  <a:pt x="1072896" y="234696"/>
                </a:lnTo>
                <a:lnTo>
                  <a:pt x="1075944" y="225551"/>
                </a:lnTo>
                <a:lnTo>
                  <a:pt x="1075944" y="216408"/>
                </a:lnTo>
                <a:lnTo>
                  <a:pt x="1078991" y="210312"/>
                </a:lnTo>
                <a:lnTo>
                  <a:pt x="1078991" y="198119"/>
                </a:lnTo>
                <a:lnTo>
                  <a:pt x="1082039" y="188975"/>
                </a:lnTo>
                <a:lnTo>
                  <a:pt x="1082039" y="179831"/>
                </a:lnTo>
                <a:lnTo>
                  <a:pt x="1082039" y="170687"/>
                </a:lnTo>
                <a:lnTo>
                  <a:pt x="1078991" y="164591"/>
                </a:lnTo>
                <a:lnTo>
                  <a:pt x="1078991" y="152400"/>
                </a:lnTo>
                <a:lnTo>
                  <a:pt x="1075944" y="146303"/>
                </a:lnTo>
                <a:lnTo>
                  <a:pt x="1075944" y="137160"/>
                </a:lnTo>
                <a:lnTo>
                  <a:pt x="1072896" y="128015"/>
                </a:lnTo>
                <a:lnTo>
                  <a:pt x="1069848" y="118872"/>
                </a:lnTo>
                <a:lnTo>
                  <a:pt x="1066800" y="112775"/>
                </a:lnTo>
                <a:lnTo>
                  <a:pt x="1063752" y="103631"/>
                </a:lnTo>
                <a:lnTo>
                  <a:pt x="1060703" y="94487"/>
                </a:lnTo>
                <a:lnTo>
                  <a:pt x="1054608" y="88391"/>
                </a:lnTo>
                <a:lnTo>
                  <a:pt x="1051560" y="79248"/>
                </a:lnTo>
                <a:lnTo>
                  <a:pt x="1008888" y="36575"/>
                </a:lnTo>
                <a:lnTo>
                  <a:pt x="999744" y="30479"/>
                </a:lnTo>
                <a:lnTo>
                  <a:pt x="993648" y="27431"/>
                </a:lnTo>
                <a:lnTo>
                  <a:pt x="987551" y="21336"/>
                </a:lnTo>
                <a:lnTo>
                  <a:pt x="978408" y="18287"/>
                </a:lnTo>
                <a:lnTo>
                  <a:pt x="972312" y="15239"/>
                </a:lnTo>
                <a:lnTo>
                  <a:pt x="963167" y="12191"/>
                </a:lnTo>
                <a:lnTo>
                  <a:pt x="954024" y="9143"/>
                </a:lnTo>
                <a:lnTo>
                  <a:pt x="944879" y="6096"/>
                </a:lnTo>
                <a:lnTo>
                  <a:pt x="935736" y="3048"/>
                </a:lnTo>
                <a:lnTo>
                  <a:pt x="926591" y="3048"/>
                </a:lnTo>
                <a:lnTo>
                  <a:pt x="920496" y="3048"/>
                </a:lnTo>
                <a:lnTo>
                  <a:pt x="908303" y="0"/>
                </a:lnTo>
                <a:lnTo>
                  <a:pt x="902208" y="0"/>
                </a:lnTo>
                <a:lnTo>
                  <a:pt x="179832" y="0"/>
                </a:lnTo>
                <a:lnTo>
                  <a:pt x="170687" y="0"/>
                </a:lnTo>
                <a:lnTo>
                  <a:pt x="161544" y="3048"/>
                </a:lnTo>
                <a:lnTo>
                  <a:pt x="152400" y="3048"/>
                </a:lnTo>
                <a:lnTo>
                  <a:pt x="143256" y="3048"/>
                </a:lnTo>
                <a:lnTo>
                  <a:pt x="134112" y="6096"/>
                </a:lnTo>
                <a:lnTo>
                  <a:pt x="124967" y="9143"/>
                </a:lnTo>
                <a:lnTo>
                  <a:pt x="118872" y="12191"/>
                </a:lnTo>
                <a:lnTo>
                  <a:pt x="109727" y="15239"/>
                </a:lnTo>
                <a:lnTo>
                  <a:pt x="103632" y="18287"/>
                </a:lnTo>
                <a:lnTo>
                  <a:pt x="94487" y="21336"/>
                </a:lnTo>
                <a:lnTo>
                  <a:pt x="85344" y="27431"/>
                </a:lnTo>
                <a:lnTo>
                  <a:pt x="79248" y="30479"/>
                </a:lnTo>
                <a:lnTo>
                  <a:pt x="73151" y="36575"/>
                </a:lnTo>
                <a:lnTo>
                  <a:pt x="64008" y="42672"/>
                </a:lnTo>
                <a:lnTo>
                  <a:pt x="57912" y="48767"/>
                </a:lnTo>
                <a:lnTo>
                  <a:pt x="54863" y="54863"/>
                </a:lnTo>
                <a:lnTo>
                  <a:pt x="45720" y="60960"/>
                </a:lnTo>
                <a:lnTo>
                  <a:pt x="39624" y="67055"/>
                </a:lnTo>
                <a:lnTo>
                  <a:pt x="36575" y="73151"/>
                </a:lnTo>
                <a:lnTo>
                  <a:pt x="30479" y="79248"/>
                </a:lnTo>
                <a:lnTo>
                  <a:pt x="27432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12775"/>
                </a:lnTo>
                <a:lnTo>
                  <a:pt x="12191" y="118872"/>
                </a:lnTo>
                <a:lnTo>
                  <a:pt x="9144" y="128015"/>
                </a:lnTo>
                <a:lnTo>
                  <a:pt x="6096" y="137160"/>
                </a:lnTo>
                <a:lnTo>
                  <a:pt x="3048" y="146303"/>
                </a:lnTo>
                <a:lnTo>
                  <a:pt x="3048" y="152400"/>
                </a:lnTo>
                <a:lnTo>
                  <a:pt x="0" y="164591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201167"/>
                </a:lnTo>
                <a:lnTo>
                  <a:pt x="3048" y="210312"/>
                </a:lnTo>
                <a:lnTo>
                  <a:pt x="3048" y="216408"/>
                </a:lnTo>
                <a:lnTo>
                  <a:pt x="6096" y="225551"/>
                </a:lnTo>
                <a:lnTo>
                  <a:pt x="9144" y="234696"/>
                </a:lnTo>
                <a:lnTo>
                  <a:pt x="12191" y="243839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8224"/>
                </a:lnTo>
                <a:lnTo>
                  <a:pt x="27432" y="274319"/>
                </a:lnTo>
                <a:lnTo>
                  <a:pt x="30479" y="283463"/>
                </a:lnTo>
                <a:lnTo>
                  <a:pt x="36575" y="289560"/>
                </a:lnTo>
                <a:lnTo>
                  <a:pt x="39624" y="295655"/>
                </a:lnTo>
                <a:lnTo>
                  <a:pt x="45720" y="304800"/>
                </a:lnTo>
                <a:lnTo>
                  <a:pt x="54863" y="307848"/>
                </a:lnTo>
                <a:lnTo>
                  <a:pt x="57912" y="313943"/>
                </a:lnTo>
                <a:lnTo>
                  <a:pt x="64008" y="320039"/>
                </a:lnTo>
                <a:lnTo>
                  <a:pt x="73151" y="326136"/>
                </a:lnTo>
                <a:lnTo>
                  <a:pt x="79248" y="332231"/>
                </a:lnTo>
                <a:lnTo>
                  <a:pt x="85344" y="335279"/>
                </a:lnTo>
                <a:lnTo>
                  <a:pt x="94487" y="341375"/>
                </a:lnTo>
                <a:lnTo>
                  <a:pt x="103632" y="344424"/>
                </a:lnTo>
                <a:lnTo>
                  <a:pt x="109727" y="347472"/>
                </a:lnTo>
                <a:lnTo>
                  <a:pt x="118872" y="350519"/>
                </a:lnTo>
                <a:lnTo>
                  <a:pt x="124967" y="353567"/>
                </a:lnTo>
                <a:lnTo>
                  <a:pt x="134112" y="356615"/>
                </a:lnTo>
                <a:lnTo>
                  <a:pt x="143256" y="359663"/>
                </a:lnTo>
                <a:lnTo>
                  <a:pt x="152400" y="359663"/>
                </a:lnTo>
                <a:lnTo>
                  <a:pt x="161544" y="359663"/>
                </a:lnTo>
                <a:lnTo>
                  <a:pt x="170687" y="362712"/>
                </a:lnTo>
                <a:lnTo>
                  <a:pt x="179832" y="36271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4169155" y="1359407"/>
            <a:ext cx="54864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sz="800" spc="3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05855" y="677163"/>
            <a:ext cx="612775" cy="433070"/>
          </a:xfrm>
          <a:custGeom>
            <a:avLst/>
            <a:gdLst/>
            <a:ahLst/>
            <a:cxnLst/>
            <a:rect l="l" t="t" r="r" b="b"/>
            <a:pathLst>
              <a:path w="612775" h="433069">
                <a:moveTo>
                  <a:pt x="0" y="0"/>
                </a:moveTo>
                <a:lnTo>
                  <a:pt x="70104" y="216407"/>
                </a:lnTo>
                <a:lnTo>
                  <a:pt x="0" y="432815"/>
                </a:lnTo>
                <a:lnTo>
                  <a:pt x="396240" y="289559"/>
                </a:lnTo>
                <a:lnTo>
                  <a:pt x="514768" y="289559"/>
                </a:lnTo>
                <a:lnTo>
                  <a:pt x="612648" y="216407"/>
                </a:lnTo>
                <a:lnTo>
                  <a:pt x="514768" y="143255"/>
                </a:lnTo>
                <a:lnTo>
                  <a:pt x="396240" y="143255"/>
                </a:lnTo>
                <a:lnTo>
                  <a:pt x="0" y="0"/>
                </a:lnTo>
                <a:close/>
              </a:path>
              <a:path w="612775" h="433069">
                <a:moveTo>
                  <a:pt x="514768" y="289559"/>
                </a:moveTo>
                <a:lnTo>
                  <a:pt x="396240" y="289559"/>
                </a:lnTo>
                <a:lnTo>
                  <a:pt x="323088" y="432815"/>
                </a:lnTo>
                <a:lnTo>
                  <a:pt x="514768" y="289559"/>
                </a:lnTo>
                <a:close/>
              </a:path>
              <a:path w="612775" h="433069">
                <a:moveTo>
                  <a:pt x="323088" y="0"/>
                </a:moveTo>
                <a:lnTo>
                  <a:pt x="396240" y="143255"/>
                </a:lnTo>
                <a:lnTo>
                  <a:pt x="514768" y="143255"/>
                </a:lnTo>
                <a:lnTo>
                  <a:pt x="323088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705855" y="677163"/>
            <a:ext cx="612775" cy="433070"/>
          </a:xfrm>
          <a:custGeom>
            <a:avLst/>
            <a:gdLst/>
            <a:ahLst/>
            <a:cxnLst/>
            <a:rect l="l" t="t" r="r" b="b"/>
            <a:pathLst>
              <a:path w="612775" h="433069">
                <a:moveTo>
                  <a:pt x="612648" y="216407"/>
                </a:moveTo>
                <a:lnTo>
                  <a:pt x="323088" y="432815"/>
                </a:lnTo>
                <a:lnTo>
                  <a:pt x="396240" y="289559"/>
                </a:lnTo>
                <a:lnTo>
                  <a:pt x="0" y="432815"/>
                </a:lnTo>
                <a:lnTo>
                  <a:pt x="70104" y="216407"/>
                </a:lnTo>
                <a:lnTo>
                  <a:pt x="0" y="0"/>
                </a:lnTo>
                <a:lnTo>
                  <a:pt x="396240" y="143255"/>
                </a:lnTo>
                <a:lnTo>
                  <a:pt x="323088" y="0"/>
                </a:lnTo>
                <a:lnTo>
                  <a:pt x="612648" y="21640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6464300" y="691895"/>
            <a:ext cx="1720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4510" marR="5080" indent="-51244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Tendencias Principales  Variables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05884" y="1073403"/>
            <a:ext cx="79246" cy="184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4405884" y="1611376"/>
            <a:ext cx="79246" cy="181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106167" y="3146044"/>
            <a:ext cx="899160" cy="356870"/>
          </a:xfrm>
          <a:custGeom>
            <a:avLst/>
            <a:gdLst/>
            <a:ahLst/>
            <a:cxnLst/>
            <a:rect l="l" t="t" r="r" b="b"/>
            <a:pathLst>
              <a:path w="899160" h="356870">
                <a:moveTo>
                  <a:pt x="755904" y="353567"/>
                </a:moveTo>
                <a:lnTo>
                  <a:pt x="143256" y="353567"/>
                </a:lnTo>
                <a:lnTo>
                  <a:pt x="152400" y="356615"/>
                </a:lnTo>
                <a:lnTo>
                  <a:pt x="746759" y="356615"/>
                </a:lnTo>
                <a:lnTo>
                  <a:pt x="755904" y="353567"/>
                </a:lnTo>
                <a:close/>
              </a:path>
              <a:path w="899160" h="356870">
                <a:moveTo>
                  <a:pt x="765048" y="3047"/>
                </a:moveTo>
                <a:lnTo>
                  <a:pt x="134112" y="3047"/>
                </a:lnTo>
                <a:lnTo>
                  <a:pt x="124968" y="6095"/>
                </a:lnTo>
                <a:lnTo>
                  <a:pt x="118871" y="9143"/>
                </a:lnTo>
                <a:lnTo>
                  <a:pt x="109727" y="15239"/>
                </a:lnTo>
                <a:lnTo>
                  <a:pt x="100583" y="18287"/>
                </a:lnTo>
                <a:lnTo>
                  <a:pt x="94487" y="21335"/>
                </a:lnTo>
                <a:lnTo>
                  <a:pt x="85343" y="24383"/>
                </a:lnTo>
                <a:lnTo>
                  <a:pt x="73151" y="36575"/>
                </a:lnTo>
                <a:lnTo>
                  <a:pt x="64007" y="39623"/>
                </a:lnTo>
                <a:lnTo>
                  <a:pt x="39624" y="64007"/>
                </a:lnTo>
                <a:lnTo>
                  <a:pt x="36575" y="70103"/>
                </a:lnTo>
                <a:lnTo>
                  <a:pt x="30480" y="79247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3"/>
                </a:lnTo>
                <a:lnTo>
                  <a:pt x="12192" y="109727"/>
                </a:lnTo>
                <a:lnTo>
                  <a:pt x="12192" y="115823"/>
                </a:lnTo>
                <a:lnTo>
                  <a:pt x="3048" y="143255"/>
                </a:lnTo>
                <a:lnTo>
                  <a:pt x="3048" y="152400"/>
                </a:lnTo>
                <a:lnTo>
                  <a:pt x="0" y="161543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3359"/>
                </a:lnTo>
                <a:lnTo>
                  <a:pt x="12192" y="240791"/>
                </a:lnTo>
                <a:lnTo>
                  <a:pt x="12192" y="246887"/>
                </a:lnTo>
                <a:lnTo>
                  <a:pt x="18287" y="256031"/>
                </a:lnTo>
                <a:lnTo>
                  <a:pt x="21336" y="265175"/>
                </a:lnTo>
                <a:lnTo>
                  <a:pt x="27431" y="271271"/>
                </a:lnTo>
                <a:lnTo>
                  <a:pt x="30480" y="280415"/>
                </a:lnTo>
                <a:lnTo>
                  <a:pt x="36575" y="286511"/>
                </a:lnTo>
                <a:lnTo>
                  <a:pt x="39624" y="292607"/>
                </a:lnTo>
                <a:lnTo>
                  <a:pt x="64007" y="316991"/>
                </a:lnTo>
                <a:lnTo>
                  <a:pt x="73151" y="323088"/>
                </a:lnTo>
                <a:lnTo>
                  <a:pt x="79248" y="329183"/>
                </a:lnTo>
                <a:lnTo>
                  <a:pt x="85343" y="332231"/>
                </a:lnTo>
                <a:lnTo>
                  <a:pt x="94487" y="335279"/>
                </a:lnTo>
                <a:lnTo>
                  <a:pt x="100583" y="338327"/>
                </a:lnTo>
                <a:lnTo>
                  <a:pt x="109727" y="344423"/>
                </a:lnTo>
                <a:lnTo>
                  <a:pt x="118871" y="347471"/>
                </a:lnTo>
                <a:lnTo>
                  <a:pt x="124968" y="350519"/>
                </a:lnTo>
                <a:lnTo>
                  <a:pt x="134112" y="353567"/>
                </a:lnTo>
                <a:lnTo>
                  <a:pt x="765048" y="353567"/>
                </a:lnTo>
                <a:lnTo>
                  <a:pt x="771144" y="350519"/>
                </a:lnTo>
                <a:lnTo>
                  <a:pt x="789432" y="344423"/>
                </a:lnTo>
                <a:lnTo>
                  <a:pt x="795527" y="338327"/>
                </a:lnTo>
                <a:lnTo>
                  <a:pt x="804671" y="335279"/>
                </a:lnTo>
                <a:lnTo>
                  <a:pt x="816863" y="329183"/>
                </a:lnTo>
                <a:lnTo>
                  <a:pt x="826007" y="323088"/>
                </a:lnTo>
                <a:lnTo>
                  <a:pt x="868680" y="280415"/>
                </a:lnTo>
                <a:lnTo>
                  <a:pt x="871727" y="271271"/>
                </a:lnTo>
                <a:lnTo>
                  <a:pt x="877824" y="265175"/>
                </a:lnTo>
                <a:lnTo>
                  <a:pt x="883919" y="246887"/>
                </a:lnTo>
                <a:lnTo>
                  <a:pt x="886968" y="240791"/>
                </a:lnTo>
                <a:lnTo>
                  <a:pt x="896112" y="213359"/>
                </a:lnTo>
                <a:lnTo>
                  <a:pt x="896112" y="195071"/>
                </a:lnTo>
                <a:lnTo>
                  <a:pt x="899159" y="185927"/>
                </a:lnTo>
                <a:lnTo>
                  <a:pt x="899159" y="170687"/>
                </a:lnTo>
                <a:lnTo>
                  <a:pt x="896112" y="161543"/>
                </a:lnTo>
                <a:lnTo>
                  <a:pt x="896112" y="143255"/>
                </a:lnTo>
                <a:lnTo>
                  <a:pt x="886968" y="115823"/>
                </a:lnTo>
                <a:lnTo>
                  <a:pt x="883919" y="109727"/>
                </a:lnTo>
                <a:lnTo>
                  <a:pt x="880871" y="100583"/>
                </a:lnTo>
                <a:lnTo>
                  <a:pt x="877824" y="94487"/>
                </a:lnTo>
                <a:lnTo>
                  <a:pt x="871727" y="85343"/>
                </a:lnTo>
                <a:lnTo>
                  <a:pt x="868680" y="79247"/>
                </a:lnTo>
                <a:lnTo>
                  <a:pt x="862583" y="70103"/>
                </a:lnTo>
                <a:lnTo>
                  <a:pt x="832104" y="39623"/>
                </a:lnTo>
                <a:lnTo>
                  <a:pt x="826007" y="36575"/>
                </a:lnTo>
                <a:lnTo>
                  <a:pt x="816863" y="30479"/>
                </a:lnTo>
                <a:lnTo>
                  <a:pt x="810768" y="24383"/>
                </a:lnTo>
                <a:lnTo>
                  <a:pt x="804671" y="21335"/>
                </a:lnTo>
                <a:lnTo>
                  <a:pt x="795527" y="18287"/>
                </a:lnTo>
                <a:lnTo>
                  <a:pt x="789432" y="15239"/>
                </a:lnTo>
                <a:lnTo>
                  <a:pt x="780288" y="9143"/>
                </a:lnTo>
                <a:lnTo>
                  <a:pt x="771144" y="6095"/>
                </a:lnTo>
                <a:lnTo>
                  <a:pt x="765048" y="3047"/>
                </a:lnTo>
                <a:close/>
              </a:path>
              <a:path w="899160" h="356870">
                <a:moveTo>
                  <a:pt x="746759" y="0"/>
                </a:moveTo>
                <a:lnTo>
                  <a:pt x="152400" y="0"/>
                </a:lnTo>
                <a:lnTo>
                  <a:pt x="143256" y="3047"/>
                </a:lnTo>
                <a:lnTo>
                  <a:pt x="755904" y="3047"/>
                </a:lnTo>
                <a:lnTo>
                  <a:pt x="746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106167" y="3146044"/>
            <a:ext cx="899160" cy="356870"/>
          </a:xfrm>
          <a:custGeom>
            <a:avLst/>
            <a:gdLst/>
            <a:ahLst/>
            <a:cxnLst/>
            <a:rect l="l" t="t" r="r" b="b"/>
            <a:pathLst>
              <a:path w="899160" h="356870">
                <a:moveTo>
                  <a:pt x="179831" y="356615"/>
                </a:moveTo>
                <a:lnTo>
                  <a:pt x="719327" y="356615"/>
                </a:lnTo>
                <a:lnTo>
                  <a:pt x="728471" y="356615"/>
                </a:lnTo>
                <a:lnTo>
                  <a:pt x="737615" y="356615"/>
                </a:lnTo>
                <a:lnTo>
                  <a:pt x="746759" y="356615"/>
                </a:lnTo>
                <a:lnTo>
                  <a:pt x="755904" y="353567"/>
                </a:lnTo>
                <a:lnTo>
                  <a:pt x="765048" y="353567"/>
                </a:lnTo>
                <a:lnTo>
                  <a:pt x="771144" y="350519"/>
                </a:lnTo>
                <a:lnTo>
                  <a:pt x="780288" y="347471"/>
                </a:lnTo>
                <a:lnTo>
                  <a:pt x="789432" y="344423"/>
                </a:lnTo>
                <a:lnTo>
                  <a:pt x="795527" y="338327"/>
                </a:lnTo>
                <a:lnTo>
                  <a:pt x="804671" y="335279"/>
                </a:lnTo>
                <a:lnTo>
                  <a:pt x="838200" y="310895"/>
                </a:lnTo>
                <a:lnTo>
                  <a:pt x="844295" y="304800"/>
                </a:lnTo>
                <a:lnTo>
                  <a:pt x="850392" y="298703"/>
                </a:lnTo>
                <a:lnTo>
                  <a:pt x="856488" y="292607"/>
                </a:lnTo>
                <a:lnTo>
                  <a:pt x="862583" y="286511"/>
                </a:lnTo>
                <a:lnTo>
                  <a:pt x="868680" y="280415"/>
                </a:lnTo>
                <a:lnTo>
                  <a:pt x="871727" y="271271"/>
                </a:lnTo>
                <a:lnTo>
                  <a:pt x="877824" y="265175"/>
                </a:lnTo>
                <a:lnTo>
                  <a:pt x="880871" y="256031"/>
                </a:lnTo>
                <a:lnTo>
                  <a:pt x="883919" y="246887"/>
                </a:lnTo>
                <a:lnTo>
                  <a:pt x="886968" y="240791"/>
                </a:lnTo>
                <a:lnTo>
                  <a:pt x="890015" y="231647"/>
                </a:lnTo>
                <a:lnTo>
                  <a:pt x="893063" y="222503"/>
                </a:lnTo>
                <a:lnTo>
                  <a:pt x="896112" y="213359"/>
                </a:lnTo>
                <a:lnTo>
                  <a:pt x="896112" y="207263"/>
                </a:lnTo>
                <a:lnTo>
                  <a:pt x="896112" y="195071"/>
                </a:lnTo>
                <a:lnTo>
                  <a:pt x="899159" y="185927"/>
                </a:lnTo>
                <a:lnTo>
                  <a:pt x="899159" y="179831"/>
                </a:lnTo>
                <a:lnTo>
                  <a:pt x="899159" y="170687"/>
                </a:lnTo>
                <a:lnTo>
                  <a:pt x="896112" y="161543"/>
                </a:lnTo>
                <a:lnTo>
                  <a:pt x="896112" y="152400"/>
                </a:lnTo>
                <a:lnTo>
                  <a:pt x="896112" y="143255"/>
                </a:lnTo>
                <a:lnTo>
                  <a:pt x="893063" y="134111"/>
                </a:lnTo>
                <a:lnTo>
                  <a:pt x="890015" y="124967"/>
                </a:lnTo>
                <a:lnTo>
                  <a:pt x="886968" y="115823"/>
                </a:lnTo>
                <a:lnTo>
                  <a:pt x="883919" y="109727"/>
                </a:lnTo>
                <a:lnTo>
                  <a:pt x="880871" y="100583"/>
                </a:lnTo>
                <a:lnTo>
                  <a:pt x="877824" y="94487"/>
                </a:lnTo>
                <a:lnTo>
                  <a:pt x="871727" y="85343"/>
                </a:lnTo>
                <a:lnTo>
                  <a:pt x="868680" y="79247"/>
                </a:lnTo>
                <a:lnTo>
                  <a:pt x="862583" y="70103"/>
                </a:lnTo>
                <a:lnTo>
                  <a:pt x="856488" y="64007"/>
                </a:lnTo>
                <a:lnTo>
                  <a:pt x="850392" y="57911"/>
                </a:lnTo>
                <a:lnTo>
                  <a:pt x="844295" y="51815"/>
                </a:lnTo>
                <a:lnTo>
                  <a:pt x="838200" y="45719"/>
                </a:lnTo>
                <a:lnTo>
                  <a:pt x="832104" y="39623"/>
                </a:lnTo>
                <a:lnTo>
                  <a:pt x="826007" y="36575"/>
                </a:lnTo>
                <a:lnTo>
                  <a:pt x="816863" y="30479"/>
                </a:lnTo>
                <a:lnTo>
                  <a:pt x="810768" y="24383"/>
                </a:lnTo>
                <a:lnTo>
                  <a:pt x="804671" y="21335"/>
                </a:lnTo>
                <a:lnTo>
                  <a:pt x="795527" y="18287"/>
                </a:lnTo>
                <a:lnTo>
                  <a:pt x="789432" y="15239"/>
                </a:lnTo>
                <a:lnTo>
                  <a:pt x="780288" y="9143"/>
                </a:lnTo>
                <a:lnTo>
                  <a:pt x="771144" y="6095"/>
                </a:lnTo>
                <a:lnTo>
                  <a:pt x="765048" y="3047"/>
                </a:lnTo>
                <a:lnTo>
                  <a:pt x="755904" y="3047"/>
                </a:lnTo>
                <a:lnTo>
                  <a:pt x="746759" y="0"/>
                </a:lnTo>
                <a:lnTo>
                  <a:pt x="152400" y="0"/>
                </a:lnTo>
                <a:lnTo>
                  <a:pt x="143256" y="3047"/>
                </a:lnTo>
                <a:lnTo>
                  <a:pt x="134112" y="3047"/>
                </a:lnTo>
                <a:lnTo>
                  <a:pt x="124968" y="6095"/>
                </a:lnTo>
                <a:lnTo>
                  <a:pt x="118871" y="9143"/>
                </a:lnTo>
                <a:lnTo>
                  <a:pt x="109727" y="15239"/>
                </a:lnTo>
                <a:lnTo>
                  <a:pt x="100583" y="18287"/>
                </a:lnTo>
                <a:lnTo>
                  <a:pt x="94487" y="21335"/>
                </a:lnTo>
                <a:lnTo>
                  <a:pt x="85343" y="24383"/>
                </a:lnTo>
                <a:lnTo>
                  <a:pt x="79248" y="30479"/>
                </a:lnTo>
                <a:lnTo>
                  <a:pt x="73151" y="36575"/>
                </a:lnTo>
                <a:lnTo>
                  <a:pt x="64007" y="39623"/>
                </a:lnTo>
                <a:lnTo>
                  <a:pt x="57912" y="45719"/>
                </a:lnTo>
                <a:lnTo>
                  <a:pt x="51815" y="51815"/>
                </a:lnTo>
                <a:lnTo>
                  <a:pt x="45719" y="57911"/>
                </a:lnTo>
                <a:lnTo>
                  <a:pt x="39624" y="64007"/>
                </a:lnTo>
                <a:lnTo>
                  <a:pt x="36575" y="70103"/>
                </a:lnTo>
                <a:lnTo>
                  <a:pt x="30480" y="79247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3"/>
                </a:lnTo>
                <a:lnTo>
                  <a:pt x="12192" y="109727"/>
                </a:lnTo>
                <a:lnTo>
                  <a:pt x="12192" y="115823"/>
                </a:lnTo>
                <a:lnTo>
                  <a:pt x="9143" y="124967"/>
                </a:lnTo>
                <a:lnTo>
                  <a:pt x="6095" y="134111"/>
                </a:lnTo>
                <a:lnTo>
                  <a:pt x="3048" y="143255"/>
                </a:lnTo>
                <a:lnTo>
                  <a:pt x="3048" y="152400"/>
                </a:lnTo>
                <a:lnTo>
                  <a:pt x="0" y="161543"/>
                </a:lnTo>
                <a:lnTo>
                  <a:pt x="0" y="170687"/>
                </a:lnTo>
                <a:lnTo>
                  <a:pt x="0" y="179831"/>
                </a:lnTo>
                <a:lnTo>
                  <a:pt x="0" y="185927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3359"/>
                </a:lnTo>
                <a:lnTo>
                  <a:pt x="6095" y="222503"/>
                </a:lnTo>
                <a:lnTo>
                  <a:pt x="9143" y="231647"/>
                </a:lnTo>
                <a:lnTo>
                  <a:pt x="12192" y="240791"/>
                </a:lnTo>
                <a:lnTo>
                  <a:pt x="12192" y="246887"/>
                </a:lnTo>
                <a:lnTo>
                  <a:pt x="18287" y="256031"/>
                </a:lnTo>
                <a:lnTo>
                  <a:pt x="21336" y="265175"/>
                </a:lnTo>
                <a:lnTo>
                  <a:pt x="27431" y="271271"/>
                </a:lnTo>
                <a:lnTo>
                  <a:pt x="30480" y="280415"/>
                </a:lnTo>
                <a:lnTo>
                  <a:pt x="36575" y="286511"/>
                </a:lnTo>
                <a:lnTo>
                  <a:pt x="39624" y="292607"/>
                </a:lnTo>
                <a:lnTo>
                  <a:pt x="45719" y="298703"/>
                </a:lnTo>
                <a:lnTo>
                  <a:pt x="51815" y="304800"/>
                </a:lnTo>
                <a:lnTo>
                  <a:pt x="57912" y="310895"/>
                </a:lnTo>
                <a:lnTo>
                  <a:pt x="64007" y="316991"/>
                </a:lnTo>
                <a:lnTo>
                  <a:pt x="73151" y="323088"/>
                </a:lnTo>
                <a:lnTo>
                  <a:pt x="79248" y="329183"/>
                </a:lnTo>
                <a:lnTo>
                  <a:pt x="85343" y="332231"/>
                </a:lnTo>
                <a:lnTo>
                  <a:pt x="94487" y="335279"/>
                </a:lnTo>
                <a:lnTo>
                  <a:pt x="100583" y="338327"/>
                </a:lnTo>
                <a:lnTo>
                  <a:pt x="109727" y="344423"/>
                </a:lnTo>
                <a:lnTo>
                  <a:pt x="118871" y="347471"/>
                </a:lnTo>
                <a:lnTo>
                  <a:pt x="124968" y="350519"/>
                </a:lnTo>
                <a:lnTo>
                  <a:pt x="134112" y="353567"/>
                </a:lnTo>
                <a:lnTo>
                  <a:pt x="143256" y="353567"/>
                </a:lnTo>
                <a:lnTo>
                  <a:pt x="152400" y="356615"/>
                </a:lnTo>
                <a:lnTo>
                  <a:pt x="161544" y="356615"/>
                </a:lnTo>
                <a:lnTo>
                  <a:pt x="170687" y="356615"/>
                </a:lnTo>
                <a:lnTo>
                  <a:pt x="179831" y="3566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2285492" y="3249168"/>
            <a:ext cx="53657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800" spc="3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06167" y="4316476"/>
            <a:ext cx="899160" cy="360045"/>
          </a:xfrm>
          <a:custGeom>
            <a:avLst/>
            <a:gdLst/>
            <a:ahLst/>
            <a:cxnLst/>
            <a:rect l="l" t="t" r="r" b="b"/>
            <a:pathLst>
              <a:path w="899160" h="360045">
                <a:moveTo>
                  <a:pt x="737615" y="356616"/>
                </a:moveTo>
                <a:lnTo>
                  <a:pt x="161544" y="356616"/>
                </a:lnTo>
                <a:lnTo>
                  <a:pt x="170687" y="359663"/>
                </a:lnTo>
                <a:lnTo>
                  <a:pt x="728471" y="359663"/>
                </a:lnTo>
                <a:lnTo>
                  <a:pt x="737615" y="356616"/>
                </a:lnTo>
                <a:close/>
              </a:path>
              <a:path w="899160" h="360045">
                <a:moveTo>
                  <a:pt x="765048" y="3048"/>
                </a:moveTo>
                <a:lnTo>
                  <a:pt x="134112" y="3048"/>
                </a:lnTo>
                <a:lnTo>
                  <a:pt x="124968" y="6096"/>
                </a:lnTo>
                <a:lnTo>
                  <a:pt x="118871" y="9143"/>
                </a:lnTo>
                <a:lnTo>
                  <a:pt x="100583" y="15240"/>
                </a:lnTo>
                <a:lnTo>
                  <a:pt x="94487" y="21336"/>
                </a:lnTo>
                <a:lnTo>
                  <a:pt x="85343" y="24384"/>
                </a:lnTo>
                <a:lnTo>
                  <a:pt x="79248" y="27431"/>
                </a:lnTo>
                <a:lnTo>
                  <a:pt x="73151" y="33528"/>
                </a:lnTo>
                <a:lnTo>
                  <a:pt x="64007" y="39624"/>
                </a:lnTo>
                <a:lnTo>
                  <a:pt x="39624" y="64007"/>
                </a:lnTo>
                <a:lnTo>
                  <a:pt x="36575" y="70104"/>
                </a:lnTo>
                <a:lnTo>
                  <a:pt x="30480" y="79248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4"/>
                </a:lnTo>
                <a:lnTo>
                  <a:pt x="12192" y="109728"/>
                </a:lnTo>
                <a:lnTo>
                  <a:pt x="12192" y="115824"/>
                </a:lnTo>
                <a:lnTo>
                  <a:pt x="3048" y="143256"/>
                </a:lnTo>
                <a:lnTo>
                  <a:pt x="3048" y="152400"/>
                </a:lnTo>
                <a:lnTo>
                  <a:pt x="0" y="161544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5" y="222504"/>
                </a:lnTo>
                <a:lnTo>
                  <a:pt x="12192" y="240792"/>
                </a:lnTo>
                <a:lnTo>
                  <a:pt x="12192" y="246887"/>
                </a:lnTo>
                <a:lnTo>
                  <a:pt x="21336" y="265175"/>
                </a:lnTo>
                <a:lnTo>
                  <a:pt x="27431" y="271272"/>
                </a:lnTo>
                <a:lnTo>
                  <a:pt x="30480" y="280416"/>
                </a:lnTo>
                <a:lnTo>
                  <a:pt x="36575" y="286512"/>
                </a:lnTo>
                <a:lnTo>
                  <a:pt x="39624" y="292607"/>
                </a:lnTo>
                <a:lnTo>
                  <a:pt x="45719" y="301751"/>
                </a:lnTo>
                <a:lnTo>
                  <a:pt x="57912" y="313944"/>
                </a:lnTo>
                <a:lnTo>
                  <a:pt x="64007" y="316992"/>
                </a:lnTo>
                <a:lnTo>
                  <a:pt x="73151" y="323088"/>
                </a:lnTo>
                <a:lnTo>
                  <a:pt x="79248" y="329184"/>
                </a:lnTo>
                <a:lnTo>
                  <a:pt x="85343" y="332231"/>
                </a:lnTo>
                <a:lnTo>
                  <a:pt x="94487" y="338328"/>
                </a:lnTo>
                <a:lnTo>
                  <a:pt x="100583" y="341375"/>
                </a:lnTo>
                <a:lnTo>
                  <a:pt x="118871" y="347472"/>
                </a:lnTo>
                <a:lnTo>
                  <a:pt x="124968" y="350519"/>
                </a:lnTo>
                <a:lnTo>
                  <a:pt x="143256" y="356616"/>
                </a:lnTo>
                <a:lnTo>
                  <a:pt x="755904" y="356616"/>
                </a:lnTo>
                <a:lnTo>
                  <a:pt x="765048" y="353568"/>
                </a:lnTo>
                <a:lnTo>
                  <a:pt x="771144" y="350519"/>
                </a:lnTo>
                <a:lnTo>
                  <a:pt x="789432" y="344424"/>
                </a:lnTo>
                <a:lnTo>
                  <a:pt x="795527" y="341375"/>
                </a:lnTo>
                <a:lnTo>
                  <a:pt x="804671" y="338328"/>
                </a:lnTo>
                <a:lnTo>
                  <a:pt x="810768" y="332231"/>
                </a:lnTo>
                <a:lnTo>
                  <a:pt x="816863" y="329184"/>
                </a:lnTo>
                <a:lnTo>
                  <a:pt x="826007" y="323088"/>
                </a:lnTo>
                <a:lnTo>
                  <a:pt x="832104" y="316992"/>
                </a:lnTo>
                <a:lnTo>
                  <a:pt x="838200" y="313944"/>
                </a:lnTo>
                <a:lnTo>
                  <a:pt x="850392" y="301751"/>
                </a:lnTo>
                <a:lnTo>
                  <a:pt x="856488" y="292607"/>
                </a:lnTo>
                <a:lnTo>
                  <a:pt x="868680" y="280416"/>
                </a:lnTo>
                <a:lnTo>
                  <a:pt x="871727" y="271272"/>
                </a:lnTo>
                <a:lnTo>
                  <a:pt x="877824" y="265175"/>
                </a:lnTo>
                <a:lnTo>
                  <a:pt x="880871" y="259080"/>
                </a:lnTo>
                <a:lnTo>
                  <a:pt x="883919" y="246887"/>
                </a:lnTo>
                <a:lnTo>
                  <a:pt x="886968" y="240792"/>
                </a:lnTo>
                <a:lnTo>
                  <a:pt x="893063" y="222504"/>
                </a:lnTo>
                <a:lnTo>
                  <a:pt x="896112" y="216407"/>
                </a:lnTo>
                <a:lnTo>
                  <a:pt x="896112" y="198119"/>
                </a:lnTo>
                <a:lnTo>
                  <a:pt x="899159" y="188975"/>
                </a:lnTo>
                <a:lnTo>
                  <a:pt x="899159" y="170687"/>
                </a:lnTo>
                <a:lnTo>
                  <a:pt x="896112" y="161544"/>
                </a:lnTo>
                <a:lnTo>
                  <a:pt x="896112" y="143256"/>
                </a:lnTo>
                <a:lnTo>
                  <a:pt x="886968" y="115824"/>
                </a:lnTo>
                <a:lnTo>
                  <a:pt x="883919" y="109728"/>
                </a:lnTo>
                <a:lnTo>
                  <a:pt x="880871" y="100584"/>
                </a:lnTo>
                <a:lnTo>
                  <a:pt x="877824" y="94487"/>
                </a:lnTo>
                <a:lnTo>
                  <a:pt x="871727" y="85343"/>
                </a:lnTo>
                <a:lnTo>
                  <a:pt x="868680" y="79248"/>
                </a:lnTo>
                <a:lnTo>
                  <a:pt x="862583" y="70104"/>
                </a:lnTo>
                <a:lnTo>
                  <a:pt x="826007" y="33528"/>
                </a:lnTo>
                <a:lnTo>
                  <a:pt x="816863" y="27431"/>
                </a:lnTo>
                <a:lnTo>
                  <a:pt x="804671" y="21336"/>
                </a:lnTo>
                <a:lnTo>
                  <a:pt x="795527" y="15240"/>
                </a:lnTo>
                <a:lnTo>
                  <a:pt x="789432" y="12192"/>
                </a:lnTo>
                <a:lnTo>
                  <a:pt x="771144" y="6096"/>
                </a:lnTo>
                <a:lnTo>
                  <a:pt x="765048" y="3048"/>
                </a:lnTo>
                <a:close/>
              </a:path>
              <a:path w="899160" h="360045">
                <a:moveTo>
                  <a:pt x="746759" y="0"/>
                </a:moveTo>
                <a:lnTo>
                  <a:pt x="152400" y="0"/>
                </a:lnTo>
                <a:lnTo>
                  <a:pt x="143256" y="3048"/>
                </a:lnTo>
                <a:lnTo>
                  <a:pt x="755904" y="3048"/>
                </a:lnTo>
                <a:lnTo>
                  <a:pt x="746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106167" y="4316476"/>
            <a:ext cx="899160" cy="360045"/>
          </a:xfrm>
          <a:custGeom>
            <a:avLst/>
            <a:gdLst/>
            <a:ahLst/>
            <a:cxnLst/>
            <a:rect l="l" t="t" r="r" b="b"/>
            <a:pathLst>
              <a:path w="899160" h="360045">
                <a:moveTo>
                  <a:pt x="179831" y="359663"/>
                </a:moveTo>
                <a:lnTo>
                  <a:pt x="719327" y="359663"/>
                </a:lnTo>
                <a:lnTo>
                  <a:pt x="728471" y="359663"/>
                </a:lnTo>
                <a:lnTo>
                  <a:pt x="737615" y="356616"/>
                </a:lnTo>
                <a:lnTo>
                  <a:pt x="746759" y="356616"/>
                </a:lnTo>
                <a:lnTo>
                  <a:pt x="755904" y="356616"/>
                </a:lnTo>
                <a:lnTo>
                  <a:pt x="765048" y="353568"/>
                </a:lnTo>
                <a:lnTo>
                  <a:pt x="771144" y="350519"/>
                </a:lnTo>
                <a:lnTo>
                  <a:pt x="780288" y="347472"/>
                </a:lnTo>
                <a:lnTo>
                  <a:pt x="789432" y="344424"/>
                </a:lnTo>
                <a:lnTo>
                  <a:pt x="795527" y="341375"/>
                </a:lnTo>
                <a:lnTo>
                  <a:pt x="804671" y="338328"/>
                </a:lnTo>
                <a:lnTo>
                  <a:pt x="810768" y="332231"/>
                </a:lnTo>
                <a:lnTo>
                  <a:pt x="816863" y="329184"/>
                </a:lnTo>
                <a:lnTo>
                  <a:pt x="826007" y="323088"/>
                </a:lnTo>
                <a:lnTo>
                  <a:pt x="832104" y="316992"/>
                </a:lnTo>
                <a:lnTo>
                  <a:pt x="838200" y="313944"/>
                </a:lnTo>
                <a:lnTo>
                  <a:pt x="844295" y="307848"/>
                </a:lnTo>
                <a:lnTo>
                  <a:pt x="850392" y="301751"/>
                </a:lnTo>
                <a:lnTo>
                  <a:pt x="856488" y="292607"/>
                </a:lnTo>
                <a:lnTo>
                  <a:pt x="862583" y="286512"/>
                </a:lnTo>
                <a:lnTo>
                  <a:pt x="868680" y="280416"/>
                </a:lnTo>
                <a:lnTo>
                  <a:pt x="871727" y="271272"/>
                </a:lnTo>
                <a:lnTo>
                  <a:pt x="877824" y="265175"/>
                </a:lnTo>
                <a:lnTo>
                  <a:pt x="880871" y="259080"/>
                </a:lnTo>
                <a:lnTo>
                  <a:pt x="883919" y="246887"/>
                </a:lnTo>
                <a:lnTo>
                  <a:pt x="886968" y="240792"/>
                </a:lnTo>
                <a:lnTo>
                  <a:pt x="890015" y="231648"/>
                </a:lnTo>
                <a:lnTo>
                  <a:pt x="893063" y="222504"/>
                </a:lnTo>
                <a:lnTo>
                  <a:pt x="896112" y="216407"/>
                </a:lnTo>
                <a:lnTo>
                  <a:pt x="896112" y="207263"/>
                </a:lnTo>
                <a:lnTo>
                  <a:pt x="896112" y="198119"/>
                </a:lnTo>
                <a:lnTo>
                  <a:pt x="899159" y="188975"/>
                </a:lnTo>
                <a:lnTo>
                  <a:pt x="899159" y="179831"/>
                </a:lnTo>
                <a:lnTo>
                  <a:pt x="899159" y="170687"/>
                </a:lnTo>
                <a:lnTo>
                  <a:pt x="896112" y="161544"/>
                </a:lnTo>
                <a:lnTo>
                  <a:pt x="896112" y="152400"/>
                </a:lnTo>
                <a:lnTo>
                  <a:pt x="896112" y="143256"/>
                </a:lnTo>
                <a:lnTo>
                  <a:pt x="893063" y="134112"/>
                </a:lnTo>
                <a:lnTo>
                  <a:pt x="890015" y="124968"/>
                </a:lnTo>
                <a:lnTo>
                  <a:pt x="886968" y="115824"/>
                </a:lnTo>
                <a:lnTo>
                  <a:pt x="883919" y="109728"/>
                </a:lnTo>
                <a:lnTo>
                  <a:pt x="880871" y="100584"/>
                </a:lnTo>
                <a:lnTo>
                  <a:pt x="877824" y="94487"/>
                </a:lnTo>
                <a:lnTo>
                  <a:pt x="871727" y="85343"/>
                </a:lnTo>
                <a:lnTo>
                  <a:pt x="868680" y="79248"/>
                </a:lnTo>
                <a:lnTo>
                  <a:pt x="862583" y="70104"/>
                </a:lnTo>
                <a:lnTo>
                  <a:pt x="856488" y="64007"/>
                </a:lnTo>
                <a:lnTo>
                  <a:pt x="850392" y="57912"/>
                </a:lnTo>
                <a:lnTo>
                  <a:pt x="844295" y="51816"/>
                </a:lnTo>
                <a:lnTo>
                  <a:pt x="838200" y="45719"/>
                </a:lnTo>
                <a:lnTo>
                  <a:pt x="832104" y="39624"/>
                </a:lnTo>
                <a:lnTo>
                  <a:pt x="826007" y="33528"/>
                </a:lnTo>
                <a:lnTo>
                  <a:pt x="816863" y="27431"/>
                </a:lnTo>
                <a:lnTo>
                  <a:pt x="810768" y="24384"/>
                </a:lnTo>
                <a:lnTo>
                  <a:pt x="804671" y="21336"/>
                </a:lnTo>
                <a:lnTo>
                  <a:pt x="795527" y="15240"/>
                </a:lnTo>
                <a:lnTo>
                  <a:pt x="789432" y="12192"/>
                </a:lnTo>
                <a:lnTo>
                  <a:pt x="780288" y="9143"/>
                </a:lnTo>
                <a:lnTo>
                  <a:pt x="771144" y="6096"/>
                </a:lnTo>
                <a:lnTo>
                  <a:pt x="765048" y="3048"/>
                </a:lnTo>
                <a:lnTo>
                  <a:pt x="755904" y="3048"/>
                </a:lnTo>
                <a:lnTo>
                  <a:pt x="746759" y="0"/>
                </a:lnTo>
                <a:lnTo>
                  <a:pt x="737615" y="0"/>
                </a:lnTo>
                <a:lnTo>
                  <a:pt x="152400" y="0"/>
                </a:lnTo>
                <a:lnTo>
                  <a:pt x="143256" y="3048"/>
                </a:lnTo>
                <a:lnTo>
                  <a:pt x="134112" y="3048"/>
                </a:lnTo>
                <a:lnTo>
                  <a:pt x="124968" y="6096"/>
                </a:lnTo>
                <a:lnTo>
                  <a:pt x="118871" y="9143"/>
                </a:lnTo>
                <a:lnTo>
                  <a:pt x="109727" y="12192"/>
                </a:lnTo>
                <a:lnTo>
                  <a:pt x="100583" y="15240"/>
                </a:lnTo>
                <a:lnTo>
                  <a:pt x="94487" y="21336"/>
                </a:lnTo>
                <a:lnTo>
                  <a:pt x="85343" y="24384"/>
                </a:lnTo>
                <a:lnTo>
                  <a:pt x="79248" y="27431"/>
                </a:lnTo>
                <a:lnTo>
                  <a:pt x="73151" y="33528"/>
                </a:lnTo>
                <a:lnTo>
                  <a:pt x="64007" y="39624"/>
                </a:lnTo>
                <a:lnTo>
                  <a:pt x="57912" y="45719"/>
                </a:lnTo>
                <a:lnTo>
                  <a:pt x="51815" y="51816"/>
                </a:lnTo>
                <a:lnTo>
                  <a:pt x="45719" y="57912"/>
                </a:lnTo>
                <a:lnTo>
                  <a:pt x="39624" y="64007"/>
                </a:lnTo>
                <a:lnTo>
                  <a:pt x="36575" y="70104"/>
                </a:lnTo>
                <a:lnTo>
                  <a:pt x="30480" y="79248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4"/>
                </a:lnTo>
                <a:lnTo>
                  <a:pt x="12192" y="109728"/>
                </a:lnTo>
                <a:lnTo>
                  <a:pt x="12192" y="115824"/>
                </a:lnTo>
                <a:lnTo>
                  <a:pt x="9143" y="124968"/>
                </a:lnTo>
                <a:lnTo>
                  <a:pt x="6095" y="134112"/>
                </a:lnTo>
                <a:lnTo>
                  <a:pt x="3048" y="143256"/>
                </a:lnTo>
                <a:lnTo>
                  <a:pt x="3048" y="152400"/>
                </a:lnTo>
                <a:lnTo>
                  <a:pt x="0" y="161544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5" y="222504"/>
                </a:lnTo>
                <a:lnTo>
                  <a:pt x="9143" y="231648"/>
                </a:lnTo>
                <a:lnTo>
                  <a:pt x="12192" y="240792"/>
                </a:lnTo>
                <a:lnTo>
                  <a:pt x="12192" y="246887"/>
                </a:lnTo>
                <a:lnTo>
                  <a:pt x="18287" y="259080"/>
                </a:lnTo>
                <a:lnTo>
                  <a:pt x="21336" y="265175"/>
                </a:lnTo>
                <a:lnTo>
                  <a:pt x="27431" y="271272"/>
                </a:lnTo>
                <a:lnTo>
                  <a:pt x="30480" y="280416"/>
                </a:lnTo>
                <a:lnTo>
                  <a:pt x="36575" y="286512"/>
                </a:lnTo>
                <a:lnTo>
                  <a:pt x="39624" y="292607"/>
                </a:lnTo>
                <a:lnTo>
                  <a:pt x="45719" y="301751"/>
                </a:lnTo>
                <a:lnTo>
                  <a:pt x="51815" y="307848"/>
                </a:lnTo>
                <a:lnTo>
                  <a:pt x="57912" y="313944"/>
                </a:lnTo>
                <a:lnTo>
                  <a:pt x="64007" y="316992"/>
                </a:lnTo>
                <a:lnTo>
                  <a:pt x="73151" y="323088"/>
                </a:lnTo>
                <a:lnTo>
                  <a:pt x="79248" y="329184"/>
                </a:lnTo>
                <a:lnTo>
                  <a:pt x="85343" y="332231"/>
                </a:lnTo>
                <a:lnTo>
                  <a:pt x="94487" y="338328"/>
                </a:lnTo>
                <a:lnTo>
                  <a:pt x="100583" y="341375"/>
                </a:lnTo>
                <a:lnTo>
                  <a:pt x="109727" y="344424"/>
                </a:lnTo>
                <a:lnTo>
                  <a:pt x="118871" y="347472"/>
                </a:lnTo>
                <a:lnTo>
                  <a:pt x="124968" y="350519"/>
                </a:lnTo>
                <a:lnTo>
                  <a:pt x="134112" y="353568"/>
                </a:lnTo>
                <a:lnTo>
                  <a:pt x="143256" y="356616"/>
                </a:lnTo>
                <a:lnTo>
                  <a:pt x="152400" y="356616"/>
                </a:lnTo>
                <a:lnTo>
                  <a:pt x="161544" y="356616"/>
                </a:lnTo>
                <a:lnTo>
                  <a:pt x="170687" y="359663"/>
                </a:lnTo>
                <a:lnTo>
                  <a:pt x="179831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2285492" y="4419600"/>
            <a:ext cx="53657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800" spc="3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46504" y="3325876"/>
            <a:ext cx="360045" cy="353695"/>
          </a:xfrm>
          <a:custGeom>
            <a:avLst/>
            <a:gdLst/>
            <a:ahLst/>
            <a:cxnLst/>
            <a:rect l="l" t="t" r="r" b="b"/>
            <a:pathLst>
              <a:path w="360044" h="353695">
                <a:moveTo>
                  <a:pt x="0" y="353568"/>
                </a:moveTo>
                <a:lnTo>
                  <a:pt x="0" y="179832"/>
                </a:lnTo>
                <a:lnTo>
                  <a:pt x="0" y="170687"/>
                </a:lnTo>
                <a:lnTo>
                  <a:pt x="0" y="161544"/>
                </a:lnTo>
                <a:lnTo>
                  <a:pt x="3047" y="152400"/>
                </a:lnTo>
                <a:lnTo>
                  <a:pt x="3047" y="143256"/>
                </a:lnTo>
                <a:lnTo>
                  <a:pt x="6095" y="134112"/>
                </a:lnTo>
                <a:lnTo>
                  <a:pt x="6095" y="124968"/>
                </a:lnTo>
                <a:lnTo>
                  <a:pt x="12191" y="115824"/>
                </a:lnTo>
                <a:lnTo>
                  <a:pt x="12191" y="109727"/>
                </a:lnTo>
                <a:lnTo>
                  <a:pt x="18287" y="100584"/>
                </a:lnTo>
                <a:lnTo>
                  <a:pt x="21335" y="94487"/>
                </a:lnTo>
                <a:lnTo>
                  <a:pt x="24383" y="85344"/>
                </a:lnTo>
                <a:lnTo>
                  <a:pt x="30479" y="79248"/>
                </a:lnTo>
                <a:lnTo>
                  <a:pt x="36575" y="70103"/>
                </a:lnTo>
                <a:lnTo>
                  <a:pt x="39623" y="64008"/>
                </a:lnTo>
                <a:lnTo>
                  <a:pt x="45719" y="57912"/>
                </a:lnTo>
                <a:lnTo>
                  <a:pt x="51815" y="51815"/>
                </a:lnTo>
                <a:lnTo>
                  <a:pt x="57912" y="45720"/>
                </a:lnTo>
                <a:lnTo>
                  <a:pt x="64007" y="39624"/>
                </a:lnTo>
                <a:lnTo>
                  <a:pt x="70103" y="33527"/>
                </a:lnTo>
                <a:lnTo>
                  <a:pt x="79247" y="27432"/>
                </a:lnTo>
                <a:lnTo>
                  <a:pt x="85343" y="24384"/>
                </a:lnTo>
                <a:lnTo>
                  <a:pt x="94487" y="21336"/>
                </a:lnTo>
                <a:lnTo>
                  <a:pt x="100583" y="18287"/>
                </a:lnTo>
                <a:lnTo>
                  <a:pt x="109727" y="12191"/>
                </a:lnTo>
                <a:lnTo>
                  <a:pt x="118871" y="9144"/>
                </a:lnTo>
                <a:lnTo>
                  <a:pt x="124968" y="6096"/>
                </a:lnTo>
                <a:lnTo>
                  <a:pt x="134112" y="3048"/>
                </a:lnTo>
                <a:lnTo>
                  <a:pt x="143256" y="3048"/>
                </a:lnTo>
                <a:lnTo>
                  <a:pt x="152400" y="0"/>
                </a:lnTo>
                <a:lnTo>
                  <a:pt x="161544" y="0"/>
                </a:lnTo>
                <a:lnTo>
                  <a:pt x="170687" y="0"/>
                </a:lnTo>
                <a:lnTo>
                  <a:pt x="179831" y="0"/>
                </a:lnTo>
                <a:lnTo>
                  <a:pt x="359663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709927" y="3670300"/>
            <a:ext cx="70485" cy="104139"/>
          </a:xfrm>
          <a:custGeom>
            <a:avLst/>
            <a:gdLst/>
            <a:ahLst/>
            <a:cxnLst/>
            <a:rect l="l" t="t" r="r" b="b"/>
            <a:pathLst>
              <a:path w="70485" h="104139">
                <a:moveTo>
                  <a:pt x="70104" y="0"/>
                </a:moveTo>
                <a:lnTo>
                  <a:pt x="0" y="0"/>
                </a:lnTo>
                <a:lnTo>
                  <a:pt x="36576" y="103632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102864" y="3325876"/>
            <a:ext cx="262255" cy="0"/>
          </a:xfrm>
          <a:custGeom>
            <a:avLst/>
            <a:gdLst/>
            <a:ahLst/>
            <a:cxnLst/>
            <a:rect l="l" t="t" r="r" b="b"/>
            <a:pathLst>
              <a:path w="262254">
                <a:moveTo>
                  <a:pt x="26212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000756" y="3284728"/>
            <a:ext cx="112774" cy="79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1746504" y="4188459"/>
            <a:ext cx="360045" cy="304800"/>
          </a:xfrm>
          <a:custGeom>
            <a:avLst/>
            <a:gdLst/>
            <a:ahLst/>
            <a:cxnLst/>
            <a:rect l="l" t="t" r="r" b="b"/>
            <a:pathLst>
              <a:path w="360044" h="304800">
                <a:moveTo>
                  <a:pt x="0" y="0"/>
                </a:moveTo>
                <a:lnTo>
                  <a:pt x="0" y="128015"/>
                </a:lnTo>
                <a:lnTo>
                  <a:pt x="0" y="137159"/>
                </a:lnTo>
                <a:lnTo>
                  <a:pt x="0" y="146303"/>
                </a:lnTo>
                <a:lnTo>
                  <a:pt x="3047" y="155447"/>
                </a:lnTo>
                <a:lnTo>
                  <a:pt x="3047" y="161544"/>
                </a:lnTo>
                <a:lnTo>
                  <a:pt x="6095" y="170687"/>
                </a:lnTo>
                <a:lnTo>
                  <a:pt x="6095" y="179831"/>
                </a:lnTo>
                <a:lnTo>
                  <a:pt x="12191" y="188975"/>
                </a:lnTo>
                <a:lnTo>
                  <a:pt x="12191" y="198119"/>
                </a:lnTo>
                <a:lnTo>
                  <a:pt x="18287" y="204215"/>
                </a:lnTo>
                <a:lnTo>
                  <a:pt x="21335" y="210312"/>
                </a:lnTo>
                <a:lnTo>
                  <a:pt x="24383" y="219456"/>
                </a:lnTo>
                <a:lnTo>
                  <a:pt x="30479" y="228600"/>
                </a:lnTo>
                <a:lnTo>
                  <a:pt x="36575" y="234695"/>
                </a:lnTo>
                <a:lnTo>
                  <a:pt x="39623" y="240791"/>
                </a:lnTo>
                <a:lnTo>
                  <a:pt x="45719" y="246887"/>
                </a:lnTo>
                <a:lnTo>
                  <a:pt x="51815" y="252983"/>
                </a:lnTo>
                <a:lnTo>
                  <a:pt x="57912" y="259079"/>
                </a:lnTo>
                <a:lnTo>
                  <a:pt x="64007" y="265175"/>
                </a:lnTo>
                <a:lnTo>
                  <a:pt x="70103" y="271271"/>
                </a:lnTo>
                <a:lnTo>
                  <a:pt x="79247" y="277367"/>
                </a:lnTo>
                <a:lnTo>
                  <a:pt x="85343" y="280415"/>
                </a:lnTo>
                <a:lnTo>
                  <a:pt x="94487" y="286512"/>
                </a:lnTo>
                <a:lnTo>
                  <a:pt x="100583" y="289559"/>
                </a:lnTo>
                <a:lnTo>
                  <a:pt x="109727" y="292607"/>
                </a:lnTo>
                <a:lnTo>
                  <a:pt x="118871" y="295656"/>
                </a:lnTo>
                <a:lnTo>
                  <a:pt x="124968" y="298703"/>
                </a:lnTo>
                <a:lnTo>
                  <a:pt x="134112" y="301751"/>
                </a:lnTo>
                <a:lnTo>
                  <a:pt x="143256" y="301751"/>
                </a:lnTo>
                <a:lnTo>
                  <a:pt x="152400" y="304800"/>
                </a:lnTo>
                <a:lnTo>
                  <a:pt x="161544" y="304800"/>
                </a:lnTo>
                <a:lnTo>
                  <a:pt x="170687" y="304800"/>
                </a:lnTo>
                <a:lnTo>
                  <a:pt x="179831" y="304800"/>
                </a:lnTo>
                <a:lnTo>
                  <a:pt x="359663" y="30480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709927" y="4133596"/>
            <a:ext cx="70104" cy="70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102864" y="4493259"/>
            <a:ext cx="262255" cy="3175"/>
          </a:xfrm>
          <a:custGeom>
            <a:avLst/>
            <a:gdLst/>
            <a:ahLst/>
            <a:cxnLst/>
            <a:rect l="l" t="t" r="r" b="b"/>
            <a:pathLst>
              <a:path w="262254" h="3175">
                <a:moveTo>
                  <a:pt x="262127" y="0"/>
                </a:moveTo>
                <a:lnTo>
                  <a:pt x="0" y="3047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000756" y="4455160"/>
            <a:ext cx="112774" cy="79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904488" y="2515107"/>
            <a:ext cx="1082040" cy="360045"/>
          </a:xfrm>
          <a:custGeom>
            <a:avLst/>
            <a:gdLst/>
            <a:ahLst/>
            <a:cxnLst/>
            <a:rect l="l" t="t" r="r" b="b"/>
            <a:pathLst>
              <a:path w="1082039" h="360044">
                <a:moveTo>
                  <a:pt x="926591" y="356615"/>
                </a:moveTo>
                <a:lnTo>
                  <a:pt x="152400" y="356615"/>
                </a:lnTo>
                <a:lnTo>
                  <a:pt x="161544" y="359663"/>
                </a:lnTo>
                <a:lnTo>
                  <a:pt x="920496" y="359663"/>
                </a:lnTo>
                <a:lnTo>
                  <a:pt x="926591" y="356615"/>
                </a:lnTo>
                <a:close/>
              </a:path>
              <a:path w="1082039" h="360044">
                <a:moveTo>
                  <a:pt x="944879" y="353567"/>
                </a:moveTo>
                <a:lnTo>
                  <a:pt x="134112" y="353567"/>
                </a:lnTo>
                <a:lnTo>
                  <a:pt x="143256" y="356615"/>
                </a:lnTo>
                <a:lnTo>
                  <a:pt x="935736" y="356615"/>
                </a:lnTo>
                <a:lnTo>
                  <a:pt x="944879" y="353567"/>
                </a:lnTo>
                <a:close/>
              </a:path>
              <a:path w="1082039" h="360044">
                <a:moveTo>
                  <a:pt x="963167" y="347471"/>
                </a:moveTo>
                <a:lnTo>
                  <a:pt x="118872" y="347471"/>
                </a:lnTo>
                <a:lnTo>
                  <a:pt x="124967" y="353567"/>
                </a:lnTo>
                <a:lnTo>
                  <a:pt x="954024" y="353567"/>
                </a:lnTo>
                <a:lnTo>
                  <a:pt x="963167" y="347471"/>
                </a:lnTo>
                <a:close/>
              </a:path>
              <a:path w="1082039" h="360044">
                <a:moveTo>
                  <a:pt x="935736" y="3047"/>
                </a:moveTo>
                <a:lnTo>
                  <a:pt x="143256" y="3047"/>
                </a:lnTo>
                <a:lnTo>
                  <a:pt x="124967" y="9143"/>
                </a:lnTo>
                <a:lnTo>
                  <a:pt x="118872" y="12191"/>
                </a:lnTo>
                <a:lnTo>
                  <a:pt x="109727" y="15239"/>
                </a:lnTo>
                <a:lnTo>
                  <a:pt x="103632" y="18287"/>
                </a:lnTo>
                <a:lnTo>
                  <a:pt x="94487" y="21336"/>
                </a:lnTo>
                <a:lnTo>
                  <a:pt x="85344" y="27431"/>
                </a:lnTo>
                <a:lnTo>
                  <a:pt x="79248" y="30479"/>
                </a:lnTo>
                <a:lnTo>
                  <a:pt x="73151" y="36575"/>
                </a:lnTo>
                <a:lnTo>
                  <a:pt x="64008" y="42671"/>
                </a:lnTo>
                <a:lnTo>
                  <a:pt x="39624" y="67055"/>
                </a:lnTo>
                <a:lnTo>
                  <a:pt x="36575" y="73151"/>
                </a:lnTo>
                <a:lnTo>
                  <a:pt x="30479" y="79247"/>
                </a:lnTo>
                <a:lnTo>
                  <a:pt x="27432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09727"/>
                </a:lnTo>
                <a:lnTo>
                  <a:pt x="12191" y="118871"/>
                </a:lnTo>
                <a:lnTo>
                  <a:pt x="9144" y="128015"/>
                </a:lnTo>
                <a:lnTo>
                  <a:pt x="6096" y="134112"/>
                </a:lnTo>
                <a:lnTo>
                  <a:pt x="3048" y="143255"/>
                </a:lnTo>
                <a:lnTo>
                  <a:pt x="3048" y="152400"/>
                </a:lnTo>
                <a:lnTo>
                  <a:pt x="0" y="161543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9144" y="234695"/>
                </a:lnTo>
                <a:lnTo>
                  <a:pt x="12191" y="240791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5175"/>
                </a:lnTo>
                <a:lnTo>
                  <a:pt x="27432" y="274319"/>
                </a:lnTo>
                <a:lnTo>
                  <a:pt x="30479" y="280415"/>
                </a:lnTo>
                <a:lnTo>
                  <a:pt x="36575" y="286512"/>
                </a:lnTo>
                <a:lnTo>
                  <a:pt x="39624" y="295655"/>
                </a:lnTo>
                <a:lnTo>
                  <a:pt x="45720" y="301751"/>
                </a:lnTo>
                <a:lnTo>
                  <a:pt x="54863" y="307847"/>
                </a:lnTo>
                <a:lnTo>
                  <a:pt x="57912" y="313943"/>
                </a:lnTo>
                <a:lnTo>
                  <a:pt x="64008" y="320039"/>
                </a:lnTo>
                <a:lnTo>
                  <a:pt x="73151" y="323088"/>
                </a:lnTo>
                <a:lnTo>
                  <a:pt x="85344" y="335279"/>
                </a:lnTo>
                <a:lnTo>
                  <a:pt x="103632" y="341375"/>
                </a:lnTo>
                <a:lnTo>
                  <a:pt x="109727" y="347471"/>
                </a:lnTo>
                <a:lnTo>
                  <a:pt x="972312" y="347471"/>
                </a:lnTo>
                <a:lnTo>
                  <a:pt x="978408" y="341375"/>
                </a:lnTo>
                <a:lnTo>
                  <a:pt x="987551" y="338327"/>
                </a:lnTo>
                <a:lnTo>
                  <a:pt x="993648" y="335279"/>
                </a:lnTo>
                <a:lnTo>
                  <a:pt x="999744" y="329183"/>
                </a:lnTo>
                <a:lnTo>
                  <a:pt x="1008888" y="323088"/>
                </a:lnTo>
                <a:lnTo>
                  <a:pt x="1014984" y="320039"/>
                </a:lnTo>
                <a:lnTo>
                  <a:pt x="1039367" y="295655"/>
                </a:lnTo>
                <a:lnTo>
                  <a:pt x="1045463" y="286512"/>
                </a:lnTo>
                <a:lnTo>
                  <a:pt x="1051560" y="280415"/>
                </a:lnTo>
                <a:lnTo>
                  <a:pt x="1054608" y="274319"/>
                </a:lnTo>
                <a:lnTo>
                  <a:pt x="1060703" y="265175"/>
                </a:lnTo>
                <a:lnTo>
                  <a:pt x="1063752" y="259079"/>
                </a:lnTo>
                <a:lnTo>
                  <a:pt x="1069848" y="240791"/>
                </a:lnTo>
                <a:lnTo>
                  <a:pt x="1072896" y="234695"/>
                </a:lnTo>
                <a:lnTo>
                  <a:pt x="1075944" y="225551"/>
                </a:lnTo>
                <a:lnTo>
                  <a:pt x="1075944" y="216407"/>
                </a:lnTo>
                <a:lnTo>
                  <a:pt x="1078991" y="207263"/>
                </a:lnTo>
                <a:lnTo>
                  <a:pt x="1078991" y="198119"/>
                </a:lnTo>
                <a:lnTo>
                  <a:pt x="1082039" y="188975"/>
                </a:lnTo>
                <a:lnTo>
                  <a:pt x="1082039" y="170687"/>
                </a:lnTo>
                <a:lnTo>
                  <a:pt x="1078991" y="161543"/>
                </a:lnTo>
                <a:lnTo>
                  <a:pt x="1078991" y="152400"/>
                </a:lnTo>
                <a:lnTo>
                  <a:pt x="1075944" y="143255"/>
                </a:lnTo>
                <a:lnTo>
                  <a:pt x="1075944" y="134112"/>
                </a:lnTo>
                <a:lnTo>
                  <a:pt x="1072896" y="128015"/>
                </a:lnTo>
                <a:lnTo>
                  <a:pt x="1066800" y="109727"/>
                </a:lnTo>
                <a:lnTo>
                  <a:pt x="1063752" y="103631"/>
                </a:lnTo>
                <a:lnTo>
                  <a:pt x="1060703" y="94487"/>
                </a:lnTo>
                <a:lnTo>
                  <a:pt x="1054608" y="88391"/>
                </a:lnTo>
                <a:lnTo>
                  <a:pt x="1051560" y="79247"/>
                </a:lnTo>
                <a:lnTo>
                  <a:pt x="1033272" y="60959"/>
                </a:lnTo>
                <a:lnTo>
                  <a:pt x="1027176" y="51815"/>
                </a:lnTo>
                <a:lnTo>
                  <a:pt x="1021079" y="48767"/>
                </a:lnTo>
                <a:lnTo>
                  <a:pt x="1008888" y="36575"/>
                </a:lnTo>
                <a:lnTo>
                  <a:pt x="999744" y="30479"/>
                </a:lnTo>
                <a:lnTo>
                  <a:pt x="993648" y="27431"/>
                </a:lnTo>
                <a:lnTo>
                  <a:pt x="987551" y="21336"/>
                </a:lnTo>
                <a:lnTo>
                  <a:pt x="978408" y="18287"/>
                </a:lnTo>
                <a:lnTo>
                  <a:pt x="972312" y="15239"/>
                </a:lnTo>
                <a:lnTo>
                  <a:pt x="935736" y="3047"/>
                </a:lnTo>
                <a:close/>
              </a:path>
              <a:path w="1082039" h="360044">
                <a:moveTo>
                  <a:pt x="920496" y="0"/>
                </a:moveTo>
                <a:lnTo>
                  <a:pt x="161544" y="0"/>
                </a:lnTo>
                <a:lnTo>
                  <a:pt x="152400" y="3047"/>
                </a:lnTo>
                <a:lnTo>
                  <a:pt x="926591" y="3047"/>
                </a:lnTo>
                <a:lnTo>
                  <a:pt x="920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904488" y="2515107"/>
            <a:ext cx="1082040" cy="360045"/>
          </a:xfrm>
          <a:custGeom>
            <a:avLst/>
            <a:gdLst/>
            <a:ahLst/>
            <a:cxnLst/>
            <a:rect l="l" t="t" r="r" b="b"/>
            <a:pathLst>
              <a:path w="1082039" h="360044">
                <a:moveTo>
                  <a:pt x="179832" y="359663"/>
                </a:moveTo>
                <a:lnTo>
                  <a:pt x="902208" y="359663"/>
                </a:lnTo>
                <a:lnTo>
                  <a:pt x="908303" y="359663"/>
                </a:lnTo>
                <a:lnTo>
                  <a:pt x="920496" y="359663"/>
                </a:lnTo>
                <a:lnTo>
                  <a:pt x="926591" y="356615"/>
                </a:lnTo>
                <a:lnTo>
                  <a:pt x="935736" y="356615"/>
                </a:lnTo>
                <a:lnTo>
                  <a:pt x="944879" y="353567"/>
                </a:lnTo>
                <a:lnTo>
                  <a:pt x="954024" y="353567"/>
                </a:lnTo>
                <a:lnTo>
                  <a:pt x="963167" y="347471"/>
                </a:lnTo>
                <a:lnTo>
                  <a:pt x="972312" y="347471"/>
                </a:lnTo>
                <a:lnTo>
                  <a:pt x="978408" y="341375"/>
                </a:lnTo>
                <a:lnTo>
                  <a:pt x="987551" y="338327"/>
                </a:lnTo>
                <a:lnTo>
                  <a:pt x="993648" y="335279"/>
                </a:lnTo>
                <a:lnTo>
                  <a:pt x="999744" y="329183"/>
                </a:lnTo>
                <a:lnTo>
                  <a:pt x="1008888" y="323088"/>
                </a:lnTo>
                <a:lnTo>
                  <a:pt x="1014984" y="320039"/>
                </a:lnTo>
                <a:lnTo>
                  <a:pt x="1021079" y="313943"/>
                </a:lnTo>
                <a:lnTo>
                  <a:pt x="1027176" y="307847"/>
                </a:lnTo>
                <a:lnTo>
                  <a:pt x="1033272" y="301751"/>
                </a:lnTo>
                <a:lnTo>
                  <a:pt x="1039367" y="295655"/>
                </a:lnTo>
                <a:lnTo>
                  <a:pt x="1045463" y="286512"/>
                </a:lnTo>
                <a:lnTo>
                  <a:pt x="1051560" y="280415"/>
                </a:lnTo>
                <a:lnTo>
                  <a:pt x="1054608" y="274319"/>
                </a:lnTo>
                <a:lnTo>
                  <a:pt x="1060703" y="265175"/>
                </a:lnTo>
                <a:lnTo>
                  <a:pt x="1063752" y="259079"/>
                </a:lnTo>
                <a:lnTo>
                  <a:pt x="1066800" y="249936"/>
                </a:lnTo>
                <a:lnTo>
                  <a:pt x="1069848" y="240791"/>
                </a:lnTo>
                <a:lnTo>
                  <a:pt x="1072896" y="234695"/>
                </a:lnTo>
                <a:lnTo>
                  <a:pt x="1075944" y="225551"/>
                </a:lnTo>
                <a:lnTo>
                  <a:pt x="1075944" y="216407"/>
                </a:lnTo>
                <a:lnTo>
                  <a:pt x="1078991" y="207263"/>
                </a:lnTo>
                <a:lnTo>
                  <a:pt x="1078991" y="198119"/>
                </a:lnTo>
                <a:lnTo>
                  <a:pt x="1082039" y="188975"/>
                </a:lnTo>
                <a:lnTo>
                  <a:pt x="1082039" y="179831"/>
                </a:lnTo>
                <a:lnTo>
                  <a:pt x="1082039" y="170687"/>
                </a:lnTo>
                <a:lnTo>
                  <a:pt x="1078991" y="161543"/>
                </a:lnTo>
                <a:lnTo>
                  <a:pt x="1078991" y="152400"/>
                </a:lnTo>
                <a:lnTo>
                  <a:pt x="1075944" y="143255"/>
                </a:lnTo>
                <a:lnTo>
                  <a:pt x="1075944" y="134112"/>
                </a:lnTo>
                <a:lnTo>
                  <a:pt x="1072896" y="128015"/>
                </a:lnTo>
                <a:lnTo>
                  <a:pt x="1069848" y="118871"/>
                </a:lnTo>
                <a:lnTo>
                  <a:pt x="1066800" y="109727"/>
                </a:lnTo>
                <a:lnTo>
                  <a:pt x="1063752" y="103631"/>
                </a:lnTo>
                <a:lnTo>
                  <a:pt x="1060703" y="94487"/>
                </a:lnTo>
                <a:lnTo>
                  <a:pt x="1054608" y="88391"/>
                </a:lnTo>
                <a:lnTo>
                  <a:pt x="1051560" y="79247"/>
                </a:lnTo>
                <a:lnTo>
                  <a:pt x="1045463" y="73151"/>
                </a:lnTo>
                <a:lnTo>
                  <a:pt x="1039367" y="67055"/>
                </a:lnTo>
                <a:lnTo>
                  <a:pt x="1033272" y="60959"/>
                </a:lnTo>
                <a:lnTo>
                  <a:pt x="1027176" y="51815"/>
                </a:lnTo>
                <a:lnTo>
                  <a:pt x="1021079" y="48767"/>
                </a:lnTo>
                <a:lnTo>
                  <a:pt x="1014984" y="42671"/>
                </a:lnTo>
                <a:lnTo>
                  <a:pt x="1008888" y="36575"/>
                </a:lnTo>
                <a:lnTo>
                  <a:pt x="999744" y="30479"/>
                </a:lnTo>
                <a:lnTo>
                  <a:pt x="993648" y="27431"/>
                </a:lnTo>
                <a:lnTo>
                  <a:pt x="987551" y="21336"/>
                </a:lnTo>
                <a:lnTo>
                  <a:pt x="978408" y="18287"/>
                </a:lnTo>
                <a:lnTo>
                  <a:pt x="972312" y="15239"/>
                </a:lnTo>
                <a:lnTo>
                  <a:pt x="963167" y="12191"/>
                </a:lnTo>
                <a:lnTo>
                  <a:pt x="954024" y="9143"/>
                </a:lnTo>
                <a:lnTo>
                  <a:pt x="944879" y="6095"/>
                </a:lnTo>
                <a:lnTo>
                  <a:pt x="935736" y="3047"/>
                </a:lnTo>
                <a:lnTo>
                  <a:pt x="926591" y="3047"/>
                </a:lnTo>
                <a:lnTo>
                  <a:pt x="920496" y="0"/>
                </a:lnTo>
                <a:lnTo>
                  <a:pt x="908303" y="0"/>
                </a:lnTo>
                <a:lnTo>
                  <a:pt x="902208" y="0"/>
                </a:lnTo>
                <a:lnTo>
                  <a:pt x="179832" y="0"/>
                </a:lnTo>
                <a:lnTo>
                  <a:pt x="170687" y="0"/>
                </a:lnTo>
                <a:lnTo>
                  <a:pt x="161544" y="0"/>
                </a:lnTo>
                <a:lnTo>
                  <a:pt x="152400" y="3047"/>
                </a:lnTo>
                <a:lnTo>
                  <a:pt x="143256" y="3047"/>
                </a:lnTo>
                <a:lnTo>
                  <a:pt x="134112" y="6095"/>
                </a:lnTo>
                <a:lnTo>
                  <a:pt x="124967" y="9143"/>
                </a:lnTo>
                <a:lnTo>
                  <a:pt x="118872" y="12191"/>
                </a:lnTo>
                <a:lnTo>
                  <a:pt x="109727" y="15239"/>
                </a:lnTo>
                <a:lnTo>
                  <a:pt x="103632" y="18287"/>
                </a:lnTo>
                <a:lnTo>
                  <a:pt x="94487" y="21336"/>
                </a:lnTo>
                <a:lnTo>
                  <a:pt x="85344" y="27431"/>
                </a:lnTo>
                <a:lnTo>
                  <a:pt x="79248" y="30479"/>
                </a:lnTo>
                <a:lnTo>
                  <a:pt x="73151" y="36575"/>
                </a:lnTo>
                <a:lnTo>
                  <a:pt x="64008" y="42671"/>
                </a:lnTo>
                <a:lnTo>
                  <a:pt x="57912" y="48767"/>
                </a:lnTo>
                <a:lnTo>
                  <a:pt x="54863" y="51815"/>
                </a:lnTo>
                <a:lnTo>
                  <a:pt x="45720" y="60959"/>
                </a:lnTo>
                <a:lnTo>
                  <a:pt x="39624" y="67055"/>
                </a:lnTo>
                <a:lnTo>
                  <a:pt x="36575" y="73151"/>
                </a:lnTo>
                <a:lnTo>
                  <a:pt x="30479" y="79247"/>
                </a:lnTo>
                <a:lnTo>
                  <a:pt x="27432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09727"/>
                </a:lnTo>
                <a:lnTo>
                  <a:pt x="12191" y="118871"/>
                </a:lnTo>
                <a:lnTo>
                  <a:pt x="9144" y="128015"/>
                </a:lnTo>
                <a:lnTo>
                  <a:pt x="6096" y="134112"/>
                </a:lnTo>
                <a:lnTo>
                  <a:pt x="3048" y="143255"/>
                </a:lnTo>
                <a:lnTo>
                  <a:pt x="3048" y="152400"/>
                </a:lnTo>
                <a:lnTo>
                  <a:pt x="0" y="161543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6" y="225551"/>
                </a:lnTo>
                <a:lnTo>
                  <a:pt x="9144" y="234695"/>
                </a:lnTo>
                <a:lnTo>
                  <a:pt x="12191" y="240791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5175"/>
                </a:lnTo>
                <a:lnTo>
                  <a:pt x="27432" y="274319"/>
                </a:lnTo>
                <a:lnTo>
                  <a:pt x="30479" y="280415"/>
                </a:lnTo>
                <a:lnTo>
                  <a:pt x="36575" y="286512"/>
                </a:lnTo>
                <a:lnTo>
                  <a:pt x="39624" y="295655"/>
                </a:lnTo>
                <a:lnTo>
                  <a:pt x="45720" y="301751"/>
                </a:lnTo>
                <a:lnTo>
                  <a:pt x="54863" y="307847"/>
                </a:lnTo>
                <a:lnTo>
                  <a:pt x="57912" y="313943"/>
                </a:lnTo>
                <a:lnTo>
                  <a:pt x="64008" y="320039"/>
                </a:lnTo>
                <a:lnTo>
                  <a:pt x="73151" y="323088"/>
                </a:lnTo>
                <a:lnTo>
                  <a:pt x="79248" y="329183"/>
                </a:lnTo>
                <a:lnTo>
                  <a:pt x="85344" y="335279"/>
                </a:lnTo>
                <a:lnTo>
                  <a:pt x="94487" y="338327"/>
                </a:lnTo>
                <a:lnTo>
                  <a:pt x="103632" y="341375"/>
                </a:lnTo>
                <a:lnTo>
                  <a:pt x="109727" y="347471"/>
                </a:lnTo>
                <a:lnTo>
                  <a:pt x="118872" y="347471"/>
                </a:lnTo>
                <a:lnTo>
                  <a:pt x="124967" y="353567"/>
                </a:lnTo>
                <a:lnTo>
                  <a:pt x="134112" y="353567"/>
                </a:lnTo>
                <a:lnTo>
                  <a:pt x="143256" y="356615"/>
                </a:lnTo>
                <a:lnTo>
                  <a:pt x="152400" y="356615"/>
                </a:lnTo>
                <a:lnTo>
                  <a:pt x="161544" y="359663"/>
                </a:lnTo>
                <a:lnTo>
                  <a:pt x="170687" y="359663"/>
                </a:lnTo>
                <a:lnTo>
                  <a:pt x="179832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4129532" y="2618231"/>
            <a:ext cx="62738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Lineamientos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870959" y="3773932"/>
            <a:ext cx="1152525" cy="360045"/>
          </a:xfrm>
          <a:custGeom>
            <a:avLst/>
            <a:gdLst/>
            <a:ahLst/>
            <a:cxnLst/>
            <a:rect l="l" t="t" r="r" b="b"/>
            <a:pathLst>
              <a:path w="1152525" h="360045">
                <a:moveTo>
                  <a:pt x="996695" y="356615"/>
                </a:moveTo>
                <a:lnTo>
                  <a:pt x="152400" y="356615"/>
                </a:lnTo>
                <a:lnTo>
                  <a:pt x="161543" y="359663"/>
                </a:lnTo>
                <a:lnTo>
                  <a:pt x="990600" y="359663"/>
                </a:lnTo>
                <a:lnTo>
                  <a:pt x="996695" y="356615"/>
                </a:lnTo>
                <a:close/>
              </a:path>
              <a:path w="1152525" h="360045">
                <a:moveTo>
                  <a:pt x="1014984" y="353567"/>
                </a:moveTo>
                <a:lnTo>
                  <a:pt x="134112" y="353567"/>
                </a:lnTo>
                <a:lnTo>
                  <a:pt x="143255" y="356615"/>
                </a:lnTo>
                <a:lnTo>
                  <a:pt x="1008888" y="356615"/>
                </a:lnTo>
                <a:lnTo>
                  <a:pt x="1014984" y="353567"/>
                </a:lnTo>
                <a:close/>
              </a:path>
              <a:path w="1152525" h="360045">
                <a:moveTo>
                  <a:pt x="1008888" y="3047"/>
                </a:moveTo>
                <a:lnTo>
                  <a:pt x="143255" y="3047"/>
                </a:lnTo>
                <a:lnTo>
                  <a:pt x="115824" y="12191"/>
                </a:lnTo>
                <a:lnTo>
                  <a:pt x="109727" y="15239"/>
                </a:lnTo>
                <a:lnTo>
                  <a:pt x="100584" y="18287"/>
                </a:lnTo>
                <a:lnTo>
                  <a:pt x="94487" y="21335"/>
                </a:lnTo>
                <a:lnTo>
                  <a:pt x="85343" y="27431"/>
                </a:lnTo>
                <a:lnTo>
                  <a:pt x="76200" y="30479"/>
                </a:lnTo>
                <a:lnTo>
                  <a:pt x="33527" y="73151"/>
                </a:lnTo>
                <a:lnTo>
                  <a:pt x="27431" y="82295"/>
                </a:lnTo>
                <a:lnTo>
                  <a:pt x="21336" y="94487"/>
                </a:lnTo>
                <a:lnTo>
                  <a:pt x="15239" y="103631"/>
                </a:lnTo>
                <a:lnTo>
                  <a:pt x="12191" y="109727"/>
                </a:lnTo>
                <a:lnTo>
                  <a:pt x="3048" y="137159"/>
                </a:lnTo>
                <a:lnTo>
                  <a:pt x="3048" y="146303"/>
                </a:lnTo>
                <a:lnTo>
                  <a:pt x="0" y="152400"/>
                </a:lnTo>
                <a:lnTo>
                  <a:pt x="0" y="207263"/>
                </a:lnTo>
                <a:lnTo>
                  <a:pt x="3048" y="216407"/>
                </a:lnTo>
                <a:lnTo>
                  <a:pt x="3048" y="225551"/>
                </a:lnTo>
                <a:lnTo>
                  <a:pt x="9143" y="243839"/>
                </a:lnTo>
                <a:lnTo>
                  <a:pt x="12191" y="249935"/>
                </a:lnTo>
                <a:lnTo>
                  <a:pt x="15239" y="259079"/>
                </a:lnTo>
                <a:lnTo>
                  <a:pt x="21336" y="265175"/>
                </a:lnTo>
                <a:lnTo>
                  <a:pt x="24384" y="274319"/>
                </a:lnTo>
                <a:lnTo>
                  <a:pt x="27431" y="280415"/>
                </a:lnTo>
                <a:lnTo>
                  <a:pt x="33527" y="289559"/>
                </a:lnTo>
                <a:lnTo>
                  <a:pt x="64007" y="320039"/>
                </a:lnTo>
                <a:lnTo>
                  <a:pt x="70103" y="323088"/>
                </a:lnTo>
                <a:lnTo>
                  <a:pt x="76200" y="329183"/>
                </a:lnTo>
                <a:lnTo>
                  <a:pt x="85343" y="335279"/>
                </a:lnTo>
                <a:lnTo>
                  <a:pt x="94487" y="338327"/>
                </a:lnTo>
                <a:lnTo>
                  <a:pt x="100584" y="341375"/>
                </a:lnTo>
                <a:lnTo>
                  <a:pt x="109727" y="347471"/>
                </a:lnTo>
                <a:lnTo>
                  <a:pt x="115824" y="350519"/>
                </a:lnTo>
                <a:lnTo>
                  <a:pt x="124967" y="353567"/>
                </a:lnTo>
                <a:lnTo>
                  <a:pt x="1024127" y="353567"/>
                </a:lnTo>
                <a:lnTo>
                  <a:pt x="1033272" y="350519"/>
                </a:lnTo>
                <a:lnTo>
                  <a:pt x="1039367" y="347471"/>
                </a:lnTo>
                <a:lnTo>
                  <a:pt x="1048512" y="341375"/>
                </a:lnTo>
                <a:lnTo>
                  <a:pt x="1057655" y="338327"/>
                </a:lnTo>
                <a:lnTo>
                  <a:pt x="1063752" y="335279"/>
                </a:lnTo>
                <a:lnTo>
                  <a:pt x="1069848" y="329183"/>
                </a:lnTo>
                <a:lnTo>
                  <a:pt x="1078991" y="323088"/>
                </a:lnTo>
                <a:lnTo>
                  <a:pt x="1085088" y="320039"/>
                </a:lnTo>
                <a:lnTo>
                  <a:pt x="1115567" y="289559"/>
                </a:lnTo>
                <a:lnTo>
                  <a:pt x="1121664" y="280415"/>
                </a:lnTo>
                <a:lnTo>
                  <a:pt x="1124712" y="274319"/>
                </a:lnTo>
                <a:lnTo>
                  <a:pt x="1130807" y="265175"/>
                </a:lnTo>
                <a:lnTo>
                  <a:pt x="1133855" y="259079"/>
                </a:lnTo>
                <a:lnTo>
                  <a:pt x="1136903" y="249935"/>
                </a:lnTo>
                <a:lnTo>
                  <a:pt x="1139952" y="243839"/>
                </a:lnTo>
                <a:lnTo>
                  <a:pt x="1149095" y="216407"/>
                </a:lnTo>
                <a:lnTo>
                  <a:pt x="1149095" y="198119"/>
                </a:lnTo>
                <a:lnTo>
                  <a:pt x="1152143" y="188975"/>
                </a:lnTo>
                <a:lnTo>
                  <a:pt x="1152143" y="170687"/>
                </a:lnTo>
                <a:lnTo>
                  <a:pt x="1149095" y="161543"/>
                </a:lnTo>
                <a:lnTo>
                  <a:pt x="1149095" y="146303"/>
                </a:lnTo>
                <a:lnTo>
                  <a:pt x="1136903" y="109727"/>
                </a:lnTo>
                <a:lnTo>
                  <a:pt x="1133855" y="103631"/>
                </a:lnTo>
                <a:lnTo>
                  <a:pt x="1130807" y="94487"/>
                </a:lnTo>
                <a:lnTo>
                  <a:pt x="1124712" y="88391"/>
                </a:lnTo>
                <a:lnTo>
                  <a:pt x="1121664" y="82295"/>
                </a:lnTo>
                <a:lnTo>
                  <a:pt x="1115567" y="73151"/>
                </a:lnTo>
                <a:lnTo>
                  <a:pt x="1078991" y="36575"/>
                </a:lnTo>
                <a:lnTo>
                  <a:pt x="1069848" y="30479"/>
                </a:lnTo>
                <a:lnTo>
                  <a:pt x="1063752" y="27431"/>
                </a:lnTo>
                <a:lnTo>
                  <a:pt x="1057655" y="21335"/>
                </a:lnTo>
                <a:lnTo>
                  <a:pt x="1039367" y="15239"/>
                </a:lnTo>
                <a:lnTo>
                  <a:pt x="1033272" y="12191"/>
                </a:lnTo>
                <a:lnTo>
                  <a:pt x="1014984" y="6095"/>
                </a:lnTo>
                <a:lnTo>
                  <a:pt x="1008888" y="3047"/>
                </a:lnTo>
                <a:close/>
              </a:path>
              <a:path w="1152525" h="360045">
                <a:moveTo>
                  <a:pt x="981455" y="0"/>
                </a:moveTo>
                <a:lnTo>
                  <a:pt x="170687" y="0"/>
                </a:lnTo>
                <a:lnTo>
                  <a:pt x="161543" y="3047"/>
                </a:lnTo>
                <a:lnTo>
                  <a:pt x="990600" y="3047"/>
                </a:lnTo>
                <a:lnTo>
                  <a:pt x="981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870959" y="3773932"/>
            <a:ext cx="1152525" cy="360045"/>
          </a:xfrm>
          <a:custGeom>
            <a:avLst/>
            <a:gdLst/>
            <a:ahLst/>
            <a:cxnLst/>
            <a:rect l="l" t="t" r="r" b="b"/>
            <a:pathLst>
              <a:path w="1152525" h="360045">
                <a:moveTo>
                  <a:pt x="176784" y="359663"/>
                </a:moveTo>
                <a:lnTo>
                  <a:pt x="972312" y="359663"/>
                </a:lnTo>
                <a:lnTo>
                  <a:pt x="981455" y="359663"/>
                </a:lnTo>
                <a:lnTo>
                  <a:pt x="990600" y="359663"/>
                </a:lnTo>
                <a:lnTo>
                  <a:pt x="996695" y="356615"/>
                </a:lnTo>
                <a:lnTo>
                  <a:pt x="1008888" y="356615"/>
                </a:lnTo>
                <a:lnTo>
                  <a:pt x="1014984" y="353567"/>
                </a:lnTo>
                <a:lnTo>
                  <a:pt x="1024127" y="353567"/>
                </a:lnTo>
                <a:lnTo>
                  <a:pt x="1033272" y="350519"/>
                </a:lnTo>
                <a:lnTo>
                  <a:pt x="1039367" y="347471"/>
                </a:lnTo>
                <a:lnTo>
                  <a:pt x="1048512" y="341375"/>
                </a:lnTo>
                <a:lnTo>
                  <a:pt x="1057655" y="338327"/>
                </a:lnTo>
                <a:lnTo>
                  <a:pt x="1063752" y="335279"/>
                </a:lnTo>
                <a:lnTo>
                  <a:pt x="1069848" y="329183"/>
                </a:lnTo>
                <a:lnTo>
                  <a:pt x="1078991" y="323088"/>
                </a:lnTo>
                <a:lnTo>
                  <a:pt x="1085088" y="320039"/>
                </a:lnTo>
                <a:lnTo>
                  <a:pt x="1091184" y="313943"/>
                </a:lnTo>
                <a:lnTo>
                  <a:pt x="1097279" y="307847"/>
                </a:lnTo>
                <a:lnTo>
                  <a:pt x="1103376" y="301751"/>
                </a:lnTo>
                <a:lnTo>
                  <a:pt x="1109472" y="295655"/>
                </a:lnTo>
                <a:lnTo>
                  <a:pt x="1115567" y="289559"/>
                </a:lnTo>
                <a:lnTo>
                  <a:pt x="1121664" y="280415"/>
                </a:lnTo>
                <a:lnTo>
                  <a:pt x="1124712" y="274319"/>
                </a:lnTo>
                <a:lnTo>
                  <a:pt x="1130807" y="265175"/>
                </a:lnTo>
                <a:lnTo>
                  <a:pt x="1133855" y="259079"/>
                </a:lnTo>
                <a:lnTo>
                  <a:pt x="1136903" y="249935"/>
                </a:lnTo>
                <a:lnTo>
                  <a:pt x="1139952" y="243839"/>
                </a:lnTo>
                <a:lnTo>
                  <a:pt x="1143000" y="234695"/>
                </a:lnTo>
                <a:lnTo>
                  <a:pt x="1146048" y="225551"/>
                </a:lnTo>
                <a:lnTo>
                  <a:pt x="1149095" y="216407"/>
                </a:lnTo>
                <a:lnTo>
                  <a:pt x="1149095" y="207263"/>
                </a:lnTo>
                <a:lnTo>
                  <a:pt x="1149095" y="198119"/>
                </a:lnTo>
                <a:lnTo>
                  <a:pt x="1152143" y="188975"/>
                </a:lnTo>
                <a:lnTo>
                  <a:pt x="1152143" y="179831"/>
                </a:lnTo>
                <a:lnTo>
                  <a:pt x="1152143" y="170687"/>
                </a:lnTo>
                <a:lnTo>
                  <a:pt x="1149095" y="161543"/>
                </a:lnTo>
                <a:lnTo>
                  <a:pt x="1149095" y="152400"/>
                </a:lnTo>
                <a:lnTo>
                  <a:pt x="1149095" y="146303"/>
                </a:lnTo>
                <a:lnTo>
                  <a:pt x="1146048" y="137159"/>
                </a:lnTo>
                <a:lnTo>
                  <a:pt x="1143000" y="128015"/>
                </a:lnTo>
                <a:lnTo>
                  <a:pt x="1139952" y="118871"/>
                </a:lnTo>
                <a:lnTo>
                  <a:pt x="1136903" y="109727"/>
                </a:lnTo>
                <a:lnTo>
                  <a:pt x="1133855" y="103631"/>
                </a:lnTo>
                <a:lnTo>
                  <a:pt x="1130807" y="94487"/>
                </a:lnTo>
                <a:lnTo>
                  <a:pt x="1124712" y="88391"/>
                </a:lnTo>
                <a:lnTo>
                  <a:pt x="1097279" y="54863"/>
                </a:lnTo>
                <a:lnTo>
                  <a:pt x="1091184" y="48767"/>
                </a:lnTo>
                <a:lnTo>
                  <a:pt x="1085088" y="42671"/>
                </a:lnTo>
                <a:lnTo>
                  <a:pt x="1078991" y="36575"/>
                </a:lnTo>
                <a:lnTo>
                  <a:pt x="1069848" y="30479"/>
                </a:lnTo>
                <a:lnTo>
                  <a:pt x="1063752" y="27431"/>
                </a:lnTo>
                <a:lnTo>
                  <a:pt x="1057655" y="21335"/>
                </a:lnTo>
                <a:lnTo>
                  <a:pt x="1048512" y="18287"/>
                </a:lnTo>
                <a:lnTo>
                  <a:pt x="1039367" y="15239"/>
                </a:lnTo>
                <a:lnTo>
                  <a:pt x="1033272" y="12191"/>
                </a:lnTo>
                <a:lnTo>
                  <a:pt x="1024127" y="9143"/>
                </a:lnTo>
                <a:lnTo>
                  <a:pt x="1014984" y="6095"/>
                </a:lnTo>
                <a:lnTo>
                  <a:pt x="1008888" y="3047"/>
                </a:lnTo>
                <a:lnTo>
                  <a:pt x="996695" y="3047"/>
                </a:lnTo>
                <a:lnTo>
                  <a:pt x="990600" y="3047"/>
                </a:lnTo>
                <a:lnTo>
                  <a:pt x="981455" y="0"/>
                </a:lnTo>
                <a:lnTo>
                  <a:pt x="972312" y="0"/>
                </a:lnTo>
                <a:lnTo>
                  <a:pt x="176784" y="0"/>
                </a:lnTo>
                <a:lnTo>
                  <a:pt x="170687" y="0"/>
                </a:lnTo>
                <a:lnTo>
                  <a:pt x="161543" y="3047"/>
                </a:lnTo>
                <a:lnTo>
                  <a:pt x="152400" y="3047"/>
                </a:lnTo>
                <a:lnTo>
                  <a:pt x="143255" y="3047"/>
                </a:lnTo>
                <a:lnTo>
                  <a:pt x="134112" y="6095"/>
                </a:lnTo>
                <a:lnTo>
                  <a:pt x="124967" y="9143"/>
                </a:lnTo>
                <a:lnTo>
                  <a:pt x="115824" y="12191"/>
                </a:lnTo>
                <a:lnTo>
                  <a:pt x="109727" y="15239"/>
                </a:lnTo>
                <a:lnTo>
                  <a:pt x="100584" y="18287"/>
                </a:lnTo>
                <a:lnTo>
                  <a:pt x="94487" y="21335"/>
                </a:lnTo>
                <a:lnTo>
                  <a:pt x="85343" y="27431"/>
                </a:lnTo>
                <a:lnTo>
                  <a:pt x="76200" y="30479"/>
                </a:lnTo>
                <a:lnTo>
                  <a:pt x="70103" y="36575"/>
                </a:lnTo>
                <a:lnTo>
                  <a:pt x="64007" y="42671"/>
                </a:lnTo>
                <a:lnTo>
                  <a:pt x="57912" y="48767"/>
                </a:lnTo>
                <a:lnTo>
                  <a:pt x="51815" y="54863"/>
                </a:lnTo>
                <a:lnTo>
                  <a:pt x="45719" y="60959"/>
                </a:lnTo>
                <a:lnTo>
                  <a:pt x="39624" y="67055"/>
                </a:lnTo>
                <a:lnTo>
                  <a:pt x="33527" y="73151"/>
                </a:lnTo>
                <a:lnTo>
                  <a:pt x="27431" y="82295"/>
                </a:lnTo>
                <a:lnTo>
                  <a:pt x="24384" y="88391"/>
                </a:lnTo>
                <a:lnTo>
                  <a:pt x="21336" y="94487"/>
                </a:lnTo>
                <a:lnTo>
                  <a:pt x="3048" y="137159"/>
                </a:lnTo>
                <a:lnTo>
                  <a:pt x="3048" y="146303"/>
                </a:lnTo>
                <a:lnTo>
                  <a:pt x="0" y="152400"/>
                </a:lnTo>
                <a:lnTo>
                  <a:pt x="0" y="207263"/>
                </a:lnTo>
                <a:lnTo>
                  <a:pt x="3048" y="216407"/>
                </a:lnTo>
                <a:lnTo>
                  <a:pt x="3048" y="225551"/>
                </a:lnTo>
                <a:lnTo>
                  <a:pt x="6095" y="234695"/>
                </a:lnTo>
                <a:lnTo>
                  <a:pt x="9143" y="243839"/>
                </a:lnTo>
                <a:lnTo>
                  <a:pt x="12191" y="249935"/>
                </a:lnTo>
                <a:lnTo>
                  <a:pt x="15239" y="259079"/>
                </a:lnTo>
                <a:lnTo>
                  <a:pt x="21336" y="265175"/>
                </a:lnTo>
                <a:lnTo>
                  <a:pt x="24384" y="274319"/>
                </a:lnTo>
                <a:lnTo>
                  <a:pt x="27431" y="280415"/>
                </a:lnTo>
                <a:lnTo>
                  <a:pt x="33527" y="289559"/>
                </a:lnTo>
                <a:lnTo>
                  <a:pt x="39624" y="295655"/>
                </a:lnTo>
                <a:lnTo>
                  <a:pt x="45719" y="301751"/>
                </a:lnTo>
                <a:lnTo>
                  <a:pt x="51815" y="307847"/>
                </a:lnTo>
                <a:lnTo>
                  <a:pt x="57912" y="313943"/>
                </a:lnTo>
                <a:lnTo>
                  <a:pt x="64007" y="320039"/>
                </a:lnTo>
                <a:lnTo>
                  <a:pt x="70103" y="323088"/>
                </a:lnTo>
                <a:lnTo>
                  <a:pt x="76200" y="329183"/>
                </a:lnTo>
                <a:lnTo>
                  <a:pt x="85343" y="335279"/>
                </a:lnTo>
                <a:lnTo>
                  <a:pt x="94487" y="338327"/>
                </a:lnTo>
                <a:lnTo>
                  <a:pt x="100584" y="341375"/>
                </a:lnTo>
                <a:lnTo>
                  <a:pt x="109727" y="347471"/>
                </a:lnTo>
                <a:lnTo>
                  <a:pt x="115824" y="350519"/>
                </a:lnTo>
                <a:lnTo>
                  <a:pt x="124967" y="353567"/>
                </a:lnTo>
                <a:lnTo>
                  <a:pt x="134112" y="353567"/>
                </a:lnTo>
                <a:lnTo>
                  <a:pt x="143255" y="356615"/>
                </a:lnTo>
                <a:lnTo>
                  <a:pt x="152400" y="356615"/>
                </a:lnTo>
                <a:lnTo>
                  <a:pt x="161543" y="359663"/>
                </a:lnTo>
                <a:lnTo>
                  <a:pt x="170687" y="359663"/>
                </a:lnTo>
                <a:lnTo>
                  <a:pt x="176784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3931411" y="3819144"/>
            <a:ext cx="1029335" cy="265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2735" marR="5080" indent="-280670">
              <a:lnSpc>
                <a:spcPts val="940"/>
              </a:lnSpc>
              <a:spcBef>
                <a:spcPts val="14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Responsabilidades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de  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Ejecución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834384" y="4828540"/>
            <a:ext cx="1222375" cy="414655"/>
          </a:xfrm>
          <a:custGeom>
            <a:avLst/>
            <a:gdLst/>
            <a:ahLst/>
            <a:cxnLst/>
            <a:rect l="l" t="t" r="r" b="b"/>
            <a:pathLst>
              <a:path w="1222375" h="414654">
                <a:moveTo>
                  <a:pt x="1060703" y="411480"/>
                </a:moveTo>
                <a:lnTo>
                  <a:pt x="161543" y="411480"/>
                </a:lnTo>
                <a:lnTo>
                  <a:pt x="170687" y="414528"/>
                </a:lnTo>
                <a:lnTo>
                  <a:pt x="1051560" y="414528"/>
                </a:lnTo>
                <a:lnTo>
                  <a:pt x="1060703" y="411480"/>
                </a:lnTo>
                <a:close/>
              </a:path>
              <a:path w="1222375" h="414654">
                <a:moveTo>
                  <a:pt x="1097279" y="6096"/>
                </a:moveTo>
                <a:lnTo>
                  <a:pt x="124967" y="6096"/>
                </a:lnTo>
                <a:lnTo>
                  <a:pt x="115824" y="9143"/>
                </a:lnTo>
                <a:lnTo>
                  <a:pt x="109727" y="12192"/>
                </a:lnTo>
                <a:lnTo>
                  <a:pt x="100583" y="18287"/>
                </a:lnTo>
                <a:lnTo>
                  <a:pt x="94487" y="21336"/>
                </a:lnTo>
                <a:lnTo>
                  <a:pt x="85343" y="24384"/>
                </a:lnTo>
                <a:lnTo>
                  <a:pt x="76200" y="30480"/>
                </a:lnTo>
                <a:lnTo>
                  <a:pt x="70103" y="33528"/>
                </a:lnTo>
                <a:lnTo>
                  <a:pt x="64007" y="42672"/>
                </a:lnTo>
                <a:lnTo>
                  <a:pt x="57912" y="45720"/>
                </a:lnTo>
                <a:lnTo>
                  <a:pt x="39624" y="64008"/>
                </a:lnTo>
                <a:lnTo>
                  <a:pt x="36575" y="70104"/>
                </a:lnTo>
                <a:lnTo>
                  <a:pt x="30479" y="79248"/>
                </a:lnTo>
                <a:lnTo>
                  <a:pt x="24383" y="85343"/>
                </a:lnTo>
                <a:lnTo>
                  <a:pt x="21336" y="94487"/>
                </a:lnTo>
                <a:lnTo>
                  <a:pt x="18287" y="100584"/>
                </a:lnTo>
                <a:lnTo>
                  <a:pt x="12191" y="109728"/>
                </a:lnTo>
                <a:lnTo>
                  <a:pt x="9143" y="118872"/>
                </a:lnTo>
                <a:lnTo>
                  <a:pt x="6095" y="124968"/>
                </a:lnTo>
                <a:lnTo>
                  <a:pt x="3048" y="134112"/>
                </a:lnTo>
                <a:lnTo>
                  <a:pt x="3048" y="143256"/>
                </a:lnTo>
                <a:lnTo>
                  <a:pt x="0" y="152400"/>
                </a:lnTo>
                <a:lnTo>
                  <a:pt x="0" y="262128"/>
                </a:lnTo>
                <a:lnTo>
                  <a:pt x="3048" y="268224"/>
                </a:lnTo>
                <a:lnTo>
                  <a:pt x="3048" y="277368"/>
                </a:lnTo>
                <a:lnTo>
                  <a:pt x="12191" y="304800"/>
                </a:lnTo>
                <a:lnTo>
                  <a:pt x="18287" y="310896"/>
                </a:lnTo>
                <a:lnTo>
                  <a:pt x="21336" y="320040"/>
                </a:lnTo>
                <a:lnTo>
                  <a:pt x="24383" y="326136"/>
                </a:lnTo>
                <a:lnTo>
                  <a:pt x="30479" y="335280"/>
                </a:lnTo>
                <a:lnTo>
                  <a:pt x="36575" y="341376"/>
                </a:lnTo>
                <a:lnTo>
                  <a:pt x="39624" y="347472"/>
                </a:lnTo>
                <a:lnTo>
                  <a:pt x="51815" y="359664"/>
                </a:lnTo>
                <a:lnTo>
                  <a:pt x="57912" y="368808"/>
                </a:lnTo>
                <a:lnTo>
                  <a:pt x="64007" y="371856"/>
                </a:lnTo>
                <a:lnTo>
                  <a:pt x="76200" y="384048"/>
                </a:lnTo>
                <a:lnTo>
                  <a:pt x="85343" y="387096"/>
                </a:lnTo>
                <a:lnTo>
                  <a:pt x="94487" y="393192"/>
                </a:lnTo>
                <a:lnTo>
                  <a:pt x="100583" y="396240"/>
                </a:lnTo>
                <a:lnTo>
                  <a:pt x="109727" y="399288"/>
                </a:lnTo>
                <a:lnTo>
                  <a:pt x="115824" y="402336"/>
                </a:lnTo>
                <a:lnTo>
                  <a:pt x="143255" y="411480"/>
                </a:lnTo>
                <a:lnTo>
                  <a:pt x="1078991" y="411480"/>
                </a:lnTo>
                <a:lnTo>
                  <a:pt x="1106424" y="402336"/>
                </a:lnTo>
                <a:lnTo>
                  <a:pt x="1112519" y="399288"/>
                </a:lnTo>
                <a:lnTo>
                  <a:pt x="1121664" y="396240"/>
                </a:lnTo>
                <a:lnTo>
                  <a:pt x="1127760" y="393192"/>
                </a:lnTo>
                <a:lnTo>
                  <a:pt x="1136903" y="387096"/>
                </a:lnTo>
                <a:lnTo>
                  <a:pt x="1143000" y="384048"/>
                </a:lnTo>
                <a:lnTo>
                  <a:pt x="1152143" y="377952"/>
                </a:lnTo>
                <a:lnTo>
                  <a:pt x="1158239" y="371856"/>
                </a:lnTo>
                <a:lnTo>
                  <a:pt x="1164336" y="368808"/>
                </a:lnTo>
                <a:lnTo>
                  <a:pt x="1170431" y="359664"/>
                </a:lnTo>
                <a:lnTo>
                  <a:pt x="1182624" y="347472"/>
                </a:lnTo>
                <a:lnTo>
                  <a:pt x="1185671" y="341376"/>
                </a:lnTo>
                <a:lnTo>
                  <a:pt x="1191767" y="335280"/>
                </a:lnTo>
                <a:lnTo>
                  <a:pt x="1197864" y="326136"/>
                </a:lnTo>
                <a:lnTo>
                  <a:pt x="1200912" y="320040"/>
                </a:lnTo>
                <a:lnTo>
                  <a:pt x="1203960" y="310896"/>
                </a:lnTo>
                <a:lnTo>
                  <a:pt x="1207007" y="304800"/>
                </a:lnTo>
                <a:lnTo>
                  <a:pt x="1213103" y="295656"/>
                </a:lnTo>
                <a:lnTo>
                  <a:pt x="1216152" y="286512"/>
                </a:lnTo>
                <a:lnTo>
                  <a:pt x="1216152" y="277368"/>
                </a:lnTo>
                <a:lnTo>
                  <a:pt x="1219200" y="268224"/>
                </a:lnTo>
                <a:lnTo>
                  <a:pt x="1222248" y="262128"/>
                </a:lnTo>
                <a:lnTo>
                  <a:pt x="1222248" y="152400"/>
                </a:lnTo>
                <a:lnTo>
                  <a:pt x="1216152" y="134112"/>
                </a:lnTo>
                <a:lnTo>
                  <a:pt x="1216152" y="124968"/>
                </a:lnTo>
                <a:lnTo>
                  <a:pt x="1213103" y="118872"/>
                </a:lnTo>
                <a:lnTo>
                  <a:pt x="1207007" y="109728"/>
                </a:lnTo>
                <a:lnTo>
                  <a:pt x="1203960" y="100584"/>
                </a:lnTo>
                <a:lnTo>
                  <a:pt x="1200912" y="94487"/>
                </a:lnTo>
                <a:lnTo>
                  <a:pt x="1197864" y="85343"/>
                </a:lnTo>
                <a:lnTo>
                  <a:pt x="1191767" y="79248"/>
                </a:lnTo>
                <a:lnTo>
                  <a:pt x="1185671" y="70104"/>
                </a:lnTo>
                <a:lnTo>
                  <a:pt x="1182624" y="64008"/>
                </a:lnTo>
                <a:lnTo>
                  <a:pt x="1164336" y="45720"/>
                </a:lnTo>
                <a:lnTo>
                  <a:pt x="1158239" y="42672"/>
                </a:lnTo>
                <a:lnTo>
                  <a:pt x="1152143" y="33528"/>
                </a:lnTo>
                <a:lnTo>
                  <a:pt x="1143000" y="30480"/>
                </a:lnTo>
                <a:lnTo>
                  <a:pt x="1136903" y="24384"/>
                </a:lnTo>
                <a:lnTo>
                  <a:pt x="1127760" y="21336"/>
                </a:lnTo>
                <a:lnTo>
                  <a:pt x="1121664" y="18287"/>
                </a:lnTo>
                <a:lnTo>
                  <a:pt x="1112519" y="12192"/>
                </a:lnTo>
                <a:lnTo>
                  <a:pt x="1106424" y="9143"/>
                </a:lnTo>
                <a:lnTo>
                  <a:pt x="1097279" y="6096"/>
                </a:lnTo>
                <a:close/>
              </a:path>
              <a:path w="1222375" h="414654">
                <a:moveTo>
                  <a:pt x="1078991" y="3048"/>
                </a:moveTo>
                <a:lnTo>
                  <a:pt x="143255" y="3048"/>
                </a:lnTo>
                <a:lnTo>
                  <a:pt x="134112" y="6096"/>
                </a:lnTo>
                <a:lnTo>
                  <a:pt x="1088136" y="6096"/>
                </a:lnTo>
                <a:lnTo>
                  <a:pt x="1078991" y="3048"/>
                </a:lnTo>
                <a:close/>
              </a:path>
              <a:path w="1222375" h="414654">
                <a:moveTo>
                  <a:pt x="1060703" y="0"/>
                </a:moveTo>
                <a:lnTo>
                  <a:pt x="161543" y="0"/>
                </a:lnTo>
                <a:lnTo>
                  <a:pt x="152400" y="3048"/>
                </a:lnTo>
                <a:lnTo>
                  <a:pt x="1069848" y="3048"/>
                </a:lnTo>
                <a:lnTo>
                  <a:pt x="1060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3834384" y="4828540"/>
            <a:ext cx="1222375" cy="414655"/>
          </a:xfrm>
          <a:custGeom>
            <a:avLst/>
            <a:gdLst/>
            <a:ahLst/>
            <a:cxnLst/>
            <a:rect l="l" t="t" r="r" b="b"/>
            <a:pathLst>
              <a:path w="1222375" h="414654">
                <a:moveTo>
                  <a:pt x="179831" y="414528"/>
                </a:moveTo>
                <a:lnTo>
                  <a:pt x="1042415" y="414528"/>
                </a:lnTo>
                <a:lnTo>
                  <a:pt x="1051560" y="414528"/>
                </a:lnTo>
                <a:lnTo>
                  <a:pt x="1060703" y="411480"/>
                </a:lnTo>
                <a:lnTo>
                  <a:pt x="1069848" y="411480"/>
                </a:lnTo>
                <a:lnTo>
                  <a:pt x="1078991" y="411480"/>
                </a:lnTo>
                <a:lnTo>
                  <a:pt x="1088136" y="408432"/>
                </a:lnTo>
                <a:lnTo>
                  <a:pt x="1097279" y="405384"/>
                </a:lnTo>
                <a:lnTo>
                  <a:pt x="1106424" y="402336"/>
                </a:lnTo>
                <a:lnTo>
                  <a:pt x="1112519" y="399288"/>
                </a:lnTo>
                <a:lnTo>
                  <a:pt x="1121664" y="396240"/>
                </a:lnTo>
                <a:lnTo>
                  <a:pt x="1127760" y="393192"/>
                </a:lnTo>
                <a:lnTo>
                  <a:pt x="1136903" y="387096"/>
                </a:lnTo>
                <a:lnTo>
                  <a:pt x="1143000" y="384048"/>
                </a:lnTo>
                <a:lnTo>
                  <a:pt x="1152143" y="377952"/>
                </a:lnTo>
                <a:lnTo>
                  <a:pt x="1158239" y="371856"/>
                </a:lnTo>
                <a:lnTo>
                  <a:pt x="1164336" y="368808"/>
                </a:lnTo>
                <a:lnTo>
                  <a:pt x="1170431" y="359664"/>
                </a:lnTo>
                <a:lnTo>
                  <a:pt x="1176527" y="353568"/>
                </a:lnTo>
                <a:lnTo>
                  <a:pt x="1182624" y="347472"/>
                </a:lnTo>
                <a:lnTo>
                  <a:pt x="1185671" y="341376"/>
                </a:lnTo>
                <a:lnTo>
                  <a:pt x="1191767" y="335280"/>
                </a:lnTo>
                <a:lnTo>
                  <a:pt x="1197864" y="326136"/>
                </a:lnTo>
                <a:lnTo>
                  <a:pt x="1200912" y="320040"/>
                </a:lnTo>
                <a:lnTo>
                  <a:pt x="1203960" y="310896"/>
                </a:lnTo>
                <a:lnTo>
                  <a:pt x="1207007" y="304800"/>
                </a:lnTo>
                <a:lnTo>
                  <a:pt x="1213103" y="295656"/>
                </a:lnTo>
                <a:lnTo>
                  <a:pt x="1216152" y="286512"/>
                </a:lnTo>
                <a:lnTo>
                  <a:pt x="1216152" y="277368"/>
                </a:lnTo>
                <a:lnTo>
                  <a:pt x="1219200" y="268224"/>
                </a:lnTo>
                <a:lnTo>
                  <a:pt x="1222248" y="262128"/>
                </a:lnTo>
                <a:lnTo>
                  <a:pt x="1222248" y="252984"/>
                </a:lnTo>
                <a:lnTo>
                  <a:pt x="1222248" y="240792"/>
                </a:lnTo>
                <a:lnTo>
                  <a:pt x="1222248" y="152400"/>
                </a:lnTo>
                <a:lnTo>
                  <a:pt x="1219200" y="143256"/>
                </a:lnTo>
                <a:lnTo>
                  <a:pt x="1216152" y="134112"/>
                </a:lnTo>
                <a:lnTo>
                  <a:pt x="1216152" y="124968"/>
                </a:lnTo>
                <a:lnTo>
                  <a:pt x="1213103" y="118872"/>
                </a:lnTo>
                <a:lnTo>
                  <a:pt x="1207007" y="109728"/>
                </a:lnTo>
                <a:lnTo>
                  <a:pt x="1203960" y="100584"/>
                </a:lnTo>
                <a:lnTo>
                  <a:pt x="1200912" y="94487"/>
                </a:lnTo>
                <a:lnTo>
                  <a:pt x="1197864" y="85343"/>
                </a:lnTo>
                <a:lnTo>
                  <a:pt x="1191767" y="79248"/>
                </a:lnTo>
                <a:lnTo>
                  <a:pt x="1185671" y="70104"/>
                </a:lnTo>
                <a:lnTo>
                  <a:pt x="1182624" y="64008"/>
                </a:lnTo>
                <a:lnTo>
                  <a:pt x="1176527" y="57912"/>
                </a:lnTo>
                <a:lnTo>
                  <a:pt x="1170431" y="51816"/>
                </a:lnTo>
                <a:lnTo>
                  <a:pt x="1164336" y="45720"/>
                </a:lnTo>
                <a:lnTo>
                  <a:pt x="1158239" y="42672"/>
                </a:lnTo>
                <a:lnTo>
                  <a:pt x="1152143" y="33528"/>
                </a:lnTo>
                <a:lnTo>
                  <a:pt x="1143000" y="30480"/>
                </a:lnTo>
                <a:lnTo>
                  <a:pt x="1136903" y="24384"/>
                </a:lnTo>
                <a:lnTo>
                  <a:pt x="1127760" y="21336"/>
                </a:lnTo>
                <a:lnTo>
                  <a:pt x="1121664" y="18287"/>
                </a:lnTo>
                <a:lnTo>
                  <a:pt x="1112519" y="12192"/>
                </a:lnTo>
                <a:lnTo>
                  <a:pt x="1106424" y="9143"/>
                </a:lnTo>
                <a:lnTo>
                  <a:pt x="1097279" y="6096"/>
                </a:lnTo>
                <a:lnTo>
                  <a:pt x="1088136" y="6096"/>
                </a:lnTo>
                <a:lnTo>
                  <a:pt x="1078991" y="3048"/>
                </a:lnTo>
                <a:lnTo>
                  <a:pt x="1069848" y="3048"/>
                </a:lnTo>
                <a:lnTo>
                  <a:pt x="1060703" y="0"/>
                </a:lnTo>
                <a:lnTo>
                  <a:pt x="1051560" y="0"/>
                </a:lnTo>
                <a:lnTo>
                  <a:pt x="1042415" y="0"/>
                </a:lnTo>
                <a:lnTo>
                  <a:pt x="179831" y="0"/>
                </a:lnTo>
                <a:lnTo>
                  <a:pt x="170687" y="0"/>
                </a:lnTo>
                <a:lnTo>
                  <a:pt x="161543" y="0"/>
                </a:lnTo>
                <a:lnTo>
                  <a:pt x="152400" y="3048"/>
                </a:lnTo>
                <a:lnTo>
                  <a:pt x="143255" y="3048"/>
                </a:lnTo>
                <a:lnTo>
                  <a:pt x="134112" y="6096"/>
                </a:lnTo>
                <a:lnTo>
                  <a:pt x="124967" y="6096"/>
                </a:lnTo>
                <a:lnTo>
                  <a:pt x="115824" y="9143"/>
                </a:lnTo>
                <a:lnTo>
                  <a:pt x="109727" y="12192"/>
                </a:lnTo>
                <a:lnTo>
                  <a:pt x="100583" y="18287"/>
                </a:lnTo>
                <a:lnTo>
                  <a:pt x="94487" y="21336"/>
                </a:lnTo>
                <a:lnTo>
                  <a:pt x="85343" y="24384"/>
                </a:lnTo>
                <a:lnTo>
                  <a:pt x="76200" y="30480"/>
                </a:lnTo>
                <a:lnTo>
                  <a:pt x="70103" y="33528"/>
                </a:lnTo>
                <a:lnTo>
                  <a:pt x="64007" y="42672"/>
                </a:lnTo>
                <a:lnTo>
                  <a:pt x="57912" y="45720"/>
                </a:lnTo>
                <a:lnTo>
                  <a:pt x="51815" y="51816"/>
                </a:lnTo>
                <a:lnTo>
                  <a:pt x="45719" y="57912"/>
                </a:lnTo>
                <a:lnTo>
                  <a:pt x="39624" y="64008"/>
                </a:lnTo>
                <a:lnTo>
                  <a:pt x="36575" y="70104"/>
                </a:lnTo>
                <a:lnTo>
                  <a:pt x="30479" y="79248"/>
                </a:lnTo>
                <a:lnTo>
                  <a:pt x="24383" y="85343"/>
                </a:lnTo>
                <a:lnTo>
                  <a:pt x="21336" y="94487"/>
                </a:lnTo>
                <a:lnTo>
                  <a:pt x="18287" y="100584"/>
                </a:lnTo>
                <a:lnTo>
                  <a:pt x="12191" y="109728"/>
                </a:lnTo>
                <a:lnTo>
                  <a:pt x="9143" y="118872"/>
                </a:lnTo>
                <a:lnTo>
                  <a:pt x="6095" y="124968"/>
                </a:lnTo>
                <a:lnTo>
                  <a:pt x="3048" y="134112"/>
                </a:lnTo>
                <a:lnTo>
                  <a:pt x="3048" y="143256"/>
                </a:lnTo>
                <a:lnTo>
                  <a:pt x="0" y="152400"/>
                </a:lnTo>
                <a:lnTo>
                  <a:pt x="0" y="262128"/>
                </a:lnTo>
                <a:lnTo>
                  <a:pt x="3048" y="268224"/>
                </a:lnTo>
                <a:lnTo>
                  <a:pt x="3048" y="277368"/>
                </a:lnTo>
                <a:lnTo>
                  <a:pt x="6095" y="286512"/>
                </a:lnTo>
                <a:lnTo>
                  <a:pt x="9143" y="295656"/>
                </a:lnTo>
                <a:lnTo>
                  <a:pt x="12191" y="304800"/>
                </a:lnTo>
                <a:lnTo>
                  <a:pt x="18287" y="310896"/>
                </a:lnTo>
                <a:lnTo>
                  <a:pt x="21336" y="320040"/>
                </a:lnTo>
                <a:lnTo>
                  <a:pt x="24383" y="326136"/>
                </a:lnTo>
                <a:lnTo>
                  <a:pt x="30479" y="335280"/>
                </a:lnTo>
                <a:lnTo>
                  <a:pt x="36575" y="341376"/>
                </a:lnTo>
                <a:lnTo>
                  <a:pt x="39624" y="347472"/>
                </a:lnTo>
                <a:lnTo>
                  <a:pt x="45719" y="353568"/>
                </a:lnTo>
                <a:lnTo>
                  <a:pt x="51815" y="359664"/>
                </a:lnTo>
                <a:lnTo>
                  <a:pt x="57912" y="368808"/>
                </a:lnTo>
                <a:lnTo>
                  <a:pt x="64007" y="371856"/>
                </a:lnTo>
                <a:lnTo>
                  <a:pt x="70103" y="377952"/>
                </a:lnTo>
                <a:lnTo>
                  <a:pt x="76200" y="384048"/>
                </a:lnTo>
                <a:lnTo>
                  <a:pt x="85343" y="387096"/>
                </a:lnTo>
                <a:lnTo>
                  <a:pt x="94487" y="393192"/>
                </a:lnTo>
                <a:lnTo>
                  <a:pt x="100583" y="396240"/>
                </a:lnTo>
                <a:lnTo>
                  <a:pt x="109727" y="399288"/>
                </a:lnTo>
                <a:lnTo>
                  <a:pt x="115824" y="402336"/>
                </a:lnTo>
                <a:lnTo>
                  <a:pt x="124967" y="405384"/>
                </a:lnTo>
                <a:lnTo>
                  <a:pt x="134112" y="408432"/>
                </a:lnTo>
                <a:lnTo>
                  <a:pt x="143255" y="411480"/>
                </a:lnTo>
                <a:lnTo>
                  <a:pt x="152400" y="411480"/>
                </a:lnTo>
                <a:lnTo>
                  <a:pt x="161543" y="411480"/>
                </a:lnTo>
                <a:lnTo>
                  <a:pt x="170687" y="414528"/>
                </a:lnTo>
                <a:lnTo>
                  <a:pt x="179831" y="41452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 txBox="1"/>
          <p:nvPr/>
        </p:nvSpPr>
        <p:spPr>
          <a:xfrm>
            <a:off x="3946652" y="4837176"/>
            <a:ext cx="100203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Ajuste y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Ejecución</a:t>
            </a:r>
            <a:r>
              <a:rPr sz="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de  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Programación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de  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Acciones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49680" y="4944364"/>
            <a:ext cx="990600" cy="363220"/>
          </a:xfrm>
          <a:custGeom>
            <a:avLst/>
            <a:gdLst/>
            <a:ahLst/>
            <a:cxnLst/>
            <a:rect l="l" t="t" r="r" b="b"/>
            <a:pathLst>
              <a:path w="990600" h="363220">
                <a:moveTo>
                  <a:pt x="829056" y="359663"/>
                </a:moveTo>
                <a:lnTo>
                  <a:pt x="161544" y="359663"/>
                </a:lnTo>
                <a:lnTo>
                  <a:pt x="170687" y="362712"/>
                </a:lnTo>
                <a:lnTo>
                  <a:pt x="819912" y="362712"/>
                </a:lnTo>
                <a:lnTo>
                  <a:pt x="829056" y="359663"/>
                </a:lnTo>
                <a:close/>
              </a:path>
              <a:path w="990600" h="363220">
                <a:moveTo>
                  <a:pt x="847344" y="356616"/>
                </a:moveTo>
                <a:lnTo>
                  <a:pt x="143256" y="356616"/>
                </a:lnTo>
                <a:lnTo>
                  <a:pt x="155447" y="359663"/>
                </a:lnTo>
                <a:lnTo>
                  <a:pt x="838200" y="359663"/>
                </a:lnTo>
                <a:lnTo>
                  <a:pt x="847344" y="356616"/>
                </a:lnTo>
                <a:close/>
              </a:path>
              <a:path w="990600" h="363220">
                <a:moveTo>
                  <a:pt x="856488" y="6096"/>
                </a:moveTo>
                <a:lnTo>
                  <a:pt x="137159" y="6096"/>
                </a:lnTo>
                <a:lnTo>
                  <a:pt x="109728" y="15240"/>
                </a:lnTo>
                <a:lnTo>
                  <a:pt x="103631" y="18287"/>
                </a:lnTo>
                <a:lnTo>
                  <a:pt x="94487" y="24384"/>
                </a:lnTo>
                <a:lnTo>
                  <a:pt x="88391" y="27431"/>
                </a:lnTo>
                <a:lnTo>
                  <a:pt x="79247" y="30480"/>
                </a:lnTo>
                <a:lnTo>
                  <a:pt x="67056" y="42672"/>
                </a:lnTo>
                <a:lnTo>
                  <a:pt x="57911" y="48768"/>
                </a:lnTo>
                <a:lnTo>
                  <a:pt x="51815" y="54863"/>
                </a:lnTo>
                <a:lnTo>
                  <a:pt x="48767" y="60960"/>
                </a:lnTo>
                <a:lnTo>
                  <a:pt x="30479" y="79248"/>
                </a:lnTo>
                <a:lnTo>
                  <a:pt x="27431" y="88392"/>
                </a:lnTo>
                <a:lnTo>
                  <a:pt x="21335" y="94487"/>
                </a:lnTo>
                <a:lnTo>
                  <a:pt x="18287" y="103631"/>
                </a:lnTo>
                <a:lnTo>
                  <a:pt x="15239" y="109728"/>
                </a:lnTo>
                <a:lnTo>
                  <a:pt x="3047" y="146304"/>
                </a:lnTo>
                <a:lnTo>
                  <a:pt x="3047" y="152400"/>
                </a:lnTo>
                <a:lnTo>
                  <a:pt x="0" y="164592"/>
                </a:lnTo>
                <a:lnTo>
                  <a:pt x="0" y="201168"/>
                </a:lnTo>
                <a:lnTo>
                  <a:pt x="3047" y="210312"/>
                </a:lnTo>
                <a:lnTo>
                  <a:pt x="3047" y="216408"/>
                </a:lnTo>
                <a:lnTo>
                  <a:pt x="15239" y="252984"/>
                </a:lnTo>
                <a:lnTo>
                  <a:pt x="21335" y="265175"/>
                </a:lnTo>
                <a:lnTo>
                  <a:pt x="27431" y="274319"/>
                </a:lnTo>
                <a:lnTo>
                  <a:pt x="30479" y="283463"/>
                </a:lnTo>
                <a:lnTo>
                  <a:pt x="48767" y="301752"/>
                </a:lnTo>
                <a:lnTo>
                  <a:pt x="51815" y="307848"/>
                </a:lnTo>
                <a:lnTo>
                  <a:pt x="57911" y="313944"/>
                </a:lnTo>
                <a:lnTo>
                  <a:pt x="67056" y="320040"/>
                </a:lnTo>
                <a:lnTo>
                  <a:pt x="79247" y="332231"/>
                </a:lnTo>
                <a:lnTo>
                  <a:pt x="88391" y="335280"/>
                </a:lnTo>
                <a:lnTo>
                  <a:pt x="94487" y="338328"/>
                </a:lnTo>
                <a:lnTo>
                  <a:pt x="103631" y="344424"/>
                </a:lnTo>
                <a:lnTo>
                  <a:pt x="109728" y="347472"/>
                </a:lnTo>
                <a:lnTo>
                  <a:pt x="137159" y="356616"/>
                </a:lnTo>
                <a:lnTo>
                  <a:pt x="856488" y="356616"/>
                </a:lnTo>
                <a:lnTo>
                  <a:pt x="865632" y="353568"/>
                </a:lnTo>
                <a:lnTo>
                  <a:pt x="871727" y="350519"/>
                </a:lnTo>
                <a:lnTo>
                  <a:pt x="890015" y="344424"/>
                </a:lnTo>
                <a:lnTo>
                  <a:pt x="896112" y="338328"/>
                </a:lnTo>
                <a:lnTo>
                  <a:pt x="905256" y="335280"/>
                </a:lnTo>
                <a:lnTo>
                  <a:pt x="911351" y="332231"/>
                </a:lnTo>
                <a:lnTo>
                  <a:pt x="920495" y="326136"/>
                </a:lnTo>
                <a:lnTo>
                  <a:pt x="950976" y="295656"/>
                </a:lnTo>
                <a:lnTo>
                  <a:pt x="954024" y="289560"/>
                </a:lnTo>
                <a:lnTo>
                  <a:pt x="960119" y="283463"/>
                </a:lnTo>
                <a:lnTo>
                  <a:pt x="966215" y="274319"/>
                </a:lnTo>
                <a:lnTo>
                  <a:pt x="969263" y="265175"/>
                </a:lnTo>
                <a:lnTo>
                  <a:pt x="972312" y="259080"/>
                </a:lnTo>
                <a:lnTo>
                  <a:pt x="978407" y="252984"/>
                </a:lnTo>
                <a:lnTo>
                  <a:pt x="984503" y="234696"/>
                </a:lnTo>
                <a:lnTo>
                  <a:pt x="984503" y="225552"/>
                </a:lnTo>
                <a:lnTo>
                  <a:pt x="987551" y="216408"/>
                </a:lnTo>
                <a:lnTo>
                  <a:pt x="987551" y="210312"/>
                </a:lnTo>
                <a:lnTo>
                  <a:pt x="990600" y="201168"/>
                </a:lnTo>
                <a:lnTo>
                  <a:pt x="990600" y="164592"/>
                </a:lnTo>
                <a:lnTo>
                  <a:pt x="987551" y="152400"/>
                </a:lnTo>
                <a:lnTo>
                  <a:pt x="987551" y="146304"/>
                </a:lnTo>
                <a:lnTo>
                  <a:pt x="984503" y="137160"/>
                </a:lnTo>
                <a:lnTo>
                  <a:pt x="984503" y="128016"/>
                </a:lnTo>
                <a:lnTo>
                  <a:pt x="978407" y="109728"/>
                </a:lnTo>
                <a:lnTo>
                  <a:pt x="972312" y="103631"/>
                </a:lnTo>
                <a:lnTo>
                  <a:pt x="969263" y="94487"/>
                </a:lnTo>
                <a:lnTo>
                  <a:pt x="966215" y="88392"/>
                </a:lnTo>
                <a:lnTo>
                  <a:pt x="960119" y="79248"/>
                </a:lnTo>
                <a:lnTo>
                  <a:pt x="954024" y="73152"/>
                </a:lnTo>
                <a:lnTo>
                  <a:pt x="950976" y="67056"/>
                </a:lnTo>
                <a:lnTo>
                  <a:pt x="920495" y="36575"/>
                </a:lnTo>
                <a:lnTo>
                  <a:pt x="911351" y="30480"/>
                </a:lnTo>
                <a:lnTo>
                  <a:pt x="905256" y="27431"/>
                </a:lnTo>
                <a:lnTo>
                  <a:pt x="896112" y="24384"/>
                </a:lnTo>
                <a:lnTo>
                  <a:pt x="890015" y="18287"/>
                </a:lnTo>
                <a:lnTo>
                  <a:pt x="871727" y="12192"/>
                </a:lnTo>
                <a:lnTo>
                  <a:pt x="865632" y="9143"/>
                </a:lnTo>
                <a:lnTo>
                  <a:pt x="856488" y="6096"/>
                </a:lnTo>
                <a:close/>
              </a:path>
              <a:path w="990600" h="363220">
                <a:moveTo>
                  <a:pt x="838200" y="3048"/>
                </a:moveTo>
                <a:lnTo>
                  <a:pt x="155447" y="3048"/>
                </a:lnTo>
                <a:lnTo>
                  <a:pt x="143256" y="6096"/>
                </a:lnTo>
                <a:lnTo>
                  <a:pt x="847344" y="6096"/>
                </a:lnTo>
                <a:lnTo>
                  <a:pt x="838200" y="3048"/>
                </a:lnTo>
                <a:close/>
              </a:path>
              <a:path w="990600" h="363220">
                <a:moveTo>
                  <a:pt x="819912" y="0"/>
                </a:moveTo>
                <a:lnTo>
                  <a:pt x="170687" y="0"/>
                </a:lnTo>
                <a:lnTo>
                  <a:pt x="161544" y="3048"/>
                </a:lnTo>
                <a:lnTo>
                  <a:pt x="829056" y="3048"/>
                </a:lnTo>
                <a:lnTo>
                  <a:pt x="819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249680" y="4944364"/>
            <a:ext cx="990600" cy="363220"/>
          </a:xfrm>
          <a:custGeom>
            <a:avLst/>
            <a:gdLst/>
            <a:ahLst/>
            <a:cxnLst/>
            <a:rect l="l" t="t" r="r" b="b"/>
            <a:pathLst>
              <a:path w="990600" h="363220">
                <a:moveTo>
                  <a:pt x="179831" y="362712"/>
                </a:moveTo>
                <a:lnTo>
                  <a:pt x="810768" y="362712"/>
                </a:lnTo>
                <a:lnTo>
                  <a:pt x="819912" y="362712"/>
                </a:lnTo>
                <a:lnTo>
                  <a:pt x="829056" y="359663"/>
                </a:lnTo>
                <a:lnTo>
                  <a:pt x="838200" y="359663"/>
                </a:lnTo>
                <a:lnTo>
                  <a:pt x="847344" y="356616"/>
                </a:lnTo>
                <a:lnTo>
                  <a:pt x="856488" y="356616"/>
                </a:lnTo>
                <a:lnTo>
                  <a:pt x="865632" y="353568"/>
                </a:lnTo>
                <a:lnTo>
                  <a:pt x="871727" y="350519"/>
                </a:lnTo>
                <a:lnTo>
                  <a:pt x="880871" y="347472"/>
                </a:lnTo>
                <a:lnTo>
                  <a:pt x="890015" y="344424"/>
                </a:lnTo>
                <a:lnTo>
                  <a:pt x="896112" y="338328"/>
                </a:lnTo>
                <a:lnTo>
                  <a:pt x="905256" y="335280"/>
                </a:lnTo>
                <a:lnTo>
                  <a:pt x="911351" y="332231"/>
                </a:lnTo>
                <a:lnTo>
                  <a:pt x="920495" y="326136"/>
                </a:lnTo>
                <a:lnTo>
                  <a:pt x="926592" y="320040"/>
                </a:lnTo>
                <a:lnTo>
                  <a:pt x="932688" y="313944"/>
                </a:lnTo>
                <a:lnTo>
                  <a:pt x="938783" y="307848"/>
                </a:lnTo>
                <a:lnTo>
                  <a:pt x="944880" y="301752"/>
                </a:lnTo>
                <a:lnTo>
                  <a:pt x="950976" y="295656"/>
                </a:lnTo>
                <a:lnTo>
                  <a:pt x="954024" y="289560"/>
                </a:lnTo>
                <a:lnTo>
                  <a:pt x="960119" y="283463"/>
                </a:lnTo>
                <a:lnTo>
                  <a:pt x="966215" y="274319"/>
                </a:lnTo>
                <a:lnTo>
                  <a:pt x="969263" y="265175"/>
                </a:lnTo>
                <a:lnTo>
                  <a:pt x="972312" y="259080"/>
                </a:lnTo>
                <a:lnTo>
                  <a:pt x="978407" y="252984"/>
                </a:lnTo>
                <a:lnTo>
                  <a:pt x="981456" y="243840"/>
                </a:lnTo>
                <a:lnTo>
                  <a:pt x="984503" y="234696"/>
                </a:lnTo>
                <a:lnTo>
                  <a:pt x="984503" y="225552"/>
                </a:lnTo>
                <a:lnTo>
                  <a:pt x="987551" y="216408"/>
                </a:lnTo>
                <a:lnTo>
                  <a:pt x="987551" y="210312"/>
                </a:lnTo>
                <a:lnTo>
                  <a:pt x="990600" y="201168"/>
                </a:lnTo>
                <a:lnTo>
                  <a:pt x="990600" y="188975"/>
                </a:lnTo>
                <a:lnTo>
                  <a:pt x="990600" y="179831"/>
                </a:lnTo>
                <a:lnTo>
                  <a:pt x="990600" y="170687"/>
                </a:lnTo>
                <a:lnTo>
                  <a:pt x="990600" y="164592"/>
                </a:lnTo>
                <a:lnTo>
                  <a:pt x="987551" y="152400"/>
                </a:lnTo>
                <a:lnTo>
                  <a:pt x="987551" y="146304"/>
                </a:lnTo>
                <a:lnTo>
                  <a:pt x="984503" y="137160"/>
                </a:lnTo>
                <a:lnTo>
                  <a:pt x="984503" y="128016"/>
                </a:lnTo>
                <a:lnTo>
                  <a:pt x="981456" y="118872"/>
                </a:lnTo>
                <a:lnTo>
                  <a:pt x="978407" y="109728"/>
                </a:lnTo>
                <a:lnTo>
                  <a:pt x="972312" y="103631"/>
                </a:lnTo>
                <a:lnTo>
                  <a:pt x="969263" y="94487"/>
                </a:lnTo>
                <a:lnTo>
                  <a:pt x="966215" y="88392"/>
                </a:lnTo>
                <a:lnTo>
                  <a:pt x="960119" y="79248"/>
                </a:lnTo>
                <a:lnTo>
                  <a:pt x="954024" y="73152"/>
                </a:lnTo>
                <a:lnTo>
                  <a:pt x="950976" y="67056"/>
                </a:lnTo>
                <a:lnTo>
                  <a:pt x="920495" y="36575"/>
                </a:lnTo>
                <a:lnTo>
                  <a:pt x="911351" y="30480"/>
                </a:lnTo>
                <a:lnTo>
                  <a:pt x="905256" y="27431"/>
                </a:lnTo>
                <a:lnTo>
                  <a:pt x="896112" y="24384"/>
                </a:lnTo>
                <a:lnTo>
                  <a:pt x="890015" y="18287"/>
                </a:lnTo>
                <a:lnTo>
                  <a:pt x="880871" y="15240"/>
                </a:lnTo>
                <a:lnTo>
                  <a:pt x="871727" y="12192"/>
                </a:lnTo>
                <a:lnTo>
                  <a:pt x="865632" y="9143"/>
                </a:lnTo>
                <a:lnTo>
                  <a:pt x="856488" y="6096"/>
                </a:lnTo>
                <a:lnTo>
                  <a:pt x="847344" y="6096"/>
                </a:lnTo>
                <a:lnTo>
                  <a:pt x="838200" y="3048"/>
                </a:lnTo>
                <a:lnTo>
                  <a:pt x="829056" y="3048"/>
                </a:lnTo>
                <a:lnTo>
                  <a:pt x="819912" y="0"/>
                </a:lnTo>
                <a:lnTo>
                  <a:pt x="810768" y="0"/>
                </a:lnTo>
                <a:lnTo>
                  <a:pt x="179831" y="0"/>
                </a:lnTo>
                <a:lnTo>
                  <a:pt x="170687" y="0"/>
                </a:lnTo>
                <a:lnTo>
                  <a:pt x="161544" y="3048"/>
                </a:lnTo>
                <a:lnTo>
                  <a:pt x="155447" y="3048"/>
                </a:lnTo>
                <a:lnTo>
                  <a:pt x="143256" y="6096"/>
                </a:lnTo>
                <a:lnTo>
                  <a:pt x="137159" y="6096"/>
                </a:lnTo>
                <a:lnTo>
                  <a:pt x="128015" y="9143"/>
                </a:lnTo>
                <a:lnTo>
                  <a:pt x="118872" y="12192"/>
                </a:lnTo>
                <a:lnTo>
                  <a:pt x="109728" y="15240"/>
                </a:lnTo>
                <a:lnTo>
                  <a:pt x="103631" y="18287"/>
                </a:lnTo>
                <a:lnTo>
                  <a:pt x="94487" y="24384"/>
                </a:lnTo>
                <a:lnTo>
                  <a:pt x="88391" y="27431"/>
                </a:lnTo>
                <a:lnTo>
                  <a:pt x="79247" y="30480"/>
                </a:lnTo>
                <a:lnTo>
                  <a:pt x="73151" y="36575"/>
                </a:lnTo>
                <a:lnTo>
                  <a:pt x="67056" y="42672"/>
                </a:lnTo>
                <a:lnTo>
                  <a:pt x="57911" y="48768"/>
                </a:lnTo>
                <a:lnTo>
                  <a:pt x="51815" y="54863"/>
                </a:lnTo>
                <a:lnTo>
                  <a:pt x="48767" y="60960"/>
                </a:lnTo>
                <a:lnTo>
                  <a:pt x="42671" y="67056"/>
                </a:lnTo>
                <a:lnTo>
                  <a:pt x="36575" y="73152"/>
                </a:lnTo>
                <a:lnTo>
                  <a:pt x="30479" y="79248"/>
                </a:lnTo>
                <a:lnTo>
                  <a:pt x="27431" y="88392"/>
                </a:lnTo>
                <a:lnTo>
                  <a:pt x="21335" y="94487"/>
                </a:lnTo>
                <a:lnTo>
                  <a:pt x="18287" y="103631"/>
                </a:lnTo>
                <a:lnTo>
                  <a:pt x="15239" y="109728"/>
                </a:lnTo>
                <a:lnTo>
                  <a:pt x="12191" y="118872"/>
                </a:lnTo>
                <a:lnTo>
                  <a:pt x="9143" y="128016"/>
                </a:lnTo>
                <a:lnTo>
                  <a:pt x="6095" y="137160"/>
                </a:lnTo>
                <a:lnTo>
                  <a:pt x="3047" y="146304"/>
                </a:lnTo>
                <a:lnTo>
                  <a:pt x="3047" y="152400"/>
                </a:lnTo>
                <a:lnTo>
                  <a:pt x="0" y="164592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201168"/>
                </a:lnTo>
                <a:lnTo>
                  <a:pt x="3047" y="210312"/>
                </a:lnTo>
                <a:lnTo>
                  <a:pt x="3047" y="216408"/>
                </a:lnTo>
                <a:lnTo>
                  <a:pt x="6095" y="225552"/>
                </a:lnTo>
                <a:lnTo>
                  <a:pt x="9143" y="234696"/>
                </a:lnTo>
                <a:lnTo>
                  <a:pt x="12191" y="243840"/>
                </a:lnTo>
                <a:lnTo>
                  <a:pt x="15239" y="252984"/>
                </a:lnTo>
                <a:lnTo>
                  <a:pt x="18287" y="259080"/>
                </a:lnTo>
                <a:lnTo>
                  <a:pt x="21335" y="265175"/>
                </a:lnTo>
                <a:lnTo>
                  <a:pt x="27431" y="274319"/>
                </a:lnTo>
                <a:lnTo>
                  <a:pt x="30479" y="283463"/>
                </a:lnTo>
                <a:lnTo>
                  <a:pt x="36575" y="289560"/>
                </a:lnTo>
                <a:lnTo>
                  <a:pt x="42671" y="295656"/>
                </a:lnTo>
                <a:lnTo>
                  <a:pt x="48767" y="301752"/>
                </a:lnTo>
                <a:lnTo>
                  <a:pt x="51815" y="307848"/>
                </a:lnTo>
                <a:lnTo>
                  <a:pt x="57911" y="313944"/>
                </a:lnTo>
                <a:lnTo>
                  <a:pt x="67056" y="320040"/>
                </a:lnTo>
                <a:lnTo>
                  <a:pt x="73151" y="326136"/>
                </a:lnTo>
                <a:lnTo>
                  <a:pt x="79247" y="332231"/>
                </a:lnTo>
                <a:lnTo>
                  <a:pt x="88391" y="335280"/>
                </a:lnTo>
                <a:lnTo>
                  <a:pt x="94487" y="338328"/>
                </a:lnTo>
                <a:lnTo>
                  <a:pt x="103631" y="344424"/>
                </a:lnTo>
                <a:lnTo>
                  <a:pt x="109728" y="347472"/>
                </a:lnTo>
                <a:lnTo>
                  <a:pt x="118872" y="350519"/>
                </a:lnTo>
                <a:lnTo>
                  <a:pt x="128015" y="353568"/>
                </a:lnTo>
                <a:lnTo>
                  <a:pt x="137159" y="356616"/>
                </a:lnTo>
                <a:lnTo>
                  <a:pt x="143256" y="356616"/>
                </a:lnTo>
                <a:lnTo>
                  <a:pt x="155447" y="359663"/>
                </a:lnTo>
                <a:lnTo>
                  <a:pt x="161544" y="359663"/>
                </a:lnTo>
                <a:lnTo>
                  <a:pt x="170687" y="362712"/>
                </a:lnTo>
                <a:lnTo>
                  <a:pt x="179831" y="36271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 txBox="1"/>
          <p:nvPr/>
        </p:nvSpPr>
        <p:spPr>
          <a:xfrm>
            <a:off x="1383283" y="4989576"/>
            <a:ext cx="72390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48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PROYECTOS  </a:t>
            </a: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PRI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RI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AD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743455" y="4133596"/>
            <a:ext cx="3175" cy="716280"/>
          </a:xfrm>
          <a:custGeom>
            <a:avLst/>
            <a:gdLst/>
            <a:ahLst/>
            <a:cxnLst/>
            <a:rect l="l" t="t" r="r" b="b"/>
            <a:pathLst>
              <a:path w="3175" h="716279">
                <a:moveTo>
                  <a:pt x="0" y="0"/>
                </a:moveTo>
                <a:lnTo>
                  <a:pt x="3048" y="71627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1705356" y="4836160"/>
            <a:ext cx="79246" cy="112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1746504" y="5401564"/>
            <a:ext cx="1618615" cy="173990"/>
          </a:xfrm>
          <a:custGeom>
            <a:avLst/>
            <a:gdLst/>
            <a:ahLst/>
            <a:cxnLst/>
            <a:rect l="l" t="t" r="r" b="b"/>
            <a:pathLst>
              <a:path w="1618614" h="173989">
                <a:moveTo>
                  <a:pt x="1618487" y="173736"/>
                </a:moveTo>
                <a:lnTo>
                  <a:pt x="1618487" y="173736"/>
                </a:lnTo>
                <a:lnTo>
                  <a:pt x="106679" y="173736"/>
                </a:lnTo>
                <a:lnTo>
                  <a:pt x="100583" y="170687"/>
                </a:lnTo>
                <a:lnTo>
                  <a:pt x="94487" y="167640"/>
                </a:lnTo>
                <a:lnTo>
                  <a:pt x="88391" y="164592"/>
                </a:lnTo>
                <a:lnTo>
                  <a:pt x="82295" y="164592"/>
                </a:lnTo>
                <a:lnTo>
                  <a:pt x="76200" y="161544"/>
                </a:lnTo>
                <a:lnTo>
                  <a:pt x="70103" y="158496"/>
                </a:lnTo>
                <a:lnTo>
                  <a:pt x="57912" y="152400"/>
                </a:lnTo>
                <a:lnTo>
                  <a:pt x="48768" y="143256"/>
                </a:lnTo>
                <a:lnTo>
                  <a:pt x="39623" y="134112"/>
                </a:lnTo>
                <a:lnTo>
                  <a:pt x="30479" y="124968"/>
                </a:lnTo>
                <a:lnTo>
                  <a:pt x="21335" y="115824"/>
                </a:lnTo>
                <a:lnTo>
                  <a:pt x="15239" y="103631"/>
                </a:lnTo>
                <a:lnTo>
                  <a:pt x="12191" y="97536"/>
                </a:lnTo>
                <a:lnTo>
                  <a:pt x="9143" y="91440"/>
                </a:lnTo>
                <a:lnTo>
                  <a:pt x="6095" y="85343"/>
                </a:lnTo>
                <a:lnTo>
                  <a:pt x="6095" y="79248"/>
                </a:lnTo>
                <a:lnTo>
                  <a:pt x="3047" y="73152"/>
                </a:lnTo>
                <a:lnTo>
                  <a:pt x="0" y="67056"/>
                </a:lnTo>
                <a:lnTo>
                  <a:pt x="0" y="60960"/>
                </a:lnTo>
                <a:lnTo>
                  <a:pt x="0" y="54863"/>
                </a:lnTo>
                <a:lnTo>
                  <a:pt x="0" y="45719"/>
                </a:lnTo>
                <a:lnTo>
                  <a:pt x="0" y="39624"/>
                </a:lnTo>
                <a:lnTo>
                  <a:pt x="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1705356" y="5302504"/>
            <a:ext cx="79246" cy="1127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4405884" y="2335276"/>
            <a:ext cx="79246" cy="184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405884" y="2870200"/>
            <a:ext cx="79246" cy="1844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405884" y="3594100"/>
            <a:ext cx="79246" cy="1844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405884" y="4129024"/>
            <a:ext cx="79246" cy="1874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405884" y="4676140"/>
            <a:ext cx="79246" cy="1569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405884" y="5238496"/>
            <a:ext cx="79246" cy="1569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5757671" y="5395467"/>
            <a:ext cx="1082040" cy="360045"/>
          </a:xfrm>
          <a:custGeom>
            <a:avLst/>
            <a:gdLst/>
            <a:ahLst/>
            <a:cxnLst/>
            <a:rect l="l" t="t" r="r" b="b"/>
            <a:pathLst>
              <a:path w="1082040" h="360045">
                <a:moveTo>
                  <a:pt x="929639" y="356615"/>
                </a:moveTo>
                <a:lnTo>
                  <a:pt x="155448" y="356615"/>
                </a:lnTo>
                <a:lnTo>
                  <a:pt x="164591" y="359663"/>
                </a:lnTo>
                <a:lnTo>
                  <a:pt x="920496" y="359663"/>
                </a:lnTo>
                <a:lnTo>
                  <a:pt x="929639" y="356615"/>
                </a:lnTo>
                <a:close/>
              </a:path>
              <a:path w="1082040" h="360045">
                <a:moveTo>
                  <a:pt x="957072" y="350519"/>
                </a:moveTo>
                <a:lnTo>
                  <a:pt x="128015" y="350519"/>
                </a:lnTo>
                <a:lnTo>
                  <a:pt x="146303" y="356615"/>
                </a:lnTo>
                <a:lnTo>
                  <a:pt x="938783" y="356615"/>
                </a:lnTo>
                <a:lnTo>
                  <a:pt x="957072" y="350519"/>
                </a:lnTo>
                <a:close/>
              </a:path>
              <a:path w="1082040" h="360045">
                <a:moveTo>
                  <a:pt x="957072" y="6095"/>
                </a:moveTo>
                <a:lnTo>
                  <a:pt x="128015" y="6095"/>
                </a:lnTo>
                <a:lnTo>
                  <a:pt x="118872" y="9143"/>
                </a:lnTo>
                <a:lnTo>
                  <a:pt x="112775" y="12191"/>
                </a:lnTo>
                <a:lnTo>
                  <a:pt x="103631" y="15239"/>
                </a:lnTo>
                <a:lnTo>
                  <a:pt x="94487" y="21335"/>
                </a:lnTo>
                <a:lnTo>
                  <a:pt x="88391" y="24383"/>
                </a:lnTo>
                <a:lnTo>
                  <a:pt x="82295" y="30479"/>
                </a:lnTo>
                <a:lnTo>
                  <a:pt x="73151" y="33527"/>
                </a:lnTo>
                <a:lnTo>
                  <a:pt x="36575" y="70103"/>
                </a:lnTo>
                <a:lnTo>
                  <a:pt x="30479" y="79247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3"/>
                </a:lnTo>
                <a:lnTo>
                  <a:pt x="15239" y="109727"/>
                </a:lnTo>
                <a:lnTo>
                  <a:pt x="12191" y="115823"/>
                </a:lnTo>
                <a:lnTo>
                  <a:pt x="3048" y="143255"/>
                </a:lnTo>
                <a:lnTo>
                  <a:pt x="3048" y="161543"/>
                </a:lnTo>
                <a:lnTo>
                  <a:pt x="0" y="170687"/>
                </a:lnTo>
                <a:lnTo>
                  <a:pt x="0" y="188975"/>
                </a:lnTo>
                <a:lnTo>
                  <a:pt x="3048" y="198119"/>
                </a:lnTo>
                <a:lnTo>
                  <a:pt x="3048" y="216407"/>
                </a:lnTo>
                <a:lnTo>
                  <a:pt x="6095" y="225551"/>
                </a:lnTo>
                <a:lnTo>
                  <a:pt x="9143" y="231647"/>
                </a:lnTo>
                <a:lnTo>
                  <a:pt x="18287" y="259079"/>
                </a:lnTo>
                <a:lnTo>
                  <a:pt x="21336" y="265175"/>
                </a:lnTo>
                <a:lnTo>
                  <a:pt x="27431" y="271271"/>
                </a:lnTo>
                <a:lnTo>
                  <a:pt x="30479" y="280415"/>
                </a:lnTo>
                <a:lnTo>
                  <a:pt x="36575" y="286511"/>
                </a:lnTo>
                <a:lnTo>
                  <a:pt x="42672" y="295655"/>
                </a:lnTo>
                <a:lnTo>
                  <a:pt x="67055" y="320039"/>
                </a:lnTo>
                <a:lnTo>
                  <a:pt x="73151" y="323087"/>
                </a:lnTo>
                <a:lnTo>
                  <a:pt x="82295" y="329183"/>
                </a:lnTo>
                <a:lnTo>
                  <a:pt x="88391" y="335279"/>
                </a:lnTo>
                <a:lnTo>
                  <a:pt x="94487" y="338327"/>
                </a:lnTo>
                <a:lnTo>
                  <a:pt x="112775" y="344423"/>
                </a:lnTo>
                <a:lnTo>
                  <a:pt x="118872" y="350519"/>
                </a:lnTo>
                <a:lnTo>
                  <a:pt x="963168" y="350519"/>
                </a:lnTo>
                <a:lnTo>
                  <a:pt x="972311" y="344423"/>
                </a:lnTo>
                <a:lnTo>
                  <a:pt x="978407" y="341375"/>
                </a:lnTo>
                <a:lnTo>
                  <a:pt x="996696" y="335279"/>
                </a:lnTo>
                <a:lnTo>
                  <a:pt x="1008887" y="323087"/>
                </a:lnTo>
                <a:lnTo>
                  <a:pt x="1014983" y="320039"/>
                </a:lnTo>
                <a:lnTo>
                  <a:pt x="1024127" y="313943"/>
                </a:lnTo>
                <a:lnTo>
                  <a:pt x="1030224" y="307847"/>
                </a:lnTo>
                <a:lnTo>
                  <a:pt x="1033272" y="301751"/>
                </a:lnTo>
                <a:lnTo>
                  <a:pt x="1039368" y="295655"/>
                </a:lnTo>
                <a:lnTo>
                  <a:pt x="1045463" y="286511"/>
                </a:lnTo>
                <a:lnTo>
                  <a:pt x="1051559" y="280415"/>
                </a:lnTo>
                <a:lnTo>
                  <a:pt x="1054607" y="271271"/>
                </a:lnTo>
                <a:lnTo>
                  <a:pt x="1060703" y="265175"/>
                </a:lnTo>
                <a:lnTo>
                  <a:pt x="1063752" y="259079"/>
                </a:lnTo>
                <a:lnTo>
                  <a:pt x="1072896" y="231647"/>
                </a:lnTo>
                <a:lnTo>
                  <a:pt x="1075944" y="225551"/>
                </a:lnTo>
                <a:lnTo>
                  <a:pt x="1078992" y="216407"/>
                </a:lnTo>
                <a:lnTo>
                  <a:pt x="1078992" y="207263"/>
                </a:lnTo>
                <a:lnTo>
                  <a:pt x="1082039" y="198119"/>
                </a:lnTo>
                <a:lnTo>
                  <a:pt x="1082039" y="161543"/>
                </a:lnTo>
                <a:lnTo>
                  <a:pt x="1078992" y="152399"/>
                </a:lnTo>
                <a:lnTo>
                  <a:pt x="1078992" y="143255"/>
                </a:lnTo>
                <a:lnTo>
                  <a:pt x="1069848" y="115823"/>
                </a:lnTo>
                <a:lnTo>
                  <a:pt x="1066800" y="109727"/>
                </a:lnTo>
                <a:lnTo>
                  <a:pt x="1063752" y="100583"/>
                </a:lnTo>
                <a:lnTo>
                  <a:pt x="1060703" y="94487"/>
                </a:lnTo>
                <a:lnTo>
                  <a:pt x="1054607" y="85343"/>
                </a:lnTo>
                <a:lnTo>
                  <a:pt x="1051559" y="79247"/>
                </a:lnTo>
                <a:lnTo>
                  <a:pt x="1045463" y="70103"/>
                </a:lnTo>
                <a:lnTo>
                  <a:pt x="1033272" y="57911"/>
                </a:lnTo>
                <a:lnTo>
                  <a:pt x="1030224" y="51815"/>
                </a:lnTo>
                <a:lnTo>
                  <a:pt x="1024127" y="45719"/>
                </a:lnTo>
                <a:lnTo>
                  <a:pt x="1014983" y="39623"/>
                </a:lnTo>
                <a:lnTo>
                  <a:pt x="1008887" y="33527"/>
                </a:lnTo>
                <a:lnTo>
                  <a:pt x="1002792" y="30479"/>
                </a:lnTo>
                <a:lnTo>
                  <a:pt x="996696" y="24383"/>
                </a:lnTo>
                <a:lnTo>
                  <a:pt x="987551" y="21335"/>
                </a:lnTo>
                <a:lnTo>
                  <a:pt x="978407" y="15239"/>
                </a:lnTo>
                <a:lnTo>
                  <a:pt x="972311" y="12191"/>
                </a:lnTo>
                <a:lnTo>
                  <a:pt x="963168" y="9143"/>
                </a:lnTo>
                <a:lnTo>
                  <a:pt x="957072" y="6095"/>
                </a:lnTo>
                <a:close/>
              </a:path>
              <a:path w="1082040" h="360045">
                <a:moveTo>
                  <a:pt x="929639" y="0"/>
                </a:moveTo>
                <a:lnTo>
                  <a:pt x="155448" y="0"/>
                </a:lnTo>
                <a:lnTo>
                  <a:pt x="137160" y="6095"/>
                </a:lnTo>
                <a:lnTo>
                  <a:pt x="947927" y="6095"/>
                </a:lnTo>
                <a:lnTo>
                  <a:pt x="929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5757671" y="5395467"/>
            <a:ext cx="1082040" cy="360045"/>
          </a:xfrm>
          <a:custGeom>
            <a:avLst/>
            <a:gdLst/>
            <a:ahLst/>
            <a:cxnLst/>
            <a:rect l="l" t="t" r="r" b="b"/>
            <a:pathLst>
              <a:path w="1082040" h="360045">
                <a:moveTo>
                  <a:pt x="182879" y="359663"/>
                </a:moveTo>
                <a:lnTo>
                  <a:pt x="902207" y="359663"/>
                </a:lnTo>
                <a:lnTo>
                  <a:pt x="911351" y="359663"/>
                </a:lnTo>
                <a:lnTo>
                  <a:pt x="920496" y="359663"/>
                </a:lnTo>
                <a:lnTo>
                  <a:pt x="929639" y="356615"/>
                </a:lnTo>
                <a:lnTo>
                  <a:pt x="938783" y="356615"/>
                </a:lnTo>
                <a:lnTo>
                  <a:pt x="947927" y="353567"/>
                </a:lnTo>
                <a:lnTo>
                  <a:pt x="957072" y="350519"/>
                </a:lnTo>
                <a:lnTo>
                  <a:pt x="963168" y="350519"/>
                </a:lnTo>
                <a:lnTo>
                  <a:pt x="972311" y="344423"/>
                </a:lnTo>
                <a:lnTo>
                  <a:pt x="978407" y="341375"/>
                </a:lnTo>
                <a:lnTo>
                  <a:pt x="987551" y="338327"/>
                </a:lnTo>
                <a:lnTo>
                  <a:pt x="996696" y="335279"/>
                </a:lnTo>
                <a:lnTo>
                  <a:pt x="1002792" y="329183"/>
                </a:lnTo>
                <a:lnTo>
                  <a:pt x="1008887" y="323087"/>
                </a:lnTo>
                <a:lnTo>
                  <a:pt x="1014983" y="320039"/>
                </a:lnTo>
                <a:lnTo>
                  <a:pt x="1024127" y="313943"/>
                </a:lnTo>
                <a:lnTo>
                  <a:pt x="1030224" y="307847"/>
                </a:lnTo>
                <a:lnTo>
                  <a:pt x="1033272" y="301751"/>
                </a:lnTo>
                <a:lnTo>
                  <a:pt x="1039368" y="295655"/>
                </a:lnTo>
                <a:lnTo>
                  <a:pt x="1045463" y="286511"/>
                </a:lnTo>
                <a:lnTo>
                  <a:pt x="1051559" y="280415"/>
                </a:lnTo>
                <a:lnTo>
                  <a:pt x="1054607" y="271271"/>
                </a:lnTo>
                <a:lnTo>
                  <a:pt x="1060703" y="265175"/>
                </a:lnTo>
                <a:lnTo>
                  <a:pt x="1063752" y="259079"/>
                </a:lnTo>
                <a:lnTo>
                  <a:pt x="1066800" y="249935"/>
                </a:lnTo>
                <a:lnTo>
                  <a:pt x="1069848" y="240791"/>
                </a:lnTo>
                <a:lnTo>
                  <a:pt x="1072896" y="231647"/>
                </a:lnTo>
                <a:lnTo>
                  <a:pt x="1075944" y="225551"/>
                </a:lnTo>
                <a:lnTo>
                  <a:pt x="1078992" y="216407"/>
                </a:lnTo>
                <a:lnTo>
                  <a:pt x="1078992" y="207263"/>
                </a:lnTo>
                <a:lnTo>
                  <a:pt x="1082039" y="198119"/>
                </a:lnTo>
                <a:lnTo>
                  <a:pt x="1082039" y="188975"/>
                </a:lnTo>
                <a:lnTo>
                  <a:pt x="1082039" y="179831"/>
                </a:lnTo>
                <a:lnTo>
                  <a:pt x="1082039" y="170687"/>
                </a:lnTo>
                <a:lnTo>
                  <a:pt x="1082039" y="161543"/>
                </a:lnTo>
                <a:lnTo>
                  <a:pt x="1078992" y="152399"/>
                </a:lnTo>
                <a:lnTo>
                  <a:pt x="1078992" y="143255"/>
                </a:lnTo>
                <a:lnTo>
                  <a:pt x="1075944" y="134111"/>
                </a:lnTo>
                <a:lnTo>
                  <a:pt x="1072896" y="124967"/>
                </a:lnTo>
                <a:lnTo>
                  <a:pt x="1069848" y="115823"/>
                </a:lnTo>
                <a:lnTo>
                  <a:pt x="1066800" y="109727"/>
                </a:lnTo>
                <a:lnTo>
                  <a:pt x="1063752" y="100583"/>
                </a:lnTo>
                <a:lnTo>
                  <a:pt x="1060703" y="94487"/>
                </a:lnTo>
                <a:lnTo>
                  <a:pt x="1054607" y="85343"/>
                </a:lnTo>
                <a:lnTo>
                  <a:pt x="1051559" y="79247"/>
                </a:lnTo>
                <a:lnTo>
                  <a:pt x="1045463" y="70103"/>
                </a:lnTo>
                <a:lnTo>
                  <a:pt x="1039368" y="64007"/>
                </a:lnTo>
                <a:lnTo>
                  <a:pt x="1033272" y="57911"/>
                </a:lnTo>
                <a:lnTo>
                  <a:pt x="1030224" y="51815"/>
                </a:lnTo>
                <a:lnTo>
                  <a:pt x="1024127" y="45719"/>
                </a:lnTo>
                <a:lnTo>
                  <a:pt x="1014983" y="39623"/>
                </a:lnTo>
                <a:lnTo>
                  <a:pt x="1008887" y="33527"/>
                </a:lnTo>
                <a:lnTo>
                  <a:pt x="1002792" y="30479"/>
                </a:lnTo>
                <a:lnTo>
                  <a:pt x="996696" y="24383"/>
                </a:lnTo>
                <a:lnTo>
                  <a:pt x="987551" y="21335"/>
                </a:lnTo>
                <a:lnTo>
                  <a:pt x="978407" y="15239"/>
                </a:lnTo>
                <a:lnTo>
                  <a:pt x="972311" y="12191"/>
                </a:lnTo>
                <a:lnTo>
                  <a:pt x="963168" y="9143"/>
                </a:lnTo>
                <a:lnTo>
                  <a:pt x="957072" y="6095"/>
                </a:lnTo>
                <a:lnTo>
                  <a:pt x="947927" y="6095"/>
                </a:lnTo>
                <a:lnTo>
                  <a:pt x="938783" y="3047"/>
                </a:lnTo>
                <a:lnTo>
                  <a:pt x="929639" y="0"/>
                </a:lnTo>
                <a:lnTo>
                  <a:pt x="920496" y="0"/>
                </a:lnTo>
                <a:lnTo>
                  <a:pt x="155448" y="0"/>
                </a:lnTo>
                <a:lnTo>
                  <a:pt x="146303" y="3047"/>
                </a:lnTo>
                <a:lnTo>
                  <a:pt x="137160" y="6095"/>
                </a:lnTo>
                <a:lnTo>
                  <a:pt x="128015" y="6095"/>
                </a:lnTo>
                <a:lnTo>
                  <a:pt x="118872" y="9143"/>
                </a:lnTo>
                <a:lnTo>
                  <a:pt x="112775" y="12191"/>
                </a:lnTo>
                <a:lnTo>
                  <a:pt x="103631" y="15239"/>
                </a:lnTo>
                <a:lnTo>
                  <a:pt x="94487" y="21335"/>
                </a:lnTo>
                <a:lnTo>
                  <a:pt x="88391" y="24383"/>
                </a:lnTo>
                <a:lnTo>
                  <a:pt x="82295" y="30479"/>
                </a:lnTo>
                <a:lnTo>
                  <a:pt x="73151" y="33527"/>
                </a:lnTo>
                <a:lnTo>
                  <a:pt x="67055" y="39623"/>
                </a:lnTo>
                <a:lnTo>
                  <a:pt x="60960" y="45719"/>
                </a:lnTo>
                <a:lnTo>
                  <a:pt x="54863" y="51815"/>
                </a:lnTo>
                <a:lnTo>
                  <a:pt x="48767" y="57911"/>
                </a:lnTo>
                <a:lnTo>
                  <a:pt x="42672" y="64007"/>
                </a:lnTo>
                <a:lnTo>
                  <a:pt x="36575" y="70103"/>
                </a:lnTo>
                <a:lnTo>
                  <a:pt x="30479" y="79247"/>
                </a:lnTo>
                <a:lnTo>
                  <a:pt x="27431" y="85343"/>
                </a:lnTo>
                <a:lnTo>
                  <a:pt x="21336" y="94487"/>
                </a:lnTo>
                <a:lnTo>
                  <a:pt x="18287" y="100583"/>
                </a:lnTo>
                <a:lnTo>
                  <a:pt x="15239" y="109727"/>
                </a:lnTo>
                <a:lnTo>
                  <a:pt x="12191" y="115823"/>
                </a:lnTo>
                <a:lnTo>
                  <a:pt x="9143" y="124967"/>
                </a:lnTo>
                <a:lnTo>
                  <a:pt x="6095" y="134111"/>
                </a:lnTo>
                <a:lnTo>
                  <a:pt x="3048" y="143255"/>
                </a:lnTo>
                <a:lnTo>
                  <a:pt x="3048" y="152399"/>
                </a:lnTo>
                <a:lnTo>
                  <a:pt x="3048" y="161543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3048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5" y="225551"/>
                </a:lnTo>
                <a:lnTo>
                  <a:pt x="9143" y="231647"/>
                </a:lnTo>
                <a:lnTo>
                  <a:pt x="12191" y="240791"/>
                </a:lnTo>
                <a:lnTo>
                  <a:pt x="15239" y="249935"/>
                </a:lnTo>
                <a:lnTo>
                  <a:pt x="18287" y="259079"/>
                </a:lnTo>
                <a:lnTo>
                  <a:pt x="21336" y="265175"/>
                </a:lnTo>
                <a:lnTo>
                  <a:pt x="27431" y="271271"/>
                </a:lnTo>
                <a:lnTo>
                  <a:pt x="30479" y="280415"/>
                </a:lnTo>
                <a:lnTo>
                  <a:pt x="36575" y="286511"/>
                </a:lnTo>
                <a:lnTo>
                  <a:pt x="42672" y="295655"/>
                </a:lnTo>
                <a:lnTo>
                  <a:pt x="48767" y="301751"/>
                </a:lnTo>
                <a:lnTo>
                  <a:pt x="54863" y="307847"/>
                </a:lnTo>
                <a:lnTo>
                  <a:pt x="60960" y="313943"/>
                </a:lnTo>
                <a:lnTo>
                  <a:pt x="67055" y="320039"/>
                </a:lnTo>
                <a:lnTo>
                  <a:pt x="73151" y="323087"/>
                </a:lnTo>
                <a:lnTo>
                  <a:pt x="82295" y="329183"/>
                </a:lnTo>
                <a:lnTo>
                  <a:pt x="88391" y="335279"/>
                </a:lnTo>
                <a:lnTo>
                  <a:pt x="94487" y="338327"/>
                </a:lnTo>
                <a:lnTo>
                  <a:pt x="103631" y="341375"/>
                </a:lnTo>
                <a:lnTo>
                  <a:pt x="112775" y="344423"/>
                </a:lnTo>
                <a:lnTo>
                  <a:pt x="118872" y="350519"/>
                </a:lnTo>
                <a:lnTo>
                  <a:pt x="128015" y="350519"/>
                </a:lnTo>
                <a:lnTo>
                  <a:pt x="137160" y="353567"/>
                </a:lnTo>
                <a:lnTo>
                  <a:pt x="146303" y="356615"/>
                </a:lnTo>
                <a:lnTo>
                  <a:pt x="155448" y="356615"/>
                </a:lnTo>
                <a:lnTo>
                  <a:pt x="164591" y="359663"/>
                </a:lnTo>
                <a:lnTo>
                  <a:pt x="170687" y="359663"/>
                </a:lnTo>
                <a:lnTo>
                  <a:pt x="182879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 txBox="1"/>
          <p:nvPr/>
        </p:nvSpPr>
        <p:spPr>
          <a:xfrm>
            <a:off x="5866891" y="5440679"/>
            <a:ext cx="871219" cy="265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103505">
              <a:lnSpc>
                <a:spcPts val="940"/>
              </a:lnSpc>
              <a:spcBef>
                <a:spcPts val="14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Programación  Actividad</a:t>
            </a:r>
            <a:r>
              <a:rPr sz="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Proyecto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524500" y="5537200"/>
            <a:ext cx="237743" cy="792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1295400" y="1884172"/>
            <a:ext cx="899160" cy="360045"/>
          </a:xfrm>
          <a:custGeom>
            <a:avLst/>
            <a:gdLst/>
            <a:ahLst/>
            <a:cxnLst/>
            <a:rect l="l" t="t" r="r" b="b"/>
            <a:pathLst>
              <a:path w="899160" h="360044">
                <a:moveTo>
                  <a:pt x="755904" y="356615"/>
                </a:moveTo>
                <a:lnTo>
                  <a:pt x="143256" y="356615"/>
                </a:lnTo>
                <a:lnTo>
                  <a:pt x="152400" y="359663"/>
                </a:lnTo>
                <a:lnTo>
                  <a:pt x="746760" y="359663"/>
                </a:lnTo>
                <a:lnTo>
                  <a:pt x="755904" y="356615"/>
                </a:lnTo>
                <a:close/>
              </a:path>
              <a:path w="899160" h="360044">
                <a:moveTo>
                  <a:pt x="771144" y="6095"/>
                </a:moveTo>
                <a:lnTo>
                  <a:pt x="124968" y="6095"/>
                </a:lnTo>
                <a:lnTo>
                  <a:pt x="118872" y="12191"/>
                </a:lnTo>
                <a:lnTo>
                  <a:pt x="100584" y="18287"/>
                </a:lnTo>
                <a:lnTo>
                  <a:pt x="94487" y="21336"/>
                </a:lnTo>
                <a:lnTo>
                  <a:pt x="85343" y="24383"/>
                </a:lnTo>
                <a:lnTo>
                  <a:pt x="73152" y="36575"/>
                </a:lnTo>
                <a:lnTo>
                  <a:pt x="64008" y="42672"/>
                </a:lnTo>
                <a:lnTo>
                  <a:pt x="57912" y="48767"/>
                </a:lnTo>
                <a:lnTo>
                  <a:pt x="51815" y="51815"/>
                </a:lnTo>
                <a:lnTo>
                  <a:pt x="45719" y="60960"/>
                </a:lnTo>
                <a:lnTo>
                  <a:pt x="39624" y="67055"/>
                </a:lnTo>
                <a:lnTo>
                  <a:pt x="36575" y="73151"/>
                </a:lnTo>
                <a:lnTo>
                  <a:pt x="30480" y="79248"/>
                </a:lnTo>
                <a:lnTo>
                  <a:pt x="24384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09727"/>
                </a:lnTo>
                <a:lnTo>
                  <a:pt x="12191" y="118872"/>
                </a:lnTo>
                <a:lnTo>
                  <a:pt x="6096" y="128015"/>
                </a:lnTo>
                <a:lnTo>
                  <a:pt x="6096" y="137160"/>
                </a:lnTo>
                <a:lnTo>
                  <a:pt x="3047" y="143255"/>
                </a:lnTo>
                <a:lnTo>
                  <a:pt x="3047" y="152400"/>
                </a:lnTo>
                <a:lnTo>
                  <a:pt x="0" y="161543"/>
                </a:lnTo>
                <a:lnTo>
                  <a:pt x="0" y="198119"/>
                </a:lnTo>
                <a:lnTo>
                  <a:pt x="3047" y="207263"/>
                </a:lnTo>
                <a:lnTo>
                  <a:pt x="3047" y="216407"/>
                </a:lnTo>
                <a:lnTo>
                  <a:pt x="6096" y="225551"/>
                </a:lnTo>
                <a:lnTo>
                  <a:pt x="6096" y="234695"/>
                </a:lnTo>
                <a:lnTo>
                  <a:pt x="12191" y="240791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5175"/>
                </a:lnTo>
                <a:lnTo>
                  <a:pt x="24384" y="274319"/>
                </a:lnTo>
                <a:lnTo>
                  <a:pt x="30480" y="283463"/>
                </a:lnTo>
                <a:lnTo>
                  <a:pt x="36575" y="289560"/>
                </a:lnTo>
                <a:lnTo>
                  <a:pt x="39624" y="295655"/>
                </a:lnTo>
                <a:lnTo>
                  <a:pt x="64008" y="320039"/>
                </a:lnTo>
                <a:lnTo>
                  <a:pt x="73152" y="326136"/>
                </a:lnTo>
                <a:lnTo>
                  <a:pt x="79247" y="329183"/>
                </a:lnTo>
                <a:lnTo>
                  <a:pt x="85343" y="335279"/>
                </a:lnTo>
                <a:lnTo>
                  <a:pt x="94487" y="338327"/>
                </a:lnTo>
                <a:lnTo>
                  <a:pt x="100584" y="344424"/>
                </a:lnTo>
                <a:lnTo>
                  <a:pt x="118872" y="350519"/>
                </a:lnTo>
                <a:lnTo>
                  <a:pt x="124968" y="353567"/>
                </a:lnTo>
                <a:lnTo>
                  <a:pt x="134112" y="356615"/>
                </a:lnTo>
                <a:lnTo>
                  <a:pt x="765048" y="356615"/>
                </a:lnTo>
                <a:lnTo>
                  <a:pt x="771144" y="353567"/>
                </a:lnTo>
                <a:lnTo>
                  <a:pt x="783336" y="350519"/>
                </a:lnTo>
                <a:lnTo>
                  <a:pt x="789432" y="347472"/>
                </a:lnTo>
                <a:lnTo>
                  <a:pt x="798576" y="344424"/>
                </a:lnTo>
                <a:lnTo>
                  <a:pt x="804672" y="338327"/>
                </a:lnTo>
                <a:lnTo>
                  <a:pt x="813816" y="335279"/>
                </a:lnTo>
                <a:lnTo>
                  <a:pt x="819912" y="329183"/>
                </a:lnTo>
                <a:lnTo>
                  <a:pt x="829056" y="326136"/>
                </a:lnTo>
                <a:lnTo>
                  <a:pt x="859536" y="295655"/>
                </a:lnTo>
                <a:lnTo>
                  <a:pt x="862583" y="289560"/>
                </a:lnTo>
                <a:lnTo>
                  <a:pt x="868680" y="283463"/>
                </a:lnTo>
                <a:lnTo>
                  <a:pt x="874776" y="274319"/>
                </a:lnTo>
                <a:lnTo>
                  <a:pt x="877824" y="265175"/>
                </a:lnTo>
                <a:lnTo>
                  <a:pt x="880872" y="259079"/>
                </a:lnTo>
                <a:lnTo>
                  <a:pt x="886968" y="240791"/>
                </a:lnTo>
                <a:lnTo>
                  <a:pt x="893063" y="234695"/>
                </a:lnTo>
                <a:lnTo>
                  <a:pt x="893063" y="225551"/>
                </a:lnTo>
                <a:lnTo>
                  <a:pt x="899160" y="207263"/>
                </a:lnTo>
                <a:lnTo>
                  <a:pt x="899160" y="152400"/>
                </a:lnTo>
                <a:lnTo>
                  <a:pt x="896112" y="143255"/>
                </a:lnTo>
                <a:lnTo>
                  <a:pt x="893063" y="137160"/>
                </a:lnTo>
                <a:lnTo>
                  <a:pt x="893063" y="128015"/>
                </a:lnTo>
                <a:lnTo>
                  <a:pt x="886968" y="118872"/>
                </a:lnTo>
                <a:lnTo>
                  <a:pt x="883919" y="109727"/>
                </a:lnTo>
                <a:lnTo>
                  <a:pt x="880872" y="103631"/>
                </a:lnTo>
                <a:lnTo>
                  <a:pt x="877824" y="94487"/>
                </a:lnTo>
                <a:lnTo>
                  <a:pt x="874776" y="88391"/>
                </a:lnTo>
                <a:lnTo>
                  <a:pt x="868680" y="79248"/>
                </a:lnTo>
                <a:lnTo>
                  <a:pt x="862583" y="73151"/>
                </a:lnTo>
                <a:lnTo>
                  <a:pt x="859536" y="67055"/>
                </a:lnTo>
                <a:lnTo>
                  <a:pt x="853439" y="60960"/>
                </a:lnTo>
                <a:lnTo>
                  <a:pt x="847344" y="51815"/>
                </a:lnTo>
                <a:lnTo>
                  <a:pt x="841248" y="48767"/>
                </a:lnTo>
                <a:lnTo>
                  <a:pt x="829056" y="36575"/>
                </a:lnTo>
                <a:lnTo>
                  <a:pt x="819912" y="30479"/>
                </a:lnTo>
                <a:lnTo>
                  <a:pt x="813816" y="24383"/>
                </a:lnTo>
                <a:lnTo>
                  <a:pt x="804672" y="21336"/>
                </a:lnTo>
                <a:lnTo>
                  <a:pt x="798576" y="18287"/>
                </a:lnTo>
                <a:lnTo>
                  <a:pt x="789432" y="15239"/>
                </a:lnTo>
                <a:lnTo>
                  <a:pt x="771144" y="6095"/>
                </a:lnTo>
                <a:close/>
              </a:path>
              <a:path w="899160" h="360044">
                <a:moveTo>
                  <a:pt x="755904" y="3048"/>
                </a:moveTo>
                <a:lnTo>
                  <a:pt x="143256" y="3048"/>
                </a:lnTo>
                <a:lnTo>
                  <a:pt x="134112" y="6095"/>
                </a:lnTo>
                <a:lnTo>
                  <a:pt x="765048" y="6095"/>
                </a:lnTo>
                <a:lnTo>
                  <a:pt x="755904" y="3048"/>
                </a:lnTo>
                <a:close/>
              </a:path>
              <a:path w="899160" h="360044">
                <a:moveTo>
                  <a:pt x="737616" y="0"/>
                </a:moveTo>
                <a:lnTo>
                  <a:pt x="161544" y="0"/>
                </a:lnTo>
                <a:lnTo>
                  <a:pt x="152400" y="3048"/>
                </a:lnTo>
                <a:lnTo>
                  <a:pt x="746760" y="3048"/>
                </a:lnTo>
                <a:lnTo>
                  <a:pt x="737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1295400" y="1884172"/>
            <a:ext cx="899160" cy="360045"/>
          </a:xfrm>
          <a:custGeom>
            <a:avLst/>
            <a:gdLst/>
            <a:ahLst/>
            <a:cxnLst/>
            <a:rect l="l" t="t" r="r" b="b"/>
            <a:pathLst>
              <a:path w="899160" h="360044">
                <a:moveTo>
                  <a:pt x="179831" y="359663"/>
                </a:moveTo>
                <a:lnTo>
                  <a:pt x="719327" y="359663"/>
                </a:lnTo>
                <a:lnTo>
                  <a:pt x="728472" y="359663"/>
                </a:lnTo>
                <a:lnTo>
                  <a:pt x="737616" y="359663"/>
                </a:lnTo>
                <a:lnTo>
                  <a:pt x="746760" y="359663"/>
                </a:lnTo>
                <a:lnTo>
                  <a:pt x="755904" y="356615"/>
                </a:lnTo>
                <a:lnTo>
                  <a:pt x="765048" y="356615"/>
                </a:lnTo>
                <a:lnTo>
                  <a:pt x="771144" y="353567"/>
                </a:lnTo>
                <a:lnTo>
                  <a:pt x="783336" y="350519"/>
                </a:lnTo>
                <a:lnTo>
                  <a:pt x="789432" y="347472"/>
                </a:lnTo>
                <a:lnTo>
                  <a:pt x="798576" y="344424"/>
                </a:lnTo>
                <a:lnTo>
                  <a:pt x="804672" y="338327"/>
                </a:lnTo>
                <a:lnTo>
                  <a:pt x="813816" y="335279"/>
                </a:lnTo>
                <a:lnTo>
                  <a:pt x="819912" y="329183"/>
                </a:lnTo>
                <a:lnTo>
                  <a:pt x="829056" y="326136"/>
                </a:lnTo>
                <a:lnTo>
                  <a:pt x="835151" y="320039"/>
                </a:lnTo>
                <a:lnTo>
                  <a:pt x="841248" y="313943"/>
                </a:lnTo>
                <a:lnTo>
                  <a:pt x="847344" y="307848"/>
                </a:lnTo>
                <a:lnTo>
                  <a:pt x="853439" y="301751"/>
                </a:lnTo>
                <a:lnTo>
                  <a:pt x="859536" y="295655"/>
                </a:lnTo>
                <a:lnTo>
                  <a:pt x="862583" y="289560"/>
                </a:lnTo>
                <a:lnTo>
                  <a:pt x="868680" y="283463"/>
                </a:lnTo>
                <a:lnTo>
                  <a:pt x="874776" y="274319"/>
                </a:lnTo>
                <a:lnTo>
                  <a:pt x="877824" y="265175"/>
                </a:lnTo>
                <a:lnTo>
                  <a:pt x="880872" y="259079"/>
                </a:lnTo>
                <a:lnTo>
                  <a:pt x="883919" y="249936"/>
                </a:lnTo>
                <a:lnTo>
                  <a:pt x="886968" y="240791"/>
                </a:lnTo>
                <a:lnTo>
                  <a:pt x="893063" y="234695"/>
                </a:lnTo>
                <a:lnTo>
                  <a:pt x="893063" y="225551"/>
                </a:lnTo>
                <a:lnTo>
                  <a:pt x="896112" y="216407"/>
                </a:lnTo>
                <a:lnTo>
                  <a:pt x="899160" y="207263"/>
                </a:lnTo>
                <a:lnTo>
                  <a:pt x="899160" y="198119"/>
                </a:lnTo>
                <a:lnTo>
                  <a:pt x="899160" y="152400"/>
                </a:lnTo>
                <a:lnTo>
                  <a:pt x="896112" y="143255"/>
                </a:lnTo>
                <a:lnTo>
                  <a:pt x="893063" y="137160"/>
                </a:lnTo>
                <a:lnTo>
                  <a:pt x="893063" y="128015"/>
                </a:lnTo>
                <a:lnTo>
                  <a:pt x="886968" y="118872"/>
                </a:lnTo>
                <a:lnTo>
                  <a:pt x="883919" y="109727"/>
                </a:lnTo>
                <a:lnTo>
                  <a:pt x="880872" y="103631"/>
                </a:lnTo>
                <a:lnTo>
                  <a:pt x="877824" y="94487"/>
                </a:lnTo>
                <a:lnTo>
                  <a:pt x="874776" y="88391"/>
                </a:lnTo>
                <a:lnTo>
                  <a:pt x="868680" y="79248"/>
                </a:lnTo>
                <a:lnTo>
                  <a:pt x="862583" y="73151"/>
                </a:lnTo>
                <a:lnTo>
                  <a:pt x="859536" y="67055"/>
                </a:lnTo>
                <a:lnTo>
                  <a:pt x="853439" y="60960"/>
                </a:lnTo>
                <a:lnTo>
                  <a:pt x="847344" y="51815"/>
                </a:lnTo>
                <a:lnTo>
                  <a:pt x="841248" y="48767"/>
                </a:lnTo>
                <a:lnTo>
                  <a:pt x="835151" y="42672"/>
                </a:lnTo>
                <a:lnTo>
                  <a:pt x="829056" y="36575"/>
                </a:lnTo>
                <a:lnTo>
                  <a:pt x="819912" y="30479"/>
                </a:lnTo>
                <a:lnTo>
                  <a:pt x="813816" y="24383"/>
                </a:lnTo>
                <a:lnTo>
                  <a:pt x="804672" y="21336"/>
                </a:lnTo>
                <a:lnTo>
                  <a:pt x="798576" y="18287"/>
                </a:lnTo>
                <a:lnTo>
                  <a:pt x="789432" y="15239"/>
                </a:lnTo>
                <a:lnTo>
                  <a:pt x="783336" y="12191"/>
                </a:lnTo>
                <a:lnTo>
                  <a:pt x="771144" y="6095"/>
                </a:lnTo>
                <a:lnTo>
                  <a:pt x="765048" y="6095"/>
                </a:lnTo>
                <a:lnTo>
                  <a:pt x="755904" y="3048"/>
                </a:lnTo>
                <a:lnTo>
                  <a:pt x="746760" y="3048"/>
                </a:lnTo>
                <a:lnTo>
                  <a:pt x="737616" y="0"/>
                </a:lnTo>
                <a:lnTo>
                  <a:pt x="728472" y="0"/>
                </a:lnTo>
                <a:lnTo>
                  <a:pt x="719327" y="0"/>
                </a:lnTo>
                <a:lnTo>
                  <a:pt x="179831" y="0"/>
                </a:lnTo>
                <a:lnTo>
                  <a:pt x="170687" y="0"/>
                </a:lnTo>
                <a:lnTo>
                  <a:pt x="161544" y="0"/>
                </a:lnTo>
                <a:lnTo>
                  <a:pt x="152400" y="3048"/>
                </a:lnTo>
                <a:lnTo>
                  <a:pt x="143256" y="3048"/>
                </a:lnTo>
                <a:lnTo>
                  <a:pt x="134112" y="6095"/>
                </a:lnTo>
                <a:lnTo>
                  <a:pt x="124968" y="6095"/>
                </a:lnTo>
                <a:lnTo>
                  <a:pt x="118872" y="12191"/>
                </a:lnTo>
                <a:lnTo>
                  <a:pt x="109728" y="15239"/>
                </a:lnTo>
                <a:lnTo>
                  <a:pt x="100584" y="18287"/>
                </a:lnTo>
                <a:lnTo>
                  <a:pt x="94487" y="21336"/>
                </a:lnTo>
                <a:lnTo>
                  <a:pt x="85343" y="24383"/>
                </a:lnTo>
                <a:lnTo>
                  <a:pt x="79247" y="30479"/>
                </a:lnTo>
                <a:lnTo>
                  <a:pt x="73152" y="36575"/>
                </a:lnTo>
                <a:lnTo>
                  <a:pt x="64008" y="42672"/>
                </a:lnTo>
                <a:lnTo>
                  <a:pt x="57912" y="48767"/>
                </a:lnTo>
                <a:lnTo>
                  <a:pt x="51815" y="51815"/>
                </a:lnTo>
                <a:lnTo>
                  <a:pt x="45719" y="60960"/>
                </a:lnTo>
                <a:lnTo>
                  <a:pt x="39624" y="67055"/>
                </a:lnTo>
                <a:lnTo>
                  <a:pt x="36575" y="73151"/>
                </a:lnTo>
                <a:lnTo>
                  <a:pt x="30480" y="79248"/>
                </a:lnTo>
                <a:lnTo>
                  <a:pt x="24384" y="88391"/>
                </a:lnTo>
                <a:lnTo>
                  <a:pt x="21336" y="94487"/>
                </a:lnTo>
                <a:lnTo>
                  <a:pt x="18287" y="103631"/>
                </a:lnTo>
                <a:lnTo>
                  <a:pt x="12191" y="109727"/>
                </a:lnTo>
                <a:lnTo>
                  <a:pt x="12191" y="118872"/>
                </a:lnTo>
                <a:lnTo>
                  <a:pt x="6096" y="128015"/>
                </a:lnTo>
                <a:lnTo>
                  <a:pt x="6096" y="137160"/>
                </a:lnTo>
                <a:lnTo>
                  <a:pt x="3047" y="143255"/>
                </a:lnTo>
                <a:lnTo>
                  <a:pt x="3047" y="152400"/>
                </a:lnTo>
                <a:lnTo>
                  <a:pt x="0" y="161543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198119"/>
                </a:lnTo>
                <a:lnTo>
                  <a:pt x="3047" y="207263"/>
                </a:lnTo>
                <a:lnTo>
                  <a:pt x="3047" y="216407"/>
                </a:lnTo>
                <a:lnTo>
                  <a:pt x="6096" y="225551"/>
                </a:lnTo>
                <a:lnTo>
                  <a:pt x="6096" y="234695"/>
                </a:lnTo>
                <a:lnTo>
                  <a:pt x="12191" y="240791"/>
                </a:lnTo>
                <a:lnTo>
                  <a:pt x="12191" y="249936"/>
                </a:lnTo>
                <a:lnTo>
                  <a:pt x="18287" y="259079"/>
                </a:lnTo>
                <a:lnTo>
                  <a:pt x="21336" y="265175"/>
                </a:lnTo>
                <a:lnTo>
                  <a:pt x="24384" y="274319"/>
                </a:lnTo>
                <a:lnTo>
                  <a:pt x="30480" y="283463"/>
                </a:lnTo>
                <a:lnTo>
                  <a:pt x="36575" y="289560"/>
                </a:lnTo>
                <a:lnTo>
                  <a:pt x="39624" y="295655"/>
                </a:lnTo>
                <a:lnTo>
                  <a:pt x="45719" y="301751"/>
                </a:lnTo>
                <a:lnTo>
                  <a:pt x="51815" y="307848"/>
                </a:lnTo>
                <a:lnTo>
                  <a:pt x="57912" y="313943"/>
                </a:lnTo>
                <a:lnTo>
                  <a:pt x="64008" y="320039"/>
                </a:lnTo>
                <a:lnTo>
                  <a:pt x="73152" y="326136"/>
                </a:lnTo>
                <a:lnTo>
                  <a:pt x="79247" y="329183"/>
                </a:lnTo>
                <a:lnTo>
                  <a:pt x="85343" y="335279"/>
                </a:lnTo>
                <a:lnTo>
                  <a:pt x="94487" y="338327"/>
                </a:lnTo>
                <a:lnTo>
                  <a:pt x="100584" y="344424"/>
                </a:lnTo>
                <a:lnTo>
                  <a:pt x="109728" y="347472"/>
                </a:lnTo>
                <a:lnTo>
                  <a:pt x="118872" y="350519"/>
                </a:lnTo>
                <a:lnTo>
                  <a:pt x="124968" y="353567"/>
                </a:lnTo>
                <a:lnTo>
                  <a:pt x="134112" y="356615"/>
                </a:lnTo>
                <a:lnTo>
                  <a:pt x="143256" y="356615"/>
                </a:lnTo>
                <a:lnTo>
                  <a:pt x="152400" y="359663"/>
                </a:lnTo>
                <a:lnTo>
                  <a:pt x="161544" y="359663"/>
                </a:lnTo>
                <a:lnTo>
                  <a:pt x="170687" y="359663"/>
                </a:lnTo>
                <a:lnTo>
                  <a:pt x="179831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 txBox="1"/>
          <p:nvPr/>
        </p:nvSpPr>
        <p:spPr>
          <a:xfrm>
            <a:off x="1374139" y="1959863"/>
            <a:ext cx="53657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Pr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800" spc="3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800" spc="-4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705356" y="2239264"/>
            <a:ext cx="79246" cy="2575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2292095" y="2064004"/>
            <a:ext cx="1073150" cy="3175"/>
          </a:xfrm>
          <a:custGeom>
            <a:avLst/>
            <a:gdLst/>
            <a:ahLst/>
            <a:cxnLst/>
            <a:rect l="l" t="t" r="r" b="b"/>
            <a:pathLst>
              <a:path w="1073150" h="3175">
                <a:moveTo>
                  <a:pt x="1072895" y="0"/>
                </a:moveTo>
                <a:lnTo>
                  <a:pt x="0" y="3048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2189988" y="2025904"/>
            <a:ext cx="112774" cy="761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5580888" y="3091179"/>
            <a:ext cx="612775" cy="433070"/>
          </a:xfrm>
          <a:custGeom>
            <a:avLst/>
            <a:gdLst/>
            <a:ahLst/>
            <a:cxnLst/>
            <a:rect l="l" t="t" r="r" b="b"/>
            <a:pathLst>
              <a:path w="612775" h="433070">
                <a:moveTo>
                  <a:pt x="0" y="0"/>
                </a:moveTo>
                <a:lnTo>
                  <a:pt x="70103" y="216408"/>
                </a:lnTo>
                <a:lnTo>
                  <a:pt x="0" y="432816"/>
                </a:lnTo>
                <a:lnTo>
                  <a:pt x="396239" y="286512"/>
                </a:lnTo>
                <a:lnTo>
                  <a:pt x="518846" y="286512"/>
                </a:lnTo>
                <a:lnTo>
                  <a:pt x="612648" y="216408"/>
                </a:lnTo>
                <a:lnTo>
                  <a:pt x="514768" y="143256"/>
                </a:lnTo>
                <a:lnTo>
                  <a:pt x="396239" y="143256"/>
                </a:lnTo>
                <a:lnTo>
                  <a:pt x="0" y="0"/>
                </a:lnTo>
                <a:close/>
              </a:path>
              <a:path w="612775" h="433070">
                <a:moveTo>
                  <a:pt x="518846" y="286512"/>
                </a:moveTo>
                <a:lnTo>
                  <a:pt x="396239" y="286512"/>
                </a:lnTo>
                <a:lnTo>
                  <a:pt x="323088" y="432816"/>
                </a:lnTo>
                <a:lnTo>
                  <a:pt x="518846" y="286512"/>
                </a:lnTo>
                <a:close/>
              </a:path>
              <a:path w="612775" h="433070">
                <a:moveTo>
                  <a:pt x="323088" y="0"/>
                </a:moveTo>
                <a:lnTo>
                  <a:pt x="396239" y="143256"/>
                </a:lnTo>
                <a:lnTo>
                  <a:pt x="514768" y="143256"/>
                </a:lnTo>
                <a:lnTo>
                  <a:pt x="323088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5580888" y="3091179"/>
            <a:ext cx="612775" cy="433070"/>
          </a:xfrm>
          <a:custGeom>
            <a:avLst/>
            <a:gdLst/>
            <a:ahLst/>
            <a:cxnLst/>
            <a:rect l="l" t="t" r="r" b="b"/>
            <a:pathLst>
              <a:path w="612775" h="433070">
                <a:moveTo>
                  <a:pt x="612648" y="216408"/>
                </a:moveTo>
                <a:lnTo>
                  <a:pt x="323088" y="432816"/>
                </a:lnTo>
                <a:lnTo>
                  <a:pt x="396239" y="286512"/>
                </a:lnTo>
                <a:lnTo>
                  <a:pt x="0" y="432816"/>
                </a:lnTo>
                <a:lnTo>
                  <a:pt x="70103" y="216408"/>
                </a:lnTo>
                <a:lnTo>
                  <a:pt x="0" y="0"/>
                </a:lnTo>
                <a:lnTo>
                  <a:pt x="396239" y="143256"/>
                </a:lnTo>
                <a:lnTo>
                  <a:pt x="323088" y="0"/>
                </a:lnTo>
                <a:lnTo>
                  <a:pt x="612648" y="21640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 txBox="1"/>
          <p:nvPr/>
        </p:nvSpPr>
        <p:spPr>
          <a:xfrm>
            <a:off x="6247891" y="2941320"/>
            <a:ext cx="603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sz="1200" b="1" spc="-5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Misión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247891" y="3304032"/>
            <a:ext cx="553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sz="1200" b="1" spc="-7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FODA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247891" y="3127247"/>
            <a:ext cx="1352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- Visión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O.Generales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988556" y="3255263"/>
            <a:ext cx="76136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O.Especificos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912356" y="3422903"/>
            <a:ext cx="8070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O.Estratégicos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012683" y="3002280"/>
            <a:ext cx="90170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Acciones</a:t>
            </a:r>
            <a:endParaRPr sz="1000" dirty="0">
              <a:latin typeface="Arial"/>
              <a:cs typeface="Arial"/>
            </a:endParaRPr>
          </a:p>
          <a:p>
            <a:pPr marL="91440" indent="-79375">
              <a:lnSpc>
                <a:spcPct val="100000"/>
              </a:lnSpc>
              <a:buChar char="-"/>
              <a:tabLst>
                <a:tab pos="92075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Permanentes</a:t>
            </a:r>
            <a:endParaRPr sz="1000" dirty="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buChar char="-"/>
              <a:tabLst>
                <a:tab pos="88900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Temporales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732523" y="3020567"/>
            <a:ext cx="1235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2665" algn="l"/>
              </a:tabLst>
            </a:pPr>
            <a:r>
              <a:rPr sz="3600" dirty="0">
                <a:solidFill>
                  <a:srgbClr val="FF3300"/>
                </a:solidFill>
                <a:latin typeface="Symbol"/>
                <a:cs typeface="Symbol"/>
              </a:rPr>
              <a:t></a:t>
            </a:r>
            <a:r>
              <a:rPr sz="3600" dirty="0">
                <a:solidFill>
                  <a:srgbClr val="FF3300"/>
                </a:solidFill>
                <a:latin typeface="Times New Roman"/>
                <a:cs typeface="Times New Roman"/>
              </a:rPr>
              <a:t>	</a:t>
            </a:r>
            <a:r>
              <a:rPr sz="3600" dirty="0">
                <a:solidFill>
                  <a:srgbClr val="FF3300"/>
                </a:solidFill>
                <a:latin typeface="Symbol"/>
                <a:cs typeface="Symbol"/>
              </a:rPr>
              <a:t></a:t>
            </a:r>
            <a:endParaRPr sz="3600" dirty="0">
              <a:latin typeface="Symbol"/>
              <a:cs typeface="Symbo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562600" y="4279900"/>
            <a:ext cx="609600" cy="429895"/>
          </a:xfrm>
          <a:custGeom>
            <a:avLst/>
            <a:gdLst/>
            <a:ahLst/>
            <a:cxnLst/>
            <a:rect l="l" t="t" r="r" b="b"/>
            <a:pathLst>
              <a:path w="609600" h="429895">
                <a:moveTo>
                  <a:pt x="0" y="0"/>
                </a:moveTo>
                <a:lnTo>
                  <a:pt x="70103" y="213360"/>
                </a:lnTo>
                <a:lnTo>
                  <a:pt x="0" y="429768"/>
                </a:lnTo>
                <a:lnTo>
                  <a:pt x="393191" y="286512"/>
                </a:lnTo>
                <a:lnTo>
                  <a:pt x="512750" y="286512"/>
                </a:lnTo>
                <a:lnTo>
                  <a:pt x="609600" y="213360"/>
                </a:lnTo>
                <a:lnTo>
                  <a:pt x="515460" y="143256"/>
                </a:lnTo>
                <a:lnTo>
                  <a:pt x="393191" y="143256"/>
                </a:lnTo>
                <a:lnTo>
                  <a:pt x="0" y="0"/>
                </a:lnTo>
                <a:close/>
              </a:path>
              <a:path w="609600" h="429895">
                <a:moveTo>
                  <a:pt x="512750" y="286512"/>
                </a:moveTo>
                <a:lnTo>
                  <a:pt x="393191" y="286512"/>
                </a:lnTo>
                <a:lnTo>
                  <a:pt x="323088" y="429768"/>
                </a:lnTo>
                <a:lnTo>
                  <a:pt x="512750" y="286512"/>
                </a:lnTo>
                <a:close/>
              </a:path>
              <a:path w="609600" h="429895">
                <a:moveTo>
                  <a:pt x="323088" y="0"/>
                </a:moveTo>
                <a:lnTo>
                  <a:pt x="393191" y="143256"/>
                </a:lnTo>
                <a:lnTo>
                  <a:pt x="515460" y="143256"/>
                </a:lnTo>
                <a:lnTo>
                  <a:pt x="323088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562600" y="4279900"/>
            <a:ext cx="609600" cy="429895"/>
          </a:xfrm>
          <a:custGeom>
            <a:avLst/>
            <a:gdLst/>
            <a:ahLst/>
            <a:cxnLst/>
            <a:rect l="l" t="t" r="r" b="b"/>
            <a:pathLst>
              <a:path w="609600" h="429895">
                <a:moveTo>
                  <a:pt x="609600" y="213360"/>
                </a:moveTo>
                <a:lnTo>
                  <a:pt x="323088" y="429768"/>
                </a:lnTo>
                <a:lnTo>
                  <a:pt x="393191" y="286512"/>
                </a:lnTo>
                <a:lnTo>
                  <a:pt x="0" y="429768"/>
                </a:lnTo>
                <a:lnTo>
                  <a:pt x="70103" y="213360"/>
                </a:lnTo>
                <a:lnTo>
                  <a:pt x="0" y="0"/>
                </a:lnTo>
                <a:lnTo>
                  <a:pt x="393191" y="143256"/>
                </a:lnTo>
                <a:lnTo>
                  <a:pt x="323088" y="0"/>
                </a:lnTo>
                <a:lnTo>
                  <a:pt x="609600" y="2133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 txBox="1"/>
          <p:nvPr/>
        </p:nvSpPr>
        <p:spPr>
          <a:xfrm>
            <a:off x="6211315" y="4200144"/>
            <a:ext cx="965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MTC</a:t>
            </a:r>
            <a:r>
              <a:rPr sz="1200" b="1" spc="-1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é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1200" b="1" spc="-1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1200" b="1" spc="5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1200" b="1" spc="-15" dirty="0">
                <a:solidFill>
                  <a:srgbClr val="00FF00"/>
                </a:solidFill>
                <a:latin typeface="Arial"/>
                <a:cs typeface="Arial"/>
              </a:rPr>
              <a:t>u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1200" b="1" spc="5" dirty="0">
                <a:solidFill>
                  <a:srgbClr val="00FF00"/>
                </a:solidFill>
                <a:latin typeface="Arial"/>
                <a:cs typeface="Arial"/>
              </a:rPr>
              <a:t>o</a:t>
            </a:r>
            <a:r>
              <a:rPr sz="1200" b="1" spc="-1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es  Públicas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181088" y="4279900"/>
            <a:ext cx="612775" cy="429895"/>
          </a:xfrm>
          <a:custGeom>
            <a:avLst/>
            <a:gdLst/>
            <a:ahLst/>
            <a:cxnLst/>
            <a:rect l="l" t="t" r="r" b="b"/>
            <a:pathLst>
              <a:path w="612775" h="429895">
                <a:moveTo>
                  <a:pt x="0" y="0"/>
                </a:moveTo>
                <a:lnTo>
                  <a:pt x="73151" y="213360"/>
                </a:lnTo>
                <a:lnTo>
                  <a:pt x="0" y="429768"/>
                </a:lnTo>
                <a:lnTo>
                  <a:pt x="396239" y="286512"/>
                </a:lnTo>
                <a:lnTo>
                  <a:pt x="514768" y="286512"/>
                </a:lnTo>
                <a:lnTo>
                  <a:pt x="612647" y="213360"/>
                </a:lnTo>
                <a:lnTo>
                  <a:pt x="517506" y="143256"/>
                </a:lnTo>
                <a:lnTo>
                  <a:pt x="396239" y="143256"/>
                </a:lnTo>
                <a:lnTo>
                  <a:pt x="0" y="0"/>
                </a:lnTo>
                <a:close/>
              </a:path>
              <a:path w="612775" h="429895">
                <a:moveTo>
                  <a:pt x="514768" y="286512"/>
                </a:moveTo>
                <a:lnTo>
                  <a:pt x="396239" y="286512"/>
                </a:lnTo>
                <a:lnTo>
                  <a:pt x="323087" y="429768"/>
                </a:lnTo>
                <a:lnTo>
                  <a:pt x="514768" y="286512"/>
                </a:lnTo>
                <a:close/>
              </a:path>
              <a:path w="612775" h="429895">
                <a:moveTo>
                  <a:pt x="323087" y="0"/>
                </a:moveTo>
                <a:lnTo>
                  <a:pt x="396239" y="143256"/>
                </a:lnTo>
                <a:lnTo>
                  <a:pt x="517506" y="143256"/>
                </a:lnTo>
                <a:lnTo>
                  <a:pt x="323087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181088" y="4279900"/>
            <a:ext cx="612775" cy="429895"/>
          </a:xfrm>
          <a:custGeom>
            <a:avLst/>
            <a:gdLst/>
            <a:ahLst/>
            <a:cxnLst/>
            <a:rect l="l" t="t" r="r" b="b"/>
            <a:pathLst>
              <a:path w="612775" h="429895">
                <a:moveTo>
                  <a:pt x="612647" y="213360"/>
                </a:moveTo>
                <a:lnTo>
                  <a:pt x="323087" y="429768"/>
                </a:lnTo>
                <a:lnTo>
                  <a:pt x="396239" y="286512"/>
                </a:lnTo>
                <a:lnTo>
                  <a:pt x="0" y="429768"/>
                </a:lnTo>
                <a:lnTo>
                  <a:pt x="73151" y="213360"/>
                </a:lnTo>
                <a:lnTo>
                  <a:pt x="0" y="0"/>
                </a:lnTo>
                <a:lnTo>
                  <a:pt x="396239" y="143256"/>
                </a:lnTo>
                <a:lnTo>
                  <a:pt x="323087" y="0"/>
                </a:lnTo>
                <a:lnTo>
                  <a:pt x="612647" y="2133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 txBox="1"/>
          <p:nvPr/>
        </p:nvSpPr>
        <p:spPr>
          <a:xfrm>
            <a:off x="7851140" y="4322064"/>
            <a:ext cx="878205" cy="3346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85"/>
              </a:spcBef>
            </a:pPr>
            <a:r>
              <a:rPr sz="1000" b="1" spc="5" dirty="0">
                <a:solidFill>
                  <a:srgbClr val="00FF00"/>
                </a:solidFill>
                <a:latin typeface="Arial"/>
                <a:cs typeface="Arial"/>
              </a:rPr>
              <a:t>P</a:t>
            </a:r>
            <a:r>
              <a:rPr sz="1000" b="1" spc="-10" dirty="0">
                <a:solidFill>
                  <a:srgbClr val="00FF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00FF00"/>
                </a:solidFill>
                <a:latin typeface="Arial"/>
                <a:cs typeface="Arial"/>
              </a:rPr>
              <a:t>og</a:t>
            </a:r>
            <a:r>
              <a:rPr sz="1000" b="1" spc="-10" dirty="0">
                <a:solidFill>
                  <a:srgbClr val="00FF00"/>
                </a:solidFill>
                <a:latin typeface="Arial"/>
                <a:cs typeface="Arial"/>
              </a:rPr>
              <a:t>r</a:t>
            </a: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ama</a:t>
            </a:r>
            <a:r>
              <a:rPr sz="1000" b="1" spc="-35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1000" b="1" spc="5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1000" b="1" spc="-15" dirty="0">
                <a:solidFill>
                  <a:srgbClr val="00FF00"/>
                </a:solidFill>
                <a:latin typeface="Arial"/>
                <a:cs typeface="Arial"/>
              </a:rPr>
              <a:t>ó</a:t>
            </a:r>
            <a:r>
              <a:rPr sz="1000" b="1" dirty="0">
                <a:solidFill>
                  <a:srgbClr val="00FF00"/>
                </a:solidFill>
                <a:latin typeface="Arial"/>
                <a:cs typeface="Arial"/>
              </a:rPr>
              <a:t>n  </a:t>
            </a:r>
            <a:r>
              <a:rPr sz="1000" b="1" spc="5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1000" b="1" spc="-2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Acciones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888995" y="6275832"/>
            <a:ext cx="407034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sz="800" b="1" spc="-6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Misión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888995" y="6519671"/>
            <a:ext cx="3752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-</a:t>
            </a:r>
            <a:r>
              <a:rPr sz="800" b="1" spc="-6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FODA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215132" y="6263640"/>
            <a:ext cx="1162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9640" algn="l"/>
              </a:tabLst>
            </a:pPr>
            <a:r>
              <a:rPr sz="3600" dirty="0">
                <a:solidFill>
                  <a:srgbClr val="FF3300"/>
                </a:solidFill>
                <a:latin typeface="Symbol"/>
                <a:cs typeface="Symbol"/>
              </a:rPr>
              <a:t></a:t>
            </a:r>
            <a:r>
              <a:rPr sz="3600" dirty="0">
                <a:solidFill>
                  <a:srgbClr val="FF3300"/>
                </a:solidFill>
                <a:latin typeface="Times New Roman"/>
                <a:cs typeface="Times New Roman"/>
              </a:rPr>
              <a:t>	</a:t>
            </a:r>
            <a:r>
              <a:rPr sz="3600" dirty="0">
                <a:solidFill>
                  <a:srgbClr val="FF3300"/>
                </a:solidFill>
                <a:latin typeface="Symbol"/>
                <a:cs typeface="Symbol"/>
              </a:rPr>
              <a:t></a:t>
            </a:r>
            <a:endParaRPr sz="3600" dirty="0">
              <a:latin typeface="Symbol"/>
              <a:cs typeface="Symbo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833364" y="6263640"/>
            <a:ext cx="2142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9155" algn="l"/>
              </a:tabLst>
            </a:pPr>
            <a:r>
              <a:rPr sz="3600" u="sng" dirty="0">
                <a:solidFill>
                  <a:srgbClr val="FF33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	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690364" y="6348984"/>
            <a:ext cx="13157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Acciones</a:t>
            </a:r>
            <a:r>
              <a:rPr sz="1000" b="1" spc="-4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Priorizados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690364" y="6501384"/>
            <a:ext cx="9017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 indent="-79375">
              <a:lnSpc>
                <a:spcPct val="100000"/>
              </a:lnSpc>
              <a:spcBef>
                <a:spcPts val="105"/>
              </a:spcBef>
              <a:buChar char="-"/>
              <a:tabLst>
                <a:tab pos="92075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Permanentes</a:t>
            </a:r>
            <a:endParaRPr sz="1000" dirty="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buChar char="-"/>
              <a:tabLst>
                <a:tab pos="88900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Temporales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049259" y="6342888"/>
            <a:ext cx="18078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Formulación Asignación</a:t>
            </a:r>
            <a:r>
              <a:rPr sz="1000" b="1" spc="-4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MEF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858511" y="5825235"/>
            <a:ext cx="433070" cy="506095"/>
          </a:xfrm>
          <a:custGeom>
            <a:avLst/>
            <a:gdLst/>
            <a:ahLst/>
            <a:cxnLst/>
            <a:rect l="l" t="t" r="r" b="b"/>
            <a:pathLst>
              <a:path w="433070" h="506095">
                <a:moveTo>
                  <a:pt x="289560" y="216407"/>
                </a:moveTo>
                <a:lnTo>
                  <a:pt x="143255" y="216407"/>
                </a:lnTo>
                <a:lnTo>
                  <a:pt x="0" y="505967"/>
                </a:lnTo>
                <a:lnTo>
                  <a:pt x="216408" y="432816"/>
                </a:lnTo>
                <a:lnTo>
                  <a:pt x="396625" y="432816"/>
                </a:lnTo>
                <a:lnTo>
                  <a:pt x="289560" y="216407"/>
                </a:lnTo>
                <a:close/>
              </a:path>
              <a:path w="433070" h="506095">
                <a:moveTo>
                  <a:pt x="396625" y="432816"/>
                </a:moveTo>
                <a:lnTo>
                  <a:pt x="216408" y="432816"/>
                </a:lnTo>
                <a:lnTo>
                  <a:pt x="432815" y="505967"/>
                </a:lnTo>
                <a:lnTo>
                  <a:pt x="396625" y="432816"/>
                </a:lnTo>
                <a:close/>
              </a:path>
              <a:path w="433070" h="506095">
                <a:moveTo>
                  <a:pt x="216408" y="0"/>
                </a:moveTo>
                <a:lnTo>
                  <a:pt x="0" y="289559"/>
                </a:lnTo>
                <a:lnTo>
                  <a:pt x="143255" y="216407"/>
                </a:lnTo>
                <a:lnTo>
                  <a:pt x="378144" y="216407"/>
                </a:lnTo>
                <a:lnTo>
                  <a:pt x="216408" y="0"/>
                </a:lnTo>
                <a:close/>
              </a:path>
              <a:path w="433070" h="506095">
                <a:moveTo>
                  <a:pt x="378144" y="216407"/>
                </a:moveTo>
                <a:lnTo>
                  <a:pt x="289560" y="216407"/>
                </a:lnTo>
                <a:lnTo>
                  <a:pt x="432815" y="289559"/>
                </a:lnTo>
                <a:lnTo>
                  <a:pt x="378144" y="21640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4858511" y="5825235"/>
            <a:ext cx="433070" cy="506095"/>
          </a:xfrm>
          <a:custGeom>
            <a:avLst/>
            <a:gdLst/>
            <a:ahLst/>
            <a:cxnLst/>
            <a:rect l="l" t="t" r="r" b="b"/>
            <a:pathLst>
              <a:path w="433070" h="506095">
                <a:moveTo>
                  <a:pt x="216408" y="0"/>
                </a:moveTo>
                <a:lnTo>
                  <a:pt x="432815" y="289559"/>
                </a:lnTo>
                <a:lnTo>
                  <a:pt x="289560" y="216407"/>
                </a:lnTo>
                <a:lnTo>
                  <a:pt x="432815" y="505967"/>
                </a:lnTo>
                <a:lnTo>
                  <a:pt x="216408" y="432816"/>
                </a:lnTo>
                <a:lnTo>
                  <a:pt x="0" y="505967"/>
                </a:lnTo>
                <a:lnTo>
                  <a:pt x="143255" y="216407"/>
                </a:lnTo>
                <a:lnTo>
                  <a:pt x="0" y="289559"/>
                </a:lnTo>
                <a:lnTo>
                  <a:pt x="216408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820911" y="5825235"/>
            <a:ext cx="429895" cy="506095"/>
          </a:xfrm>
          <a:custGeom>
            <a:avLst/>
            <a:gdLst/>
            <a:ahLst/>
            <a:cxnLst/>
            <a:rect l="l" t="t" r="r" b="b"/>
            <a:pathLst>
              <a:path w="429895" h="506095">
                <a:moveTo>
                  <a:pt x="286512" y="216407"/>
                </a:moveTo>
                <a:lnTo>
                  <a:pt x="143256" y="216407"/>
                </a:lnTo>
                <a:lnTo>
                  <a:pt x="0" y="505967"/>
                </a:lnTo>
                <a:lnTo>
                  <a:pt x="216408" y="432816"/>
                </a:lnTo>
                <a:lnTo>
                  <a:pt x="393577" y="432816"/>
                </a:lnTo>
                <a:lnTo>
                  <a:pt x="286512" y="216407"/>
                </a:lnTo>
                <a:close/>
              </a:path>
              <a:path w="429895" h="506095">
                <a:moveTo>
                  <a:pt x="393577" y="432816"/>
                </a:moveTo>
                <a:lnTo>
                  <a:pt x="216408" y="432816"/>
                </a:lnTo>
                <a:lnTo>
                  <a:pt x="429768" y="505967"/>
                </a:lnTo>
                <a:lnTo>
                  <a:pt x="393577" y="432816"/>
                </a:lnTo>
                <a:close/>
              </a:path>
              <a:path w="429895" h="506095">
                <a:moveTo>
                  <a:pt x="216408" y="0"/>
                </a:moveTo>
                <a:lnTo>
                  <a:pt x="0" y="289559"/>
                </a:lnTo>
                <a:lnTo>
                  <a:pt x="143256" y="216407"/>
                </a:lnTo>
                <a:lnTo>
                  <a:pt x="375866" y="216407"/>
                </a:lnTo>
                <a:lnTo>
                  <a:pt x="216408" y="0"/>
                </a:lnTo>
                <a:close/>
              </a:path>
              <a:path w="429895" h="506095">
                <a:moveTo>
                  <a:pt x="375866" y="216407"/>
                </a:moveTo>
                <a:lnTo>
                  <a:pt x="286512" y="216407"/>
                </a:lnTo>
                <a:lnTo>
                  <a:pt x="429768" y="289559"/>
                </a:lnTo>
                <a:lnTo>
                  <a:pt x="375866" y="21640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8820911" y="5825235"/>
            <a:ext cx="429895" cy="506095"/>
          </a:xfrm>
          <a:custGeom>
            <a:avLst/>
            <a:gdLst/>
            <a:ahLst/>
            <a:cxnLst/>
            <a:rect l="l" t="t" r="r" b="b"/>
            <a:pathLst>
              <a:path w="429895" h="506095">
                <a:moveTo>
                  <a:pt x="216408" y="0"/>
                </a:moveTo>
                <a:lnTo>
                  <a:pt x="429768" y="289559"/>
                </a:lnTo>
                <a:lnTo>
                  <a:pt x="286512" y="216407"/>
                </a:lnTo>
                <a:lnTo>
                  <a:pt x="429768" y="505967"/>
                </a:lnTo>
                <a:lnTo>
                  <a:pt x="216408" y="432816"/>
                </a:lnTo>
                <a:lnTo>
                  <a:pt x="0" y="505967"/>
                </a:lnTo>
                <a:lnTo>
                  <a:pt x="143256" y="216407"/>
                </a:lnTo>
                <a:lnTo>
                  <a:pt x="0" y="289559"/>
                </a:lnTo>
                <a:lnTo>
                  <a:pt x="216408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608832" y="5825235"/>
            <a:ext cx="433070" cy="506095"/>
          </a:xfrm>
          <a:custGeom>
            <a:avLst/>
            <a:gdLst/>
            <a:ahLst/>
            <a:cxnLst/>
            <a:rect l="l" t="t" r="r" b="b"/>
            <a:pathLst>
              <a:path w="433070" h="506095">
                <a:moveTo>
                  <a:pt x="289559" y="216407"/>
                </a:moveTo>
                <a:lnTo>
                  <a:pt x="143255" y="216407"/>
                </a:lnTo>
                <a:lnTo>
                  <a:pt x="0" y="505967"/>
                </a:lnTo>
                <a:lnTo>
                  <a:pt x="216407" y="432816"/>
                </a:lnTo>
                <a:lnTo>
                  <a:pt x="396625" y="432816"/>
                </a:lnTo>
                <a:lnTo>
                  <a:pt x="289559" y="216407"/>
                </a:lnTo>
                <a:close/>
              </a:path>
              <a:path w="433070" h="506095">
                <a:moveTo>
                  <a:pt x="396625" y="432816"/>
                </a:moveTo>
                <a:lnTo>
                  <a:pt x="216407" y="432816"/>
                </a:lnTo>
                <a:lnTo>
                  <a:pt x="432815" y="505967"/>
                </a:lnTo>
                <a:lnTo>
                  <a:pt x="396625" y="432816"/>
                </a:lnTo>
                <a:close/>
              </a:path>
              <a:path w="433070" h="506095">
                <a:moveTo>
                  <a:pt x="216407" y="0"/>
                </a:moveTo>
                <a:lnTo>
                  <a:pt x="0" y="289559"/>
                </a:lnTo>
                <a:lnTo>
                  <a:pt x="143255" y="216407"/>
                </a:lnTo>
                <a:lnTo>
                  <a:pt x="378144" y="216407"/>
                </a:lnTo>
                <a:lnTo>
                  <a:pt x="216407" y="0"/>
                </a:lnTo>
                <a:close/>
              </a:path>
              <a:path w="433070" h="506095">
                <a:moveTo>
                  <a:pt x="378144" y="216407"/>
                </a:moveTo>
                <a:lnTo>
                  <a:pt x="289559" y="216407"/>
                </a:lnTo>
                <a:lnTo>
                  <a:pt x="432815" y="289559"/>
                </a:lnTo>
                <a:lnTo>
                  <a:pt x="378144" y="21640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3608832" y="5825235"/>
            <a:ext cx="433070" cy="506095"/>
          </a:xfrm>
          <a:custGeom>
            <a:avLst/>
            <a:gdLst/>
            <a:ahLst/>
            <a:cxnLst/>
            <a:rect l="l" t="t" r="r" b="b"/>
            <a:pathLst>
              <a:path w="433070" h="506095">
                <a:moveTo>
                  <a:pt x="216407" y="0"/>
                </a:moveTo>
                <a:lnTo>
                  <a:pt x="432815" y="289559"/>
                </a:lnTo>
                <a:lnTo>
                  <a:pt x="289559" y="216407"/>
                </a:lnTo>
                <a:lnTo>
                  <a:pt x="432815" y="505967"/>
                </a:lnTo>
                <a:lnTo>
                  <a:pt x="216407" y="432816"/>
                </a:lnTo>
                <a:lnTo>
                  <a:pt x="0" y="505967"/>
                </a:lnTo>
                <a:lnTo>
                  <a:pt x="143255" y="216407"/>
                </a:lnTo>
                <a:lnTo>
                  <a:pt x="0" y="289559"/>
                </a:lnTo>
                <a:lnTo>
                  <a:pt x="21640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 txBox="1"/>
          <p:nvPr/>
        </p:nvSpPr>
        <p:spPr>
          <a:xfrm>
            <a:off x="1883155" y="5809395"/>
            <a:ext cx="1837055" cy="5886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Diágnostico</a:t>
            </a:r>
            <a:r>
              <a:rPr sz="1200" b="1" spc="-30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FF00"/>
                </a:solidFill>
                <a:latin typeface="Arial"/>
                <a:cs typeface="Arial"/>
              </a:rPr>
              <a:t>Institucional</a:t>
            </a:r>
            <a:endParaRPr sz="1200" dirty="0">
              <a:latin typeface="Arial"/>
              <a:cs typeface="Arial"/>
            </a:endParaRPr>
          </a:p>
          <a:p>
            <a:pPr marL="73660" indent="-60960">
              <a:lnSpc>
                <a:spcPts val="950"/>
              </a:lnSpc>
              <a:spcBef>
                <a:spcPts val="40"/>
              </a:spcBef>
              <a:buChar char="-"/>
              <a:tabLst>
                <a:tab pos="73660" algn="l"/>
              </a:tabLst>
            </a:pP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Institución</a:t>
            </a:r>
            <a:endParaRPr sz="800" dirty="0">
              <a:latin typeface="Arial"/>
              <a:cs typeface="Arial"/>
            </a:endParaRPr>
          </a:p>
          <a:p>
            <a:pPr marL="73660" indent="-60960">
              <a:lnSpc>
                <a:spcPts val="950"/>
              </a:lnSpc>
              <a:buChar char="-"/>
              <a:tabLst>
                <a:tab pos="73660" algn="l"/>
              </a:tabLst>
            </a:pP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Infraestructura</a:t>
            </a:r>
            <a:endParaRPr sz="800" dirty="0">
              <a:latin typeface="Arial"/>
              <a:cs typeface="Arial"/>
            </a:endParaRPr>
          </a:p>
          <a:p>
            <a:pPr marL="73660" indent="-60960">
              <a:lnSpc>
                <a:spcPct val="100000"/>
              </a:lnSpc>
              <a:spcBef>
                <a:spcPts val="25"/>
              </a:spcBef>
              <a:buChar char="-"/>
              <a:tabLst>
                <a:tab pos="73660" algn="l"/>
              </a:tabLst>
            </a:pPr>
            <a:r>
              <a:rPr sz="800" b="1" dirty="0">
                <a:solidFill>
                  <a:srgbClr val="00FF00"/>
                </a:solidFill>
                <a:latin typeface="Arial"/>
                <a:cs typeface="Arial"/>
              </a:rPr>
              <a:t>Servicios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888995" y="6400800"/>
            <a:ext cx="119380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18159" algn="l"/>
              </a:tabLst>
            </a:pPr>
            <a:r>
              <a:rPr sz="800" b="1" spc="-5" dirty="0">
                <a:solidFill>
                  <a:srgbClr val="00FF00"/>
                </a:solidFill>
                <a:latin typeface="Arial"/>
                <a:cs typeface="Arial"/>
              </a:rPr>
              <a:t>- Visión	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O.Generales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394964" y="6522719"/>
            <a:ext cx="76136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latin typeface="Arial"/>
                <a:cs typeface="Arial"/>
              </a:rPr>
              <a:t>-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O.Especificos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394964" y="6644640"/>
            <a:ext cx="8070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O.Estratégicos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746504" y="2954020"/>
            <a:ext cx="0" cy="725805"/>
          </a:xfrm>
          <a:custGeom>
            <a:avLst/>
            <a:gdLst/>
            <a:ahLst/>
            <a:cxnLst/>
            <a:rect l="l" t="t" r="r" b="b"/>
            <a:pathLst>
              <a:path h="725804">
                <a:moveTo>
                  <a:pt x="0" y="0"/>
                </a:moveTo>
                <a:lnTo>
                  <a:pt x="0" y="725424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1705356" y="2851912"/>
            <a:ext cx="79246" cy="1158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1705356" y="3665728"/>
            <a:ext cx="79246" cy="1127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056119" y="5395467"/>
            <a:ext cx="792480" cy="360045"/>
          </a:xfrm>
          <a:custGeom>
            <a:avLst/>
            <a:gdLst/>
            <a:ahLst/>
            <a:cxnLst/>
            <a:rect l="l" t="t" r="r" b="b"/>
            <a:pathLst>
              <a:path w="792479" h="360045">
                <a:moveTo>
                  <a:pt x="640079" y="356615"/>
                </a:moveTo>
                <a:lnTo>
                  <a:pt x="152400" y="356615"/>
                </a:lnTo>
                <a:lnTo>
                  <a:pt x="161544" y="359663"/>
                </a:lnTo>
                <a:lnTo>
                  <a:pt x="630935" y="359663"/>
                </a:lnTo>
                <a:lnTo>
                  <a:pt x="640079" y="356615"/>
                </a:lnTo>
                <a:close/>
              </a:path>
              <a:path w="792479" h="360045">
                <a:moveTo>
                  <a:pt x="664463" y="350519"/>
                </a:moveTo>
                <a:lnTo>
                  <a:pt x="124968" y="350519"/>
                </a:lnTo>
                <a:lnTo>
                  <a:pt x="143255" y="356615"/>
                </a:lnTo>
                <a:lnTo>
                  <a:pt x="646176" y="356615"/>
                </a:lnTo>
                <a:lnTo>
                  <a:pt x="658368" y="353567"/>
                </a:lnTo>
                <a:lnTo>
                  <a:pt x="664463" y="350519"/>
                </a:lnTo>
                <a:close/>
              </a:path>
              <a:path w="792479" h="360045">
                <a:moveTo>
                  <a:pt x="664463" y="6095"/>
                </a:moveTo>
                <a:lnTo>
                  <a:pt x="124968" y="6095"/>
                </a:lnTo>
                <a:lnTo>
                  <a:pt x="118872" y="9143"/>
                </a:lnTo>
                <a:lnTo>
                  <a:pt x="109727" y="12191"/>
                </a:lnTo>
                <a:lnTo>
                  <a:pt x="103631" y="15239"/>
                </a:lnTo>
                <a:lnTo>
                  <a:pt x="94487" y="21335"/>
                </a:lnTo>
                <a:lnTo>
                  <a:pt x="85344" y="24383"/>
                </a:lnTo>
                <a:lnTo>
                  <a:pt x="79248" y="30479"/>
                </a:lnTo>
                <a:lnTo>
                  <a:pt x="73151" y="33527"/>
                </a:lnTo>
                <a:lnTo>
                  <a:pt x="64007" y="39623"/>
                </a:lnTo>
                <a:lnTo>
                  <a:pt x="39624" y="64007"/>
                </a:lnTo>
                <a:lnTo>
                  <a:pt x="36575" y="70103"/>
                </a:lnTo>
                <a:lnTo>
                  <a:pt x="30479" y="79247"/>
                </a:lnTo>
                <a:lnTo>
                  <a:pt x="24383" y="85343"/>
                </a:lnTo>
                <a:lnTo>
                  <a:pt x="21335" y="94487"/>
                </a:lnTo>
                <a:lnTo>
                  <a:pt x="18287" y="100583"/>
                </a:lnTo>
                <a:lnTo>
                  <a:pt x="15239" y="109727"/>
                </a:lnTo>
                <a:lnTo>
                  <a:pt x="12191" y="115823"/>
                </a:lnTo>
                <a:lnTo>
                  <a:pt x="3048" y="143255"/>
                </a:lnTo>
                <a:lnTo>
                  <a:pt x="3048" y="152399"/>
                </a:lnTo>
                <a:lnTo>
                  <a:pt x="0" y="161543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6" y="225551"/>
                </a:lnTo>
                <a:lnTo>
                  <a:pt x="9144" y="231647"/>
                </a:lnTo>
                <a:lnTo>
                  <a:pt x="18287" y="259079"/>
                </a:lnTo>
                <a:lnTo>
                  <a:pt x="24383" y="271271"/>
                </a:lnTo>
                <a:lnTo>
                  <a:pt x="30479" y="280415"/>
                </a:lnTo>
                <a:lnTo>
                  <a:pt x="36575" y="286511"/>
                </a:lnTo>
                <a:lnTo>
                  <a:pt x="39624" y="295655"/>
                </a:lnTo>
                <a:lnTo>
                  <a:pt x="64007" y="320039"/>
                </a:lnTo>
                <a:lnTo>
                  <a:pt x="73151" y="323087"/>
                </a:lnTo>
                <a:lnTo>
                  <a:pt x="85344" y="335279"/>
                </a:lnTo>
                <a:lnTo>
                  <a:pt x="103631" y="341375"/>
                </a:lnTo>
                <a:lnTo>
                  <a:pt x="109727" y="344423"/>
                </a:lnTo>
                <a:lnTo>
                  <a:pt x="118872" y="350519"/>
                </a:lnTo>
                <a:lnTo>
                  <a:pt x="673607" y="350519"/>
                </a:lnTo>
                <a:lnTo>
                  <a:pt x="682751" y="344423"/>
                </a:lnTo>
                <a:lnTo>
                  <a:pt x="688848" y="341375"/>
                </a:lnTo>
                <a:lnTo>
                  <a:pt x="697991" y="338327"/>
                </a:lnTo>
                <a:lnTo>
                  <a:pt x="704087" y="335279"/>
                </a:lnTo>
                <a:lnTo>
                  <a:pt x="713231" y="329183"/>
                </a:lnTo>
                <a:lnTo>
                  <a:pt x="719327" y="323087"/>
                </a:lnTo>
                <a:lnTo>
                  <a:pt x="725424" y="320039"/>
                </a:lnTo>
                <a:lnTo>
                  <a:pt x="734568" y="313943"/>
                </a:lnTo>
                <a:lnTo>
                  <a:pt x="737615" y="307847"/>
                </a:lnTo>
                <a:lnTo>
                  <a:pt x="749807" y="295655"/>
                </a:lnTo>
                <a:lnTo>
                  <a:pt x="755903" y="286511"/>
                </a:lnTo>
                <a:lnTo>
                  <a:pt x="762000" y="280415"/>
                </a:lnTo>
                <a:lnTo>
                  <a:pt x="765048" y="271271"/>
                </a:lnTo>
                <a:lnTo>
                  <a:pt x="771144" y="265175"/>
                </a:lnTo>
                <a:lnTo>
                  <a:pt x="774191" y="259079"/>
                </a:lnTo>
                <a:lnTo>
                  <a:pt x="783335" y="231647"/>
                </a:lnTo>
                <a:lnTo>
                  <a:pt x="786383" y="225551"/>
                </a:lnTo>
                <a:lnTo>
                  <a:pt x="789431" y="216407"/>
                </a:lnTo>
                <a:lnTo>
                  <a:pt x="789431" y="198119"/>
                </a:lnTo>
                <a:lnTo>
                  <a:pt x="792479" y="188975"/>
                </a:lnTo>
                <a:lnTo>
                  <a:pt x="792479" y="170687"/>
                </a:lnTo>
                <a:lnTo>
                  <a:pt x="789431" y="161543"/>
                </a:lnTo>
                <a:lnTo>
                  <a:pt x="789431" y="143255"/>
                </a:lnTo>
                <a:lnTo>
                  <a:pt x="780287" y="115823"/>
                </a:lnTo>
                <a:lnTo>
                  <a:pt x="777239" y="109727"/>
                </a:lnTo>
                <a:lnTo>
                  <a:pt x="774191" y="100583"/>
                </a:lnTo>
                <a:lnTo>
                  <a:pt x="771144" y="94487"/>
                </a:lnTo>
                <a:lnTo>
                  <a:pt x="765048" y="85343"/>
                </a:lnTo>
                <a:lnTo>
                  <a:pt x="762000" y="79247"/>
                </a:lnTo>
                <a:lnTo>
                  <a:pt x="755903" y="70103"/>
                </a:lnTo>
                <a:lnTo>
                  <a:pt x="737615" y="51815"/>
                </a:lnTo>
                <a:lnTo>
                  <a:pt x="734568" y="45719"/>
                </a:lnTo>
                <a:lnTo>
                  <a:pt x="725424" y="39623"/>
                </a:lnTo>
                <a:lnTo>
                  <a:pt x="719327" y="33527"/>
                </a:lnTo>
                <a:lnTo>
                  <a:pt x="713231" y="30479"/>
                </a:lnTo>
                <a:lnTo>
                  <a:pt x="704087" y="24383"/>
                </a:lnTo>
                <a:lnTo>
                  <a:pt x="697991" y="21335"/>
                </a:lnTo>
                <a:lnTo>
                  <a:pt x="688848" y="15239"/>
                </a:lnTo>
                <a:lnTo>
                  <a:pt x="682751" y="12191"/>
                </a:lnTo>
                <a:lnTo>
                  <a:pt x="664463" y="6095"/>
                </a:lnTo>
                <a:close/>
              </a:path>
              <a:path w="792479" h="360045">
                <a:moveTo>
                  <a:pt x="640079" y="0"/>
                </a:moveTo>
                <a:lnTo>
                  <a:pt x="152400" y="0"/>
                </a:lnTo>
                <a:lnTo>
                  <a:pt x="134111" y="6095"/>
                </a:lnTo>
                <a:lnTo>
                  <a:pt x="658368" y="6095"/>
                </a:lnTo>
                <a:lnTo>
                  <a:pt x="646176" y="3047"/>
                </a:lnTo>
                <a:lnTo>
                  <a:pt x="640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056119" y="5395467"/>
            <a:ext cx="792480" cy="360045"/>
          </a:xfrm>
          <a:custGeom>
            <a:avLst/>
            <a:gdLst/>
            <a:ahLst/>
            <a:cxnLst/>
            <a:rect l="l" t="t" r="r" b="b"/>
            <a:pathLst>
              <a:path w="792479" h="360045">
                <a:moveTo>
                  <a:pt x="179831" y="359663"/>
                </a:moveTo>
                <a:lnTo>
                  <a:pt x="612648" y="359663"/>
                </a:lnTo>
                <a:lnTo>
                  <a:pt x="621791" y="359663"/>
                </a:lnTo>
                <a:lnTo>
                  <a:pt x="630935" y="359663"/>
                </a:lnTo>
                <a:lnTo>
                  <a:pt x="640079" y="356615"/>
                </a:lnTo>
                <a:lnTo>
                  <a:pt x="646176" y="356615"/>
                </a:lnTo>
                <a:lnTo>
                  <a:pt x="658368" y="353567"/>
                </a:lnTo>
                <a:lnTo>
                  <a:pt x="664463" y="350519"/>
                </a:lnTo>
                <a:lnTo>
                  <a:pt x="673607" y="350519"/>
                </a:lnTo>
                <a:lnTo>
                  <a:pt x="682751" y="344423"/>
                </a:lnTo>
                <a:lnTo>
                  <a:pt x="688848" y="341375"/>
                </a:lnTo>
                <a:lnTo>
                  <a:pt x="697991" y="338327"/>
                </a:lnTo>
                <a:lnTo>
                  <a:pt x="704087" y="335279"/>
                </a:lnTo>
                <a:lnTo>
                  <a:pt x="713231" y="329183"/>
                </a:lnTo>
                <a:lnTo>
                  <a:pt x="719327" y="323087"/>
                </a:lnTo>
                <a:lnTo>
                  <a:pt x="725424" y="320039"/>
                </a:lnTo>
                <a:lnTo>
                  <a:pt x="734568" y="313943"/>
                </a:lnTo>
                <a:lnTo>
                  <a:pt x="737615" y="307847"/>
                </a:lnTo>
                <a:lnTo>
                  <a:pt x="743711" y="301751"/>
                </a:lnTo>
                <a:lnTo>
                  <a:pt x="749807" y="295655"/>
                </a:lnTo>
                <a:lnTo>
                  <a:pt x="755903" y="286511"/>
                </a:lnTo>
                <a:lnTo>
                  <a:pt x="762000" y="280415"/>
                </a:lnTo>
                <a:lnTo>
                  <a:pt x="765048" y="271271"/>
                </a:lnTo>
                <a:lnTo>
                  <a:pt x="771144" y="265175"/>
                </a:lnTo>
                <a:lnTo>
                  <a:pt x="774191" y="259079"/>
                </a:lnTo>
                <a:lnTo>
                  <a:pt x="777239" y="249935"/>
                </a:lnTo>
                <a:lnTo>
                  <a:pt x="780287" y="240791"/>
                </a:lnTo>
                <a:lnTo>
                  <a:pt x="783335" y="231647"/>
                </a:lnTo>
                <a:lnTo>
                  <a:pt x="786383" y="225551"/>
                </a:lnTo>
                <a:lnTo>
                  <a:pt x="789431" y="216407"/>
                </a:lnTo>
                <a:lnTo>
                  <a:pt x="789431" y="207263"/>
                </a:lnTo>
                <a:lnTo>
                  <a:pt x="789431" y="198119"/>
                </a:lnTo>
                <a:lnTo>
                  <a:pt x="792479" y="188975"/>
                </a:lnTo>
                <a:lnTo>
                  <a:pt x="792479" y="179831"/>
                </a:lnTo>
                <a:lnTo>
                  <a:pt x="792479" y="170687"/>
                </a:lnTo>
                <a:lnTo>
                  <a:pt x="789431" y="161543"/>
                </a:lnTo>
                <a:lnTo>
                  <a:pt x="789431" y="152399"/>
                </a:lnTo>
                <a:lnTo>
                  <a:pt x="789431" y="143255"/>
                </a:lnTo>
                <a:lnTo>
                  <a:pt x="786383" y="134111"/>
                </a:lnTo>
                <a:lnTo>
                  <a:pt x="783335" y="124967"/>
                </a:lnTo>
                <a:lnTo>
                  <a:pt x="780287" y="115823"/>
                </a:lnTo>
                <a:lnTo>
                  <a:pt x="777239" y="109727"/>
                </a:lnTo>
                <a:lnTo>
                  <a:pt x="774191" y="100583"/>
                </a:lnTo>
                <a:lnTo>
                  <a:pt x="771144" y="94487"/>
                </a:lnTo>
                <a:lnTo>
                  <a:pt x="765048" y="85343"/>
                </a:lnTo>
                <a:lnTo>
                  <a:pt x="762000" y="79247"/>
                </a:lnTo>
                <a:lnTo>
                  <a:pt x="755903" y="70103"/>
                </a:lnTo>
                <a:lnTo>
                  <a:pt x="749807" y="64007"/>
                </a:lnTo>
                <a:lnTo>
                  <a:pt x="743711" y="57911"/>
                </a:lnTo>
                <a:lnTo>
                  <a:pt x="737615" y="51815"/>
                </a:lnTo>
                <a:lnTo>
                  <a:pt x="734568" y="45719"/>
                </a:lnTo>
                <a:lnTo>
                  <a:pt x="725424" y="39623"/>
                </a:lnTo>
                <a:lnTo>
                  <a:pt x="719327" y="33527"/>
                </a:lnTo>
                <a:lnTo>
                  <a:pt x="713231" y="30479"/>
                </a:lnTo>
                <a:lnTo>
                  <a:pt x="704087" y="24383"/>
                </a:lnTo>
                <a:lnTo>
                  <a:pt x="697991" y="21335"/>
                </a:lnTo>
                <a:lnTo>
                  <a:pt x="688848" y="15239"/>
                </a:lnTo>
                <a:lnTo>
                  <a:pt x="682751" y="12191"/>
                </a:lnTo>
                <a:lnTo>
                  <a:pt x="673607" y="9143"/>
                </a:lnTo>
                <a:lnTo>
                  <a:pt x="664463" y="6095"/>
                </a:lnTo>
                <a:lnTo>
                  <a:pt x="658368" y="6095"/>
                </a:lnTo>
                <a:lnTo>
                  <a:pt x="646176" y="3047"/>
                </a:lnTo>
                <a:lnTo>
                  <a:pt x="640079" y="0"/>
                </a:lnTo>
                <a:lnTo>
                  <a:pt x="630935" y="0"/>
                </a:lnTo>
                <a:lnTo>
                  <a:pt x="152400" y="0"/>
                </a:lnTo>
                <a:lnTo>
                  <a:pt x="143255" y="3047"/>
                </a:lnTo>
                <a:lnTo>
                  <a:pt x="134111" y="6095"/>
                </a:lnTo>
                <a:lnTo>
                  <a:pt x="124968" y="6095"/>
                </a:lnTo>
                <a:lnTo>
                  <a:pt x="118872" y="9143"/>
                </a:lnTo>
                <a:lnTo>
                  <a:pt x="109727" y="12191"/>
                </a:lnTo>
                <a:lnTo>
                  <a:pt x="103631" y="15239"/>
                </a:lnTo>
                <a:lnTo>
                  <a:pt x="94487" y="21335"/>
                </a:lnTo>
                <a:lnTo>
                  <a:pt x="85344" y="24383"/>
                </a:lnTo>
                <a:lnTo>
                  <a:pt x="79248" y="30479"/>
                </a:lnTo>
                <a:lnTo>
                  <a:pt x="73151" y="33527"/>
                </a:lnTo>
                <a:lnTo>
                  <a:pt x="64007" y="39623"/>
                </a:lnTo>
                <a:lnTo>
                  <a:pt x="57911" y="45719"/>
                </a:lnTo>
                <a:lnTo>
                  <a:pt x="51815" y="51815"/>
                </a:lnTo>
                <a:lnTo>
                  <a:pt x="45720" y="57911"/>
                </a:lnTo>
                <a:lnTo>
                  <a:pt x="39624" y="64007"/>
                </a:lnTo>
                <a:lnTo>
                  <a:pt x="36575" y="70103"/>
                </a:lnTo>
                <a:lnTo>
                  <a:pt x="30479" y="79247"/>
                </a:lnTo>
                <a:lnTo>
                  <a:pt x="24383" y="85343"/>
                </a:lnTo>
                <a:lnTo>
                  <a:pt x="21335" y="94487"/>
                </a:lnTo>
                <a:lnTo>
                  <a:pt x="18287" y="100583"/>
                </a:lnTo>
                <a:lnTo>
                  <a:pt x="15239" y="109727"/>
                </a:lnTo>
                <a:lnTo>
                  <a:pt x="12191" y="115823"/>
                </a:lnTo>
                <a:lnTo>
                  <a:pt x="9144" y="124967"/>
                </a:lnTo>
                <a:lnTo>
                  <a:pt x="6096" y="134111"/>
                </a:lnTo>
                <a:lnTo>
                  <a:pt x="3048" y="143255"/>
                </a:lnTo>
                <a:lnTo>
                  <a:pt x="3048" y="152399"/>
                </a:lnTo>
                <a:lnTo>
                  <a:pt x="0" y="161543"/>
                </a:lnTo>
                <a:lnTo>
                  <a:pt x="0" y="170687"/>
                </a:lnTo>
                <a:lnTo>
                  <a:pt x="0" y="179831"/>
                </a:lnTo>
                <a:lnTo>
                  <a:pt x="0" y="188975"/>
                </a:lnTo>
                <a:lnTo>
                  <a:pt x="0" y="198119"/>
                </a:lnTo>
                <a:lnTo>
                  <a:pt x="3048" y="207263"/>
                </a:lnTo>
                <a:lnTo>
                  <a:pt x="3048" y="216407"/>
                </a:lnTo>
                <a:lnTo>
                  <a:pt x="6096" y="225551"/>
                </a:lnTo>
                <a:lnTo>
                  <a:pt x="9144" y="231647"/>
                </a:lnTo>
                <a:lnTo>
                  <a:pt x="12191" y="240791"/>
                </a:lnTo>
                <a:lnTo>
                  <a:pt x="15239" y="249935"/>
                </a:lnTo>
                <a:lnTo>
                  <a:pt x="18287" y="259079"/>
                </a:lnTo>
                <a:lnTo>
                  <a:pt x="21335" y="265175"/>
                </a:lnTo>
                <a:lnTo>
                  <a:pt x="24383" y="271271"/>
                </a:lnTo>
                <a:lnTo>
                  <a:pt x="30479" y="280415"/>
                </a:lnTo>
                <a:lnTo>
                  <a:pt x="36575" y="286511"/>
                </a:lnTo>
                <a:lnTo>
                  <a:pt x="39624" y="295655"/>
                </a:lnTo>
                <a:lnTo>
                  <a:pt x="45720" y="301751"/>
                </a:lnTo>
                <a:lnTo>
                  <a:pt x="51815" y="307847"/>
                </a:lnTo>
                <a:lnTo>
                  <a:pt x="57911" y="313943"/>
                </a:lnTo>
                <a:lnTo>
                  <a:pt x="64007" y="320039"/>
                </a:lnTo>
                <a:lnTo>
                  <a:pt x="73151" y="323087"/>
                </a:lnTo>
                <a:lnTo>
                  <a:pt x="79248" y="329183"/>
                </a:lnTo>
                <a:lnTo>
                  <a:pt x="85344" y="335279"/>
                </a:lnTo>
                <a:lnTo>
                  <a:pt x="94487" y="338327"/>
                </a:lnTo>
                <a:lnTo>
                  <a:pt x="103631" y="341375"/>
                </a:lnTo>
                <a:lnTo>
                  <a:pt x="109727" y="344423"/>
                </a:lnTo>
                <a:lnTo>
                  <a:pt x="118872" y="350519"/>
                </a:lnTo>
                <a:lnTo>
                  <a:pt x="124968" y="350519"/>
                </a:lnTo>
                <a:lnTo>
                  <a:pt x="134111" y="353567"/>
                </a:lnTo>
                <a:lnTo>
                  <a:pt x="143255" y="356615"/>
                </a:lnTo>
                <a:lnTo>
                  <a:pt x="152400" y="356615"/>
                </a:lnTo>
                <a:lnTo>
                  <a:pt x="161544" y="359663"/>
                </a:lnTo>
                <a:lnTo>
                  <a:pt x="170687" y="359663"/>
                </a:lnTo>
                <a:lnTo>
                  <a:pt x="179831" y="3596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 txBox="1"/>
          <p:nvPr/>
        </p:nvSpPr>
        <p:spPr>
          <a:xfrm>
            <a:off x="7147052" y="5440679"/>
            <a:ext cx="608965" cy="265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88900" marR="5080" indent="-76200">
              <a:lnSpc>
                <a:spcPts val="940"/>
              </a:lnSpc>
              <a:spcBef>
                <a:spcPts val="14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Demanda</a:t>
            </a:r>
            <a:r>
              <a:rPr sz="8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de  </a:t>
            </a:r>
            <a:r>
              <a:rPr sz="800" spc="-10" dirty="0">
                <a:solidFill>
                  <a:srgbClr val="FF0000"/>
                </a:solidFill>
                <a:latin typeface="Arial"/>
                <a:cs typeface="Arial"/>
              </a:rPr>
              <a:t>Recursos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838188" y="5537200"/>
            <a:ext cx="222503" cy="7924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847076" y="5537200"/>
            <a:ext cx="292607" cy="7924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 txBox="1"/>
          <p:nvPr/>
        </p:nvSpPr>
        <p:spPr>
          <a:xfrm>
            <a:off x="8055356" y="6510528"/>
            <a:ext cx="6769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 indent="-79375">
              <a:lnSpc>
                <a:spcPct val="100000"/>
              </a:lnSpc>
              <a:spcBef>
                <a:spcPts val="105"/>
              </a:spcBef>
              <a:buChar char="-"/>
              <a:tabLst>
                <a:tab pos="92075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Actividad</a:t>
            </a:r>
            <a:endParaRPr sz="1000" dirty="0">
              <a:latin typeface="Arial"/>
              <a:cs typeface="Arial"/>
            </a:endParaRPr>
          </a:p>
          <a:p>
            <a:pPr marL="91440" indent="-79375">
              <a:lnSpc>
                <a:spcPct val="100000"/>
              </a:lnSpc>
              <a:buChar char="-"/>
              <a:tabLst>
                <a:tab pos="92075" algn="l"/>
              </a:tabLst>
            </a:pPr>
            <a:r>
              <a:rPr sz="1000" b="1" spc="-5" dirty="0">
                <a:solidFill>
                  <a:srgbClr val="00FF00"/>
                </a:solidFill>
                <a:latin typeface="Arial"/>
                <a:cs typeface="Arial"/>
              </a:rPr>
              <a:t>Proyecto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846064" y="6584188"/>
            <a:ext cx="2005964" cy="0"/>
          </a:xfrm>
          <a:custGeom>
            <a:avLst/>
            <a:gdLst/>
            <a:ahLst/>
            <a:cxnLst/>
            <a:rect l="l" t="t" r="r" b="b"/>
            <a:pathLst>
              <a:path w="2005965">
                <a:moveTo>
                  <a:pt x="0" y="0"/>
                </a:moveTo>
                <a:lnTo>
                  <a:pt x="2005584" y="0"/>
                </a:lnTo>
              </a:path>
            </a:pathLst>
          </a:custGeom>
          <a:ln w="914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5733288" y="6541516"/>
            <a:ext cx="121920" cy="82550"/>
          </a:xfrm>
          <a:custGeom>
            <a:avLst/>
            <a:gdLst/>
            <a:ahLst/>
            <a:cxnLst/>
            <a:rect l="l" t="t" r="r" b="b"/>
            <a:pathLst>
              <a:path w="121920" h="82550">
                <a:moveTo>
                  <a:pt x="121920" y="0"/>
                </a:moveTo>
                <a:lnTo>
                  <a:pt x="0" y="42671"/>
                </a:lnTo>
                <a:lnTo>
                  <a:pt x="121920" y="82295"/>
                </a:lnTo>
                <a:lnTo>
                  <a:pt x="1219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837932" y="6536944"/>
            <a:ext cx="131062" cy="914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5733288" y="6724395"/>
            <a:ext cx="121920" cy="79375"/>
          </a:xfrm>
          <a:custGeom>
            <a:avLst/>
            <a:gdLst/>
            <a:ahLst/>
            <a:cxnLst/>
            <a:rect l="l" t="t" r="r" b="b"/>
            <a:pathLst>
              <a:path w="121920" h="79375">
                <a:moveTo>
                  <a:pt x="121920" y="0"/>
                </a:moveTo>
                <a:lnTo>
                  <a:pt x="0" y="39623"/>
                </a:lnTo>
                <a:lnTo>
                  <a:pt x="121920" y="79247"/>
                </a:lnTo>
                <a:lnTo>
                  <a:pt x="1219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37932" y="6719824"/>
            <a:ext cx="131062" cy="883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506095" cy="109855"/>
          </a:xfrm>
          <a:custGeom>
            <a:avLst/>
            <a:gdLst/>
            <a:ahLst/>
            <a:cxnLst/>
            <a:rect l="l" t="t" r="r" b="b"/>
            <a:pathLst>
              <a:path w="506094" h="109855">
                <a:moveTo>
                  <a:pt x="0" y="109727"/>
                </a:moveTo>
                <a:lnTo>
                  <a:pt x="505968" y="109727"/>
                </a:lnTo>
                <a:lnTo>
                  <a:pt x="505968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506095" cy="0"/>
          </a:xfrm>
          <a:custGeom>
            <a:avLst/>
            <a:gdLst/>
            <a:ahLst/>
            <a:cxnLst/>
            <a:rect l="l" t="t" r="r" b="b"/>
            <a:pathLst>
              <a:path w="506094">
                <a:moveTo>
                  <a:pt x="0" y="0"/>
                </a:moveTo>
                <a:lnTo>
                  <a:pt x="50596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41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21992" y="3091179"/>
            <a:ext cx="1905000" cy="494030"/>
          </a:xfrm>
          <a:prstGeom prst="rect">
            <a:avLst/>
          </a:prstGeom>
          <a:solidFill>
            <a:srgbClr val="FFFF00"/>
          </a:solidFill>
          <a:ln w="39622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430"/>
              </a:spcBef>
            </a:pPr>
            <a:r>
              <a:rPr sz="2400" b="1" spc="-5" dirty="0">
                <a:solidFill>
                  <a:srgbClr val="3333FF"/>
                </a:solidFill>
                <a:latin typeface="Times New Roman"/>
                <a:cs typeface="Times New Roman"/>
              </a:rPr>
              <a:t>Formulación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4591" y="3853179"/>
            <a:ext cx="1905000" cy="494030"/>
          </a:xfrm>
          <a:prstGeom prst="rect">
            <a:avLst/>
          </a:prstGeom>
          <a:solidFill>
            <a:srgbClr val="FFFF00"/>
          </a:solidFill>
          <a:ln w="39622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430"/>
              </a:spcBef>
            </a:pPr>
            <a:r>
              <a:rPr sz="2400" b="1" spc="-5" dirty="0">
                <a:solidFill>
                  <a:srgbClr val="3333FF"/>
                </a:solidFill>
                <a:latin typeface="Times New Roman"/>
                <a:cs typeface="Times New Roman"/>
              </a:rPr>
              <a:t>Aplicación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7191" y="4615179"/>
            <a:ext cx="1905000" cy="494030"/>
          </a:xfrm>
          <a:prstGeom prst="rect">
            <a:avLst/>
          </a:prstGeom>
          <a:solidFill>
            <a:srgbClr val="FFFF00"/>
          </a:solidFill>
          <a:ln w="39622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430"/>
              </a:spcBef>
            </a:pPr>
            <a:r>
              <a:rPr sz="2400" b="1" dirty="0">
                <a:solidFill>
                  <a:srgbClr val="3333FF"/>
                </a:solidFill>
                <a:latin typeface="Times New Roman"/>
                <a:cs typeface="Times New Roman"/>
              </a:rPr>
              <a:t>Evaluación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3592" y="5453379"/>
            <a:ext cx="2133600" cy="494030"/>
          </a:xfrm>
          <a:prstGeom prst="rect">
            <a:avLst/>
          </a:prstGeom>
          <a:solidFill>
            <a:srgbClr val="FFFF00"/>
          </a:solidFill>
          <a:ln w="39622">
            <a:solidFill>
              <a:srgbClr val="00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430"/>
              </a:spcBef>
            </a:pPr>
            <a:r>
              <a:rPr sz="2400" b="1" spc="-5" dirty="0">
                <a:solidFill>
                  <a:srgbClr val="3333FF"/>
                </a:solidFill>
                <a:latin typeface="Times New Roman"/>
                <a:cs typeface="Times New Roman"/>
              </a:rPr>
              <a:t>Actualización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33088" y="3292347"/>
            <a:ext cx="1130935" cy="497205"/>
          </a:xfrm>
          <a:custGeom>
            <a:avLst/>
            <a:gdLst/>
            <a:ahLst/>
            <a:cxnLst/>
            <a:rect l="l" t="t" r="r" b="b"/>
            <a:pathLst>
              <a:path w="1130935" h="497204">
                <a:moveTo>
                  <a:pt x="487679" y="344424"/>
                </a:moveTo>
                <a:lnTo>
                  <a:pt x="804672" y="496824"/>
                </a:lnTo>
                <a:lnTo>
                  <a:pt x="1130808" y="374903"/>
                </a:lnTo>
                <a:lnTo>
                  <a:pt x="978408" y="368807"/>
                </a:lnTo>
                <a:lnTo>
                  <a:pt x="979370" y="350519"/>
                </a:lnTo>
                <a:lnTo>
                  <a:pt x="643127" y="350519"/>
                </a:lnTo>
                <a:lnTo>
                  <a:pt x="487679" y="344424"/>
                </a:lnTo>
                <a:close/>
              </a:path>
              <a:path w="1130935" h="497204">
                <a:moveTo>
                  <a:pt x="6096" y="0"/>
                </a:moveTo>
                <a:lnTo>
                  <a:pt x="0" y="137160"/>
                </a:lnTo>
                <a:lnTo>
                  <a:pt x="496824" y="161543"/>
                </a:lnTo>
                <a:lnTo>
                  <a:pt x="545421" y="169932"/>
                </a:lnTo>
                <a:lnTo>
                  <a:pt x="587142" y="189878"/>
                </a:lnTo>
                <a:lnTo>
                  <a:pt x="619499" y="219041"/>
                </a:lnTo>
                <a:lnTo>
                  <a:pt x="640006" y="255081"/>
                </a:lnTo>
                <a:lnTo>
                  <a:pt x="646176" y="295655"/>
                </a:lnTo>
                <a:lnTo>
                  <a:pt x="643127" y="350519"/>
                </a:lnTo>
                <a:lnTo>
                  <a:pt x="979370" y="350519"/>
                </a:lnTo>
                <a:lnTo>
                  <a:pt x="981456" y="310896"/>
                </a:lnTo>
                <a:lnTo>
                  <a:pt x="969286" y="245024"/>
                </a:lnTo>
                <a:lnTo>
                  <a:pt x="929547" y="183881"/>
                </a:lnTo>
                <a:lnTo>
                  <a:pt x="900462" y="155749"/>
                </a:lnTo>
                <a:lnTo>
                  <a:pt x="865834" y="129597"/>
                </a:lnTo>
                <a:lnTo>
                  <a:pt x="826112" y="105693"/>
                </a:lnTo>
                <a:lnTo>
                  <a:pt x="781744" y="84303"/>
                </a:lnTo>
                <a:lnTo>
                  <a:pt x="733182" y="65693"/>
                </a:lnTo>
                <a:lnTo>
                  <a:pt x="680873" y="50130"/>
                </a:lnTo>
                <a:lnTo>
                  <a:pt x="625268" y="37880"/>
                </a:lnTo>
                <a:lnTo>
                  <a:pt x="566817" y="29209"/>
                </a:lnTo>
                <a:lnTo>
                  <a:pt x="505967" y="24384"/>
                </a:lnTo>
                <a:lnTo>
                  <a:pt x="609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133088" y="3292347"/>
            <a:ext cx="1130935" cy="497205"/>
          </a:xfrm>
          <a:custGeom>
            <a:avLst/>
            <a:gdLst/>
            <a:ahLst/>
            <a:cxnLst/>
            <a:rect l="l" t="t" r="r" b="b"/>
            <a:pathLst>
              <a:path w="1130935" h="497204">
                <a:moveTo>
                  <a:pt x="804672" y="496824"/>
                </a:moveTo>
                <a:lnTo>
                  <a:pt x="1130808" y="374903"/>
                </a:lnTo>
                <a:lnTo>
                  <a:pt x="978408" y="368807"/>
                </a:lnTo>
                <a:lnTo>
                  <a:pt x="981456" y="310896"/>
                </a:lnTo>
                <a:lnTo>
                  <a:pt x="969286" y="245024"/>
                </a:lnTo>
                <a:lnTo>
                  <a:pt x="929547" y="183881"/>
                </a:lnTo>
                <a:lnTo>
                  <a:pt x="900462" y="155749"/>
                </a:lnTo>
                <a:lnTo>
                  <a:pt x="865834" y="129597"/>
                </a:lnTo>
                <a:lnTo>
                  <a:pt x="826112" y="105693"/>
                </a:lnTo>
                <a:lnTo>
                  <a:pt x="781744" y="84303"/>
                </a:lnTo>
                <a:lnTo>
                  <a:pt x="733182" y="65693"/>
                </a:lnTo>
                <a:lnTo>
                  <a:pt x="680873" y="50130"/>
                </a:lnTo>
                <a:lnTo>
                  <a:pt x="625268" y="37880"/>
                </a:lnTo>
                <a:lnTo>
                  <a:pt x="566817" y="29209"/>
                </a:lnTo>
                <a:lnTo>
                  <a:pt x="505967" y="24384"/>
                </a:lnTo>
                <a:lnTo>
                  <a:pt x="6096" y="0"/>
                </a:lnTo>
                <a:lnTo>
                  <a:pt x="0" y="137160"/>
                </a:lnTo>
                <a:lnTo>
                  <a:pt x="496824" y="161543"/>
                </a:lnTo>
                <a:lnTo>
                  <a:pt x="545421" y="169932"/>
                </a:lnTo>
                <a:lnTo>
                  <a:pt x="587142" y="189878"/>
                </a:lnTo>
                <a:lnTo>
                  <a:pt x="619499" y="219041"/>
                </a:lnTo>
                <a:lnTo>
                  <a:pt x="640006" y="255081"/>
                </a:lnTo>
                <a:lnTo>
                  <a:pt x="646176" y="295655"/>
                </a:lnTo>
                <a:lnTo>
                  <a:pt x="643127" y="350519"/>
                </a:lnTo>
                <a:lnTo>
                  <a:pt x="487679" y="344424"/>
                </a:lnTo>
                <a:lnTo>
                  <a:pt x="804672" y="496824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79591" y="4005579"/>
            <a:ext cx="1143000" cy="530860"/>
          </a:xfrm>
          <a:custGeom>
            <a:avLst/>
            <a:gdLst/>
            <a:ahLst/>
            <a:cxnLst/>
            <a:rect l="l" t="t" r="r" b="b"/>
            <a:pathLst>
              <a:path w="1143000" h="530860">
                <a:moveTo>
                  <a:pt x="1143000" y="368808"/>
                </a:moveTo>
                <a:lnTo>
                  <a:pt x="990600" y="371856"/>
                </a:lnTo>
                <a:lnTo>
                  <a:pt x="499872" y="371856"/>
                </a:lnTo>
                <a:lnTo>
                  <a:pt x="822960" y="530352"/>
                </a:lnTo>
                <a:lnTo>
                  <a:pt x="1143000" y="368808"/>
                </a:lnTo>
                <a:close/>
              </a:path>
              <a:path w="1143000" h="530860">
                <a:moveTo>
                  <a:pt x="499872" y="0"/>
                </a:moveTo>
                <a:lnTo>
                  <a:pt x="0" y="0"/>
                </a:lnTo>
                <a:lnTo>
                  <a:pt x="0" y="158496"/>
                </a:lnTo>
                <a:lnTo>
                  <a:pt x="499872" y="158496"/>
                </a:lnTo>
                <a:lnTo>
                  <a:pt x="548493" y="165811"/>
                </a:lnTo>
                <a:lnTo>
                  <a:pt x="590385" y="186293"/>
                </a:lnTo>
                <a:lnTo>
                  <a:pt x="623206" y="217749"/>
                </a:lnTo>
                <a:lnTo>
                  <a:pt x="644615" y="257982"/>
                </a:lnTo>
                <a:lnTo>
                  <a:pt x="652272" y="304800"/>
                </a:lnTo>
                <a:lnTo>
                  <a:pt x="655319" y="371856"/>
                </a:lnTo>
                <a:lnTo>
                  <a:pt x="990600" y="371856"/>
                </a:lnTo>
                <a:lnTo>
                  <a:pt x="987552" y="304800"/>
                </a:lnTo>
                <a:lnTo>
                  <a:pt x="974613" y="234011"/>
                </a:lnTo>
                <a:lnTo>
                  <a:pt x="937788" y="169195"/>
                </a:lnTo>
                <a:lnTo>
                  <a:pt x="911352" y="139609"/>
                </a:lnTo>
                <a:lnTo>
                  <a:pt x="880063" y="112216"/>
                </a:lnTo>
                <a:lnTo>
                  <a:pt x="844296" y="87249"/>
                </a:lnTo>
                <a:lnTo>
                  <a:pt x="804423" y="64941"/>
                </a:lnTo>
                <a:lnTo>
                  <a:pt x="760818" y="45525"/>
                </a:lnTo>
                <a:lnTo>
                  <a:pt x="713854" y="29235"/>
                </a:lnTo>
                <a:lnTo>
                  <a:pt x="663904" y="16305"/>
                </a:lnTo>
                <a:lnTo>
                  <a:pt x="611341" y="6966"/>
                </a:lnTo>
                <a:lnTo>
                  <a:pt x="556539" y="1454"/>
                </a:lnTo>
                <a:lnTo>
                  <a:pt x="49987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879591" y="4005579"/>
            <a:ext cx="1143000" cy="530860"/>
          </a:xfrm>
          <a:custGeom>
            <a:avLst/>
            <a:gdLst/>
            <a:ahLst/>
            <a:cxnLst/>
            <a:rect l="l" t="t" r="r" b="b"/>
            <a:pathLst>
              <a:path w="1143000" h="530860">
                <a:moveTo>
                  <a:pt x="822960" y="530352"/>
                </a:moveTo>
                <a:lnTo>
                  <a:pt x="1143000" y="368808"/>
                </a:lnTo>
                <a:lnTo>
                  <a:pt x="990600" y="371856"/>
                </a:lnTo>
                <a:lnTo>
                  <a:pt x="987552" y="304800"/>
                </a:lnTo>
                <a:lnTo>
                  <a:pt x="974613" y="234011"/>
                </a:lnTo>
                <a:lnTo>
                  <a:pt x="937788" y="169195"/>
                </a:lnTo>
                <a:lnTo>
                  <a:pt x="911352" y="139609"/>
                </a:lnTo>
                <a:lnTo>
                  <a:pt x="880063" y="112216"/>
                </a:lnTo>
                <a:lnTo>
                  <a:pt x="844296" y="87249"/>
                </a:lnTo>
                <a:lnTo>
                  <a:pt x="804423" y="64941"/>
                </a:lnTo>
                <a:lnTo>
                  <a:pt x="760818" y="45525"/>
                </a:lnTo>
                <a:lnTo>
                  <a:pt x="713854" y="29235"/>
                </a:lnTo>
                <a:lnTo>
                  <a:pt x="663904" y="16305"/>
                </a:lnTo>
                <a:lnTo>
                  <a:pt x="611341" y="6966"/>
                </a:lnTo>
                <a:lnTo>
                  <a:pt x="556539" y="1454"/>
                </a:lnTo>
                <a:lnTo>
                  <a:pt x="499872" y="0"/>
                </a:lnTo>
                <a:lnTo>
                  <a:pt x="0" y="0"/>
                </a:lnTo>
                <a:lnTo>
                  <a:pt x="0" y="158496"/>
                </a:lnTo>
                <a:lnTo>
                  <a:pt x="499872" y="158496"/>
                </a:lnTo>
                <a:lnTo>
                  <a:pt x="548493" y="165811"/>
                </a:lnTo>
                <a:lnTo>
                  <a:pt x="590385" y="186293"/>
                </a:lnTo>
                <a:lnTo>
                  <a:pt x="623206" y="217749"/>
                </a:lnTo>
                <a:lnTo>
                  <a:pt x="644615" y="257982"/>
                </a:lnTo>
                <a:lnTo>
                  <a:pt x="652272" y="304800"/>
                </a:lnTo>
                <a:lnTo>
                  <a:pt x="655319" y="371856"/>
                </a:lnTo>
                <a:lnTo>
                  <a:pt x="499872" y="371856"/>
                </a:lnTo>
                <a:lnTo>
                  <a:pt x="822960" y="530352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32192" y="4837684"/>
            <a:ext cx="1140460" cy="539750"/>
          </a:xfrm>
          <a:custGeom>
            <a:avLst/>
            <a:gdLst/>
            <a:ahLst/>
            <a:cxnLst/>
            <a:rect l="l" t="t" r="r" b="b"/>
            <a:pathLst>
              <a:path w="1140459" h="539750">
                <a:moveTo>
                  <a:pt x="0" y="0"/>
                </a:moveTo>
                <a:lnTo>
                  <a:pt x="0" y="161544"/>
                </a:lnTo>
                <a:lnTo>
                  <a:pt x="499872" y="164592"/>
                </a:lnTo>
                <a:lnTo>
                  <a:pt x="548493" y="172199"/>
                </a:lnTo>
                <a:lnTo>
                  <a:pt x="590385" y="193267"/>
                </a:lnTo>
                <a:lnTo>
                  <a:pt x="623206" y="225161"/>
                </a:lnTo>
                <a:lnTo>
                  <a:pt x="644615" y="265249"/>
                </a:lnTo>
                <a:lnTo>
                  <a:pt x="652272" y="310896"/>
                </a:lnTo>
                <a:lnTo>
                  <a:pt x="652272" y="377952"/>
                </a:lnTo>
                <a:lnTo>
                  <a:pt x="496824" y="377952"/>
                </a:lnTo>
                <a:lnTo>
                  <a:pt x="816863" y="539496"/>
                </a:lnTo>
                <a:lnTo>
                  <a:pt x="1139952" y="381000"/>
                </a:lnTo>
                <a:lnTo>
                  <a:pt x="987551" y="381000"/>
                </a:lnTo>
                <a:lnTo>
                  <a:pt x="987551" y="313944"/>
                </a:lnTo>
                <a:lnTo>
                  <a:pt x="974773" y="243137"/>
                </a:lnTo>
                <a:lnTo>
                  <a:pt x="938321" y="178196"/>
                </a:lnTo>
                <a:lnTo>
                  <a:pt x="912101" y="148475"/>
                </a:lnTo>
                <a:lnTo>
                  <a:pt x="881023" y="120880"/>
                </a:lnTo>
                <a:lnTo>
                  <a:pt x="845439" y="95631"/>
                </a:lnTo>
                <a:lnTo>
                  <a:pt x="805702" y="72947"/>
                </a:lnTo>
                <a:lnTo>
                  <a:pt x="762167" y="53050"/>
                </a:lnTo>
                <a:lnTo>
                  <a:pt x="715186" y="36158"/>
                </a:lnTo>
                <a:lnTo>
                  <a:pt x="665113" y="22492"/>
                </a:lnTo>
                <a:lnTo>
                  <a:pt x="612301" y="12271"/>
                </a:lnTo>
                <a:lnTo>
                  <a:pt x="557103" y="5717"/>
                </a:lnTo>
                <a:lnTo>
                  <a:pt x="499872" y="3048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32192" y="4837684"/>
            <a:ext cx="1140460" cy="539750"/>
          </a:xfrm>
          <a:custGeom>
            <a:avLst/>
            <a:gdLst/>
            <a:ahLst/>
            <a:cxnLst/>
            <a:rect l="l" t="t" r="r" b="b"/>
            <a:pathLst>
              <a:path w="1140459" h="539750">
                <a:moveTo>
                  <a:pt x="816863" y="539496"/>
                </a:moveTo>
                <a:lnTo>
                  <a:pt x="1139952" y="381000"/>
                </a:lnTo>
                <a:lnTo>
                  <a:pt x="987551" y="381000"/>
                </a:lnTo>
                <a:lnTo>
                  <a:pt x="987551" y="313944"/>
                </a:lnTo>
                <a:lnTo>
                  <a:pt x="974773" y="243137"/>
                </a:lnTo>
                <a:lnTo>
                  <a:pt x="938321" y="178196"/>
                </a:lnTo>
                <a:lnTo>
                  <a:pt x="912101" y="148475"/>
                </a:lnTo>
                <a:lnTo>
                  <a:pt x="881023" y="120880"/>
                </a:lnTo>
                <a:lnTo>
                  <a:pt x="845439" y="95631"/>
                </a:lnTo>
                <a:lnTo>
                  <a:pt x="805702" y="72947"/>
                </a:lnTo>
                <a:lnTo>
                  <a:pt x="762167" y="53050"/>
                </a:lnTo>
                <a:lnTo>
                  <a:pt x="715186" y="36158"/>
                </a:lnTo>
                <a:lnTo>
                  <a:pt x="665113" y="22492"/>
                </a:lnTo>
                <a:lnTo>
                  <a:pt x="612301" y="12271"/>
                </a:lnTo>
                <a:lnTo>
                  <a:pt x="557103" y="5717"/>
                </a:lnTo>
                <a:lnTo>
                  <a:pt x="499872" y="3048"/>
                </a:lnTo>
                <a:lnTo>
                  <a:pt x="0" y="0"/>
                </a:lnTo>
                <a:lnTo>
                  <a:pt x="0" y="161544"/>
                </a:lnTo>
                <a:lnTo>
                  <a:pt x="499872" y="164592"/>
                </a:lnTo>
                <a:lnTo>
                  <a:pt x="548493" y="172199"/>
                </a:lnTo>
                <a:lnTo>
                  <a:pt x="590385" y="193267"/>
                </a:lnTo>
                <a:lnTo>
                  <a:pt x="623206" y="225161"/>
                </a:lnTo>
                <a:lnTo>
                  <a:pt x="644615" y="265249"/>
                </a:lnTo>
                <a:lnTo>
                  <a:pt x="652272" y="310896"/>
                </a:lnTo>
                <a:lnTo>
                  <a:pt x="652272" y="377952"/>
                </a:lnTo>
                <a:lnTo>
                  <a:pt x="496824" y="377952"/>
                </a:lnTo>
                <a:lnTo>
                  <a:pt x="816863" y="539496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889760" y="1567180"/>
            <a:ext cx="7848600" cy="1066800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20320" rIns="0" bIns="0" rtlCol="0">
            <a:spAutoFit/>
          </a:bodyPr>
          <a:lstStyle/>
          <a:p>
            <a:pPr marL="2115185" marR="237490" indent="-1874520">
              <a:lnSpc>
                <a:spcPct val="100000"/>
              </a:lnSpc>
              <a:spcBef>
                <a:spcPts val="160"/>
              </a:spcBef>
            </a:pPr>
            <a:r>
              <a:rPr sz="3200" b="0" spc="-5" dirty="0">
                <a:solidFill>
                  <a:srgbClr val="3333FF"/>
                </a:solidFill>
                <a:latin typeface="Arial Black"/>
                <a:cs typeface="Arial Black"/>
              </a:rPr>
              <a:t>PROCESO </a:t>
            </a:r>
            <a:r>
              <a:rPr sz="3200" b="0" spc="-10" dirty="0">
                <a:solidFill>
                  <a:srgbClr val="3333FF"/>
                </a:solidFill>
                <a:latin typeface="Arial Black"/>
                <a:cs typeface="Arial Black"/>
              </a:rPr>
              <a:t>DEL </a:t>
            </a:r>
            <a:r>
              <a:rPr sz="3200" b="0" spc="-5" dirty="0">
                <a:solidFill>
                  <a:srgbClr val="3333FF"/>
                </a:solidFill>
                <a:latin typeface="Arial Black"/>
                <a:cs typeface="Arial Black"/>
              </a:rPr>
              <a:t>PLAN OPERATIVO  INSTITUCIONAL</a:t>
            </a:r>
            <a:endParaRPr sz="32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6568440" cy="0"/>
          </a:xfrm>
          <a:custGeom>
            <a:avLst/>
            <a:gdLst/>
            <a:ahLst/>
            <a:cxnLst/>
            <a:rect l="l" t="t" r="r" b="b"/>
            <a:pathLst>
              <a:path w="6568440">
                <a:moveTo>
                  <a:pt x="0" y="0"/>
                </a:moveTo>
                <a:lnTo>
                  <a:pt x="6568439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22080" y="6638233"/>
            <a:ext cx="194310" cy="1854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Verdana"/>
                <a:cs typeface="Verdana"/>
              </a:rPr>
              <a:t>42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5580" y="676656"/>
            <a:ext cx="72205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FF00"/>
                </a:solidFill>
                <a:latin typeface="Arial"/>
                <a:cs typeface="Arial"/>
              </a:rPr>
              <a:t>JERARQUIA </a:t>
            </a:r>
            <a:r>
              <a:rPr sz="2400" spc="-5" dirty="0">
                <a:solidFill>
                  <a:srgbClr val="00FF00"/>
                </a:solidFill>
                <a:latin typeface="Arial"/>
                <a:cs typeface="Arial"/>
              </a:rPr>
              <a:t>DE OBJETIVOS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chemeClr val="tx1"/>
                </a:solidFill>
                <a:latin typeface="Arial"/>
                <a:cs typeface="Arial"/>
              </a:rPr>
              <a:t>Modelo</a:t>
            </a:r>
            <a:r>
              <a:rPr sz="24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Arial"/>
                <a:cs typeface="Arial"/>
              </a:rPr>
              <a:t>Tradicional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2231" y="5758179"/>
            <a:ext cx="1737360" cy="1000125"/>
          </a:xfrm>
          <a:custGeom>
            <a:avLst/>
            <a:gdLst/>
            <a:ahLst/>
            <a:cxnLst/>
            <a:rect l="l" t="t" r="r" b="b"/>
            <a:pathLst>
              <a:path w="1737359" h="1000125">
                <a:moveTo>
                  <a:pt x="0" y="999744"/>
                </a:moveTo>
                <a:lnTo>
                  <a:pt x="1737360" y="999744"/>
                </a:lnTo>
                <a:lnTo>
                  <a:pt x="1737360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030971" y="5674156"/>
            <a:ext cx="84010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Unidad  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Ope</a:t>
            </a:r>
            <a:r>
              <a:rPr sz="1400" b="1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400" b="1" spc="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400" b="1" spc="-1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1400" b="1" spc="1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400" b="1" spc="-35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2790" y="1262380"/>
            <a:ext cx="1981200" cy="1481455"/>
          </a:xfrm>
          <a:custGeom>
            <a:avLst/>
            <a:gdLst/>
            <a:ahLst/>
            <a:cxnLst/>
            <a:rect l="l" t="t" r="r" b="b"/>
            <a:pathLst>
              <a:path w="1981200" h="1481455">
                <a:moveTo>
                  <a:pt x="0" y="0"/>
                </a:moveTo>
                <a:lnTo>
                  <a:pt x="1981201" y="1481328"/>
                </a:lnTo>
              </a:path>
            </a:pathLst>
          </a:custGeom>
          <a:ln w="18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983992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507991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184391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952231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002790" y="2743707"/>
            <a:ext cx="1981200" cy="0"/>
          </a:xfrm>
          <a:custGeom>
            <a:avLst/>
            <a:gdLst/>
            <a:ahLst/>
            <a:cxnLst/>
            <a:rect l="l" t="t" r="r" b="b"/>
            <a:pathLst>
              <a:path w="1981200">
                <a:moveTo>
                  <a:pt x="0" y="0"/>
                </a:moveTo>
                <a:lnTo>
                  <a:pt x="1981201" y="0"/>
                </a:lnTo>
              </a:path>
            </a:pathLst>
          </a:custGeom>
          <a:ln w="18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983992" y="2743707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002790" y="3700779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002790" y="4767579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002790" y="5758179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002790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2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689592" y="1262380"/>
            <a:ext cx="0" cy="5495925"/>
          </a:xfrm>
          <a:custGeom>
            <a:avLst/>
            <a:gdLst/>
            <a:ahLst/>
            <a:cxnLst/>
            <a:rect l="l" t="t" r="r" b="b"/>
            <a:pathLst>
              <a:path h="5495925">
                <a:moveTo>
                  <a:pt x="0" y="0"/>
                </a:moveTo>
                <a:lnTo>
                  <a:pt x="0" y="5495544"/>
                </a:lnTo>
              </a:path>
            </a:pathLst>
          </a:custGeom>
          <a:ln w="2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002790" y="1262380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1" y="0"/>
                </a:lnTo>
              </a:path>
            </a:pathLst>
          </a:custGeom>
          <a:ln w="2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002790" y="6757923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1" y="0"/>
                </a:lnTo>
              </a:path>
            </a:pathLst>
          </a:custGeom>
          <a:ln w="274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1697227" y="1289304"/>
            <a:ext cx="112331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Resultados del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planeamiento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1532" y="1712975"/>
            <a:ext cx="162115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4676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estratégico.</a:t>
            </a:r>
            <a:endParaRPr sz="1400" dirty="0">
              <a:latin typeface="Times New Roman"/>
              <a:cs typeface="Times New Roman"/>
            </a:endParaRPr>
          </a:p>
          <a:p>
            <a:pPr marL="12700" marR="558165">
              <a:lnSpc>
                <a:spcPct val="99300"/>
              </a:lnSpc>
              <a:spcBef>
                <a:spcPts val="994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Categoría 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Funcional  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31390" y="29387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5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5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231390" y="29387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5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5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1462532" y="3115055"/>
            <a:ext cx="777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1390" y="38531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5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5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231390" y="38531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5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5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1508252" y="4038600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am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31390" y="48437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6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6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231390" y="48437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6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6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1541780" y="4892040"/>
            <a:ext cx="901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114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Sub 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am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31390" y="59105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6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6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231390" y="5910579"/>
            <a:ext cx="1524000" cy="685800"/>
          </a:xfrm>
          <a:custGeom>
            <a:avLst/>
            <a:gdLst/>
            <a:ahLst/>
            <a:cxnLst/>
            <a:rect l="l" t="t" r="r" b="b"/>
            <a:pathLst>
              <a:path w="1524000" h="685800">
                <a:moveTo>
                  <a:pt x="762001" y="0"/>
                </a:moveTo>
                <a:lnTo>
                  <a:pt x="696283" y="1249"/>
                </a:lnTo>
                <a:lnTo>
                  <a:pt x="632112" y="4930"/>
                </a:lnTo>
                <a:lnTo>
                  <a:pt x="569717" y="10942"/>
                </a:lnTo>
                <a:lnTo>
                  <a:pt x="509326" y="19182"/>
                </a:lnTo>
                <a:lnTo>
                  <a:pt x="451170" y="29551"/>
                </a:lnTo>
                <a:lnTo>
                  <a:pt x="395478" y="41945"/>
                </a:lnTo>
                <a:lnTo>
                  <a:pt x="342478" y="56265"/>
                </a:lnTo>
                <a:lnTo>
                  <a:pt x="292401" y="72408"/>
                </a:lnTo>
                <a:lnTo>
                  <a:pt x="245476" y="90274"/>
                </a:lnTo>
                <a:lnTo>
                  <a:pt x="201931" y="109761"/>
                </a:lnTo>
                <a:lnTo>
                  <a:pt x="161996" y="130768"/>
                </a:lnTo>
                <a:lnTo>
                  <a:pt x="125901" y="153193"/>
                </a:lnTo>
                <a:lnTo>
                  <a:pt x="93874" y="176935"/>
                </a:lnTo>
                <a:lnTo>
                  <a:pt x="42944" y="227966"/>
                </a:lnTo>
                <a:lnTo>
                  <a:pt x="11041" y="283050"/>
                </a:lnTo>
                <a:lnTo>
                  <a:pt x="0" y="341376"/>
                </a:lnTo>
                <a:lnTo>
                  <a:pt x="2798" y="371349"/>
                </a:lnTo>
                <a:lnTo>
                  <a:pt x="24500" y="428927"/>
                </a:lnTo>
                <a:lnTo>
                  <a:pt x="66146" y="482686"/>
                </a:lnTo>
                <a:lnTo>
                  <a:pt x="125901" y="531838"/>
                </a:lnTo>
                <a:lnTo>
                  <a:pt x="161996" y="554440"/>
                </a:lnTo>
                <a:lnTo>
                  <a:pt x="201931" y="575593"/>
                </a:lnTo>
                <a:lnTo>
                  <a:pt x="245476" y="595201"/>
                </a:lnTo>
                <a:lnTo>
                  <a:pt x="292401" y="613163"/>
                </a:lnTo>
                <a:lnTo>
                  <a:pt x="342478" y="629382"/>
                </a:lnTo>
                <a:lnTo>
                  <a:pt x="395478" y="643758"/>
                </a:lnTo>
                <a:lnTo>
                  <a:pt x="451170" y="656193"/>
                </a:lnTo>
                <a:lnTo>
                  <a:pt x="509326" y="666588"/>
                </a:lnTo>
                <a:lnTo>
                  <a:pt x="569717" y="674845"/>
                </a:lnTo>
                <a:lnTo>
                  <a:pt x="632112" y="680865"/>
                </a:lnTo>
                <a:lnTo>
                  <a:pt x="696283" y="684549"/>
                </a:lnTo>
                <a:lnTo>
                  <a:pt x="762001" y="685800"/>
                </a:lnTo>
                <a:lnTo>
                  <a:pt x="827718" y="684549"/>
                </a:lnTo>
                <a:lnTo>
                  <a:pt x="891889" y="680865"/>
                </a:lnTo>
                <a:lnTo>
                  <a:pt x="954285" y="674845"/>
                </a:lnTo>
                <a:lnTo>
                  <a:pt x="1014675" y="666588"/>
                </a:lnTo>
                <a:lnTo>
                  <a:pt x="1072831" y="656193"/>
                </a:lnTo>
                <a:lnTo>
                  <a:pt x="1128523" y="643758"/>
                </a:lnTo>
                <a:lnTo>
                  <a:pt x="1181523" y="629382"/>
                </a:lnTo>
                <a:lnTo>
                  <a:pt x="1231600" y="613163"/>
                </a:lnTo>
                <a:lnTo>
                  <a:pt x="1278525" y="595201"/>
                </a:lnTo>
                <a:lnTo>
                  <a:pt x="1322070" y="575593"/>
                </a:lnTo>
                <a:lnTo>
                  <a:pt x="1362005" y="554440"/>
                </a:lnTo>
                <a:lnTo>
                  <a:pt x="1398100" y="531838"/>
                </a:lnTo>
                <a:lnTo>
                  <a:pt x="1430126" y="507887"/>
                </a:lnTo>
                <a:lnTo>
                  <a:pt x="1481056" y="456333"/>
                </a:lnTo>
                <a:lnTo>
                  <a:pt x="1512959" y="400566"/>
                </a:lnTo>
                <a:lnTo>
                  <a:pt x="1524001" y="341376"/>
                </a:lnTo>
                <a:lnTo>
                  <a:pt x="1521202" y="311858"/>
                </a:lnTo>
                <a:lnTo>
                  <a:pt x="1499500" y="255052"/>
                </a:lnTo>
                <a:lnTo>
                  <a:pt x="1457855" y="201894"/>
                </a:lnTo>
                <a:lnTo>
                  <a:pt x="1398100" y="153193"/>
                </a:lnTo>
                <a:lnTo>
                  <a:pt x="1362005" y="130768"/>
                </a:lnTo>
                <a:lnTo>
                  <a:pt x="1322070" y="109761"/>
                </a:lnTo>
                <a:lnTo>
                  <a:pt x="1278525" y="90274"/>
                </a:lnTo>
                <a:lnTo>
                  <a:pt x="1231600" y="72408"/>
                </a:lnTo>
                <a:lnTo>
                  <a:pt x="1181523" y="56265"/>
                </a:lnTo>
                <a:lnTo>
                  <a:pt x="1128523" y="41945"/>
                </a:lnTo>
                <a:lnTo>
                  <a:pt x="1072831" y="29551"/>
                </a:lnTo>
                <a:lnTo>
                  <a:pt x="1014675" y="19182"/>
                </a:lnTo>
                <a:lnTo>
                  <a:pt x="954285" y="10942"/>
                </a:lnTo>
                <a:lnTo>
                  <a:pt x="891889" y="4930"/>
                </a:lnTo>
                <a:lnTo>
                  <a:pt x="827718" y="1249"/>
                </a:lnTo>
                <a:lnTo>
                  <a:pt x="762001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1499108" y="5958840"/>
            <a:ext cx="990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Ac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/ 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Proyecto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36591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8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8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1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2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736591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8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8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1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2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4897628" y="1743455"/>
            <a:ext cx="10515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Objetivos 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General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983992" y="1643379"/>
            <a:ext cx="1447800" cy="990600"/>
          </a:xfrm>
          <a:custGeom>
            <a:avLst/>
            <a:gdLst/>
            <a:ahLst/>
            <a:cxnLst/>
            <a:rect l="l" t="t" r="r" b="b"/>
            <a:pathLst>
              <a:path w="1447800" h="990600">
                <a:moveTo>
                  <a:pt x="722375" y="0"/>
                </a:moveTo>
                <a:lnTo>
                  <a:pt x="665879" y="1494"/>
                </a:lnTo>
                <a:lnTo>
                  <a:pt x="610580" y="5904"/>
                </a:lnTo>
                <a:lnTo>
                  <a:pt x="556637" y="13116"/>
                </a:lnTo>
                <a:lnTo>
                  <a:pt x="504211" y="23017"/>
                </a:lnTo>
                <a:lnTo>
                  <a:pt x="453461" y="35495"/>
                </a:lnTo>
                <a:lnTo>
                  <a:pt x="404548" y="50438"/>
                </a:lnTo>
                <a:lnTo>
                  <a:pt x="357631" y="67733"/>
                </a:lnTo>
                <a:lnTo>
                  <a:pt x="312871" y="87267"/>
                </a:lnTo>
                <a:lnTo>
                  <a:pt x="270427" y="108928"/>
                </a:lnTo>
                <a:lnTo>
                  <a:pt x="230460" y="132603"/>
                </a:lnTo>
                <a:lnTo>
                  <a:pt x="193128" y="158180"/>
                </a:lnTo>
                <a:lnTo>
                  <a:pt x="158593" y="185545"/>
                </a:lnTo>
                <a:lnTo>
                  <a:pt x="127014" y="214588"/>
                </a:lnTo>
                <a:lnTo>
                  <a:pt x="98551" y="245194"/>
                </a:lnTo>
                <a:lnTo>
                  <a:pt x="73365" y="277252"/>
                </a:lnTo>
                <a:lnTo>
                  <a:pt x="51614" y="310649"/>
                </a:lnTo>
                <a:lnTo>
                  <a:pt x="33459" y="345272"/>
                </a:lnTo>
                <a:lnTo>
                  <a:pt x="19061" y="381008"/>
                </a:lnTo>
                <a:lnTo>
                  <a:pt x="8578" y="417746"/>
                </a:lnTo>
                <a:lnTo>
                  <a:pt x="2171" y="455373"/>
                </a:lnTo>
                <a:lnTo>
                  <a:pt x="0" y="493775"/>
                </a:lnTo>
                <a:lnTo>
                  <a:pt x="2171" y="532593"/>
                </a:lnTo>
                <a:lnTo>
                  <a:pt x="8578" y="570595"/>
                </a:lnTo>
                <a:lnTo>
                  <a:pt x="19061" y="607671"/>
                </a:lnTo>
                <a:lnTo>
                  <a:pt x="33459" y="643710"/>
                </a:lnTo>
                <a:lnTo>
                  <a:pt x="51614" y="678602"/>
                </a:lnTo>
                <a:lnTo>
                  <a:pt x="73365" y="712236"/>
                </a:lnTo>
                <a:lnTo>
                  <a:pt x="98552" y="744502"/>
                </a:lnTo>
                <a:lnTo>
                  <a:pt x="127014" y="775288"/>
                </a:lnTo>
                <a:lnTo>
                  <a:pt x="158593" y="804485"/>
                </a:lnTo>
                <a:lnTo>
                  <a:pt x="193128" y="831981"/>
                </a:lnTo>
                <a:lnTo>
                  <a:pt x="230460" y="857667"/>
                </a:lnTo>
                <a:lnTo>
                  <a:pt x="270427" y="881431"/>
                </a:lnTo>
                <a:lnTo>
                  <a:pt x="312871" y="903164"/>
                </a:lnTo>
                <a:lnTo>
                  <a:pt x="357631" y="922753"/>
                </a:lnTo>
                <a:lnTo>
                  <a:pt x="404548" y="940090"/>
                </a:lnTo>
                <a:lnTo>
                  <a:pt x="453461" y="955063"/>
                </a:lnTo>
                <a:lnTo>
                  <a:pt x="504211" y="967561"/>
                </a:lnTo>
                <a:lnTo>
                  <a:pt x="556637" y="977474"/>
                </a:lnTo>
                <a:lnTo>
                  <a:pt x="610580" y="984692"/>
                </a:lnTo>
                <a:lnTo>
                  <a:pt x="665879" y="989104"/>
                </a:lnTo>
                <a:lnTo>
                  <a:pt x="722375" y="990600"/>
                </a:lnTo>
                <a:lnTo>
                  <a:pt x="779287" y="989104"/>
                </a:lnTo>
                <a:lnTo>
                  <a:pt x="834962" y="984692"/>
                </a:lnTo>
                <a:lnTo>
                  <a:pt x="889242" y="977474"/>
                </a:lnTo>
                <a:lnTo>
                  <a:pt x="941971" y="967561"/>
                </a:lnTo>
                <a:lnTo>
                  <a:pt x="992990" y="955063"/>
                </a:lnTo>
                <a:lnTo>
                  <a:pt x="1042140" y="940090"/>
                </a:lnTo>
                <a:lnTo>
                  <a:pt x="1089264" y="922753"/>
                </a:lnTo>
                <a:lnTo>
                  <a:pt x="1134205" y="903164"/>
                </a:lnTo>
                <a:lnTo>
                  <a:pt x="1176803" y="881431"/>
                </a:lnTo>
                <a:lnTo>
                  <a:pt x="1216901" y="857667"/>
                </a:lnTo>
                <a:lnTo>
                  <a:pt x="1254342" y="831981"/>
                </a:lnTo>
                <a:lnTo>
                  <a:pt x="1288966" y="804485"/>
                </a:lnTo>
                <a:lnTo>
                  <a:pt x="1320616" y="775288"/>
                </a:lnTo>
                <a:lnTo>
                  <a:pt x="1349135" y="744502"/>
                </a:lnTo>
                <a:lnTo>
                  <a:pt x="1374363" y="712236"/>
                </a:lnTo>
                <a:lnTo>
                  <a:pt x="1396144" y="678602"/>
                </a:lnTo>
                <a:lnTo>
                  <a:pt x="1414319" y="643710"/>
                </a:lnTo>
                <a:lnTo>
                  <a:pt x="1428730" y="607671"/>
                </a:lnTo>
                <a:lnTo>
                  <a:pt x="1439219" y="570595"/>
                </a:lnTo>
                <a:lnTo>
                  <a:pt x="1445628" y="532593"/>
                </a:lnTo>
                <a:lnTo>
                  <a:pt x="1447799" y="493775"/>
                </a:lnTo>
                <a:lnTo>
                  <a:pt x="1445628" y="455373"/>
                </a:lnTo>
                <a:lnTo>
                  <a:pt x="1439219" y="417746"/>
                </a:lnTo>
                <a:lnTo>
                  <a:pt x="1428730" y="381008"/>
                </a:lnTo>
                <a:lnTo>
                  <a:pt x="1414319" y="345272"/>
                </a:lnTo>
                <a:lnTo>
                  <a:pt x="1396144" y="310649"/>
                </a:lnTo>
                <a:lnTo>
                  <a:pt x="1374363" y="277252"/>
                </a:lnTo>
                <a:lnTo>
                  <a:pt x="1349135" y="245194"/>
                </a:lnTo>
                <a:lnTo>
                  <a:pt x="1320616" y="214588"/>
                </a:lnTo>
                <a:lnTo>
                  <a:pt x="1288966" y="185545"/>
                </a:lnTo>
                <a:lnTo>
                  <a:pt x="1254342" y="158180"/>
                </a:lnTo>
                <a:lnTo>
                  <a:pt x="1216901" y="132603"/>
                </a:lnTo>
                <a:lnTo>
                  <a:pt x="1176803" y="108928"/>
                </a:lnTo>
                <a:lnTo>
                  <a:pt x="1134205" y="87267"/>
                </a:lnTo>
                <a:lnTo>
                  <a:pt x="1089264" y="67733"/>
                </a:lnTo>
                <a:lnTo>
                  <a:pt x="1042140" y="50438"/>
                </a:lnTo>
                <a:lnTo>
                  <a:pt x="992990" y="35495"/>
                </a:lnTo>
                <a:lnTo>
                  <a:pt x="941971" y="23017"/>
                </a:lnTo>
                <a:lnTo>
                  <a:pt x="889242" y="13116"/>
                </a:lnTo>
                <a:lnTo>
                  <a:pt x="834962" y="5904"/>
                </a:lnTo>
                <a:lnTo>
                  <a:pt x="779287" y="1494"/>
                </a:lnTo>
                <a:lnTo>
                  <a:pt x="722375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983992" y="1643379"/>
            <a:ext cx="1447800" cy="990600"/>
          </a:xfrm>
          <a:custGeom>
            <a:avLst/>
            <a:gdLst/>
            <a:ahLst/>
            <a:cxnLst/>
            <a:rect l="l" t="t" r="r" b="b"/>
            <a:pathLst>
              <a:path w="1447800" h="990600">
                <a:moveTo>
                  <a:pt x="722375" y="0"/>
                </a:moveTo>
                <a:lnTo>
                  <a:pt x="665879" y="1494"/>
                </a:lnTo>
                <a:lnTo>
                  <a:pt x="610580" y="5904"/>
                </a:lnTo>
                <a:lnTo>
                  <a:pt x="556637" y="13116"/>
                </a:lnTo>
                <a:lnTo>
                  <a:pt x="504211" y="23017"/>
                </a:lnTo>
                <a:lnTo>
                  <a:pt x="453461" y="35495"/>
                </a:lnTo>
                <a:lnTo>
                  <a:pt x="404548" y="50438"/>
                </a:lnTo>
                <a:lnTo>
                  <a:pt x="357631" y="67733"/>
                </a:lnTo>
                <a:lnTo>
                  <a:pt x="312871" y="87267"/>
                </a:lnTo>
                <a:lnTo>
                  <a:pt x="270427" y="108928"/>
                </a:lnTo>
                <a:lnTo>
                  <a:pt x="230460" y="132603"/>
                </a:lnTo>
                <a:lnTo>
                  <a:pt x="193128" y="158180"/>
                </a:lnTo>
                <a:lnTo>
                  <a:pt x="158593" y="185545"/>
                </a:lnTo>
                <a:lnTo>
                  <a:pt x="127014" y="214588"/>
                </a:lnTo>
                <a:lnTo>
                  <a:pt x="98551" y="245194"/>
                </a:lnTo>
                <a:lnTo>
                  <a:pt x="73365" y="277252"/>
                </a:lnTo>
                <a:lnTo>
                  <a:pt x="51614" y="310649"/>
                </a:lnTo>
                <a:lnTo>
                  <a:pt x="33459" y="345272"/>
                </a:lnTo>
                <a:lnTo>
                  <a:pt x="19061" y="381008"/>
                </a:lnTo>
                <a:lnTo>
                  <a:pt x="8578" y="417746"/>
                </a:lnTo>
                <a:lnTo>
                  <a:pt x="2171" y="455373"/>
                </a:lnTo>
                <a:lnTo>
                  <a:pt x="0" y="493775"/>
                </a:lnTo>
                <a:lnTo>
                  <a:pt x="2171" y="532593"/>
                </a:lnTo>
                <a:lnTo>
                  <a:pt x="8578" y="570595"/>
                </a:lnTo>
                <a:lnTo>
                  <a:pt x="19061" y="607671"/>
                </a:lnTo>
                <a:lnTo>
                  <a:pt x="33459" y="643710"/>
                </a:lnTo>
                <a:lnTo>
                  <a:pt x="51614" y="678602"/>
                </a:lnTo>
                <a:lnTo>
                  <a:pt x="73365" y="712236"/>
                </a:lnTo>
                <a:lnTo>
                  <a:pt x="98552" y="744502"/>
                </a:lnTo>
                <a:lnTo>
                  <a:pt x="127014" y="775288"/>
                </a:lnTo>
                <a:lnTo>
                  <a:pt x="158593" y="804485"/>
                </a:lnTo>
                <a:lnTo>
                  <a:pt x="193128" y="831981"/>
                </a:lnTo>
                <a:lnTo>
                  <a:pt x="230460" y="857667"/>
                </a:lnTo>
                <a:lnTo>
                  <a:pt x="270427" y="881431"/>
                </a:lnTo>
                <a:lnTo>
                  <a:pt x="312871" y="903164"/>
                </a:lnTo>
                <a:lnTo>
                  <a:pt x="357631" y="922753"/>
                </a:lnTo>
                <a:lnTo>
                  <a:pt x="404548" y="940090"/>
                </a:lnTo>
                <a:lnTo>
                  <a:pt x="453461" y="955063"/>
                </a:lnTo>
                <a:lnTo>
                  <a:pt x="504211" y="967561"/>
                </a:lnTo>
                <a:lnTo>
                  <a:pt x="556637" y="977474"/>
                </a:lnTo>
                <a:lnTo>
                  <a:pt x="610580" y="984692"/>
                </a:lnTo>
                <a:lnTo>
                  <a:pt x="665879" y="989104"/>
                </a:lnTo>
                <a:lnTo>
                  <a:pt x="722375" y="990600"/>
                </a:lnTo>
                <a:lnTo>
                  <a:pt x="779287" y="989104"/>
                </a:lnTo>
                <a:lnTo>
                  <a:pt x="834962" y="984692"/>
                </a:lnTo>
                <a:lnTo>
                  <a:pt x="889242" y="977474"/>
                </a:lnTo>
                <a:lnTo>
                  <a:pt x="941971" y="967561"/>
                </a:lnTo>
                <a:lnTo>
                  <a:pt x="992990" y="955063"/>
                </a:lnTo>
                <a:lnTo>
                  <a:pt x="1042140" y="940090"/>
                </a:lnTo>
                <a:lnTo>
                  <a:pt x="1089264" y="922753"/>
                </a:lnTo>
                <a:lnTo>
                  <a:pt x="1134205" y="903164"/>
                </a:lnTo>
                <a:lnTo>
                  <a:pt x="1176803" y="881431"/>
                </a:lnTo>
                <a:lnTo>
                  <a:pt x="1216901" y="857667"/>
                </a:lnTo>
                <a:lnTo>
                  <a:pt x="1254342" y="831981"/>
                </a:lnTo>
                <a:lnTo>
                  <a:pt x="1288966" y="804485"/>
                </a:lnTo>
                <a:lnTo>
                  <a:pt x="1320616" y="775288"/>
                </a:lnTo>
                <a:lnTo>
                  <a:pt x="1349135" y="744502"/>
                </a:lnTo>
                <a:lnTo>
                  <a:pt x="1374363" y="712236"/>
                </a:lnTo>
                <a:lnTo>
                  <a:pt x="1396144" y="678602"/>
                </a:lnTo>
                <a:lnTo>
                  <a:pt x="1414319" y="643710"/>
                </a:lnTo>
                <a:lnTo>
                  <a:pt x="1428730" y="607671"/>
                </a:lnTo>
                <a:lnTo>
                  <a:pt x="1439219" y="570595"/>
                </a:lnTo>
                <a:lnTo>
                  <a:pt x="1445628" y="532593"/>
                </a:lnTo>
                <a:lnTo>
                  <a:pt x="1447799" y="493775"/>
                </a:lnTo>
                <a:lnTo>
                  <a:pt x="1445628" y="455373"/>
                </a:lnTo>
                <a:lnTo>
                  <a:pt x="1439219" y="417746"/>
                </a:lnTo>
                <a:lnTo>
                  <a:pt x="1428730" y="381008"/>
                </a:lnTo>
                <a:lnTo>
                  <a:pt x="1414319" y="345272"/>
                </a:lnTo>
                <a:lnTo>
                  <a:pt x="1396144" y="310649"/>
                </a:lnTo>
                <a:lnTo>
                  <a:pt x="1374363" y="277252"/>
                </a:lnTo>
                <a:lnTo>
                  <a:pt x="1349135" y="245194"/>
                </a:lnTo>
                <a:lnTo>
                  <a:pt x="1320616" y="214588"/>
                </a:lnTo>
                <a:lnTo>
                  <a:pt x="1288966" y="185545"/>
                </a:lnTo>
                <a:lnTo>
                  <a:pt x="1254342" y="158180"/>
                </a:lnTo>
                <a:lnTo>
                  <a:pt x="1216901" y="132603"/>
                </a:lnTo>
                <a:lnTo>
                  <a:pt x="1176803" y="108928"/>
                </a:lnTo>
                <a:lnTo>
                  <a:pt x="1134205" y="87267"/>
                </a:lnTo>
                <a:lnTo>
                  <a:pt x="1089264" y="67733"/>
                </a:lnTo>
                <a:lnTo>
                  <a:pt x="1042140" y="50438"/>
                </a:lnTo>
                <a:lnTo>
                  <a:pt x="992990" y="35495"/>
                </a:lnTo>
                <a:lnTo>
                  <a:pt x="941971" y="23017"/>
                </a:lnTo>
                <a:lnTo>
                  <a:pt x="889242" y="13116"/>
                </a:lnTo>
                <a:lnTo>
                  <a:pt x="834962" y="5904"/>
                </a:lnTo>
                <a:lnTo>
                  <a:pt x="779287" y="1494"/>
                </a:lnTo>
                <a:lnTo>
                  <a:pt x="722375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 txBox="1"/>
          <p:nvPr/>
        </p:nvSpPr>
        <p:spPr>
          <a:xfrm>
            <a:off x="3358388" y="1844040"/>
            <a:ext cx="701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/  Mi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165592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7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8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1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2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8165592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7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8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2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1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 txBox="1"/>
          <p:nvPr/>
        </p:nvSpPr>
        <p:spPr>
          <a:xfrm>
            <a:off x="8357107" y="1734312"/>
            <a:ext cx="989330" cy="875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2545" algn="ctr">
              <a:lnSpc>
                <a:spcPct val="995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Acción  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/  </a:t>
            </a: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Acción 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Temporal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412991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7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7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2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2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  <a:close/>
              </a:path>
            </a:pathLst>
          </a:custGeom>
          <a:solidFill>
            <a:srgbClr val="0066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6412991" y="1719579"/>
            <a:ext cx="1371600" cy="914400"/>
          </a:xfrm>
          <a:custGeom>
            <a:avLst/>
            <a:gdLst/>
            <a:ahLst/>
            <a:cxnLst/>
            <a:rect l="l" t="t" r="r" b="b"/>
            <a:pathLst>
              <a:path w="1371600" h="914400">
                <a:moveTo>
                  <a:pt x="685800" y="0"/>
                </a:moveTo>
                <a:lnTo>
                  <a:pt x="629662" y="1512"/>
                </a:lnTo>
                <a:lnTo>
                  <a:pt x="574755" y="5971"/>
                </a:lnTo>
                <a:lnTo>
                  <a:pt x="521256" y="13259"/>
                </a:lnTo>
                <a:lnTo>
                  <a:pt x="469343" y="23262"/>
                </a:lnTo>
                <a:lnTo>
                  <a:pt x="419195" y="35861"/>
                </a:lnTo>
                <a:lnTo>
                  <a:pt x="370990" y="50941"/>
                </a:lnTo>
                <a:lnTo>
                  <a:pt x="324906" y="68384"/>
                </a:lnTo>
                <a:lnTo>
                  <a:pt x="281123" y="88075"/>
                </a:lnTo>
                <a:lnTo>
                  <a:pt x="239817" y="109896"/>
                </a:lnTo>
                <a:lnTo>
                  <a:pt x="201167" y="133731"/>
                </a:lnTo>
                <a:lnTo>
                  <a:pt x="165353" y="159463"/>
                </a:lnTo>
                <a:lnTo>
                  <a:pt x="132551" y="186976"/>
                </a:lnTo>
                <a:lnTo>
                  <a:pt x="102940" y="216153"/>
                </a:lnTo>
                <a:lnTo>
                  <a:pt x="76699" y="246878"/>
                </a:lnTo>
                <a:lnTo>
                  <a:pt x="54006" y="279034"/>
                </a:lnTo>
                <a:lnTo>
                  <a:pt x="35039" y="312505"/>
                </a:lnTo>
                <a:lnTo>
                  <a:pt x="8997" y="382923"/>
                </a:lnTo>
                <a:lnTo>
                  <a:pt x="0" y="457200"/>
                </a:lnTo>
                <a:lnTo>
                  <a:pt x="2279" y="494762"/>
                </a:lnTo>
                <a:lnTo>
                  <a:pt x="19977" y="567226"/>
                </a:lnTo>
                <a:lnTo>
                  <a:pt x="54006" y="635365"/>
                </a:lnTo>
                <a:lnTo>
                  <a:pt x="76699" y="667521"/>
                </a:lnTo>
                <a:lnTo>
                  <a:pt x="102940" y="698246"/>
                </a:lnTo>
                <a:lnTo>
                  <a:pt x="132551" y="727423"/>
                </a:lnTo>
                <a:lnTo>
                  <a:pt x="165353" y="754936"/>
                </a:lnTo>
                <a:lnTo>
                  <a:pt x="201167" y="780668"/>
                </a:lnTo>
                <a:lnTo>
                  <a:pt x="239817" y="804503"/>
                </a:lnTo>
                <a:lnTo>
                  <a:pt x="281123" y="826324"/>
                </a:lnTo>
                <a:lnTo>
                  <a:pt x="324906" y="846015"/>
                </a:lnTo>
                <a:lnTo>
                  <a:pt x="370990" y="863458"/>
                </a:lnTo>
                <a:lnTo>
                  <a:pt x="419195" y="878538"/>
                </a:lnTo>
                <a:lnTo>
                  <a:pt x="469343" y="891137"/>
                </a:lnTo>
                <a:lnTo>
                  <a:pt x="521256" y="901140"/>
                </a:lnTo>
                <a:lnTo>
                  <a:pt x="574755" y="908428"/>
                </a:lnTo>
                <a:lnTo>
                  <a:pt x="629662" y="912887"/>
                </a:lnTo>
                <a:lnTo>
                  <a:pt x="685800" y="914400"/>
                </a:lnTo>
                <a:lnTo>
                  <a:pt x="741937" y="912887"/>
                </a:lnTo>
                <a:lnTo>
                  <a:pt x="796844" y="908428"/>
                </a:lnTo>
                <a:lnTo>
                  <a:pt x="850343" y="901140"/>
                </a:lnTo>
                <a:lnTo>
                  <a:pt x="902256" y="891137"/>
                </a:lnTo>
                <a:lnTo>
                  <a:pt x="952404" y="878538"/>
                </a:lnTo>
                <a:lnTo>
                  <a:pt x="1000609" y="863458"/>
                </a:lnTo>
                <a:lnTo>
                  <a:pt x="1046693" y="846015"/>
                </a:lnTo>
                <a:lnTo>
                  <a:pt x="1090476" y="826324"/>
                </a:lnTo>
                <a:lnTo>
                  <a:pt x="1131782" y="804503"/>
                </a:lnTo>
                <a:lnTo>
                  <a:pt x="1170432" y="780668"/>
                </a:lnTo>
                <a:lnTo>
                  <a:pt x="1206246" y="754936"/>
                </a:lnTo>
                <a:lnTo>
                  <a:pt x="1239048" y="727423"/>
                </a:lnTo>
                <a:lnTo>
                  <a:pt x="1268659" y="698246"/>
                </a:lnTo>
                <a:lnTo>
                  <a:pt x="1294900" y="667521"/>
                </a:lnTo>
                <a:lnTo>
                  <a:pt x="1317593" y="635365"/>
                </a:lnTo>
                <a:lnTo>
                  <a:pt x="1336560" y="601894"/>
                </a:lnTo>
                <a:lnTo>
                  <a:pt x="1362602" y="531476"/>
                </a:lnTo>
                <a:lnTo>
                  <a:pt x="1371600" y="457200"/>
                </a:lnTo>
                <a:lnTo>
                  <a:pt x="1369320" y="419637"/>
                </a:lnTo>
                <a:lnTo>
                  <a:pt x="1351622" y="347173"/>
                </a:lnTo>
                <a:lnTo>
                  <a:pt x="1317593" y="279034"/>
                </a:lnTo>
                <a:lnTo>
                  <a:pt x="1294900" y="246878"/>
                </a:lnTo>
                <a:lnTo>
                  <a:pt x="1268659" y="216153"/>
                </a:lnTo>
                <a:lnTo>
                  <a:pt x="1239048" y="186976"/>
                </a:lnTo>
                <a:lnTo>
                  <a:pt x="1206246" y="159463"/>
                </a:lnTo>
                <a:lnTo>
                  <a:pt x="1170432" y="133731"/>
                </a:lnTo>
                <a:lnTo>
                  <a:pt x="1131782" y="109896"/>
                </a:lnTo>
                <a:lnTo>
                  <a:pt x="1090476" y="88075"/>
                </a:lnTo>
                <a:lnTo>
                  <a:pt x="1046693" y="68384"/>
                </a:lnTo>
                <a:lnTo>
                  <a:pt x="1000609" y="50941"/>
                </a:lnTo>
                <a:lnTo>
                  <a:pt x="952404" y="35861"/>
                </a:lnTo>
                <a:lnTo>
                  <a:pt x="902256" y="23262"/>
                </a:lnTo>
                <a:lnTo>
                  <a:pt x="850343" y="13259"/>
                </a:lnTo>
                <a:lnTo>
                  <a:pt x="796844" y="5971"/>
                </a:lnTo>
                <a:lnTo>
                  <a:pt x="741937" y="1512"/>
                </a:lnTo>
                <a:lnTo>
                  <a:pt x="685800" y="0"/>
                </a:lnTo>
              </a:path>
            </a:pathLst>
          </a:custGeom>
          <a:ln w="396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/>
          <p:nvPr/>
        </p:nvSpPr>
        <p:spPr>
          <a:xfrm>
            <a:off x="6543547" y="1743455"/>
            <a:ext cx="10515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Objetivo 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Especifico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822191" y="3395979"/>
            <a:ext cx="0" cy="3124200"/>
          </a:xfrm>
          <a:custGeom>
            <a:avLst/>
            <a:gdLst/>
            <a:ahLst/>
            <a:cxnLst/>
            <a:rect l="l" t="t" r="r" b="b"/>
            <a:pathLst>
              <a:path h="3124200">
                <a:moveTo>
                  <a:pt x="0" y="0"/>
                </a:moveTo>
                <a:lnTo>
                  <a:pt x="0" y="312420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3364991" y="43865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457200" y="0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3364991" y="2862579"/>
            <a:ext cx="0" cy="1560830"/>
          </a:xfrm>
          <a:custGeom>
            <a:avLst/>
            <a:gdLst/>
            <a:ahLst/>
            <a:cxnLst/>
            <a:rect l="l" t="t" r="r" b="b"/>
            <a:pathLst>
              <a:path h="1560829">
                <a:moveTo>
                  <a:pt x="0" y="0"/>
                </a:moveTo>
                <a:lnTo>
                  <a:pt x="0" y="156057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3364991" y="2862579"/>
            <a:ext cx="2667000" cy="0"/>
          </a:xfrm>
          <a:custGeom>
            <a:avLst/>
            <a:gdLst/>
            <a:ahLst/>
            <a:cxnLst/>
            <a:rect l="l" t="t" r="r" b="b"/>
            <a:pathLst>
              <a:path w="2667000">
                <a:moveTo>
                  <a:pt x="0" y="0"/>
                </a:moveTo>
                <a:lnTo>
                  <a:pt x="26670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3822191" y="3395979"/>
            <a:ext cx="2209800" cy="0"/>
          </a:xfrm>
          <a:custGeom>
            <a:avLst/>
            <a:gdLst/>
            <a:ahLst/>
            <a:cxnLst/>
            <a:rect l="l" t="t" r="r" b="b"/>
            <a:pathLst>
              <a:path w="2209800">
                <a:moveTo>
                  <a:pt x="0" y="0"/>
                </a:moveTo>
                <a:lnTo>
                  <a:pt x="22098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6031991" y="2862579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 txBox="1"/>
          <p:nvPr/>
        </p:nvSpPr>
        <p:spPr>
          <a:xfrm>
            <a:off x="3596132" y="2962655"/>
            <a:ext cx="1932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Sector</a:t>
            </a:r>
            <a:r>
              <a:rPr sz="1800" b="1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Institucional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100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7825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7581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7338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7063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6819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6576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6301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6057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35814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5539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35295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35052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34777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4533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3429000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3401567" y="43804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3377184" y="43804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3358896" y="4438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3358896" y="4462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3358896" y="4487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3358896" y="4514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3358896" y="4538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3358896" y="4563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3358896" y="4590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3358896" y="4615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3358896" y="4639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3358896" y="4666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358896" y="4691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3358896" y="4715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3358896" y="4743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3358896" y="4767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3358896" y="4791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3358896" y="4819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3358896" y="4843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3358896" y="4868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3358896" y="4895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3358896" y="4919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3358896" y="4944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3358896" y="4971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3358896" y="4996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3358896" y="5020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3358896" y="5047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3358896" y="5072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3358896" y="5096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3358896" y="5124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3358896" y="5148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358896" y="5172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3358896" y="5200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3358896" y="5224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3358896" y="5249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3358896" y="5276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3358896" y="5300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3358896" y="5325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3358896" y="5352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3358896" y="5377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3358896" y="5401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3358896" y="5428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358896" y="5453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3358896" y="5477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3358896" y="5505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3358896" y="5529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3358896" y="5553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3358896" y="5581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3358896" y="5605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3358896" y="5630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3358896" y="5657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3358896" y="5681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3358896" y="5706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3358896" y="5733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3358896" y="5758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3358896" y="5782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3358896" y="5809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3358896" y="5834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3358896" y="5858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3358896" y="5886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3358896" y="5910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3358896" y="5934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3358896" y="5962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358896" y="5986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358896" y="6011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358896" y="6038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358896" y="6062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358896" y="6087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358896" y="6114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358896" y="6139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358896" y="6163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3358896" y="6190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3358896" y="6215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3358896" y="6239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3358896" y="6267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3358896" y="6291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3358896" y="6315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3358896" y="6343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3358896" y="6367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3358896" y="6392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3358896" y="6419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3358896" y="6443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3358896" y="6468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3358896" y="6495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33649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33893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34168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34411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34655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34930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35173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35417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35692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35935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36179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36454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36697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36941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37216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37459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37703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37978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91440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91165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90921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90678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90403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89397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88392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88117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87873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87630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87355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86349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85344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85069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84825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84582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84307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84063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83820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83545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83301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82296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82021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81777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81534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81259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80253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9248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8973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8729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8486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8211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205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6200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5925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5681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5438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5163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4919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4676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4401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4157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3152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2877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2633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2390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2115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1109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0104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69829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69585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69342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69067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6806183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67056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  <a:path w="88900" h="12700">
                <a:moveTo>
                  <a:pt x="64007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66781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66537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66294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66019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6577583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65532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6525768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6501384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64008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  <a:path w="88900" h="12700">
                <a:moveTo>
                  <a:pt x="64008" y="0"/>
                </a:moveTo>
                <a:lnTo>
                  <a:pt x="48767" y="0"/>
                </a:lnTo>
                <a:lnTo>
                  <a:pt x="48767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6373367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1"/>
                </a:lnTo>
                <a:lnTo>
                  <a:pt x="15240" y="12191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6348984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6324600" y="2856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6297167" y="28564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1"/>
                </a:lnTo>
                <a:lnTo>
                  <a:pt x="15240" y="12191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6196584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6096000" y="285648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  <a:path w="88900" h="12700">
                <a:moveTo>
                  <a:pt x="64008" y="0"/>
                </a:moveTo>
                <a:lnTo>
                  <a:pt x="48767" y="0"/>
                </a:lnTo>
                <a:lnTo>
                  <a:pt x="48767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6025896" y="2856483"/>
            <a:ext cx="58419" cy="43180"/>
          </a:xfrm>
          <a:custGeom>
            <a:avLst/>
            <a:gdLst/>
            <a:ahLst/>
            <a:cxnLst/>
            <a:rect l="l" t="t" r="r" b="b"/>
            <a:pathLst>
              <a:path w="58420" h="43180">
                <a:moveTo>
                  <a:pt x="57912" y="0"/>
                </a:moveTo>
                <a:lnTo>
                  <a:pt x="42671" y="0"/>
                </a:lnTo>
                <a:lnTo>
                  <a:pt x="42671" y="12191"/>
                </a:lnTo>
                <a:lnTo>
                  <a:pt x="57912" y="12191"/>
                </a:lnTo>
                <a:lnTo>
                  <a:pt x="57912" y="0"/>
                </a:lnTo>
                <a:close/>
              </a:path>
              <a:path w="58420" h="43180">
                <a:moveTo>
                  <a:pt x="30479" y="0"/>
                </a:moveTo>
                <a:lnTo>
                  <a:pt x="18287" y="0"/>
                </a:lnTo>
                <a:lnTo>
                  <a:pt x="18287" y="12191"/>
                </a:lnTo>
                <a:lnTo>
                  <a:pt x="30479" y="12191"/>
                </a:lnTo>
                <a:lnTo>
                  <a:pt x="30479" y="0"/>
                </a:lnTo>
                <a:close/>
              </a:path>
              <a:path w="58420" h="43180">
                <a:moveTo>
                  <a:pt x="12191" y="6095"/>
                </a:moveTo>
                <a:lnTo>
                  <a:pt x="0" y="6095"/>
                </a:lnTo>
                <a:lnTo>
                  <a:pt x="0" y="18287"/>
                </a:lnTo>
                <a:lnTo>
                  <a:pt x="12191" y="18287"/>
                </a:lnTo>
                <a:lnTo>
                  <a:pt x="12191" y="6095"/>
                </a:lnTo>
                <a:close/>
              </a:path>
              <a:path w="58420" h="43180">
                <a:moveTo>
                  <a:pt x="12191" y="30479"/>
                </a:moveTo>
                <a:lnTo>
                  <a:pt x="0" y="30479"/>
                </a:lnTo>
                <a:lnTo>
                  <a:pt x="0" y="42671"/>
                </a:lnTo>
                <a:lnTo>
                  <a:pt x="12191" y="42671"/>
                </a:lnTo>
                <a:lnTo>
                  <a:pt x="1219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6025896" y="2914395"/>
            <a:ext cx="12700" cy="88900"/>
          </a:xfrm>
          <a:custGeom>
            <a:avLst/>
            <a:gdLst/>
            <a:ahLst/>
            <a:cxnLst/>
            <a:rect l="l" t="t" r="r" b="b"/>
            <a:pathLst>
              <a:path w="12700" h="889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12700" h="88900">
                <a:moveTo>
                  <a:pt x="12191" y="24383"/>
                </a:moveTo>
                <a:lnTo>
                  <a:pt x="0" y="24383"/>
                </a:lnTo>
                <a:lnTo>
                  <a:pt x="0" y="36575"/>
                </a:lnTo>
                <a:lnTo>
                  <a:pt x="12191" y="36575"/>
                </a:lnTo>
                <a:lnTo>
                  <a:pt x="12191" y="24383"/>
                </a:lnTo>
                <a:close/>
              </a:path>
              <a:path w="12700" h="88900">
                <a:moveTo>
                  <a:pt x="12191" y="48767"/>
                </a:moveTo>
                <a:lnTo>
                  <a:pt x="0" y="48767"/>
                </a:lnTo>
                <a:lnTo>
                  <a:pt x="0" y="60959"/>
                </a:lnTo>
                <a:lnTo>
                  <a:pt x="12191" y="60959"/>
                </a:lnTo>
                <a:lnTo>
                  <a:pt x="12191" y="48767"/>
                </a:lnTo>
                <a:close/>
              </a:path>
              <a:path w="12700" h="88900">
                <a:moveTo>
                  <a:pt x="12191" y="76200"/>
                </a:moveTo>
                <a:lnTo>
                  <a:pt x="0" y="76200"/>
                </a:lnTo>
                <a:lnTo>
                  <a:pt x="0" y="88391"/>
                </a:lnTo>
                <a:lnTo>
                  <a:pt x="12191" y="88391"/>
                </a:lnTo>
                <a:lnTo>
                  <a:pt x="12191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6025896" y="3014979"/>
            <a:ext cx="12700" cy="88900"/>
          </a:xfrm>
          <a:custGeom>
            <a:avLst/>
            <a:gdLst/>
            <a:ahLst/>
            <a:cxnLst/>
            <a:rect l="l" t="t" r="r" b="b"/>
            <a:pathLst>
              <a:path w="12700" h="889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  <a:path w="12700" h="88900">
                <a:moveTo>
                  <a:pt x="12191" y="24384"/>
                </a:moveTo>
                <a:lnTo>
                  <a:pt x="0" y="24384"/>
                </a:lnTo>
                <a:lnTo>
                  <a:pt x="0" y="36575"/>
                </a:lnTo>
                <a:lnTo>
                  <a:pt x="12191" y="36575"/>
                </a:lnTo>
                <a:lnTo>
                  <a:pt x="12191" y="24384"/>
                </a:lnTo>
                <a:close/>
              </a:path>
              <a:path w="12700" h="88900">
                <a:moveTo>
                  <a:pt x="12191" y="51816"/>
                </a:moveTo>
                <a:lnTo>
                  <a:pt x="0" y="51816"/>
                </a:lnTo>
                <a:lnTo>
                  <a:pt x="0" y="64008"/>
                </a:lnTo>
                <a:lnTo>
                  <a:pt x="12191" y="64008"/>
                </a:lnTo>
                <a:lnTo>
                  <a:pt x="12191" y="51816"/>
                </a:lnTo>
                <a:close/>
              </a:path>
              <a:path w="12700" h="88900">
                <a:moveTo>
                  <a:pt x="12191" y="76200"/>
                </a:moveTo>
                <a:lnTo>
                  <a:pt x="0" y="76200"/>
                </a:lnTo>
                <a:lnTo>
                  <a:pt x="0" y="88392"/>
                </a:lnTo>
                <a:lnTo>
                  <a:pt x="12191" y="88392"/>
                </a:lnTo>
                <a:lnTo>
                  <a:pt x="12191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6025896" y="3319779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  <a:path w="18414" h="82550">
                <a:moveTo>
                  <a:pt x="12191" y="24384"/>
                </a:moveTo>
                <a:lnTo>
                  <a:pt x="0" y="24384"/>
                </a:lnTo>
                <a:lnTo>
                  <a:pt x="0" y="36575"/>
                </a:lnTo>
                <a:lnTo>
                  <a:pt x="12191" y="36575"/>
                </a:lnTo>
                <a:lnTo>
                  <a:pt x="12191" y="24384"/>
                </a:lnTo>
                <a:close/>
              </a:path>
              <a:path w="18414" h="82550">
                <a:moveTo>
                  <a:pt x="12191" y="51816"/>
                </a:moveTo>
                <a:lnTo>
                  <a:pt x="0" y="51816"/>
                </a:lnTo>
                <a:lnTo>
                  <a:pt x="0" y="64008"/>
                </a:lnTo>
                <a:lnTo>
                  <a:pt x="12191" y="64008"/>
                </a:lnTo>
                <a:lnTo>
                  <a:pt x="12191" y="51816"/>
                </a:lnTo>
                <a:close/>
              </a:path>
              <a:path w="18414" h="82550">
                <a:moveTo>
                  <a:pt x="18287" y="70104"/>
                </a:moveTo>
                <a:lnTo>
                  <a:pt x="6095" y="70104"/>
                </a:lnTo>
                <a:lnTo>
                  <a:pt x="6095" y="82296"/>
                </a:lnTo>
                <a:lnTo>
                  <a:pt x="18287" y="82296"/>
                </a:lnTo>
                <a:lnTo>
                  <a:pt x="18287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60563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2" y="0"/>
                </a:lnTo>
                <a:lnTo>
                  <a:pt x="27432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6160008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59" y="0"/>
                </a:moveTo>
                <a:lnTo>
                  <a:pt x="48767" y="0"/>
                </a:lnTo>
                <a:lnTo>
                  <a:pt x="48767" y="12191"/>
                </a:lnTo>
                <a:lnTo>
                  <a:pt x="60959" y="12191"/>
                </a:lnTo>
                <a:lnTo>
                  <a:pt x="60959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6260591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63611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2" y="0"/>
                </a:lnTo>
                <a:lnTo>
                  <a:pt x="27432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8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6464808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60" y="0"/>
                </a:moveTo>
                <a:lnTo>
                  <a:pt x="48767" y="0"/>
                </a:lnTo>
                <a:lnTo>
                  <a:pt x="48767" y="12191"/>
                </a:lnTo>
                <a:lnTo>
                  <a:pt x="60960" y="12191"/>
                </a:lnTo>
                <a:lnTo>
                  <a:pt x="60960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199" y="0"/>
                </a:lnTo>
                <a:lnTo>
                  <a:pt x="76199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65653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66659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66934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67177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67421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67696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67939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68183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68458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8701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9707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1" y="0"/>
                </a:lnTo>
                <a:lnTo>
                  <a:pt x="27431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7074407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60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0960" y="12191"/>
                </a:lnTo>
                <a:lnTo>
                  <a:pt x="60960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71749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72755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1" y="0"/>
                </a:lnTo>
                <a:lnTo>
                  <a:pt x="27431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7379207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60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0960" y="12191"/>
                </a:lnTo>
                <a:lnTo>
                  <a:pt x="60960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74797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75803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76078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76321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76565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76840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77083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77327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77602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77845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78851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1" y="0"/>
                </a:lnTo>
                <a:lnTo>
                  <a:pt x="27431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7988807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60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0960" y="12191"/>
                </a:lnTo>
                <a:lnTo>
                  <a:pt x="60960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80893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8189976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9624" y="0"/>
                </a:moveTo>
                <a:lnTo>
                  <a:pt x="27431" y="0"/>
                </a:lnTo>
                <a:lnTo>
                  <a:pt x="27431" y="12191"/>
                </a:lnTo>
                <a:lnTo>
                  <a:pt x="39624" y="12191"/>
                </a:lnTo>
                <a:lnTo>
                  <a:pt x="39624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6" y="0"/>
                </a:lnTo>
                <a:lnTo>
                  <a:pt x="51816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8293607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4" y="0"/>
                </a:lnTo>
                <a:lnTo>
                  <a:pt x="24384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0960" y="0"/>
                </a:moveTo>
                <a:lnTo>
                  <a:pt x="48768" y="0"/>
                </a:lnTo>
                <a:lnTo>
                  <a:pt x="48768" y="12191"/>
                </a:lnTo>
                <a:lnTo>
                  <a:pt x="60960" y="12191"/>
                </a:lnTo>
                <a:lnTo>
                  <a:pt x="60960" y="0"/>
                </a:lnTo>
                <a:close/>
              </a:path>
              <a:path w="88900" h="12700">
                <a:moveTo>
                  <a:pt x="88392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2" y="12191"/>
                </a:lnTo>
                <a:lnTo>
                  <a:pt x="883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394192" y="338988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  <a:path w="88900" h="12700">
                <a:moveTo>
                  <a:pt x="36575" y="0"/>
                </a:moveTo>
                <a:lnTo>
                  <a:pt x="24383" y="0"/>
                </a:lnTo>
                <a:lnTo>
                  <a:pt x="24383" y="12191"/>
                </a:lnTo>
                <a:lnTo>
                  <a:pt x="36575" y="12191"/>
                </a:lnTo>
                <a:lnTo>
                  <a:pt x="36575" y="0"/>
                </a:lnTo>
                <a:close/>
              </a:path>
              <a:path w="88900" h="12700">
                <a:moveTo>
                  <a:pt x="64007" y="0"/>
                </a:moveTo>
                <a:lnTo>
                  <a:pt x="51815" y="0"/>
                </a:lnTo>
                <a:lnTo>
                  <a:pt x="51815" y="12191"/>
                </a:lnTo>
                <a:lnTo>
                  <a:pt x="64007" y="12191"/>
                </a:lnTo>
                <a:lnTo>
                  <a:pt x="64007" y="0"/>
                </a:lnTo>
                <a:close/>
              </a:path>
              <a:path w="88900" h="12700">
                <a:moveTo>
                  <a:pt x="88391" y="0"/>
                </a:moveTo>
                <a:lnTo>
                  <a:pt x="76200" y="0"/>
                </a:lnTo>
                <a:lnTo>
                  <a:pt x="76200" y="12191"/>
                </a:lnTo>
                <a:lnTo>
                  <a:pt x="88391" y="12191"/>
                </a:lnTo>
                <a:lnTo>
                  <a:pt x="8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84947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5222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5465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5709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85984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86227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86471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86746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/>
          <p:nvPr/>
        </p:nvSpPr>
        <p:spPr>
          <a:xfrm>
            <a:off x="86989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3" name="object 293"/>
          <p:cNvSpPr/>
          <p:nvPr/>
        </p:nvSpPr>
        <p:spPr>
          <a:xfrm>
            <a:off x="87233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87508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/>
          <p:nvPr/>
        </p:nvSpPr>
        <p:spPr>
          <a:xfrm>
            <a:off x="87751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6" name="object 296"/>
          <p:cNvSpPr/>
          <p:nvPr/>
        </p:nvSpPr>
        <p:spPr>
          <a:xfrm>
            <a:off x="87995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7" name="object 297"/>
          <p:cNvSpPr/>
          <p:nvPr/>
        </p:nvSpPr>
        <p:spPr>
          <a:xfrm>
            <a:off x="88270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8" name="object 298"/>
          <p:cNvSpPr/>
          <p:nvPr/>
        </p:nvSpPr>
        <p:spPr>
          <a:xfrm>
            <a:off x="88513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9" name="object 299"/>
          <p:cNvSpPr/>
          <p:nvPr/>
        </p:nvSpPr>
        <p:spPr>
          <a:xfrm>
            <a:off x="88757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0" name="object 300"/>
          <p:cNvSpPr/>
          <p:nvPr/>
        </p:nvSpPr>
        <p:spPr>
          <a:xfrm>
            <a:off x="89032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1" name="object 301"/>
          <p:cNvSpPr/>
          <p:nvPr/>
        </p:nvSpPr>
        <p:spPr>
          <a:xfrm>
            <a:off x="89275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2" name="object 302"/>
          <p:cNvSpPr/>
          <p:nvPr/>
        </p:nvSpPr>
        <p:spPr>
          <a:xfrm>
            <a:off x="89519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3" name="object 303"/>
          <p:cNvSpPr/>
          <p:nvPr/>
        </p:nvSpPr>
        <p:spPr>
          <a:xfrm>
            <a:off x="89794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4" name="object 304"/>
          <p:cNvSpPr/>
          <p:nvPr/>
        </p:nvSpPr>
        <p:spPr>
          <a:xfrm>
            <a:off x="90037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5" name="object 305"/>
          <p:cNvSpPr/>
          <p:nvPr/>
        </p:nvSpPr>
        <p:spPr>
          <a:xfrm>
            <a:off x="90281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6" name="object 306"/>
          <p:cNvSpPr/>
          <p:nvPr/>
        </p:nvSpPr>
        <p:spPr>
          <a:xfrm>
            <a:off x="90556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7" name="object 307"/>
          <p:cNvSpPr/>
          <p:nvPr/>
        </p:nvSpPr>
        <p:spPr>
          <a:xfrm>
            <a:off x="90799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8" name="object 308"/>
          <p:cNvSpPr/>
          <p:nvPr/>
        </p:nvSpPr>
        <p:spPr>
          <a:xfrm>
            <a:off x="91043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9" name="object 309"/>
          <p:cNvSpPr/>
          <p:nvPr/>
        </p:nvSpPr>
        <p:spPr>
          <a:xfrm>
            <a:off x="91318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0" name="object 310"/>
          <p:cNvSpPr/>
          <p:nvPr/>
        </p:nvSpPr>
        <p:spPr>
          <a:xfrm>
            <a:off x="9156192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1" name="object 311"/>
          <p:cNvSpPr/>
          <p:nvPr/>
        </p:nvSpPr>
        <p:spPr>
          <a:xfrm>
            <a:off x="9180576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2" name="object 312"/>
          <p:cNvSpPr/>
          <p:nvPr/>
        </p:nvSpPr>
        <p:spPr>
          <a:xfrm>
            <a:off x="9208007" y="33898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3" name="object 313"/>
          <p:cNvSpPr/>
          <p:nvPr/>
        </p:nvSpPr>
        <p:spPr>
          <a:xfrm>
            <a:off x="9226295" y="33837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4" name="object 314"/>
          <p:cNvSpPr/>
          <p:nvPr/>
        </p:nvSpPr>
        <p:spPr>
          <a:xfrm>
            <a:off x="9226295" y="33563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5" name="object 315"/>
          <p:cNvSpPr/>
          <p:nvPr/>
        </p:nvSpPr>
        <p:spPr>
          <a:xfrm>
            <a:off x="9226295" y="33319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6" name="object 316"/>
          <p:cNvSpPr/>
          <p:nvPr/>
        </p:nvSpPr>
        <p:spPr>
          <a:xfrm>
            <a:off x="9226295" y="33075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7" name="object 317"/>
          <p:cNvSpPr/>
          <p:nvPr/>
        </p:nvSpPr>
        <p:spPr>
          <a:xfrm>
            <a:off x="9226295" y="32801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/>
          <p:nvPr/>
        </p:nvSpPr>
        <p:spPr>
          <a:xfrm>
            <a:off x="9226295" y="3255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9" name="object 319"/>
          <p:cNvSpPr/>
          <p:nvPr/>
        </p:nvSpPr>
        <p:spPr>
          <a:xfrm>
            <a:off x="9226295" y="32313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0" name="object 320"/>
          <p:cNvSpPr/>
          <p:nvPr/>
        </p:nvSpPr>
        <p:spPr>
          <a:xfrm>
            <a:off x="9226295" y="32039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1" name="object 321"/>
          <p:cNvSpPr/>
          <p:nvPr/>
        </p:nvSpPr>
        <p:spPr>
          <a:xfrm>
            <a:off x="9226295" y="317957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2" name="object 322"/>
          <p:cNvSpPr/>
          <p:nvPr/>
        </p:nvSpPr>
        <p:spPr>
          <a:xfrm>
            <a:off x="9226295" y="31551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3" name="object 323"/>
          <p:cNvSpPr/>
          <p:nvPr/>
        </p:nvSpPr>
        <p:spPr>
          <a:xfrm>
            <a:off x="9226295" y="31277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4" name="object 324"/>
          <p:cNvSpPr/>
          <p:nvPr/>
        </p:nvSpPr>
        <p:spPr>
          <a:xfrm>
            <a:off x="9226295" y="310337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5" name="object 325"/>
          <p:cNvSpPr/>
          <p:nvPr/>
        </p:nvSpPr>
        <p:spPr>
          <a:xfrm>
            <a:off x="9226295" y="30789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6" name="object 326"/>
          <p:cNvSpPr/>
          <p:nvPr/>
        </p:nvSpPr>
        <p:spPr>
          <a:xfrm>
            <a:off x="9226295" y="30515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7" name="object 327"/>
          <p:cNvSpPr/>
          <p:nvPr/>
        </p:nvSpPr>
        <p:spPr>
          <a:xfrm>
            <a:off x="9226295" y="302717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8" name="object 328"/>
          <p:cNvSpPr/>
          <p:nvPr/>
        </p:nvSpPr>
        <p:spPr>
          <a:xfrm>
            <a:off x="9226295" y="30027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object 329"/>
          <p:cNvSpPr/>
          <p:nvPr/>
        </p:nvSpPr>
        <p:spPr>
          <a:xfrm>
            <a:off x="9226295" y="29753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0" name="object 330"/>
          <p:cNvSpPr/>
          <p:nvPr/>
        </p:nvSpPr>
        <p:spPr>
          <a:xfrm>
            <a:off x="9226295" y="295097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1" name="object 331"/>
          <p:cNvSpPr/>
          <p:nvPr/>
        </p:nvSpPr>
        <p:spPr>
          <a:xfrm>
            <a:off x="9226295" y="29265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2" name="object 332"/>
          <p:cNvSpPr/>
          <p:nvPr/>
        </p:nvSpPr>
        <p:spPr>
          <a:xfrm>
            <a:off x="9226295" y="28991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3" name="object 333"/>
          <p:cNvSpPr/>
          <p:nvPr/>
        </p:nvSpPr>
        <p:spPr>
          <a:xfrm>
            <a:off x="9226295" y="287477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4" name="object 334"/>
          <p:cNvSpPr/>
          <p:nvPr/>
        </p:nvSpPr>
        <p:spPr>
          <a:xfrm>
            <a:off x="4888991" y="3853179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5" name="object 335"/>
          <p:cNvSpPr/>
          <p:nvPr/>
        </p:nvSpPr>
        <p:spPr>
          <a:xfrm>
            <a:off x="7708392" y="3853179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6" name="object 336"/>
          <p:cNvSpPr/>
          <p:nvPr/>
        </p:nvSpPr>
        <p:spPr>
          <a:xfrm>
            <a:off x="5346191" y="4310379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1828800" y="0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7" name="object 337"/>
          <p:cNvSpPr/>
          <p:nvPr/>
        </p:nvSpPr>
        <p:spPr>
          <a:xfrm>
            <a:off x="4888991" y="3853179"/>
            <a:ext cx="0" cy="1560830"/>
          </a:xfrm>
          <a:custGeom>
            <a:avLst/>
            <a:gdLst/>
            <a:ahLst/>
            <a:cxnLst/>
            <a:rect l="l" t="t" r="r" b="b"/>
            <a:pathLst>
              <a:path h="1560829">
                <a:moveTo>
                  <a:pt x="0" y="0"/>
                </a:moveTo>
                <a:lnTo>
                  <a:pt x="0" y="156057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8" name="object 338"/>
          <p:cNvSpPr/>
          <p:nvPr/>
        </p:nvSpPr>
        <p:spPr>
          <a:xfrm>
            <a:off x="5346191" y="4310379"/>
            <a:ext cx="0" cy="2209800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0"/>
                </a:moveTo>
                <a:lnTo>
                  <a:pt x="0" y="220980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9" name="object 339"/>
          <p:cNvSpPr/>
          <p:nvPr/>
        </p:nvSpPr>
        <p:spPr>
          <a:xfrm>
            <a:off x="4888991" y="53771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0" name="object 340"/>
          <p:cNvSpPr/>
          <p:nvPr/>
        </p:nvSpPr>
        <p:spPr>
          <a:xfrm>
            <a:off x="7174992" y="4310379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1" name="object 341"/>
          <p:cNvSpPr txBox="1"/>
          <p:nvPr/>
        </p:nvSpPr>
        <p:spPr>
          <a:xfrm>
            <a:off x="5196332" y="3953255"/>
            <a:ext cx="215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Pliego</a:t>
            </a:r>
            <a:r>
              <a:rPr sz="18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Presupuestario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92202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3" name="object 343"/>
          <p:cNvSpPr/>
          <p:nvPr/>
        </p:nvSpPr>
        <p:spPr>
          <a:xfrm>
            <a:off x="91927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4" name="object 344"/>
          <p:cNvSpPr/>
          <p:nvPr/>
        </p:nvSpPr>
        <p:spPr>
          <a:xfrm>
            <a:off x="91683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5" name="object 345"/>
          <p:cNvSpPr/>
          <p:nvPr/>
        </p:nvSpPr>
        <p:spPr>
          <a:xfrm>
            <a:off x="91440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6" name="object 346"/>
          <p:cNvSpPr/>
          <p:nvPr/>
        </p:nvSpPr>
        <p:spPr>
          <a:xfrm>
            <a:off x="91165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7" name="object 347"/>
          <p:cNvSpPr/>
          <p:nvPr/>
        </p:nvSpPr>
        <p:spPr>
          <a:xfrm>
            <a:off x="90921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8" name="object 348"/>
          <p:cNvSpPr/>
          <p:nvPr/>
        </p:nvSpPr>
        <p:spPr>
          <a:xfrm>
            <a:off x="90678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9" name="object 349"/>
          <p:cNvSpPr/>
          <p:nvPr/>
        </p:nvSpPr>
        <p:spPr>
          <a:xfrm>
            <a:off x="90403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0" name="object 350"/>
          <p:cNvSpPr/>
          <p:nvPr/>
        </p:nvSpPr>
        <p:spPr>
          <a:xfrm>
            <a:off x="90159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1" name="object 351"/>
          <p:cNvSpPr/>
          <p:nvPr/>
        </p:nvSpPr>
        <p:spPr>
          <a:xfrm>
            <a:off x="89916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2" name="object 352"/>
          <p:cNvSpPr/>
          <p:nvPr/>
        </p:nvSpPr>
        <p:spPr>
          <a:xfrm>
            <a:off x="89641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3" name="object 353"/>
          <p:cNvSpPr/>
          <p:nvPr/>
        </p:nvSpPr>
        <p:spPr>
          <a:xfrm>
            <a:off x="89397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4" name="object 354"/>
          <p:cNvSpPr/>
          <p:nvPr/>
        </p:nvSpPr>
        <p:spPr>
          <a:xfrm>
            <a:off x="89154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5" name="object 355"/>
          <p:cNvSpPr/>
          <p:nvPr/>
        </p:nvSpPr>
        <p:spPr>
          <a:xfrm>
            <a:off x="88879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6" name="object 356"/>
          <p:cNvSpPr/>
          <p:nvPr/>
        </p:nvSpPr>
        <p:spPr>
          <a:xfrm>
            <a:off x="88635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7" name="object 357"/>
          <p:cNvSpPr/>
          <p:nvPr/>
        </p:nvSpPr>
        <p:spPr>
          <a:xfrm>
            <a:off x="88392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8" name="object 358"/>
          <p:cNvSpPr/>
          <p:nvPr/>
        </p:nvSpPr>
        <p:spPr>
          <a:xfrm>
            <a:off x="88117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9" name="object 359"/>
          <p:cNvSpPr/>
          <p:nvPr/>
        </p:nvSpPr>
        <p:spPr>
          <a:xfrm>
            <a:off x="87873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0" name="object 360"/>
          <p:cNvSpPr/>
          <p:nvPr/>
        </p:nvSpPr>
        <p:spPr>
          <a:xfrm>
            <a:off x="87630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1" name="object 361"/>
          <p:cNvSpPr/>
          <p:nvPr/>
        </p:nvSpPr>
        <p:spPr>
          <a:xfrm>
            <a:off x="87355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362"/>
          <p:cNvSpPr/>
          <p:nvPr/>
        </p:nvSpPr>
        <p:spPr>
          <a:xfrm>
            <a:off x="87111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3" name="object 363"/>
          <p:cNvSpPr/>
          <p:nvPr/>
        </p:nvSpPr>
        <p:spPr>
          <a:xfrm>
            <a:off x="86868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4" name="object 364"/>
          <p:cNvSpPr/>
          <p:nvPr/>
        </p:nvSpPr>
        <p:spPr>
          <a:xfrm>
            <a:off x="86593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5" name="object 365"/>
          <p:cNvSpPr/>
          <p:nvPr/>
        </p:nvSpPr>
        <p:spPr>
          <a:xfrm>
            <a:off x="86349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6" name="object 366"/>
          <p:cNvSpPr/>
          <p:nvPr/>
        </p:nvSpPr>
        <p:spPr>
          <a:xfrm>
            <a:off x="86106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7" name="object 367"/>
          <p:cNvSpPr/>
          <p:nvPr/>
        </p:nvSpPr>
        <p:spPr>
          <a:xfrm>
            <a:off x="85831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8" name="object 368"/>
          <p:cNvSpPr/>
          <p:nvPr/>
        </p:nvSpPr>
        <p:spPr>
          <a:xfrm>
            <a:off x="85587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9" name="object 369"/>
          <p:cNvSpPr/>
          <p:nvPr/>
        </p:nvSpPr>
        <p:spPr>
          <a:xfrm>
            <a:off x="85344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0" name="object 370"/>
          <p:cNvSpPr/>
          <p:nvPr/>
        </p:nvSpPr>
        <p:spPr>
          <a:xfrm>
            <a:off x="85069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1" name="object 371"/>
          <p:cNvSpPr/>
          <p:nvPr/>
        </p:nvSpPr>
        <p:spPr>
          <a:xfrm>
            <a:off x="84825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2" name="object 372"/>
          <p:cNvSpPr/>
          <p:nvPr/>
        </p:nvSpPr>
        <p:spPr>
          <a:xfrm>
            <a:off x="84582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3" name="object 373"/>
          <p:cNvSpPr/>
          <p:nvPr/>
        </p:nvSpPr>
        <p:spPr>
          <a:xfrm>
            <a:off x="84307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4" name="object 374"/>
          <p:cNvSpPr/>
          <p:nvPr/>
        </p:nvSpPr>
        <p:spPr>
          <a:xfrm>
            <a:off x="84063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5" name="object 375"/>
          <p:cNvSpPr/>
          <p:nvPr/>
        </p:nvSpPr>
        <p:spPr>
          <a:xfrm>
            <a:off x="83820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6" name="object 376"/>
          <p:cNvSpPr/>
          <p:nvPr/>
        </p:nvSpPr>
        <p:spPr>
          <a:xfrm>
            <a:off x="83545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7" name="object 377"/>
          <p:cNvSpPr/>
          <p:nvPr/>
        </p:nvSpPr>
        <p:spPr>
          <a:xfrm>
            <a:off x="83301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8" name="object 378"/>
          <p:cNvSpPr/>
          <p:nvPr/>
        </p:nvSpPr>
        <p:spPr>
          <a:xfrm>
            <a:off x="83058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9" name="object 379"/>
          <p:cNvSpPr/>
          <p:nvPr/>
        </p:nvSpPr>
        <p:spPr>
          <a:xfrm>
            <a:off x="82783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0" name="object 380"/>
          <p:cNvSpPr/>
          <p:nvPr/>
        </p:nvSpPr>
        <p:spPr>
          <a:xfrm>
            <a:off x="82539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381"/>
          <p:cNvSpPr/>
          <p:nvPr/>
        </p:nvSpPr>
        <p:spPr>
          <a:xfrm>
            <a:off x="82296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2" name="object 382"/>
          <p:cNvSpPr/>
          <p:nvPr/>
        </p:nvSpPr>
        <p:spPr>
          <a:xfrm>
            <a:off x="82021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3" name="object 383"/>
          <p:cNvSpPr/>
          <p:nvPr/>
        </p:nvSpPr>
        <p:spPr>
          <a:xfrm>
            <a:off x="81777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4" name="object 384"/>
          <p:cNvSpPr/>
          <p:nvPr/>
        </p:nvSpPr>
        <p:spPr>
          <a:xfrm>
            <a:off x="81534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5" name="object 385"/>
          <p:cNvSpPr/>
          <p:nvPr/>
        </p:nvSpPr>
        <p:spPr>
          <a:xfrm>
            <a:off x="81259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6" name="object 386"/>
          <p:cNvSpPr/>
          <p:nvPr/>
        </p:nvSpPr>
        <p:spPr>
          <a:xfrm>
            <a:off x="81015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7" name="object 387"/>
          <p:cNvSpPr/>
          <p:nvPr/>
        </p:nvSpPr>
        <p:spPr>
          <a:xfrm>
            <a:off x="80772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8" name="object 388"/>
          <p:cNvSpPr/>
          <p:nvPr/>
        </p:nvSpPr>
        <p:spPr>
          <a:xfrm>
            <a:off x="80497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9" name="object 389"/>
          <p:cNvSpPr/>
          <p:nvPr/>
        </p:nvSpPr>
        <p:spPr>
          <a:xfrm>
            <a:off x="80253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0" name="object 390"/>
          <p:cNvSpPr/>
          <p:nvPr/>
        </p:nvSpPr>
        <p:spPr>
          <a:xfrm>
            <a:off x="80010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1" name="object 391"/>
          <p:cNvSpPr/>
          <p:nvPr/>
        </p:nvSpPr>
        <p:spPr>
          <a:xfrm>
            <a:off x="79735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2" name="object 392"/>
          <p:cNvSpPr/>
          <p:nvPr/>
        </p:nvSpPr>
        <p:spPr>
          <a:xfrm>
            <a:off x="79491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3" name="object 393"/>
          <p:cNvSpPr/>
          <p:nvPr/>
        </p:nvSpPr>
        <p:spPr>
          <a:xfrm>
            <a:off x="79248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4" name="object 394"/>
          <p:cNvSpPr/>
          <p:nvPr/>
        </p:nvSpPr>
        <p:spPr>
          <a:xfrm>
            <a:off x="78973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5" name="object 395"/>
          <p:cNvSpPr/>
          <p:nvPr/>
        </p:nvSpPr>
        <p:spPr>
          <a:xfrm>
            <a:off x="78729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6" name="object 396"/>
          <p:cNvSpPr/>
          <p:nvPr/>
        </p:nvSpPr>
        <p:spPr>
          <a:xfrm>
            <a:off x="78486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7" name="object 397"/>
          <p:cNvSpPr/>
          <p:nvPr/>
        </p:nvSpPr>
        <p:spPr>
          <a:xfrm>
            <a:off x="78211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8" name="object 398"/>
          <p:cNvSpPr/>
          <p:nvPr/>
        </p:nvSpPr>
        <p:spPr>
          <a:xfrm>
            <a:off x="77967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9" name="object 399"/>
          <p:cNvSpPr/>
          <p:nvPr/>
        </p:nvSpPr>
        <p:spPr>
          <a:xfrm>
            <a:off x="7772400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0" name="object 400"/>
          <p:cNvSpPr/>
          <p:nvPr/>
        </p:nvSpPr>
        <p:spPr>
          <a:xfrm>
            <a:off x="7744968" y="3847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5239" y="0"/>
                </a:moveTo>
                <a:lnTo>
                  <a:pt x="0" y="0"/>
                </a:lnTo>
                <a:lnTo>
                  <a:pt x="0" y="12191"/>
                </a:lnTo>
                <a:lnTo>
                  <a:pt x="15239" y="12191"/>
                </a:lnTo>
                <a:lnTo>
                  <a:pt x="152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1" name="object 401"/>
          <p:cNvSpPr/>
          <p:nvPr/>
        </p:nvSpPr>
        <p:spPr>
          <a:xfrm>
            <a:off x="7720583" y="3847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2" name="object 402"/>
          <p:cNvSpPr/>
          <p:nvPr/>
        </p:nvSpPr>
        <p:spPr>
          <a:xfrm>
            <a:off x="77083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3" name="object 403"/>
          <p:cNvSpPr/>
          <p:nvPr/>
        </p:nvSpPr>
        <p:spPr>
          <a:xfrm>
            <a:off x="77327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4" name="object 404"/>
          <p:cNvSpPr/>
          <p:nvPr/>
        </p:nvSpPr>
        <p:spPr>
          <a:xfrm>
            <a:off x="77602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5" name="object 405"/>
          <p:cNvSpPr/>
          <p:nvPr/>
        </p:nvSpPr>
        <p:spPr>
          <a:xfrm>
            <a:off x="77845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6" name="object 406"/>
          <p:cNvSpPr/>
          <p:nvPr/>
        </p:nvSpPr>
        <p:spPr>
          <a:xfrm>
            <a:off x="78089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7" name="object 407"/>
          <p:cNvSpPr/>
          <p:nvPr/>
        </p:nvSpPr>
        <p:spPr>
          <a:xfrm>
            <a:off x="78364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8" name="object 408"/>
          <p:cNvSpPr/>
          <p:nvPr/>
        </p:nvSpPr>
        <p:spPr>
          <a:xfrm>
            <a:off x="78607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9" name="object 409"/>
          <p:cNvSpPr/>
          <p:nvPr/>
        </p:nvSpPr>
        <p:spPr>
          <a:xfrm>
            <a:off x="78851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0" name="object 410"/>
          <p:cNvSpPr/>
          <p:nvPr/>
        </p:nvSpPr>
        <p:spPr>
          <a:xfrm>
            <a:off x="79126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1" name="object 411"/>
          <p:cNvSpPr/>
          <p:nvPr/>
        </p:nvSpPr>
        <p:spPr>
          <a:xfrm>
            <a:off x="79369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2" name="object 412"/>
          <p:cNvSpPr/>
          <p:nvPr/>
        </p:nvSpPr>
        <p:spPr>
          <a:xfrm>
            <a:off x="79613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3" name="object 413"/>
          <p:cNvSpPr/>
          <p:nvPr/>
        </p:nvSpPr>
        <p:spPr>
          <a:xfrm>
            <a:off x="79888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4" name="object 414"/>
          <p:cNvSpPr/>
          <p:nvPr/>
        </p:nvSpPr>
        <p:spPr>
          <a:xfrm>
            <a:off x="80131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5" name="object 415"/>
          <p:cNvSpPr/>
          <p:nvPr/>
        </p:nvSpPr>
        <p:spPr>
          <a:xfrm>
            <a:off x="80375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6" name="object 416"/>
          <p:cNvSpPr/>
          <p:nvPr/>
        </p:nvSpPr>
        <p:spPr>
          <a:xfrm>
            <a:off x="80650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7" name="object 417"/>
          <p:cNvSpPr/>
          <p:nvPr/>
        </p:nvSpPr>
        <p:spPr>
          <a:xfrm>
            <a:off x="80893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8" name="object 418"/>
          <p:cNvSpPr/>
          <p:nvPr/>
        </p:nvSpPr>
        <p:spPr>
          <a:xfrm>
            <a:off x="81137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9" name="object 419"/>
          <p:cNvSpPr/>
          <p:nvPr/>
        </p:nvSpPr>
        <p:spPr>
          <a:xfrm>
            <a:off x="81412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0" name="object 420"/>
          <p:cNvSpPr/>
          <p:nvPr/>
        </p:nvSpPr>
        <p:spPr>
          <a:xfrm>
            <a:off x="81655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1" name="object 421"/>
          <p:cNvSpPr/>
          <p:nvPr/>
        </p:nvSpPr>
        <p:spPr>
          <a:xfrm>
            <a:off x="81899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2" name="object 422"/>
          <p:cNvSpPr/>
          <p:nvPr/>
        </p:nvSpPr>
        <p:spPr>
          <a:xfrm>
            <a:off x="82174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3" name="object 423"/>
          <p:cNvSpPr/>
          <p:nvPr/>
        </p:nvSpPr>
        <p:spPr>
          <a:xfrm>
            <a:off x="82417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4" name="object 424"/>
          <p:cNvSpPr/>
          <p:nvPr/>
        </p:nvSpPr>
        <p:spPr>
          <a:xfrm>
            <a:off x="82661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5" name="object 425"/>
          <p:cNvSpPr/>
          <p:nvPr/>
        </p:nvSpPr>
        <p:spPr>
          <a:xfrm>
            <a:off x="82936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6" name="object 426"/>
          <p:cNvSpPr/>
          <p:nvPr/>
        </p:nvSpPr>
        <p:spPr>
          <a:xfrm>
            <a:off x="83179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7" name="object 427"/>
          <p:cNvSpPr/>
          <p:nvPr/>
        </p:nvSpPr>
        <p:spPr>
          <a:xfrm>
            <a:off x="83423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8" name="object 428"/>
          <p:cNvSpPr/>
          <p:nvPr/>
        </p:nvSpPr>
        <p:spPr>
          <a:xfrm>
            <a:off x="83698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9" name="object 429"/>
          <p:cNvSpPr/>
          <p:nvPr/>
        </p:nvSpPr>
        <p:spPr>
          <a:xfrm>
            <a:off x="83941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0" name="object 430"/>
          <p:cNvSpPr/>
          <p:nvPr/>
        </p:nvSpPr>
        <p:spPr>
          <a:xfrm>
            <a:off x="84185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1" name="object 431"/>
          <p:cNvSpPr/>
          <p:nvPr/>
        </p:nvSpPr>
        <p:spPr>
          <a:xfrm>
            <a:off x="84460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2" name="object 432"/>
          <p:cNvSpPr/>
          <p:nvPr/>
        </p:nvSpPr>
        <p:spPr>
          <a:xfrm>
            <a:off x="84703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3" name="object 433"/>
          <p:cNvSpPr/>
          <p:nvPr/>
        </p:nvSpPr>
        <p:spPr>
          <a:xfrm>
            <a:off x="84947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4" name="object 434"/>
          <p:cNvSpPr/>
          <p:nvPr/>
        </p:nvSpPr>
        <p:spPr>
          <a:xfrm>
            <a:off x="85222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5" name="object 435"/>
          <p:cNvSpPr/>
          <p:nvPr/>
        </p:nvSpPr>
        <p:spPr>
          <a:xfrm>
            <a:off x="85465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6" name="object 436"/>
          <p:cNvSpPr/>
          <p:nvPr/>
        </p:nvSpPr>
        <p:spPr>
          <a:xfrm>
            <a:off x="85709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7" name="object 437"/>
          <p:cNvSpPr/>
          <p:nvPr/>
        </p:nvSpPr>
        <p:spPr>
          <a:xfrm>
            <a:off x="85984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8" name="object 438"/>
          <p:cNvSpPr/>
          <p:nvPr/>
        </p:nvSpPr>
        <p:spPr>
          <a:xfrm>
            <a:off x="86227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9" name="object 439"/>
          <p:cNvSpPr/>
          <p:nvPr/>
        </p:nvSpPr>
        <p:spPr>
          <a:xfrm>
            <a:off x="86471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0" name="object 440"/>
          <p:cNvSpPr/>
          <p:nvPr/>
        </p:nvSpPr>
        <p:spPr>
          <a:xfrm>
            <a:off x="86746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1" name="object 441"/>
          <p:cNvSpPr/>
          <p:nvPr/>
        </p:nvSpPr>
        <p:spPr>
          <a:xfrm>
            <a:off x="86989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2" name="object 442"/>
          <p:cNvSpPr/>
          <p:nvPr/>
        </p:nvSpPr>
        <p:spPr>
          <a:xfrm>
            <a:off x="87233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3" name="object 443"/>
          <p:cNvSpPr/>
          <p:nvPr/>
        </p:nvSpPr>
        <p:spPr>
          <a:xfrm>
            <a:off x="87508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4" name="object 444"/>
          <p:cNvSpPr/>
          <p:nvPr/>
        </p:nvSpPr>
        <p:spPr>
          <a:xfrm>
            <a:off x="87751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5" name="object 445"/>
          <p:cNvSpPr/>
          <p:nvPr/>
        </p:nvSpPr>
        <p:spPr>
          <a:xfrm>
            <a:off x="87995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6" name="object 446"/>
          <p:cNvSpPr/>
          <p:nvPr/>
        </p:nvSpPr>
        <p:spPr>
          <a:xfrm>
            <a:off x="88270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7" name="object 447"/>
          <p:cNvSpPr/>
          <p:nvPr/>
        </p:nvSpPr>
        <p:spPr>
          <a:xfrm>
            <a:off x="88513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8" name="object 448"/>
          <p:cNvSpPr/>
          <p:nvPr/>
        </p:nvSpPr>
        <p:spPr>
          <a:xfrm>
            <a:off x="88757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9" name="object 449"/>
          <p:cNvSpPr/>
          <p:nvPr/>
        </p:nvSpPr>
        <p:spPr>
          <a:xfrm>
            <a:off x="89032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0" name="object 450"/>
          <p:cNvSpPr/>
          <p:nvPr/>
        </p:nvSpPr>
        <p:spPr>
          <a:xfrm>
            <a:off x="89275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1" name="object 451"/>
          <p:cNvSpPr/>
          <p:nvPr/>
        </p:nvSpPr>
        <p:spPr>
          <a:xfrm>
            <a:off x="89519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2" name="object 452"/>
          <p:cNvSpPr/>
          <p:nvPr/>
        </p:nvSpPr>
        <p:spPr>
          <a:xfrm>
            <a:off x="89794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3" name="object 453"/>
          <p:cNvSpPr/>
          <p:nvPr/>
        </p:nvSpPr>
        <p:spPr>
          <a:xfrm>
            <a:off x="90037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4" name="object 454"/>
          <p:cNvSpPr/>
          <p:nvPr/>
        </p:nvSpPr>
        <p:spPr>
          <a:xfrm>
            <a:off x="90281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5" name="object 455"/>
          <p:cNvSpPr/>
          <p:nvPr/>
        </p:nvSpPr>
        <p:spPr>
          <a:xfrm>
            <a:off x="90556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6" name="object 456"/>
          <p:cNvSpPr/>
          <p:nvPr/>
        </p:nvSpPr>
        <p:spPr>
          <a:xfrm>
            <a:off x="90799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7" name="object 457"/>
          <p:cNvSpPr/>
          <p:nvPr/>
        </p:nvSpPr>
        <p:spPr>
          <a:xfrm>
            <a:off x="91043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8" name="object 458"/>
          <p:cNvSpPr/>
          <p:nvPr/>
        </p:nvSpPr>
        <p:spPr>
          <a:xfrm>
            <a:off x="91318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9" name="object 459"/>
          <p:cNvSpPr/>
          <p:nvPr/>
        </p:nvSpPr>
        <p:spPr>
          <a:xfrm>
            <a:off x="9156192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0" name="object 460"/>
          <p:cNvSpPr/>
          <p:nvPr/>
        </p:nvSpPr>
        <p:spPr>
          <a:xfrm>
            <a:off x="9180576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1" name="object 461"/>
          <p:cNvSpPr/>
          <p:nvPr/>
        </p:nvSpPr>
        <p:spPr>
          <a:xfrm>
            <a:off x="9208007" y="43042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2" name="object 462"/>
          <p:cNvSpPr/>
          <p:nvPr/>
        </p:nvSpPr>
        <p:spPr>
          <a:xfrm>
            <a:off x="9226295" y="42981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3" name="object 463"/>
          <p:cNvSpPr/>
          <p:nvPr/>
        </p:nvSpPr>
        <p:spPr>
          <a:xfrm>
            <a:off x="9226295" y="42707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4" name="object 464"/>
          <p:cNvSpPr/>
          <p:nvPr/>
        </p:nvSpPr>
        <p:spPr>
          <a:xfrm>
            <a:off x="9226295" y="42463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5" name="object 465"/>
          <p:cNvSpPr/>
          <p:nvPr/>
        </p:nvSpPr>
        <p:spPr>
          <a:xfrm>
            <a:off x="9226295" y="42219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6" name="object 466"/>
          <p:cNvSpPr/>
          <p:nvPr/>
        </p:nvSpPr>
        <p:spPr>
          <a:xfrm>
            <a:off x="9226295" y="41945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7" name="object 467"/>
          <p:cNvSpPr/>
          <p:nvPr/>
        </p:nvSpPr>
        <p:spPr>
          <a:xfrm>
            <a:off x="9226295" y="41701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8" name="object 468"/>
          <p:cNvSpPr/>
          <p:nvPr/>
        </p:nvSpPr>
        <p:spPr>
          <a:xfrm>
            <a:off x="9226295" y="41457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9" name="object 469"/>
          <p:cNvSpPr/>
          <p:nvPr/>
        </p:nvSpPr>
        <p:spPr>
          <a:xfrm>
            <a:off x="9226295" y="41183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0" name="object 470"/>
          <p:cNvSpPr/>
          <p:nvPr/>
        </p:nvSpPr>
        <p:spPr>
          <a:xfrm>
            <a:off x="9226295" y="40939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1" name="object 471"/>
          <p:cNvSpPr/>
          <p:nvPr/>
        </p:nvSpPr>
        <p:spPr>
          <a:xfrm>
            <a:off x="9226295" y="40695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2" name="object 472"/>
          <p:cNvSpPr/>
          <p:nvPr/>
        </p:nvSpPr>
        <p:spPr>
          <a:xfrm>
            <a:off x="9226295" y="40421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3" name="object 473"/>
          <p:cNvSpPr/>
          <p:nvPr/>
        </p:nvSpPr>
        <p:spPr>
          <a:xfrm>
            <a:off x="9226295" y="4017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4" name="object 474"/>
          <p:cNvSpPr/>
          <p:nvPr/>
        </p:nvSpPr>
        <p:spPr>
          <a:xfrm>
            <a:off x="9226295" y="39933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5" name="object 475"/>
          <p:cNvSpPr/>
          <p:nvPr/>
        </p:nvSpPr>
        <p:spPr>
          <a:xfrm>
            <a:off x="9226295" y="39659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6" name="object 476"/>
          <p:cNvSpPr/>
          <p:nvPr/>
        </p:nvSpPr>
        <p:spPr>
          <a:xfrm>
            <a:off x="9226295" y="39415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7" name="object 477"/>
          <p:cNvSpPr/>
          <p:nvPr/>
        </p:nvSpPr>
        <p:spPr>
          <a:xfrm>
            <a:off x="9226295" y="39171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8" name="object 478"/>
          <p:cNvSpPr/>
          <p:nvPr/>
        </p:nvSpPr>
        <p:spPr>
          <a:xfrm>
            <a:off x="9226295" y="3889755"/>
            <a:ext cx="12700" cy="15240"/>
          </a:xfrm>
          <a:custGeom>
            <a:avLst/>
            <a:gdLst/>
            <a:ahLst/>
            <a:cxnLst/>
            <a:rect l="l" t="t" r="r" b="b"/>
            <a:pathLst>
              <a:path w="12700" h="15239">
                <a:moveTo>
                  <a:pt x="12192" y="0"/>
                </a:moveTo>
                <a:lnTo>
                  <a:pt x="0" y="0"/>
                </a:lnTo>
                <a:lnTo>
                  <a:pt x="0" y="15240"/>
                </a:lnTo>
                <a:lnTo>
                  <a:pt x="12192" y="15240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9" name="object 479"/>
          <p:cNvSpPr/>
          <p:nvPr/>
        </p:nvSpPr>
        <p:spPr>
          <a:xfrm>
            <a:off x="9226295" y="38653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1"/>
                </a:lnTo>
                <a:lnTo>
                  <a:pt x="12192" y="121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0" name="object 480"/>
          <p:cNvSpPr/>
          <p:nvPr/>
        </p:nvSpPr>
        <p:spPr>
          <a:xfrm>
            <a:off x="53340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1" name="object 481"/>
          <p:cNvSpPr/>
          <p:nvPr/>
        </p:nvSpPr>
        <p:spPr>
          <a:xfrm>
            <a:off x="53065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2" name="object 482"/>
          <p:cNvSpPr/>
          <p:nvPr/>
        </p:nvSpPr>
        <p:spPr>
          <a:xfrm>
            <a:off x="52821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3" name="object 483"/>
          <p:cNvSpPr/>
          <p:nvPr/>
        </p:nvSpPr>
        <p:spPr>
          <a:xfrm>
            <a:off x="52578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4" name="object 484"/>
          <p:cNvSpPr/>
          <p:nvPr/>
        </p:nvSpPr>
        <p:spPr>
          <a:xfrm>
            <a:off x="52303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5" name="object 485"/>
          <p:cNvSpPr/>
          <p:nvPr/>
        </p:nvSpPr>
        <p:spPr>
          <a:xfrm>
            <a:off x="52059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6" name="object 486"/>
          <p:cNvSpPr/>
          <p:nvPr/>
        </p:nvSpPr>
        <p:spPr>
          <a:xfrm>
            <a:off x="51816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7" name="object 487"/>
          <p:cNvSpPr/>
          <p:nvPr/>
        </p:nvSpPr>
        <p:spPr>
          <a:xfrm>
            <a:off x="51541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8" name="object 488"/>
          <p:cNvSpPr/>
          <p:nvPr/>
        </p:nvSpPr>
        <p:spPr>
          <a:xfrm>
            <a:off x="51297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9" name="object 489"/>
          <p:cNvSpPr/>
          <p:nvPr/>
        </p:nvSpPr>
        <p:spPr>
          <a:xfrm>
            <a:off x="51054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0" name="object 490"/>
          <p:cNvSpPr/>
          <p:nvPr/>
        </p:nvSpPr>
        <p:spPr>
          <a:xfrm>
            <a:off x="50779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1" name="object 491"/>
          <p:cNvSpPr/>
          <p:nvPr/>
        </p:nvSpPr>
        <p:spPr>
          <a:xfrm>
            <a:off x="50535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2" name="object 492"/>
          <p:cNvSpPr/>
          <p:nvPr/>
        </p:nvSpPr>
        <p:spPr>
          <a:xfrm>
            <a:off x="50292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3" name="object 493"/>
          <p:cNvSpPr/>
          <p:nvPr/>
        </p:nvSpPr>
        <p:spPr>
          <a:xfrm>
            <a:off x="50017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4" name="object 494"/>
          <p:cNvSpPr/>
          <p:nvPr/>
        </p:nvSpPr>
        <p:spPr>
          <a:xfrm>
            <a:off x="49773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5" name="object 495"/>
          <p:cNvSpPr/>
          <p:nvPr/>
        </p:nvSpPr>
        <p:spPr>
          <a:xfrm>
            <a:off x="4953000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6" name="object 496"/>
          <p:cNvSpPr/>
          <p:nvPr/>
        </p:nvSpPr>
        <p:spPr>
          <a:xfrm>
            <a:off x="4925567" y="5371084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5240" y="0"/>
                </a:moveTo>
                <a:lnTo>
                  <a:pt x="0" y="0"/>
                </a:lnTo>
                <a:lnTo>
                  <a:pt x="0" y="12192"/>
                </a:lnTo>
                <a:lnTo>
                  <a:pt x="15240" y="12192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7" name="object 497"/>
          <p:cNvSpPr/>
          <p:nvPr/>
        </p:nvSpPr>
        <p:spPr>
          <a:xfrm>
            <a:off x="4901184" y="5371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8" name="object 498"/>
          <p:cNvSpPr/>
          <p:nvPr/>
        </p:nvSpPr>
        <p:spPr>
          <a:xfrm>
            <a:off x="4882896" y="5428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9" name="object 499"/>
          <p:cNvSpPr/>
          <p:nvPr/>
        </p:nvSpPr>
        <p:spPr>
          <a:xfrm>
            <a:off x="4882896" y="5453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0" name="object 500"/>
          <p:cNvSpPr/>
          <p:nvPr/>
        </p:nvSpPr>
        <p:spPr>
          <a:xfrm>
            <a:off x="4882896" y="5477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1" name="object 501"/>
          <p:cNvSpPr/>
          <p:nvPr/>
        </p:nvSpPr>
        <p:spPr>
          <a:xfrm>
            <a:off x="4882896" y="5505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2" name="object 502"/>
          <p:cNvSpPr/>
          <p:nvPr/>
        </p:nvSpPr>
        <p:spPr>
          <a:xfrm>
            <a:off x="4882896" y="5529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3" name="object 503"/>
          <p:cNvSpPr/>
          <p:nvPr/>
        </p:nvSpPr>
        <p:spPr>
          <a:xfrm>
            <a:off x="4882896" y="5553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4" name="object 504"/>
          <p:cNvSpPr/>
          <p:nvPr/>
        </p:nvSpPr>
        <p:spPr>
          <a:xfrm>
            <a:off x="4882896" y="5581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5" name="object 505"/>
          <p:cNvSpPr/>
          <p:nvPr/>
        </p:nvSpPr>
        <p:spPr>
          <a:xfrm>
            <a:off x="4882896" y="5605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6" name="object 506"/>
          <p:cNvSpPr/>
          <p:nvPr/>
        </p:nvSpPr>
        <p:spPr>
          <a:xfrm>
            <a:off x="4882896" y="5630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7" name="object 507"/>
          <p:cNvSpPr/>
          <p:nvPr/>
        </p:nvSpPr>
        <p:spPr>
          <a:xfrm>
            <a:off x="4882896" y="5657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8" name="object 508"/>
          <p:cNvSpPr/>
          <p:nvPr/>
        </p:nvSpPr>
        <p:spPr>
          <a:xfrm>
            <a:off x="4882896" y="5681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9" name="object 509"/>
          <p:cNvSpPr/>
          <p:nvPr/>
        </p:nvSpPr>
        <p:spPr>
          <a:xfrm>
            <a:off x="4882896" y="5706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0" name="object 510"/>
          <p:cNvSpPr/>
          <p:nvPr/>
        </p:nvSpPr>
        <p:spPr>
          <a:xfrm>
            <a:off x="4882896" y="5733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1" name="object 511"/>
          <p:cNvSpPr/>
          <p:nvPr/>
        </p:nvSpPr>
        <p:spPr>
          <a:xfrm>
            <a:off x="4882896" y="5758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2" name="object 512"/>
          <p:cNvSpPr/>
          <p:nvPr/>
        </p:nvSpPr>
        <p:spPr>
          <a:xfrm>
            <a:off x="4882896" y="5782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3" name="object 513"/>
          <p:cNvSpPr/>
          <p:nvPr/>
        </p:nvSpPr>
        <p:spPr>
          <a:xfrm>
            <a:off x="4882896" y="5809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4" name="object 514"/>
          <p:cNvSpPr/>
          <p:nvPr/>
        </p:nvSpPr>
        <p:spPr>
          <a:xfrm>
            <a:off x="4882896" y="5834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5" name="object 515"/>
          <p:cNvSpPr/>
          <p:nvPr/>
        </p:nvSpPr>
        <p:spPr>
          <a:xfrm>
            <a:off x="4882896" y="5858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6" name="object 516"/>
          <p:cNvSpPr/>
          <p:nvPr/>
        </p:nvSpPr>
        <p:spPr>
          <a:xfrm>
            <a:off x="4882896" y="5886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7" name="object 517"/>
          <p:cNvSpPr/>
          <p:nvPr/>
        </p:nvSpPr>
        <p:spPr>
          <a:xfrm>
            <a:off x="4882896" y="5910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8" name="object 518"/>
          <p:cNvSpPr/>
          <p:nvPr/>
        </p:nvSpPr>
        <p:spPr>
          <a:xfrm>
            <a:off x="4882896" y="5934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9" name="object 519"/>
          <p:cNvSpPr/>
          <p:nvPr/>
        </p:nvSpPr>
        <p:spPr>
          <a:xfrm>
            <a:off x="4882896" y="5962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0" name="object 520"/>
          <p:cNvSpPr/>
          <p:nvPr/>
        </p:nvSpPr>
        <p:spPr>
          <a:xfrm>
            <a:off x="4882896" y="5986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1" name="object 521"/>
          <p:cNvSpPr/>
          <p:nvPr/>
        </p:nvSpPr>
        <p:spPr>
          <a:xfrm>
            <a:off x="4882896" y="6011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2" name="object 522"/>
          <p:cNvSpPr/>
          <p:nvPr/>
        </p:nvSpPr>
        <p:spPr>
          <a:xfrm>
            <a:off x="4882896" y="6038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3" name="object 523"/>
          <p:cNvSpPr/>
          <p:nvPr/>
        </p:nvSpPr>
        <p:spPr>
          <a:xfrm>
            <a:off x="4882896" y="6062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4" name="object 524"/>
          <p:cNvSpPr/>
          <p:nvPr/>
        </p:nvSpPr>
        <p:spPr>
          <a:xfrm>
            <a:off x="4882896" y="6087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5" name="object 525"/>
          <p:cNvSpPr/>
          <p:nvPr/>
        </p:nvSpPr>
        <p:spPr>
          <a:xfrm>
            <a:off x="4882896" y="6114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6" name="object 526"/>
          <p:cNvSpPr/>
          <p:nvPr/>
        </p:nvSpPr>
        <p:spPr>
          <a:xfrm>
            <a:off x="4882896" y="61391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7" name="object 527"/>
          <p:cNvSpPr/>
          <p:nvPr/>
        </p:nvSpPr>
        <p:spPr>
          <a:xfrm>
            <a:off x="4882896" y="61635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8" name="object 528"/>
          <p:cNvSpPr/>
          <p:nvPr/>
        </p:nvSpPr>
        <p:spPr>
          <a:xfrm>
            <a:off x="4882896" y="61909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9" name="object 529"/>
          <p:cNvSpPr/>
          <p:nvPr/>
        </p:nvSpPr>
        <p:spPr>
          <a:xfrm>
            <a:off x="4882896" y="62153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0" name="object 530"/>
          <p:cNvSpPr/>
          <p:nvPr/>
        </p:nvSpPr>
        <p:spPr>
          <a:xfrm>
            <a:off x="4882896" y="62397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1" name="object 531"/>
          <p:cNvSpPr/>
          <p:nvPr/>
        </p:nvSpPr>
        <p:spPr>
          <a:xfrm>
            <a:off x="4882896" y="6267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2" name="object 532"/>
          <p:cNvSpPr/>
          <p:nvPr/>
        </p:nvSpPr>
        <p:spPr>
          <a:xfrm>
            <a:off x="4882896" y="62915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3" name="object 533"/>
          <p:cNvSpPr/>
          <p:nvPr/>
        </p:nvSpPr>
        <p:spPr>
          <a:xfrm>
            <a:off x="4882896" y="63159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4" name="object 534"/>
          <p:cNvSpPr/>
          <p:nvPr/>
        </p:nvSpPr>
        <p:spPr>
          <a:xfrm>
            <a:off x="4882896" y="63433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5" name="object 535"/>
          <p:cNvSpPr/>
          <p:nvPr/>
        </p:nvSpPr>
        <p:spPr>
          <a:xfrm>
            <a:off x="4882896" y="63677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6" name="object 536"/>
          <p:cNvSpPr/>
          <p:nvPr/>
        </p:nvSpPr>
        <p:spPr>
          <a:xfrm>
            <a:off x="4882896" y="6392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7" name="object 537"/>
          <p:cNvSpPr/>
          <p:nvPr/>
        </p:nvSpPr>
        <p:spPr>
          <a:xfrm>
            <a:off x="4882896" y="64195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8" name="object 538"/>
          <p:cNvSpPr/>
          <p:nvPr/>
        </p:nvSpPr>
        <p:spPr>
          <a:xfrm>
            <a:off x="4882896" y="64439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9" name="object 539"/>
          <p:cNvSpPr/>
          <p:nvPr/>
        </p:nvSpPr>
        <p:spPr>
          <a:xfrm>
            <a:off x="4882896" y="64683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0" name="object 540"/>
          <p:cNvSpPr/>
          <p:nvPr/>
        </p:nvSpPr>
        <p:spPr>
          <a:xfrm>
            <a:off x="4882896" y="64957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1"/>
                </a:lnTo>
                <a:lnTo>
                  <a:pt x="12191" y="121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1" name="object 541"/>
          <p:cNvSpPr/>
          <p:nvPr/>
        </p:nvSpPr>
        <p:spPr>
          <a:xfrm>
            <a:off x="48889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2" name="object 542"/>
          <p:cNvSpPr/>
          <p:nvPr/>
        </p:nvSpPr>
        <p:spPr>
          <a:xfrm>
            <a:off x="49133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3" name="object 543"/>
          <p:cNvSpPr/>
          <p:nvPr/>
        </p:nvSpPr>
        <p:spPr>
          <a:xfrm>
            <a:off x="49408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4" name="object 544"/>
          <p:cNvSpPr/>
          <p:nvPr/>
        </p:nvSpPr>
        <p:spPr>
          <a:xfrm>
            <a:off x="49651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5" name="object 545"/>
          <p:cNvSpPr/>
          <p:nvPr/>
        </p:nvSpPr>
        <p:spPr>
          <a:xfrm>
            <a:off x="49895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6" name="object 546"/>
          <p:cNvSpPr/>
          <p:nvPr/>
        </p:nvSpPr>
        <p:spPr>
          <a:xfrm>
            <a:off x="50170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7" name="object 547"/>
          <p:cNvSpPr/>
          <p:nvPr/>
        </p:nvSpPr>
        <p:spPr>
          <a:xfrm>
            <a:off x="50413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8" name="object 548"/>
          <p:cNvSpPr/>
          <p:nvPr/>
        </p:nvSpPr>
        <p:spPr>
          <a:xfrm>
            <a:off x="50657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9" name="object 549"/>
          <p:cNvSpPr/>
          <p:nvPr/>
        </p:nvSpPr>
        <p:spPr>
          <a:xfrm>
            <a:off x="50932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0" name="object 550"/>
          <p:cNvSpPr/>
          <p:nvPr/>
        </p:nvSpPr>
        <p:spPr>
          <a:xfrm>
            <a:off x="51175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1" name="object 551"/>
          <p:cNvSpPr/>
          <p:nvPr/>
        </p:nvSpPr>
        <p:spPr>
          <a:xfrm>
            <a:off x="51419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2" name="object 552"/>
          <p:cNvSpPr/>
          <p:nvPr/>
        </p:nvSpPr>
        <p:spPr>
          <a:xfrm>
            <a:off x="51694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3" name="object 553"/>
          <p:cNvSpPr/>
          <p:nvPr/>
        </p:nvSpPr>
        <p:spPr>
          <a:xfrm>
            <a:off x="51937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4" name="object 554"/>
          <p:cNvSpPr/>
          <p:nvPr/>
        </p:nvSpPr>
        <p:spPr>
          <a:xfrm>
            <a:off x="52181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5" name="object 555"/>
          <p:cNvSpPr/>
          <p:nvPr/>
        </p:nvSpPr>
        <p:spPr>
          <a:xfrm>
            <a:off x="52456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6" name="object 556"/>
          <p:cNvSpPr/>
          <p:nvPr/>
        </p:nvSpPr>
        <p:spPr>
          <a:xfrm>
            <a:off x="5269991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7" name="object 557"/>
          <p:cNvSpPr/>
          <p:nvPr/>
        </p:nvSpPr>
        <p:spPr>
          <a:xfrm>
            <a:off x="5294376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8" name="object 558"/>
          <p:cNvSpPr/>
          <p:nvPr/>
        </p:nvSpPr>
        <p:spPr>
          <a:xfrm>
            <a:off x="5321808" y="6514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191" y="0"/>
                </a:moveTo>
                <a:lnTo>
                  <a:pt x="0" y="0"/>
                </a:lnTo>
                <a:lnTo>
                  <a:pt x="0" y="12192"/>
                </a:lnTo>
                <a:lnTo>
                  <a:pt x="12191" y="1219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9" name="object 559"/>
          <p:cNvSpPr/>
          <p:nvPr/>
        </p:nvSpPr>
        <p:spPr>
          <a:xfrm>
            <a:off x="6641592" y="5072379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2590800" y="0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0" name="object 560"/>
          <p:cNvSpPr/>
          <p:nvPr/>
        </p:nvSpPr>
        <p:spPr>
          <a:xfrm>
            <a:off x="6641592" y="5072379"/>
            <a:ext cx="0" cy="1447800"/>
          </a:xfrm>
          <a:custGeom>
            <a:avLst/>
            <a:gdLst/>
            <a:ahLst/>
            <a:cxnLst/>
            <a:rect l="l" t="t" r="r" b="b"/>
            <a:pathLst>
              <a:path h="1447800">
                <a:moveTo>
                  <a:pt x="0" y="0"/>
                </a:moveTo>
                <a:lnTo>
                  <a:pt x="0" y="14478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1" name="object 561"/>
          <p:cNvSpPr/>
          <p:nvPr/>
        </p:nvSpPr>
        <p:spPr>
          <a:xfrm>
            <a:off x="6641592" y="652018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2" name="object 562"/>
          <p:cNvSpPr/>
          <p:nvPr/>
        </p:nvSpPr>
        <p:spPr>
          <a:xfrm>
            <a:off x="7174992" y="5529579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990600"/>
                </a:move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3" name="object 563"/>
          <p:cNvSpPr/>
          <p:nvPr/>
        </p:nvSpPr>
        <p:spPr>
          <a:xfrm>
            <a:off x="7174992" y="5529579"/>
            <a:ext cx="2057400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4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4" name="object 564"/>
          <p:cNvSpPr/>
          <p:nvPr/>
        </p:nvSpPr>
        <p:spPr>
          <a:xfrm>
            <a:off x="9232392" y="5072379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5" name="object 565"/>
          <p:cNvSpPr txBox="1"/>
          <p:nvPr/>
        </p:nvSpPr>
        <p:spPr>
          <a:xfrm>
            <a:off x="7101331" y="5172455"/>
            <a:ext cx="1770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Unidad</a:t>
            </a:r>
            <a:r>
              <a:rPr sz="18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Ejecutora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1935479" y="5605779"/>
            <a:ext cx="116205" cy="323215"/>
          </a:xfrm>
          <a:custGeom>
            <a:avLst/>
            <a:gdLst/>
            <a:ahLst/>
            <a:cxnLst/>
            <a:rect l="l" t="t" r="r" b="b"/>
            <a:pathLst>
              <a:path w="116205" h="323214">
                <a:moveTo>
                  <a:pt x="76200" y="94488"/>
                </a:moveTo>
                <a:lnTo>
                  <a:pt x="39624" y="94488"/>
                </a:lnTo>
                <a:lnTo>
                  <a:pt x="39624" y="323088"/>
                </a:lnTo>
                <a:lnTo>
                  <a:pt x="76200" y="323088"/>
                </a:lnTo>
                <a:lnTo>
                  <a:pt x="76200" y="94488"/>
                </a:lnTo>
                <a:close/>
              </a:path>
              <a:path w="116205" h="323214">
                <a:moveTo>
                  <a:pt x="57912" y="0"/>
                </a:moveTo>
                <a:lnTo>
                  <a:pt x="0" y="112776"/>
                </a:lnTo>
                <a:lnTo>
                  <a:pt x="39624" y="112776"/>
                </a:lnTo>
                <a:lnTo>
                  <a:pt x="39624" y="94488"/>
                </a:lnTo>
                <a:lnTo>
                  <a:pt x="106432" y="94488"/>
                </a:lnTo>
                <a:lnTo>
                  <a:pt x="57912" y="0"/>
                </a:lnTo>
                <a:close/>
              </a:path>
              <a:path w="116205" h="323214">
                <a:moveTo>
                  <a:pt x="106432" y="94488"/>
                </a:moveTo>
                <a:lnTo>
                  <a:pt x="76200" y="94488"/>
                </a:lnTo>
                <a:lnTo>
                  <a:pt x="76200" y="112776"/>
                </a:lnTo>
                <a:lnTo>
                  <a:pt x="115824" y="112776"/>
                </a:lnTo>
                <a:lnTo>
                  <a:pt x="106432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7" name="object 567"/>
          <p:cNvSpPr/>
          <p:nvPr/>
        </p:nvSpPr>
        <p:spPr>
          <a:xfrm>
            <a:off x="1935479" y="3548379"/>
            <a:ext cx="116205" cy="323215"/>
          </a:xfrm>
          <a:custGeom>
            <a:avLst/>
            <a:gdLst/>
            <a:ahLst/>
            <a:cxnLst/>
            <a:rect l="l" t="t" r="r" b="b"/>
            <a:pathLst>
              <a:path w="116205" h="323214">
                <a:moveTo>
                  <a:pt x="76200" y="94487"/>
                </a:moveTo>
                <a:lnTo>
                  <a:pt x="39624" y="94487"/>
                </a:lnTo>
                <a:lnTo>
                  <a:pt x="39624" y="323088"/>
                </a:lnTo>
                <a:lnTo>
                  <a:pt x="76200" y="323088"/>
                </a:lnTo>
                <a:lnTo>
                  <a:pt x="76200" y="94487"/>
                </a:lnTo>
                <a:close/>
              </a:path>
              <a:path w="116205" h="323214">
                <a:moveTo>
                  <a:pt x="57912" y="0"/>
                </a:moveTo>
                <a:lnTo>
                  <a:pt x="0" y="112775"/>
                </a:lnTo>
                <a:lnTo>
                  <a:pt x="39624" y="112775"/>
                </a:lnTo>
                <a:lnTo>
                  <a:pt x="39624" y="94487"/>
                </a:lnTo>
                <a:lnTo>
                  <a:pt x="106432" y="94487"/>
                </a:lnTo>
                <a:lnTo>
                  <a:pt x="57912" y="0"/>
                </a:lnTo>
                <a:close/>
              </a:path>
              <a:path w="116205" h="323214">
                <a:moveTo>
                  <a:pt x="106432" y="94487"/>
                </a:moveTo>
                <a:lnTo>
                  <a:pt x="76200" y="94487"/>
                </a:lnTo>
                <a:lnTo>
                  <a:pt x="76200" y="112775"/>
                </a:lnTo>
                <a:lnTo>
                  <a:pt x="115824" y="112775"/>
                </a:lnTo>
                <a:lnTo>
                  <a:pt x="106432" y="944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8" name="object 568"/>
          <p:cNvSpPr/>
          <p:nvPr/>
        </p:nvSpPr>
        <p:spPr>
          <a:xfrm>
            <a:off x="1935479" y="4538979"/>
            <a:ext cx="116205" cy="323215"/>
          </a:xfrm>
          <a:custGeom>
            <a:avLst/>
            <a:gdLst/>
            <a:ahLst/>
            <a:cxnLst/>
            <a:rect l="l" t="t" r="r" b="b"/>
            <a:pathLst>
              <a:path w="116205" h="323214">
                <a:moveTo>
                  <a:pt x="76200" y="94488"/>
                </a:moveTo>
                <a:lnTo>
                  <a:pt x="39624" y="94488"/>
                </a:lnTo>
                <a:lnTo>
                  <a:pt x="39624" y="323088"/>
                </a:lnTo>
                <a:lnTo>
                  <a:pt x="76200" y="323088"/>
                </a:lnTo>
                <a:lnTo>
                  <a:pt x="76200" y="94488"/>
                </a:lnTo>
                <a:close/>
              </a:path>
              <a:path w="116205" h="323214">
                <a:moveTo>
                  <a:pt x="57912" y="0"/>
                </a:moveTo>
                <a:lnTo>
                  <a:pt x="0" y="112776"/>
                </a:lnTo>
                <a:lnTo>
                  <a:pt x="39624" y="112776"/>
                </a:lnTo>
                <a:lnTo>
                  <a:pt x="39624" y="94488"/>
                </a:lnTo>
                <a:lnTo>
                  <a:pt x="106432" y="94488"/>
                </a:lnTo>
                <a:lnTo>
                  <a:pt x="57912" y="0"/>
                </a:lnTo>
                <a:close/>
              </a:path>
              <a:path w="116205" h="323214">
                <a:moveTo>
                  <a:pt x="106432" y="94488"/>
                </a:moveTo>
                <a:lnTo>
                  <a:pt x="76200" y="94488"/>
                </a:lnTo>
                <a:lnTo>
                  <a:pt x="76200" y="112776"/>
                </a:lnTo>
                <a:lnTo>
                  <a:pt x="115824" y="112776"/>
                </a:lnTo>
                <a:lnTo>
                  <a:pt x="106432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9" name="object 569"/>
          <p:cNvSpPr/>
          <p:nvPr/>
        </p:nvSpPr>
        <p:spPr>
          <a:xfrm>
            <a:off x="7860792" y="2118867"/>
            <a:ext cx="323215" cy="116205"/>
          </a:xfrm>
          <a:custGeom>
            <a:avLst/>
            <a:gdLst/>
            <a:ahLst/>
            <a:cxnLst/>
            <a:rect l="l" t="t" r="r" b="b"/>
            <a:pathLst>
              <a:path w="323215" h="116205">
                <a:moveTo>
                  <a:pt x="112775" y="0"/>
                </a:moveTo>
                <a:lnTo>
                  <a:pt x="0" y="57912"/>
                </a:lnTo>
                <a:lnTo>
                  <a:pt x="112775" y="115824"/>
                </a:lnTo>
                <a:lnTo>
                  <a:pt x="112775" y="76200"/>
                </a:lnTo>
                <a:lnTo>
                  <a:pt x="94487" y="76200"/>
                </a:lnTo>
                <a:lnTo>
                  <a:pt x="94487" y="39624"/>
                </a:lnTo>
                <a:lnTo>
                  <a:pt x="112775" y="39624"/>
                </a:lnTo>
                <a:lnTo>
                  <a:pt x="112775" y="0"/>
                </a:lnTo>
                <a:close/>
              </a:path>
              <a:path w="323215" h="116205">
                <a:moveTo>
                  <a:pt x="112775" y="39624"/>
                </a:moveTo>
                <a:lnTo>
                  <a:pt x="94487" y="39624"/>
                </a:lnTo>
                <a:lnTo>
                  <a:pt x="94487" y="76200"/>
                </a:lnTo>
                <a:lnTo>
                  <a:pt x="112775" y="76200"/>
                </a:lnTo>
                <a:lnTo>
                  <a:pt x="112775" y="39624"/>
                </a:lnTo>
                <a:close/>
              </a:path>
              <a:path w="323215" h="116205">
                <a:moveTo>
                  <a:pt x="323087" y="39624"/>
                </a:moveTo>
                <a:lnTo>
                  <a:pt x="112775" y="39624"/>
                </a:lnTo>
                <a:lnTo>
                  <a:pt x="112775" y="76200"/>
                </a:lnTo>
                <a:lnTo>
                  <a:pt x="323087" y="76200"/>
                </a:lnTo>
                <a:lnTo>
                  <a:pt x="323087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0" name="object 570"/>
          <p:cNvSpPr/>
          <p:nvPr/>
        </p:nvSpPr>
        <p:spPr>
          <a:xfrm>
            <a:off x="4355591" y="2118867"/>
            <a:ext cx="323215" cy="116205"/>
          </a:xfrm>
          <a:custGeom>
            <a:avLst/>
            <a:gdLst/>
            <a:ahLst/>
            <a:cxnLst/>
            <a:rect l="l" t="t" r="r" b="b"/>
            <a:pathLst>
              <a:path w="323214" h="116205">
                <a:moveTo>
                  <a:pt x="112775" y="0"/>
                </a:moveTo>
                <a:lnTo>
                  <a:pt x="0" y="57912"/>
                </a:lnTo>
                <a:lnTo>
                  <a:pt x="112775" y="115824"/>
                </a:lnTo>
                <a:lnTo>
                  <a:pt x="112775" y="76200"/>
                </a:lnTo>
                <a:lnTo>
                  <a:pt x="94487" y="76200"/>
                </a:lnTo>
                <a:lnTo>
                  <a:pt x="94487" y="39624"/>
                </a:lnTo>
                <a:lnTo>
                  <a:pt x="112775" y="39624"/>
                </a:lnTo>
                <a:lnTo>
                  <a:pt x="112775" y="0"/>
                </a:lnTo>
                <a:close/>
              </a:path>
              <a:path w="323214" h="116205">
                <a:moveTo>
                  <a:pt x="112775" y="39624"/>
                </a:moveTo>
                <a:lnTo>
                  <a:pt x="94487" y="39624"/>
                </a:lnTo>
                <a:lnTo>
                  <a:pt x="94487" y="76200"/>
                </a:lnTo>
                <a:lnTo>
                  <a:pt x="112775" y="76200"/>
                </a:lnTo>
                <a:lnTo>
                  <a:pt x="112775" y="39624"/>
                </a:lnTo>
                <a:close/>
              </a:path>
              <a:path w="323214" h="116205">
                <a:moveTo>
                  <a:pt x="323088" y="39624"/>
                </a:moveTo>
                <a:lnTo>
                  <a:pt x="112775" y="39624"/>
                </a:lnTo>
                <a:lnTo>
                  <a:pt x="112775" y="76200"/>
                </a:lnTo>
                <a:lnTo>
                  <a:pt x="323088" y="76200"/>
                </a:lnTo>
                <a:lnTo>
                  <a:pt x="323088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1" name="object 571"/>
          <p:cNvSpPr/>
          <p:nvPr/>
        </p:nvSpPr>
        <p:spPr>
          <a:xfrm>
            <a:off x="6031991" y="2118867"/>
            <a:ext cx="323215" cy="116205"/>
          </a:xfrm>
          <a:custGeom>
            <a:avLst/>
            <a:gdLst/>
            <a:ahLst/>
            <a:cxnLst/>
            <a:rect l="l" t="t" r="r" b="b"/>
            <a:pathLst>
              <a:path w="323214" h="116205">
                <a:moveTo>
                  <a:pt x="112775" y="0"/>
                </a:moveTo>
                <a:lnTo>
                  <a:pt x="0" y="57912"/>
                </a:lnTo>
                <a:lnTo>
                  <a:pt x="112775" y="115824"/>
                </a:lnTo>
                <a:lnTo>
                  <a:pt x="112775" y="76200"/>
                </a:lnTo>
                <a:lnTo>
                  <a:pt x="94487" y="76200"/>
                </a:lnTo>
                <a:lnTo>
                  <a:pt x="94487" y="39624"/>
                </a:lnTo>
                <a:lnTo>
                  <a:pt x="112775" y="39624"/>
                </a:lnTo>
                <a:lnTo>
                  <a:pt x="112775" y="0"/>
                </a:lnTo>
                <a:close/>
              </a:path>
              <a:path w="323214" h="116205">
                <a:moveTo>
                  <a:pt x="112775" y="39624"/>
                </a:moveTo>
                <a:lnTo>
                  <a:pt x="94487" y="39624"/>
                </a:lnTo>
                <a:lnTo>
                  <a:pt x="94487" y="76200"/>
                </a:lnTo>
                <a:lnTo>
                  <a:pt x="112775" y="76200"/>
                </a:lnTo>
                <a:lnTo>
                  <a:pt x="112775" y="39624"/>
                </a:lnTo>
                <a:close/>
              </a:path>
              <a:path w="323214" h="116205">
                <a:moveTo>
                  <a:pt x="323088" y="39624"/>
                </a:moveTo>
                <a:lnTo>
                  <a:pt x="112775" y="39624"/>
                </a:lnTo>
                <a:lnTo>
                  <a:pt x="112775" y="76200"/>
                </a:lnTo>
                <a:lnTo>
                  <a:pt x="323088" y="76200"/>
                </a:lnTo>
                <a:lnTo>
                  <a:pt x="323088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2" name="object 572"/>
          <p:cNvSpPr txBox="1"/>
          <p:nvPr/>
        </p:nvSpPr>
        <p:spPr>
          <a:xfrm>
            <a:off x="8521700" y="7050023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889252"/>
              </p:ext>
            </p:extLst>
          </p:nvPr>
        </p:nvGraphicFramePr>
        <p:xfrm>
          <a:off x="1010412" y="1257808"/>
          <a:ext cx="8665207" cy="4593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3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0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Nivel </a:t>
                      </a:r>
                      <a:r>
                        <a:rPr sz="1200" b="1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objetivos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63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Carácter </a:t>
                      </a:r>
                      <a:r>
                        <a:rPr sz="1200" b="1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5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 Indicadores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7594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Responsabilidad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5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Impacto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3980" marR="86360">
                        <a:lnSpc>
                          <a:spcPct val="100000"/>
                        </a:lnSpc>
                        <a:spcBef>
                          <a:spcPts val="520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234950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Pruebas estadísticas a largo plazo </a:t>
                      </a:r>
                      <a:r>
                        <a:rPr sz="1200" b="1" spc="-1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repercusiones </a:t>
                      </a:r>
                      <a:r>
                        <a:rPr sz="12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del 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proyecto.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 marR="250190">
                        <a:lnSpc>
                          <a:spcPct val="100000"/>
                        </a:lnSpc>
                        <a:spcBef>
                          <a:spcPts val="520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234950" algn="l"/>
                        </a:tabLst>
                      </a:pP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Organismos </a:t>
                      </a:r>
                      <a:r>
                        <a:rPr sz="1200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nacionales 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sectoriales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2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Resultado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3980" marR="82550" algn="just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Encuestas sociales 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y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económicas de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resultados 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y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efectos  de </a:t>
                      </a:r>
                      <a:r>
                        <a:rPr sz="12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los</a:t>
                      </a:r>
                      <a:r>
                        <a:rPr sz="1200" b="1" spc="-4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proyectos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 marL="93980" marR="81915" algn="just">
                        <a:lnSpc>
                          <a:spcPct val="99200"/>
                        </a:lnSpc>
                        <a:spcBef>
                          <a:spcPts val="44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Indicadores </a:t>
                      </a:r>
                      <a:r>
                        <a:rPr sz="1200" b="1" spc="-1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orientaci´pon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que brindan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alerta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temprana 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sobre </a:t>
                      </a:r>
                      <a:r>
                        <a:rPr sz="12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las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percepciones </a:t>
                      </a:r>
                      <a:r>
                        <a:rPr sz="1200" b="1" spc="-1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los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beneficios 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y su reacción 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frente 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al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proyecto.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 marR="46990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234950" algn="l"/>
                        </a:tabLst>
                      </a:pP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Evaluadores </a:t>
                      </a:r>
                      <a:r>
                        <a:rPr sz="1200" spc="-1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del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proyecto  evaluadores</a:t>
                      </a:r>
                      <a:r>
                        <a:rPr sz="1200" spc="-5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independientes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234315" indent="-140970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234950" algn="l"/>
                        </a:tabLst>
                      </a:pP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Personal </a:t>
                      </a:r>
                      <a:r>
                        <a:rPr sz="1200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del</a:t>
                      </a:r>
                      <a:r>
                        <a:rPr sz="1200" spc="-1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proyecto.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8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Producto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Registros administrativos.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Información</a:t>
                      </a:r>
                      <a:r>
                        <a:rPr sz="12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interna.</a:t>
                      </a: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Personal del</a:t>
                      </a:r>
                      <a:r>
                        <a:rPr sz="1200" spc="2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proyecto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6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66FF33"/>
                          </a:solidFill>
                          <a:latin typeface="Arial"/>
                          <a:cs typeface="Arial"/>
                        </a:rPr>
                        <a:t>Insumo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Administración de tareas de procesos </a:t>
                      </a:r>
                      <a:r>
                        <a:rPr sz="1200" b="1" spc="-1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del</a:t>
                      </a:r>
                      <a:r>
                        <a:rPr sz="12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proyecto.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430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Contabilidad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financiera.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  <a:p>
                      <a:pPr marL="93980" marR="67945">
                        <a:lnSpc>
                          <a:spcPct val="100000"/>
                        </a:lnSpc>
                        <a:spcBef>
                          <a:spcPts val="434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  <a:tab pos="989330" algn="l"/>
                          <a:tab pos="2155825" algn="l"/>
                          <a:tab pos="2481580" algn="l"/>
                          <a:tab pos="3215005" algn="l"/>
                        </a:tabLst>
                      </a:pP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os	ad</a:t>
                      </a:r>
                      <a:r>
                        <a:rPr sz="1200" b="1" spc="-4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vos	de	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ecu</a:t>
                      </a:r>
                      <a:r>
                        <a:rPr sz="1200" b="1" spc="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os	d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2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es  </a:t>
                      </a:r>
                      <a:r>
                        <a:rPr sz="1200" b="1" spc="-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utilizados.</a:t>
                      </a:r>
                      <a:endParaRPr sz="1200" b="1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1770" indent="-98425">
                        <a:lnSpc>
                          <a:spcPct val="100000"/>
                        </a:lnSpc>
                        <a:spcBef>
                          <a:spcPts val="335"/>
                        </a:spcBef>
                        <a:buClr>
                          <a:srgbClr val="000000"/>
                        </a:buClr>
                        <a:buChar char="•"/>
                        <a:tabLst>
                          <a:tab pos="192405" algn="l"/>
                        </a:tabLst>
                      </a:pPr>
                      <a:r>
                        <a:rPr sz="1200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Personal del</a:t>
                      </a:r>
                      <a:r>
                        <a:rPr sz="1200" spc="2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proyecto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43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22324" y="786385"/>
            <a:ext cx="345059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66FF33"/>
                </a:solidFill>
                <a:latin typeface="Arial"/>
                <a:cs typeface="Arial"/>
              </a:rPr>
              <a:t>CARÁCTER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66FF33"/>
                </a:solidFill>
                <a:latin typeface="Arial"/>
                <a:cs typeface="Arial"/>
              </a:rPr>
              <a:t>LOS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66FF33"/>
                </a:solidFill>
                <a:latin typeface="Arial"/>
                <a:cs typeface="Arial"/>
              </a:rPr>
              <a:t>INDICADORES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1700" y="7050023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46836" y="1962912"/>
            <a:ext cx="257111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Determinación</a:t>
            </a:r>
            <a:r>
              <a:rPr sz="2300" b="1" spc="-8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de: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6836" y="2313432"/>
            <a:ext cx="382460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ESCALA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2300" b="1" spc="-6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PRIORIDADES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1420" y="1895856"/>
            <a:ext cx="3441700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INFRAESTRUCTURA</a:t>
            </a:r>
            <a:endParaRPr sz="2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culminación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obras</a:t>
            </a:r>
            <a:r>
              <a:rPr sz="2300" b="1" spc="-12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en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8923" y="2596895"/>
            <a:ext cx="904176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504815" algn="l"/>
                <a:tab pos="9028430" algn="l"/>
              </a:tabLst>
            </a:pPr>
            <a:r>
              <a:rPr sz="2300" b="1" u="heavy" dirty="0">
                <a:solidFill>
                  <a:srgbClr val="66FF33"/>
                </a:solidFill>
                <a:uFill>
                  <a:solidFill>
                    <a:srgbClr val="FB0027"/>
                  </a:solidFill>
                </a:uFill>
                <a:latin typeface="Arial"/>
                <a:cs typeface="Arial"/>
              </a:rPr>
              <a:t> 	</a:t>
            </a:r>
            <a:r>
              <a:rPr sz="2300" b="1" u="heavy" spc="-5" dirty="0">
                <a:solidFill>
                  <a:srgbClr val="66FF33"/>
                </a:solidFill>
                <a:uFill>
                  <a:solidFill>
                    <a:srgbClr val="FB0027"/>
                  </a:solidFill>
                </a:uFill>
                <a:latin typeface="Arial"/>
                <a:cs typeface="Arial"/>
              </a:rPr>
              <a:t>curso	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2932" y="3038856"/>
            <a:ext cx="4400550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Restricciones presupuestales</a:t>
            </a:r>
            <a:r>
              <a:rPr sz="2300" b="1" spc="-7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y 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viabilidad técnica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2300" b="1" spc="-7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proyectos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2932" y="4105655"/>
            <a:ext cx="4287520" cy="1077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Recursos para el Desarrollo 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del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proceso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planeamiento</a:t>
            </a:r>
            <a:r>
              <a:rPr sz="2300" b="1" spc="-8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9FC00"/>
                </a:solidFill>
                <a:latin typeface="Arial"/>
                <a:cs typeface="Arial"/>
              </a:rPr>
              <a:t>y 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programación</a:t>
            </a:r>
            <a:r>
              <a:rPr sz="2300" b="1" spc="-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9FC00"/>
                </a:solidFill>
                <a:latin typeface="Arial"/>
                <a:cs typeface="Arial"/>
              </a:rPr>
              <a:t>participativa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2932" y="5324855"/>
            <a:ext cx="4010025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Publicación (30 </a:t>
            </a:r>
            <a:r>
              <a:rPr sz="2300" b="1" spc="-15" dirty="0">
                <a:solidFill>
                  <a:srgbClr val="F9FC00"/>
                </a:solidFill>
                <a:latin typeface="Arial"/>
                <a:cs typeface="Arial"/>
              </a:rPr>
              <a:t>Mayo) </a:t>
            </a:r>
            <a:r>
              <a:rPr sz="2300" b="1" spc="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los  PDDCs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932" y="6315455"/>
            <a:ext cx="231013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Disciplina</a:t>
            </a:r>
            <a:r>
              <a:rPr sz="2300" b="1" spc="-7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F9FC00"/>
                </a:solidFill>
                <a:latin typeface="Arial"/>
                <a:cs typeface="Arial"/>
              </a:rPr>
              <a:t>Fiscal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3132" y="4258055"/>
            <a:ext cx="3218815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US$ </a:t>
            </a: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1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100 millones</a:t>
            </a:r>
            <a:r>
              <a:rPr sz="2300" b="1" spc="-7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por  </a:t>
            </a: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año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53988" y="3038856"/>
            <a:ext cx="2943860" cy="1077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Referentes para </a:t>
            </a: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la 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determinación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de</a:t>
            </a:r>
            <a:r>
              <a:rPr sz="2300" b="1" spc="-9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los  proyectos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3132" y="5248655"/>
            <a:ext cx="3452495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Relación 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definitiva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de 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proyectos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de</a:t>
            </a:r>
            <a:r>
              <a:rPr sz="2300" b="1" spc="-7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Inversión</a:t>
            </a:r>
            <a:endParaRPr sz="2300" dirty="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1080"/>
              </a:spcBef>
            </a:pP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Ordenar 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expectativas</a:t>
            </a:r>
            <a:r>
              <a:rPr sz="2300" b="1" spc="-6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de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02755" y="6437376"/>
            <a:ext cx="3264535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gasto </a:t>
            </a: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y </a:t>
            </a:r>
            <a:r>
              <a:rPr sz="2300" b="1" spc="-5" dirty="0">
                <a:solidFill>
                  <a:srgbClr val="66FF33"/>
                </a:solidFill>
                <a:latin typeface="Arial"/>
                <a:cs typeface="Arial"/>
              </a:rPr>
              <a:t>mejorar  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p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r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o</a:t>
            </a:r>
            <a:r>
              <a:rPr sz="2300" b="1" spc="-1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u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c</a:t>
            </a:r>
            <a:r>
              <a:rPr sz="2300" b="1" spc="-25" dirty="0">
                <a:solidFill>
                  <a:srgbClr val="66FF33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i</a:t>
            </a:r>
            <a:r>
              <a:rPr sz="2300" b="1" spc="-35" dirty="0">
                <a:solidFill>
                  <a:srgbClr val="66FF33"/>
                </a:solidFill>
                <a:latin typeface="Arial"/>
                <a:cs typeface="Arial"/>
              </a:rPr>
              <a:t>v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id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a</a:t>
            </a:r>
            <a:r>
              <a:rPr sz="2300" b="1" spc="-1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/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rec</a:t>
            </a:r>
            <a:r>
              <a:rPr sz="2300" b="1" spc="5" dirty="0">
                <a:solidFill>
                  <a:srgbClr val="66FF33"/>
                </a:solidFill>
                <a:latin typeface="Arial"/>
                <a:cs typeface="Arial"/>
              </a:rPr>
              <a:t>u</a:t>
            </a:r>
            <a:r>
              <a:rPr sz="2300" b="1" spc="-10" dirty="0">
                <a:solidFill>
                  <a:srgbClr val="66FF33"/>
                </a:solidFill>
                <a:latin typeface="Arial"/>
                <a:cs typeface="Arial"/>
              </a:rPr>
              <a:t>rs</a:t>
            </a:r>
            <a:r>
              <a:rPr sz="2300" b="1" spc="-15" dirty="0">
                <a:solidFill>
                  <a:srgbClr val="66FF33"/>
                </a:solidFill>
                <a:latin typeface="Arial"/>
                <a:cs typeface="Arial"/>
              </a:rPr>
              <a:t>o</a:t>
            </a:r>
            <a:r>
              <a:rPr sz="2300" b="1" dirty="0">
                <a:solidFill>
                  <a:srgbClr val="66FF33"/>
                </a:solidFill>
                <a:latin typeface="Arial"/>
                <a:cs typeface="Arial"/>
              </a:rPr>
              <a:t>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04688" y="2030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86400" y="1984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19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19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19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19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529071" y="2054860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2"/>
                </a:lnTo>
                <a:lnTo>
                  <a:pt x="573024" y="289560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510784" y="200913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19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19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19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1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19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516879" y="2042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80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498591" y="1996948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19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6"/>
                </a:lnTo>
                <a:lnTo>
                  <a:pt x="12192" y="554736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19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19">
                <a:moveTo>
                  <a:pt x="316992" y="60960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19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679700" y="908304"/>
            <a:ext cx="56388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Aspectos a tener en</a:t>
            </a:r>
            <a:r>
              <a:rPr sz="2800" spc="-4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cuenta:</a:t>
            </a:r>
          </a:p>
        </p:txBody>
      </p:sp>
      <p:sp>
        <p:nvSpPr>
          <p:cNvPr id="24" name="object 24"/>
          <p:cNvSpPr/>
          <p:nvPr/>
        </p:nvSpPr>
        <p:spPr>
          <a:xfrm>
            <a:off x="832103" y="1708911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33527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832103" y="1742439"/>
            <a:ext cx="8952230" cy="0"/>
          </a:xfrm>
          <a:custGeom>
            <a:avLst/>
            <a:gdLst/>
            <a:ahLst/>
            <a:cxnLst/>
            <a:rect l="l" t="t" r="r" b="b"/>
            <a:pathLst>
              <a:path w="8952230">
                <a:moveTo>
                  <a:pt x="0" y="0"/>
                </a:moveTo>
                <a:lnTo>
                  <a:pt x="8951976" y="0"/>
                </a:lnTo>
              </a:path>
            </a:pathLst>
          </a:custGeom>
          <a:ln w="9144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504688" y="3173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486400" y="3127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529071" y="3197860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2"/>
                </a:lnTo>
                <a:lnTo>
                  <a:pt x="573024" y="289560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510784" y="3152139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4800" y="112775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1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1"/>
                </a:lnTo>
                <a:lnTo>
                  <a:pt x="39624" y="530351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516879" y="3185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498591" y="3139948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6"/>
                </a:lnTo>
                <a:lnTo>
                  <a:pt x="12192" y="554736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60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74191" y="4157979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504688" y="42402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486400" y="41945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529071" y="426465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9559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5510784" y="4218940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7"/>
                </a:lnTo>
                <a:lnTo>
                  <a:pt x="349402" y="94487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7"/>
                </a:moveTo>
                <a:lnTo>
                  <a:pt x="329183" y="94487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7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516879" y="42524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498591" y="4206747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2" y="637032"/>
                </a:lnTo>
                <a:lnTo>
                  <a:pt x="301752" y="554735"/>
                </a:lnTo>
                <a:lnTo>
                  <a:pt x="12192" y="554735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2"/>
                </a:lnTo>
                <a:lnTo>
                  <a:pt x="319208" y="637032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60"/>
                </a:moveTo>
                <a:lnTo>
                  <a:pt x="316992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6992" y="542544"/>
                </a:lnTo>
                <a:lnTo>
                  <a:pt x="316992" y="606551"/>
                </a:lnTo>
                <a:lnTo>
                  <a:pt x="349402" y="573024"/>
                </a:lnTo>
                <a:lnTo>
                  <a:pt x="329184" y="573024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9184" y="137159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60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4"/>
                </a:lnTo>
                <a:lnTo>
                  <a:pt x="349402" y="573024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902208" y="5224779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486400" y="5288788"/>
            <a:ext cx="570230" cy="573405"/>
          </a:xfrm>
          <a:custGeom>
            <a:avLst/>
            <a:gdLst/>
            <a:ahLst/>
            <a:cxnLst/>
            <a:rect l="l" t="t" r="r" b="b"/>
            <a:pathLst>
              <a:path w="570229" h="573404">
                <a:moveTo>
                  <a:pt x="289560" y="0"/>
                </a:moveTo>
                <a:lnTo>
                  <a:pt x="289560" y="70104"/>
                </a:lnTo>
                <a:lnTo>
                  <a:pt x="0" y="70104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3024"/>
                </a:lnTo>
                <a:lnTo>
                  <a:pt x="569976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468111" y="5240020"/>
            <a:ext cx="615950" cy="670560"/>
          </a:xfrm>
          <a:custGeom>
            <a:avLst/>
            <a:gdLst/>
            <a:ahLst/>
            <a:cxnLst/>
            <a:rect l="l" t="t" r="r" b="b"/>
            <a:pathLst>
              <a:path w="615950" h="67056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9975"/>
                </a:lnTo>
                <a:lnTo>
                  <a:pt x="289560" y="569975"/>
                </a:lnTo>
                <a:lnTo>
                  <a:pt x="289560" y="670559"/>
                </a:lnTo>
                <a:lnTo>
                  <a:pt x="322173" y="637031"/>
                </a:lnTo>
                <a:lnTo>
                  <a:pt x="301751" y="637031"/>
                </a:lnTo>
                <a:lnTo>
                  <a:pt x="301751" y="557783"/>
                </a:lnTo>
                <a:lnTo>
                  <a:pt x="12191" y="557783"/>
                </a:lnTo>
                <a:lnTo>
                  <a:pt x="12191" y="112775"/>
                </a:lnTo>
                <a:lnTo>
                  <a:pt x="301751" y="112775"/>
                </a:lnTo>
                <a:lnTo>
                  <a:pt x="301751" y="33527"/>
                </a:lnTo>
                <a:lnTo>
                  <a:pt x="322173" y="33527"/>
                </a:lnTo>
                <a:lnTo>
                  <a:pt x="289560" y="0"/>
                </a:lnTo>
                <a:close/>
              </a:path>
              <a:path w="615950" h="670560">
                <a:moveTo>
                  <a:pt x="322173" y="33527"/>
                </a:moveTo>
                <a:lnTo>
                  <a:pt x="301751" y="33527"/>
                </a:lnTo>
                <a:lnTo>
                  <a:pt x="597408" y="335279"/>
                </a:lnTo>
                <a:lnTo>
                  <a:pt x="301751" y="637031"/>
                </a:lnTo>
                <a:lnTo>
                  <a:pt x="322173" y="637031"/>
                </a:lnTo>
                <a:lnTo>
                  <a:pt x="615696" y="335279"/>
                </a:lnTo>
                <a:lnTo>
                  <a:pt x="322173" y="33527"/>
                </a:lnTo>
                <a:close/>
              </a:path>
              <a:path w="615950" h="670560">
                <a:moveTo>
                  <a:pt x="313943" y="64007"/>
                </a:moveTo>
                <a:lnTo>
                  <a:pt x="313943" y="124967"/>
                </a:lnTo>
                <a:lnTo>
                  <a:pt x="24384" y="124967"/>
                </a:lnTo>
                <a:lnTo>
                  <a:pt x="24384" y="545591"/>
                </a:lnTo>
                <a:lnTo>
                  <a:pt x="313943" y="545591"/>
                </a:lnTo>
                <a:lnTo>
                  <a:pt x="313943" y="606551"/>
                </a:lnTo>
                <a:lnTo>
                  <a:pt x="343739" y="576071"/>
                </a:lnTo>
                <a:lnTo>
                  <a:pt x="326136" y="576071"/>
                </a:lnTo>
                <a:lnTo>
                  <a:pt x="326136" y="533399"/>
                </a:lnTo>
                <a:lnTo>
                  <a:pt x="36575" y="533399"/>
                </a:lnTo>
                <a:lnTo>
                  <a:pt x="36575" y="140207"/>
                </a:lnTo>
                <a:lnTo>
                  <a:pt x="326136" y="140207"/>
                </a:lnTo>
                <a:lnTo>
                  <a:pt x="326136" y="94487"/>
                </a:lnTo>
                <a:lnTo>
                  <a:pt x="343739" y="94487"/>
                </a:lnTo>
                <a:lnTo>
                  <a:pt x="313943" y="64007"/>
                </a:lnTo>
                <a:close/>
              </a:path>
              <a:path w="615950" h="670560">
                <a:moveTo>
                  <a:pt x="343739" y="94487"/>
                </a:moveTo>
                <a:lnTo>
                  <a:pt x="326136" y="94487"/>
                </a:lnTo>
                <a:lnTo>
                  <a:pt x="563879" y="335279"/>
                </a:lnTo>
                <a:lnTo>
                  <a:pt x="326136" y="576071"/>
                </a:lnTo>
                <a:lnTo>
                  <a:pt x="343739" y="576071"/>
                </a:lnTo>
                <a:lnTo>
                  <a:pt x="579120" y="335279"/>
                </a:lnTo>
                <a:lnTo>
                  <a:pt x="343739" y="94487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510784" y="5313171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1"/>
                </a:lnTo>
                <a:lnTo>
                  <a:pt x="573024" y="286511"/>
                </a:lnTo>
                <a:lnTo>
                  <a:pt x="289560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492496" y="5267452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59" y="0"/>
                </a:moveTo>
                <a:lnTo>
                  <a:pt x="289559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59" y="566928"/>
                </a:lnTo>
                <a:lnTo>
                  <a:pt x="289559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5"/>
                </a:lnTo>
                <a:lnTo>
                  <a:pt x="301751" y="112775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59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600455" y="332231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5" y="332231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3" y="60960"/>
                </a:moveTo>
                <a:lnTo>
                  <a:pt x="313943" y="124968"/>
                </a:lnTo>
                <a:lnTo>
                  <a:pt x="24383" y="124968"/>
                </a:lnTo>
                <a:lnTo>
                  <a:pt x="24383" y="542544"/>
                </a:lnTo>
                <a:lnTo>
                  <a:pt x="313943" y="542544"/>
                </a:lnTo>
                <a:lnTo>
                  <a:pt x="313943" y="606552"/>
                </a:lnTo>
                <a:lnTo>
                  <a:pt x="346726" y="573024"/>
                </a:lnTo>
                <a:lnTo>
                  <a:pt x="329183" y="573024"/>
                </a:lnTo>
                <a:lnTo>
                  <a:pt x="329183" y="530352"/>
                </a:lnTo>
                <a:lnTo>
                  <a:pt x="36575" y="530352"/>
                </a:lnTo>
                <a:lnTo>
                  <a:pt x="36575" y="137160"/>
                </a:lnTo>
                <a:lnTo>
                  <a:pt x="329183" y="137160"/>
                </a:lnTo>
                <a:lnTo>
                  <a:pt x="329183" y="91440"/>
                </a:lnTo>
                <a:lnTo>
                  <a:pt x="344081" y="91440"/>
                </a:lnTo>
                <a:lnTo>
                  <a:pt x="313943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3" y="91440"/>
                </a:lnTo>
                <a:lnTo>
                  <a:pt x="563879" y="332231"/>
                </a:lnTo>
                <a:lnTo>
                  <a:pt x="329183" y="573024"/>
                </a:lnTo>
                <a:lnTo>
                  <a:pt x="346726" y="573024"/>
                </a:lnTo>
                <a:lnTo>
                  <a:pt x="582167" y="332231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498591" y="5300979"/>
            <a:ext cx="570230" cy="576580"/>
          </a:xfrm>
          <a:custGeom>
            <a:avLst/>
            <a:gdLst/>
            <a:ahLst/>
            <a:cxnLst/>
            <a:rect l="l" t="t" r="r" b="b"/>
            <a:pathLst>
              <a:path w="570229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69976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480303" y="5255259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5"/>
                </a:lnTo>
                <a:lnTo>
                  <a:pt x="0" y="97535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5"/>
                </a:lnTo>
                <a:lnTo>
                  <a:pt x="12192" y="554735"/>
                </a:lnTo>
                <a:lnTo>
                  <a:pt x="12192" y="109727"/>
                </a:lnTo>
                <a:lnTo>
                  <a:pt x="301751" y="109727"/>
                </a:lnTo>
                <a:lnTo>
                  <a:pt x="301751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1" y="30479"/>
                </a:lnTo>
                <a:lnTo>
                  <a:pt x="597408" y="332231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3944" y="60959"/>
                </a:moveTo>
                <a:lnTo>
                  <a:pt x="313944" y="124967"/>
                </a:lnTo>
                <a:lnTo>
                  <a:pt x="24384" y="124967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3"/>
                </a:lnTo>
                <a:lnTo>
                  <a:pt x="344081" y="573023"/>
                </a:lnTo>
                <a:lnTo>
                  <a:pt x="326136" y="573023"/>
                </a:lnTo>
                <a:lnTo>
                  <a:pt x="326136" y="530351"/>
                </a:lnTo>
                <a:lnTo>
                  <a:pt x="36575" y="530351"/>
                </a:lnTo>
                <a:lnTo>
                  <a:pt x="36575" y="137159"/>
                </a:lnTo>
                <a:lnTo>
                  <a:pt x="326136" y="137159"/>
                </a:lnTo>
                <a:lnTo>
                  <a:pt x="326136" y="91439"/>
                </a:lnTo>
                <a:lnTo>
                  <a:pt x="344081" y="91439"/>
                </a:lnTo>
                <a:lnTo>
                  <a:pt x="313944" y="60959"/>
                </a:lnTo>
                <a:close/>
              </a:path>
              <a:path w="615950" h="668020">
                <a:moveTo>
                  <a:pt x="344081" y="91439"/>
                </a:moveTo>
                <a:lnTo>
                  <a:pt x="326136" y="91439"/>
                </a:lnTo>
                <a:lnTo>
                  <a:pt x="563880" y="332231"/>
                </a:lnTo>
                <a:lnTo>
                  <a:pt x="326136" y="573023"/>
                </a:lnTo>
                <a:lnTo>
                  <a:pt x="344081" y="573023"/>
                </a:lnTo>
                <a:lnTo>
                  <a:pt x="582168" y="332231"/>
                </a:lnTo>
                <a:lnTo>
                  <a:pt x="344081" y="91439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902208" y="6139179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24382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504688" y="6221476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2"/>
                </a:lnTo>
                <a:lnTo>
                  <a:pt x="0" y="73152"/>
                </a:lnTo>
                <a:lnTo>
                  <a:pt x="0" y="502920"/>
                </a:lnTo>
                <a:lnTo>
                  <a:pt x="289560" y="502920"/>
                </a:lnTo>
                <a:lnTo>
                  <a:pt x="289560" y="576072"/>
                </a:lnTo>
                <a:lnTo>
                  <a:pt x="573024" y="286512"/>
                </a:lnTo>
                <a:lnTo>
                  <a:pt x="289560" y="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486400" y="6175755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97536"/>
                </a:lnTo>
                <a:lnTo>
                  <a:pt x="0" y="97536"/>
                </a:lnTo>
                <a:lnTo>
                  <a:pt x="0" y="566928"/>
                </a:lnTo>
                <a:lnTo>
                  <a:pt x="289560" y="566928"/>
                </a:lnTo>
                <a:lnTo>
                  <a:pt x="289560" y="667512"/>
                </a:lnTo>
                <a:lnTo>
                  <a:pt x="319208" y="637032"/>
                </a:lnTo>
                <a:lnTo>
                  <a:pt x="301751" y="637032"/>
                </a:lnTo>
                <a:lnTo>
                  <a:pt x="301751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1751" y="112776"/>
                </a:lnTo>
                <a:lnTo>
                  <a:pt x="301751" y="30480"/>
                </a:lnTo>
                <a:lnTo>
                  <a:pt x="319480" y="30480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80"/>
                </a:moveTo>
                <a:lnTo>
                  <a:pt x="301751" y="30480"/>
                </a:lnTo>
                <a:lnTo>
                  <a:pt x="597408" y="332232"/>
                </a:lnTo>
                <a:lnTo>
                  <a:pt x="301751" y="637032"/>
                </a:lnTo>
                <a:lnTo>
                  <a:pt x="319208" y="637032"/>
                </a:lnTo>
                <a:lnTo>
                  <a:pt x="615696" y="332232"/>
                </a:lnTo>
                <a:lnTo>
                  <a:pt x="319480" y="30480"/>
                </a:lnTo>
                <a:close/>
              </a:path>
              <a:path w="615950" h="668020">
                <a:moveTo>
                  <a:pt x="313944" y="60960"/>
                </a:moveTo>
                <a:lnTo>
                  <a:pt x="313944" y="124968"/>
                </a:lnTo>
                <a:lnTo>
                  <a:pt x="24384" y="124968"/>
                </a:lnTo>
                <a:lnTo>
                  <a:pt x="24384" y="542544"/>
                </a:lnTo>
                <a:lnTo>
                  <a:pt x="313944" y="542544"/>
                </a:lnTo>
                <a:lnTo>
                  <a:pt x="313944" y="603504"/>
                </a:lnTo>
                <a:lnTo>
                  <a:pt x="344081" y="573024"/>
                </a:lnTo>
                <a:lnTo>
                  <a:pt x="329184" y="573024"/>
                </a:lnTo>
                <a:lnTo>
                  <a:pt x="329184" y="530353"/>
                </a:lnTo>
                <a:lnTo>
                  <a:pt x="36575" y="530353"/>
                </a:lnTo>
                <a:lnTo>
                  <a:pt x="36575" y="137160"/>
                </a:lnTo>
                <a:lnTo>
                  <a:pt x="329184" y="137160"/>
                </a:lnTo>
                <a:lnTo>
                  <a:pt x="329184" y="91440"/>
                </a:lnTo>
                <a:lnTo>
                  <a:pt x="344081" y="91440"/>
                </a:lnTo>
                <a:lnTo>
                  <a:pt x="313944" y="60960"/>
                </a:lnTo>
                <a:close/>
              </a:path>
              <a:path w="615950" h="668020">
                <a:moveTo>
                  <a:pt x="344081" y="91440"/>
                </a:moveTo>
                <a:lnTo>
                  <a:pt x="329184" y="91440"/>
                </a:lnTo>
                <a:lnTo>
                  <a:pt x="563879" y="332232"/>
                </a:lnTo>
                <a:lnTo>
                  <a:pt x="329184" y="573024"/>
                </a:lnTo>
                <a:lnTo>
                  <a:pt x="344081" y="573024"/>
                </a:lnTo>
                <a:lnTo>
                  <a:pt x="582167" y="332232"/>
                </a:lnTo>
                <a:lnTo>
                  <a:pt x="344081" y="91440"/>
                </a:lnTo>
                <a:close/>
              </a:path>
            </a:pathLst>
          </a:custGeom>
          <a:solidFill>
            <a:srgbClr val="66EB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529071" y="624585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92607" y="0"/>
                </a:moveTo>
                <a:lnTo>
                  <a:pt x="292607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92607" y="502919"/>
                </a:lnTo>
                <a:lnTo>
                  <a:pt x="292607" y="576071"/>
                </a:lnTo>
                <a:lnTo>
                  <a:pt x="573024" y="289559"/>
                </a:lnTo>
                <a:lnTo>
                  <a:pt x="292607" y="0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510784" y="6200140"/>
            <a:ext cx="619125" cy="668020"/>
          </a:xfrm>
          <a:custGeom>
            <a:avLst/>
            <a:gdLst/>
            <a:ahLst/>
            <a:cxnLst/>
            <a:rect l="l" t="t" r="r" b="b"/>
            <a:pathLst>
              <a:path w="619125" h="668020">
                <a:moveTo>
                  <a:pt x="289560" y="0"/>
                </a:moveTo>
                <a:lnTo>
                  <a:pt x="289560" y="100584"/>
                </a:lnTo>
                <a:lnTo>
                  <a:pt x="0" y="100584"/>
                </a:lnTo>
                <a:lnTo>
                  <a:pt x="0" y="569976"/>
                </a:lnTo>
                <a:lnTo>
                  <a:pt x="289560" y="569976"/>
                </a:lnTo>
                <a:lnTo>
                  <a:pt x="289560" y="667512"/>
                </a:lnTo>
                <a:lnTo>
                  <a:pt x="319760" y="637032"/>
                </a:lnTo>
                <a:lnTo>
                  <a:pt x="304800" y="637032"/>
                </a:lnTo>
                <a:lnTo>
                  <a:pt x="304800" y="554736"/>
                </a:lnTo>
                <a:lnTo>
                  <a:pt x="12191" y="554736"/>
                </a:lnTo>
                <a:lnTo>
                  <a:pt x="12191" y="112776"/>
                </a:lnTo>
                <a:lnTo>
                  <a:pt x="304800" y="112776"/>
                </a:lnTo>
                <a:lnTo>
                  <a:pt x="304800" y="30480"/>
                </a:lnTo>
                <a:lnTo>
                  <a:pt x="319485" y="30480"/>
                </a:lnTo>
                <a:lnTo>
                  <a:pt x="289560" y="0"/>
                </a:lnTo>
                <a:close/>
              </a:path>
              <a:path w="619125" h="668020">
                <a:moveTo>
                  <a:pt x="319485" y="30480"/>
                </a:moveTo>
                <a:lnTo>
                  <a:pt x="304800" y="30480"/>
                </a:lnTo>
                <a:lnTo>
                  <a:pt x="600455" y="335280"/>
                </a:lnTo>
                <a:lnTo>
                  <a:pt x="304800" y="637032"/>
                </a:lnTo>
                <a:lnTo>
                  <a:pt x="319760" y="637032"/>
                </a:lnTo>
                <a:lnTo>
                  <a:pt x="618743" y="335280"/>
                </a:lnTo>
                <a:lnTo>
                  <a:pt x="319485" y="30480"/>
                </a:lnTo>
                <a:close/>
              </a:path>
              <a:path w="619125" h="668020">
                <a:moveTo>
                  <a:pt x="316991" y="60960"/>
                </a:moveTo>
                <a:lnTo>
                  <a:pt x="316991" y="124969"/>
                </a:lnTo>
                <a:lnTo>
                  <a:pt x="24383" y="124969"/>
                </a:lnTo>
                <a:lnTo>
                  <a:pt x="24383" y="542544"/>
                </a:lnTo>
                <a:lnTo>
                  <a:pt x="316991" y="542544"/>
                </a:lnTo>
                <a:lnTo>
                  <a:pt x="316991" y="606552"/>
                </a:lnTo>
                <a:lnTo>
                  <a:pt x="346787" y="576072"/>
                </a:lnTo>
                <a:lnTo>
                  <a:pt x="329183" y="576072"/>
                </a:lnTo>
                <a:lnTo>
                  <a:pt x="329183" y="530352"/>
                </a:lnTo>
                <a:lnTo>
                  <a:pt x="39624" y="530352"/>
                </a:lnTo>
                <a:lnTo>
                  <a:pt x="39624" y="137160"/>
                </a:lnTo>
                <a:lnTo>
                  <a:pt x="329183" y="137160"/>
                </a:lnTo>
                <a:lnTo>
                  <a:pt x="329183" y="94488"/>
                </a:lnTo>
                <a:lnTo>
                  <a:pt x="349402" y="94488"/>
                </a:lnTo>
                <a:lnTo>
                  <a:pt x="316991" y="60960"/>
                </a:lnTo>
                <a:close/>
              </a:path>
              <a:path w="619125" h="668020">
                <a:moveTo>
                  <a:pt x="349402" y="94488"/>
                </a:moveTo>
                <a:lnTo>
                  <a:pt x="329183" y="94488"/>
                </a:lnTo>
                <a:lnTo>
                  <a:pt x="563879" y="335280"/>
                </a:lnTo>
                <a:lnTo>
                  <a:pt x="329183" y="576072"/>
                </a:lnTo>
                <a:lnTo>
                  <a:pt x="346787" y="576072"/>
                </a:lnTo>
                <a:lnTo>
                  <a:pt x="582167" y="335280"/>
                </a:lnTo>
                <a:lnTo>
                  <a:pt x="349402" y="94488"/>
                </a:lnTo>
                <a:close/>
              </a:path>
            </a:pathLst>
          </a:custGeom>
          <a:solidFill>
            <a:srgbClr val="0085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5516879" y="6233667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4" h="576579">
                <a:moveTo>
                  <a:pt x="289560" y="0"/>
                </a:moveTo>
                <a:lnTo>
                  <a:pt x="289560" y="73151"/>
                </a:lnTo>
                <a:lnTo>
                  <a:pt x="0" y="73151"/>
                </a:lnTo>
                <a:lnTo>
                  <a:pt x="0" y="502919"/>
                </a:lnTo>
                <a:lnTo>
                  <a:pt x="289560" y="502919"/>
                </a:lnTo>
                <a:lnTo>
                  <a:pt x="289560" y="576071"/>
                </a:lnTo>
                <a:lnTo>
                  <a:pt x="573024" y="286511"/>
                </a:lnTo>
                <a:lnTo>
                  <a:pt x="2895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5498591" y="6187947"/>
            <a:ext cx="615950" cy="668020"/>
          </a:xfrm>
          <a:custGeom>
            <a:avLst/>
            <a:gdLst/>
            <a:ahLst/>
            <a:cxnLst/>
            <a:rect l="l" t="t" r="r" b="b"/>
            <a:pathLst>
              <a:path w="615950" h="668020">
                <a:moveTo>
                  <a:pt x="289560" y="0"/>
                </a:moveTo>
                <a:lnTo>
                  <a:pt x="289560" y="100583"/>
                </a:lnTo>
                <a:lnTo>
                  <a:pt x="0" y="100583"/>
                </a:lnTo>
                <a:lnTo>
                  <a:pt x="0" y="566927"/>
                </a:lnTo>
                <a:lnTo>
                  <a:pt x="289560" y="566927"/>
                </a:lnTo>
                <a:lnTo>
                  <a:pt x="289560" y="667511"/>
                </a:lnTo>
                <a:lnTo>
                  <a:pt x="319208" y="637031"/>
                </a:lnTo>
                <a:lnTo>
                  <a:pt x="301752" y="637031"/>
                </a:lnTo>
                <a:lnTo>
                  <a:pt x="301752" y="554735"/>
                </a:lnTo>
                <a:lnTo>
                  <a:pt x="12192" y="554735"/>
                </a:lnTo>
                <a:lnTo>
                  <a:pt x="12192" y="112775"/>
                </a:lnTo>
                <a:lnTo>
                  <a:pt x="301752" y="112775"/>
                </a:lnTo>
                <a:lnTo>
                  <a:pt x="301752" y="30479"/>
                </a:lnTo>
                <a:lnTo>
                  <a:pt x="319480" y="30479"/>
                </a:lnTo>
                <a:lnTo>
                  <a:pt x="289560" y="0"/>
                </a:lnTo>
                <a:close/>
              </a:path>
              <a:path w="615950" h="668020">
                <a:moveTo>
                  <a:pt x="319480" y="30479"/>
                </a:moveTo>
                <a:lnTo>
                  <a:pt x="301752" y="30479"/>
                </a:lnTo>
                <a:lnTo>
                  <a:pt x="600456" y="332231"/>
                </a:lnTo>
                <a:lnTo>
                  <a:pt x="301752" y="637031"/>
                </a:lnTo>
                <a:lnTo>
                  <a:pt x="319208" y="637031"/>
                </a:lnTo>
                <a:lnTo>
                  <a:pt x="615696" y="332231"/>
                </a:lnTo>
                <a:lnTo>
                  <a:pt x="319480" y="30479"/>
                </a:lnTo>
                <a:close/>
              </a:path>
              <a:path w="615950" h="668020">
                <a:moveTo>
                  <a:pt x="316992" y="60959"/>
                </a:moveTo>
                <a:lnTo>
                  <a:pt x="316992" y="124967"/>
                </a:lnTo>
                <a:lnTo>
                  <a:pt x="24384" y="124967"/>
                </a:lnTo>
                <a:lnTo>
                  <a:pt x="24384" y="542543"/>
                </a:lnTo>
                <a:lnTo>
                  <a:pt x="316992" y="542543"/>
                </a:lnTo>
                <a:lnTo>
                  <a:pt x="316992" y="606551"/>
                </a:lnTo>
                <a:lnTo>
                  <a:pt x="349402" y="573023"/>
                </a:lnTo>
                <a:lnTo>
                  <a:pt x="329184" y="573023"/>
                </a:lnTo>
                <a:lnTo>
                  <a:pt x="329184" y="530351"/>
                </a:lnTo>
                <a:lnTo>
                  <a:pt x="36575" y="530351"/>
                </a:lnTo>
                <a:lnTo>
                  <a:pt x="36575" y="137161"/>
                </a:lnTo>
                <a:lnTo>
                  <a:pt x="329184" y="137161"/>
                </a:lnTo>
                <a:lnTo>
                  <a:pt x="329184" y="94487"/>
                </a:lnTo>
                <a:lnTo>
                  <a:pt x="349766" y="94487"/>
                </a:lnTo>
                <a:lnTo>
                  <a:pt x="316992" y="60959"/>
                </a:lnTo>
                <a:close/>
              </a:path>
              <a:path w="615950" h="668020">
                <a:moveTo>
                  <a:pt x="349766" y="94487"/>
                </a:moveTo>
                <a:lnTo>
                  <a:pt x="329184" y="94487"/>
                </a:lnTo>
                <a:lnTo>
                  <a:pt x="563880" y="332231"/>
                </a:lnTo>
                <a:lnTo>
                  <a:pt x="329184" y="573023"/>
                </a:lnTo>
                <a:lnTo>
                  <a:pt x="349402" y="573023"/>
                </a:lnTo>
                <a:lnTo>
                  <a:pt x="582168" y="332231"/>
                </a:lnTo>
                <a:lnTo>
                  <a:pt x="349766" y="94487"/>
                </a:lnTo>
                <a:close/>
              </a:path>
            </a:pathLst>
          </a:custGeom>
          <a:solidFill>
            <a:srgbClr val="00DE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45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00200" y="2624835"/>
            <a:ext cx="7778750" cy="1923414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19530" marR="716280" indent="-597535">
              <a:lnSpc>
                <a:spcPct val="100000"/>
              </a:lnSpc>
              <a:spcBef>
                <a:spcPts val="365"/>
              </a:spcBef>
            </a:pP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4.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3400" b="1" spc="-7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b="1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b="1" dirty="0">
                <a:solidFill>
                  <a:srgbClr val="66FF33"/>
                </a:solidFill>
                <a:latin typeface="Verdana"/>
                <a:cs typeface="Verdana"/>
              </a:rPr>
              <a:t>INVERSIÓN</a:t>
            </a:r>
            <a:r>
              <a:rPr sz="3400" b="1" spc="-6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PÚBLICA</a:t>
            </a:r>
            <a:endParaRPr sz="3400" dirty="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  <a:spcBef>
                <a:spcPts val="2039"/>
              </a:spcBef>
            </a:pP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(Ley </a:t>
            </a: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N° </a:t>
            </a: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27293</a:t>
            </a:r>
            <a:r>
              <a:rPr sz="34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575" y="680212"/>
            <a:ext cx="7145020" cy="768350"/>
          </a:xfrm>
          <a:custGeom>
            <a:avLst/>
            <a:gdLst/>
            <a:ahLst/>
            <a:cxnLst/>
            <a:rect l="l" t="t" r="r" b="b"/>
            <a:pathLst>
              <a:path w="7145020" h="768350">
                <a:moveTo>
                  <a:pt x="0" y="0"/>
                </a:moveTo>
                <a:lnTo>
                  <a:pt x="0" y="768096"/>
                </a:lnTo>
                <a:lnTo>
                  <a:pt x="7144512" y="768096"/>
                </a:lnTo>
                <a:lnTo>
                  <a:pt x="714451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6035" y="640080"/>
            <a:ext cx="61277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ANTECEDENTES -</a:t>
            </a:r>
            <a:r>
              <a:rPr sz="4400" spc="-1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4400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SNIP</a:t>
            </a:r>
            <a:endParaRPr sz="44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7719" y="4225035"/>
            <a:ext cx="2785872" cy="2215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185160" y="1905507"/>
            <a:ext cx="3142488" cy="2310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852159" y="3920235"/>
            <a:ext cx="3428999" cy="2429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2932" y="396240"/>
            <a:ext cx="87871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FF00"/>
                </a:solidFill>
                <a:latin typeface="Lucida Sans Unicode"/>
                <a:cs typeface="Lucida Sans Unicode"/>
              </a:rPr>
              <a:t>PROYECTOS </a:t>
            </a:r>
            <a:r>
              <a:rPr sz="3000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“MALOS”: </a:t>
            </a:r>
            <a:r>
              <a:rPr sz="3000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Generalmente </a:t>
            </a:r>
            <a:r>
              <a:rPr sz="3000" dirty="0">
                <a:solidFill>
                  <a:srgbClr val="FFFF00"/>
                </a:solidFill>
                <a:latin typeface="Lucida Sans Unicode"/>
                <a:cs typeface="Lucida Sans Unicode"/>
              </a:rPr>
              <a:t>han </a:t>
            </a:r>
            <a:r>
              <a:rPr sz="3000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hecho  este ciclo </a:t>
            </a:r>
            <a:r>
              <a:rPr sz="3000" dirty="0">
                <a:solidFill>
                  <a:srgbClr val="FFFF00"/>
                </a:solidFill>
                <a:latin typeface="Lucida Sans Unicode"/>
                <a:cs typeface="Lucida Sans Unicode"/>
              </a:rPr>
              <a:t>de</a:t>
            </a:r>
            <a:r>
              <a:rPr sz="3000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sz="3000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proyecto</a:t>
            </a:r>
            <a:r>
              <a:rPr sz="3000" spc="-5" dirty="0">
                <a:solidFill>
                  <a:srgbClr val="00FFFF"/>
                </a:solidFill>
                <a:latin typeface="Lucida Sans Unicode"/>
                <a:cs typeface="Lucida Sans Unicode"/>
              </a:rPr>
              <a:t>: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3232" y="1871979"/>
            <a:ext cx="1676400" cy="1143000"/>
          </a:xfrm>
          <a:custGeom>
            <a:avLst/>
            <a:gdLst/>
            <a:ahLst/>
            <a:cxnLst/>
            <a:rect l="l" t="t" r="r" b="b"/>
            <a:pathLst>
              <a:path w="1676400" h="1143000">
                <a:moveTo>
                  <a:pt x="1676400" y="0"/>
                </a:moveTo>
                <a:lnTo>
                  <a:pt x="0" y="0"/>
                </a:lnTo>
                <a:lnTo>
                  <a:pt x="0" y="1143000"/>
                </a:lnTo>
                <a:lnTo>
                  <a:pt x="1466088" y="1143000"/>
                </a:lnTo>
                <a:lnTo>
                  <a:pt x="1676400" y="999744"/>
                </a:lnTo>
                <a:lnTo>
                  <a:pt x="1676400" y="0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989320" y="2871723"/>
            <a:ext cx="210312" cy="143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523232" y="1871979"/>
            <a:ext cx="1676400" cy="1143000"/>
          </a:xfrm>
          <a:custGeom>
            <a:avLst/>
            <a:gdLst/>
            <a:ahLst/>
            <a:cxnLst/>
            <a:rect l="l" t="t" r="r" b="b"/>
            <a:pathLst>
              <a:path w="1676400" h="1143000">
                <a:moveTo>
                  <a:pt x="0" y="0"/>
                </a:moveTo>
                <a:lnTo>
                  <a:pt x="0" y="1143000"/>
                </a:lnTo>
                <a:lnTo>
                  <a:pt x="1466088" y="1143000"/>
                </a:lnTo>
                <a:lnTo>
                  <a:pt x="1676400" y="999744"/>
                </a:lnTo>
                <a:lnTo>
                  <a:pt x="16764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989320" y="2871723"/>
            <a:ext cx="210820" cy="143510"/>
          </a:xfrm>
          <a:custGeom>
            <a:avLst/>
            <a:gdLst/>
            <a:ahLst/>
            <a:cxnLst/>
            <a:rect l="l" t="t" r="r" b="b"/>
            <a:pathLst>
              <a:path w="210820" h="143510">
                <a:moveTo>
                  <a:pt x="0" y="143255"/>
                </a:moveTo>
                <a:lnTo>
                  <a:pt x="54863" y="6096"/>
                </a:lnTo>
                <a:lnTo>
                  <a:pt x="77009" y="18002"/>
                </a:lnTo>
                <a:lnTo>
                  <a:pt x="110870" y="21336"/>
                </a:lnTo>
                <a:lnTo>
                  <a:pt x="155590" y="15525"/>
                </a:lnTo>
                <a:lnTo>
                  <a:pt x="210312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821428" y="2145791"/>
            <a:ext cx="1255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E</a:t>
            </a:r>
            <a:r>
              <a:rPr sz="1800" b="1" spc="15" dirty="0">
                <a:solidFill>
                  <a:srgbClr val="00FF00"/>
                </a:solidFill>
                <a:latin typeface="Lucida Sans Unicode"/>
                <a:cs typeface="Lucida Sans Unicode"/>
              </a:rPr>
              <a:t>x</a:t>
            </a:r>
            <a:r>
              <a:rPr sz="1800" b="1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p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e</a:t>
            </a:r>
            <a:r>
              <a:rPr sz="1800" b="1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d</a:t>
            </a: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i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e</a:t>
            </a: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n</a:t>
            </a:r>
            <a:r>
              <a:rPr sz="1800" b="1" spc="-35" dirty="0">
                <a:solidFill>
                  <a:srgbClr val="00FF00"/>
                </a:solidFill>
                <a:latin typeface="Lucida Sans Unicode"/>
                <a:cs typeface="Lucida Sans Unicode"/>
              </a:rPr>
              <a:t>t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e  Técnico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21880" y="1795779"/>
            <a:ext cx="2039620" cy="1295400"/>
          </a:xfrm>
          <a:custGeom>
            <a:avLst/>
            <a:gdLst/>
            <a:ahLst/>
            <a:cxnLst/>
            <a:rect l="l" t="t" r="r" b="b"/>
            <a:pathLst>
              <a:path w="2039620" h="1295400">
                <a:moveTo>
                  <a:pt x="2039112" y="0"/>
                </a:moveTo>
                <a:lnTo>
                  <a:pt x="323088" y="0"/>
                </a:lnTo>
                <a:lnTo>
                  <a:pt x="0" y="323088"/>
                </a:lnTo>
                <a:lnTo>
                  <a:pt x="0" y="1295400"/>
                </a:lnTo>
                <a:lnTo>
                  <a:pt x="1716024" y="1295400"/>
                </a:lnTo>
                <a:lnTo>
                  <a:pt x="2039112" y="972312"/>
                </a:lnTo>
                <a:lnTo>
                  <a:pt x="2039112" y="0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421880" y="1795779"/>
            <a:ext cx="2039620" cy="323215"/>
          </a:xfrm>
          <a:custGeom>
            <a:avLst/>
            <a:gdLst/>
            <a:ahLst/>
            <a:cxnLst/>
            <a:rect l="l" t="t" r="r" b="b"/>
            <a:pathLst>
              <a:path w="2039620" h="323214">
                <a:moveTo>
                  <a:pt x="2039112" y="0"/>
                </a:moveTo>
                <a:lnTo>
                  <a:pt x="323088" y="0"/>
                </a:lnTo>
                <a:lnTo>
                  <a:pt x="0" y="323088"/>
                </a:lnTo>
                <a:lnTo>
                  <a:pt x="1716024" y="323088"/>
                </a:lnTo>
                <a:lnTo>
                  <a:pt x="2039112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9137904" y="1795779"/>
            <a:ext cx="323215" cy="1295400"/>
          </a:xfrm>
          <a:custGeom>
            <a:avLst/>
            <a:gdLst/>
            <a:ahLst/>
            <a:cxnLst/>
            <a:rect l="l" t="t" r="r" b="b"/>
            <a:pathLst>
              <a:path w="323215" h="1295400">
                <a:moveTo>
                  <a:pt x="323088" y="0"/>
                </a:moveTo>
                <a:lnTo>
                  <a:pt x="0" y="323088"/>
                </a:lnTo>
                <a:lnTo>
                  <a:pt x="0" y="1295400"/>
                </a:lnTo>
                <a:lnTo>
                  <a:pt x="323088" y="972312"/>
                </a:lnTo>
                <a:lnTo>
                  <a:pt x="323088" y="0"/>
                </a:lnTo>
                <a:close/>
              </a:path>
            </a:pathLst>
          </a:custGeom>
          <a:solidFill>
            <a:srgbClr val="CC3F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421880" y="1795779"/>
            <a:ext cx="2039620" cy="1295400"/>
          </a:xfrm>
          <a:custGeom>
            <a:avLst/>
            <a:gdLst/>
            <a:ahLst/>
            <a:cxnLst/>
            <a:rect l="l" t="t" r="r" b="b"/>
            <a:pathLst>
              <a:path w="2039620" h="1295400">
                <a:moveTo>
                  <a:pt x="323088" y="0"/>
                </a:moveTo>
                <a:lnTo>
                  <a:pt x="0" y="323088"/>
                </a:lnTo>
                <a:lnTo>
                  <a:pt x="0" y="1295400"/>
                </a:lnTo>
                <a:lnTo>
                  <a:pt x="1716024" y="1295400"/>
                </a:lnTo>
                <a:lnTo>
                  <a:pt x="2039112" y="972312"/>
                </a:lnTo>
                <a:lnTo>
                  <a:pt x="2039112" y="0"/>
                </a:lnTo>
                <a:lnTo>
                  <a:pt x="323088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421880" y="1795779"/>
            <a:ext cx="2039620" cy="323215"/>
          </a:xfrm>
          <a:custGeom>
            <a:avLst/>
            <a:gdLst/>
            <a:ahLst/>
            <a:cxnLst/>
            <a:rect l="l" t="t" r="r" b="b"/>
            <a:pathLst>
              <a:path w="2039620" h="323214">
                <a:moveTo>
                  <a:pt x="0" y="323088"/>
                </a:moveTo>
                <a:lnTo>
                  <a:pt x="1716024" y="323088"/>
                </a:lnTo>
                <a:lnTo>
                  <a:pt x="2039112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9137904" y="2118867"/>
            <a:ext cx="0" cy="972819"/>
          </a:xfrm>
          <a:custGeom>
            <a:avLst/>
            <a:gdLst/>
            <a:ahLst/>
            <a:cxnLst/>
            <a:rect l="l" t="t" r="r" b="b"/>
            <a:pathLst>
              <a:path h="972819">
                <a:moveTo>
                  <a:pt x="0" y="0"/>
                </a:moveTo>
                <a:lnTo>
                  <a:pt x="0" y="972312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7857235" y="2221991"/>
            <a:ext cx="1088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E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je</a:t>
            </a:r>
            <a:r>
              <a:rPr sz="1800" b="1" spc="-15" dirty="0">
                <a:solidFill>
                  <a:srgbClr val="00FF00"/>
                </a:solidFill>
                <a:latin typeface="Lucida Sans Unicode"/>
                <a:cs typeface="Lucida Sans Unicode"/>
              </a:rPr>
              <a:t>c</a:t>
            </a: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u</a:t>
            </a:r>
            <a:r>
              <a:rPr sz="1800" b="1" spc="-15" dirty="0">
                <a:solidFill>
                  <a:srgbClr val="00FF00"/>
                </a:solidFill>
                <a:latin typeface="Lucida Sans Unicode"/>
                <a:cs typeface="Lucida Sans Unicode"/>
              </a:rPr>
              <a:t>c</a:t>
            </a:r>
            <a:r>
              <a:rPr sz="1800" b="1" spc="5" dirty="0">
                <a:solidFill>
                  <a:srgbClr val="00FF00"/>
                </a:solidFill>
                <a:latin typeface="Lucida Sans Unicode"/>
                <a:cs typeface="Lucida Sans Unicode"/>
              </a:rPr>
              <a:t>i</a:t>
            </a:r>
            <a:r>
              <a:rPr sz="1800" b="1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ó</a:t>
            </a: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n  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de</a:t>
            </a:r>
            <a:r>
              <a:rPr sz="1800" b="1" spc="-2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Obra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6088" y="1817116"/>
            <a:ext cx="1896745" cy="1274445"/>
          </a:xfrm>
          <a:custGeom>
            <a:avLst/>
            <a:gdLst/>
            <a:ahLst/>
            <a:cxnLst/>
            <a:rect l="l" t="t" r="r" b="b"/>
            <a:pathLst>
              <a:path w="1896745" h="1274445">
                <a:moveTo>
                  <a:pt x="1198328" y="1130808"/>
                </a:moveTo>
                <a:lnTo>
                  <a:pt x="676656" y="1130808"/>
                </a:lnTo>
                <a:lnTo>
                  <a:pt x="704200" y="1168301"/>
                </a:lnTo>
                <a:lnTo>
                  <a:pt x="737503" y="1201137"/>
                </a:lnTo>
                <a:lnTo>
                  <a:pt x="775716" y="1228725"/>
                </a:lnTo>
                <a:lnTo>
                  <a:pt x="817992" y="1250470"/>
                </a:lnTo>
                <a:lnTo>
                  <a:pt x="863487" y="1265780"/>
                </a:lnTo>
                <a:lnTo>
                  <a:pt x="911351" y="1274064"/>
                </a:lnTo>
                <a:lnTo>
                  <a:pt x="959947" y="1273980"/>
                </a:lnTo>
                <a:lnTo>
                  <a:pt x="1006935" y="1267110"/>
                </a:lnTo>
                <a:lnTo>
                  <a:pt x="1051565" y="1253811"/>
                </a:lnTo>
                <a:lnTo>
                  <a:pt x="1093089" y="1234440"/>
                </a:lnTo>
                <a:lnTo>
                  <a:pt x="1130754" y="1209353"/>
                </a:lnTo>
                <a:lnTo>
                  <a:pt x="1163812" y="1178909"/>
                </a:lnTo>
                <a:lnTo>
                  <a:pt x="1191512" y="1143464"/>
                </a:lnTo>
                <a:lnTo>
                  <a:pt x="1198328" y="1130808"/>
                </a:lnTo>
                <a:close/>
              </a:path>
              <a:path w="1896745" h="1274445">
                <a:moveTo>
                  <a:pt x="80665" y="666091"/>
                </a:moveTo>
                <a:lnTo>
                  <a:pt x="57721" y="688990"/>
                </a:lnTo>
                <a:lnTo>
                  <a:pt x="38862" y="716661"/>
                </a:lnTo>
                <a:lnTo>
                  <a:pt x="25717" y="747188"/>
                </a:lnTo>
                <a:lnTo>
                  <a:pt x="18287" y="780288"/>
                </a:lnTo>
                <a:lnTo>
                  <a:pt x="21858" y="827969"/>
                </a:lnTo>
                <a:lnTo>
                  <a:pt x="37704" y="872179"/>
                </a:lnTo>
                <a:lnTo>
                  <a:pt x="64389" y="910971"/>
                </a:lnTo>
                <a:lnTo>
                  <a:pt x="100471" y="942396"/>
                </a:lnTo>
                <a:lnTo>
                  <a:pt x="144511" y="964508"/>
                </a:lnTo>
                <a:lnTo>
                  <a:pt x="195072" y="975360"/>
                </a:lnTo>
                <a:lnTo>
                  <a:pt x="216407" y="975360"/>
                </a:lnTo>
                <a:lnTo>
                  <a:pt x="241858" y="1017641"/>
                </a:lnTo>
                <a:lnTo>
                  <a:pt x="273333" y="1055336"/>
                </a:lnTo>
                <a:lnTo>
                  <a:pt x="310140" y="1087967"/>
                </a:lnTo>
                <a:lnTo>
                  <a:pt x="351586" y="1115052"/>
                </a:lnTo>
                <a:lnTo>
                  <a:pt x="396977" y="1136113"/>
                </a:lnTo>
                <a:lnTo>
                  <a:pt x="445621" y="1150668"/>
                </a:lnTo>
                <a:lnTo>
                  <a:pt x="496824" y="1158239"/>
                </a:lnTo>
                <a:lnTo>
                  <a:pt x="542925" y="1159954"/>
                </a:lnTo>
                <a:lnTo>
                  <a:pt x="589026" y="1155953"/>
                </a:lnTo>
                <a:lnTo>
                  <a:pt x="633983" y="1146238"/>
                </a:lnTo>
                <a:lnTo>
                  <a:pt x="676656" y="1130808"/>
                </a:lnTo>
                <a:lnTo>
                  <a:pt x="1198328" y="1130808"/>
                </a:lnTo>
                <a:lnTo>
                  <a:pt x="1213104" y="1103376"/>
                </a:lnTo>
                <a:lnTo>
                  <a:pt x="1520863" y="1103376"/>
                </a:lnTo>
                <a:lnTo>
                  <a:pt x="1529334" y="1098042"/>
                </a:lnTo>
                <a:lnTo>
                  <a:pt x="1563302" y="1066299"/>
                </a:lnTo>
                <a:lnTo>
                  <a:pt x="1590198" y="1028700"/>
                </a:lnTo>
                <a:lnTo>
                  <a:pt x="1608951" y="985956"/>
                </a:lnTo>
                <a:lnTo>
                  <a:pt x="1618488" y="938784"/>
                </a:lnTo>
                <a:lnTo>
                  <a:pt x="1666131" y="933122"/>
                </a:lnTo>
                <a:lnTo>
                  <a:pt x="1711090" y="920587"/>
                </a:lnTo>
                <a:lnTo>
                  <a:pt x="1752712" y="901756"/>
                </a:lnTo>
                <a:lnTo>
                  <a:pt x="1790346" y="877205"/>
                </a:lnTo>
                <a:lnTo>
                  <a:pt x="1823339" y="847511"/>
                </a:lnTo>
                <a:lnTo>
                  <a:pt x="1851039" y="813251"/>
                </a:lnTo>
                <a:lnTo>
                  <a:pt x="1872793" y="775003"/>
                </a:lnTo>
                <a:lnTo>
                  <a:pt x="1887949" y="733342"/>
                </a:lnTo>
                <a:lnTo>
                  <a:pt x="1895856" y="688848"/>
                </a:lnTo>
                <a:lnTo>
                  <a:pt x="1896123" y="667512"/>
                </a:lnTo>
                <a:lnTo>
                  <a:pt x="82296" y="667512"/>
                </a:lnTo>
                <a:lnTo>
                  <a:pt x="80665" y="666091"/>
                </a:lnTo>
                <a:close/>
              </a:path>
              <a:path w="1896745" h="1274445">
                <a:moveTo>
                  <a:pt x="1520863" y="1103376"/>
                </a:moveTo>
                <a:lnTo>
                  <a:pt x="1213104" y="1103376"/>
                </a:lnTo>
                <a:lnTo>
                  <a:pt x="1242155" y="1121711"/>
                </a:lnTo>
                <a:lnTo>
                  <a:pt x="1274064" y="1135761"/>
                </a:lnTo>
                <a:lnTo>
                  <a:pt x="1308258" y="1145809"/>
                </a:lnTo>
                <a:lnTo>
                  <a:pt x="1344168" y="1152144"/>
                </a:lnTo>
                <a:lnTo>
                  <a:pt x="1395710" y="1150977"/>
                </a:lnTo>
                <a:lnTo>
                  <a:pt x="1444466" y="1141095"/>
                </a:lnTo>
                <a:lnTo>
                  <a:pt x="1489364" y="1123211"/>
                </a:lnTo>
                <a:lnTo>
                  <a:pt x="1520863" y="1103376"/>
                </a:lnTo>
                <a:close/>
              </a:path>
              <a:path w="1896745" h="1274445">
                <a:moveTo>
                  <a:pt x="1896161" y="664463"/>
                </a:moveTo>
                <a:lnTo>
                  <a:pt x="82296" y="664463"/>
                </a:lnTo>
                <a:lnTo>
                  <a:pt x="82296" y="667512"/>
                </a:lnTo>
                <a:lnTo>
                  <a:pt x="1896123" y="667512"/>
                </a:lnTo>
                <a:lnTo>
                  <a:pt x="1896161" y="664463"/>
                </a:lnTo>
                <a:close/>
              </a:path>
              <a:path w="1896745" h="1274445">
                <a:moveTo>
                  <a:pt x="458163" y="57089"/>
                </a:moveTo>
                <a:lnTo>
                  <a:pt x="412113" y="63398"/>
                </a:lnTo>
                <a:lnTo>
                  <a:pt x="368478" y="76291"/>
                </a:lnTo>
                <a:lnTo>
                  <a:pt x="327916" y="95219"/>
                </a:lnTo>
                <a:lnTo>
                  <a:pt x="291083" y="119634"/>
                </a:lnTo>
                <a:lnTo>
                  <a:pt x="258641" y="148986"/>
                </a:lnTo>
                <a:lnTo>
                  <a:pt x="231245" y="182727"/>
                </a:lnTo>
                <a:lnTo>
                  <a:pt x="209556" y="220309"/>
                </a:lnTo>
                <a:lnTo>
                  <a:pt x="194230" y="261183"/>
                </a:lnTo>
                <a:lnTo>
                  <a:pt x="185928" y="304800"/>
                </a:lnTo>
                <a:lnTo>
                  <a:pt x="185928" y="344424"/>
                </a:lnTo>
                <a:lnTo>
                  <a:pt x="138923" y="350040"/>
                </a:lnTo>
                <a:lnTo>
                  <a:pt x="96407" y="365985"/>
                </a:lnTo>
                <a:lnTo>
                  <a:pt x="59817" y="390906"/>
                </a:lnTo>
                <a:lnTo>
                  <a:pt x="30592" y="423446"/>
                </a:lnTo>
                <a:lnTo>
                  <a:pt x="10174" y="462251"/>
                </a:lnTo>
                <a:lnTo>
                  <a:pt x="0" y="505968"/>
                </a:lnTo>
                <a:lnTo>
                  <a:pt x="2571" y="551783"/>
                </a:lnTo>
                <a:lnTo>
                  <a:pt x="18287" y="595884"/>
                </a:lnTo>
                <a:lnTo>
                  <a:pt x="45434" y="635412"/>
                </a:lnTo>
                <a:lnTo>
                  <a:pt x="80665" y="666091"/>
                </a:lnTo>
                <a:lnTo>
                  <a:pt x="82296" y="664463"/>
                </a:lnTo>
                <a:lnTo>
                  <a:pt x="1896161" y="664463"/>
                </a:lnTo>
                <a:lnTo>
                  <a:pt x="1896427" y="643270"/>
                </a:lnTo>
                <a:lnTo>
                  <a:pt x="1888998" y="598551"/>
                </a:lnTo>
                <a:lnTo>
                  <a:pt x="1873567" y="555545"/>
                </a:lnTo>
                <a:lnTo>
                  <a:pt x="1850136" y="515112"/>
                </a:lnTo>
                <a:lnTo>
                  <a:pt x="1858660" y="494490"/>
                </a:lnTo>
                <a:lnTo>
                  <a:pt x="1865757" y="473583"/>
                </a:lnTo>
                <a:lnTo>
                  <a:pt x="1871138" y="452104"/>
                </a:lnTo>
                <a:lnTo>
                  <a:pt x="1874520" y="429768"/>
                </a:lnTo>
                <a:lnTo>
                  <a:pt x="1873165" y="381747"/>
                </a:lnTo>
                <a:lnTo>
                  <a:pt x="1860634" y="336183"/>
                </a:lnTo>
                <a:lnTo>
                  <a:pt x="1837943" y="294513"/>
                </a:lnTo>
                <a:lnTo>
                  <a:pt x="1806109" y="258176"/>
                </a:lnTo>
                <a:lnTo>
                  <a:pt x="1766146" y="228614"/>
                </a:lnTo>
                <a:lnTo>
                  <a:pt x="1719072" y="207263"/>
                </a:lnTo>
                <a:lnTo>
                  <a:pt x="1722120" y="207263"/>
                </a:lnTo>
                <a:lnTo>
                  <a:pt x="1710407" y="160499"/>
                </a:lnTo>
                <a:lnTo>
                  <a:pt x="1688366" y="118646"/>
                </a:lnTo>
                <a:lnTo>
                  <a:pt x="1677937" y="106680"/>
                </a:lnTo>
                <a:lnTo>
                  <a:pt x="655319" y="106680"/>
                </a:lnTo>
                <a:lnTo>
                  <a:pt x="620410" y="87915"/>
                </a:lnTo>
                <a:lnTo>
                  <a:pt x="584072" y="73151"/>
                </a:lnTo>
                <a:lnTo>
                  <a:pt x="546020" y="62960"/>
                </a:lnTo>
                <a:lnTo>
                  <a:pt x="505968" y="57912"/>
                </a:lnTo>
                <a:lnTo>
                  <a:pt x="458163" y="57089"/>
                </a:lnTo>
                <a:close/>
              </a:path>
              <a:path w="1896745" h="1274445">
                <a:moveTo>
                  <a:pt x="871728" y="9144"/>
                </a:moveTo>
                <a:lnTo>
                  <a:pt x="820838" y="9339"/>
                </a:lnTo>
                <a:lnTo>
                  <a:pt x="771851" y="20214"/>
                </a:lnTo>
                <a:lnTo>
                  <a:pt x="726667" y="40745"/>
                </a:lnTo>
                <a:lnTo>
                  <a:pt x="687189" y="69908"/>
                </a:lnTo>
                <a:lnTo>
                  <a:pt x="655319" y="106680"/>
                </a:lnTo>
                <a:lnTo>
                  <a:pt x="1677937" y="106680"/>
                </a:lnTo>
                <a:lnTo>
                  <a:pt x="1659342" y="85344"/>
                </a:lnTo>
                <a:lnTo>
                  <a:pt x="1030224" y="85344"/>
                </a:lnTo>
                <a:lnTo>
                  <a:pt x="997315" y="56292"/>
                </a:lnTo>
                <a:lnTo>
                  <a:pt x="958976" y="33527"/>
                </a:lnTo>
                <a:lnTo>
                  <a:pt x="916638" y="17621"/>
                </a:lnTo>
                <a:lnTo>
                  <a:pt x="871728" y="9144"/>
                </a:lnTo>
                <a:close/>
              </a:path>
              <a:path w="1896745" h="1274445">
                <a:moveTo>
                  <a:pt x="1210056" y="0"/>
                </a:moveTo>
                <a:lnTo>
                  <a:pt x="1156239" y="2143"/>
                </a:lnTo>
                <a:lnTo>
                  <a:pt x="1106424" y="17145"/>
                </a:lnTo>
                <a:lnTo>
                  <a:pt x="1063466" y="44148"/>
                </a:lnTo>
                <a:lnTo>
                  <a:pt x="1030224" y="82296"/>
                </a:lnTo>
                <a:lnTo>
                  <a:pt x="1030224" y="85344"/>
                </a:lnTo>
                <a:lnTo>
                  <a:pt x="1659342" y="85344"/>
                </a:lnTo>
                <a:lnTo>
                  <a:pt x="1657350" y="83058"/>
                </a:lnTo>
                <a:lnTo>
                  <a:pt x="1656297" y="82296"/>
                </a:lnTo>
                <a:lnTo>
                  <a:pt x="1356360" y="82296"/>
                </a:lnTo>
                <a:lnTo>
                  <a:pt x="1329213" y="49291"/>
                </a:lnTo>
                <a:lnTo>
                  <a:pt x="1294638" y="24003"/>
                </a:lnTo>
                <a:lnTo>
                  <a:pt x="1254347" y="7286"/>
                </a:lnTo>
                <a:lnTo>
                  <a:pt x="1210056" y="0"/>
                </a:lnTo>
                <a:close/>
              </a:path>
              <a:path w="1896745" h="1274445">
                <a:moveTo>
                  <a:pt x="1524000" y="27432"/>
                </a:moveTo>
                <a:lnTo>
                  <a:pt x="1478518" y="27432"/>
                </a:lnTo>
                <a:lnTo>
                  <a:pt x="1434464" y="36575"/>
                </a:lnTo>
                <a:lnTo>
                  <a:pt x="1393269" y="54863"/>
                </a:lnTo>
                <a:lnTo>
                  <a:pt x="1356360" y="82296"/>
                </a:lnTo>
                <a:lnTo>
                  <a:pt x="1656297" y="82296"/>
                </a:lnTo>
                <a:lnTo>
                  <a:pt x="1618713" y="55089"/>
                </a:lnTo>
                <a:lnTo>
                  <a:pt x="1573812" y="36096"/>
                </a:lnTo>
                <a:lnTo>
                  <a:pt x="1524000" y="27432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466088" y="1817116"/>
            <a:ext cx="1896745" cy="1274445"/>
          </a:xfrm>
          <a:custGeom>
            <a:avLst/>
            <a:gdLst/>
            <a:ahLst/>
            <a:cxnLst/>
            <a:rect l="l" t="t" r="r" b="b"/>
            <a:pathLst>
              <a:path w="1896745" h="1274445">
                <a:moveTo>
                  <a:pt x="185928" y="344424"/>
                </a:moveTo>
                <a:lnTo>
                  <a:pt x="138923" y="350040"/>
                </a:lnTo>
                <a:lnTo>
                  <a:pt x="96407" y="365985"/>
                </a:lnTo>
                <a:lnTo>
                  <a:pt x="59817" y="390906"/>
                </a:lnTo>
                <a:lnTo>
                  <a:pt x="30592" y="423446"/>
                </a:lnTo>
                <a:lnTo>
                  <a:pt x="10174" y="462251"/>
                </a:lnTo>
                <a:lnTo>
                  <a:pt x="0" y="505968"/>
                </a:lnTo>
                <a:lnTo>
                  <a:pt x="2571" y="551783"/>
                </a:lnTo>
                <a:lnTo>
                  <a:pt x="18287" y="595884"/>
                </a:lnTo>
                <a:lnTo>
                  <a:pt x="45434" y="635412"/>
                </a:lnTo>
                <a:lnTo>
                  <a:pt x="82296" y="667512"/>
                </a:lnTo>
                <a:lnTo>
                  <a:pt x="38862" y="716661"/>
                </a:lnTo>
                <a:lnTo>
                  <a:pt x="18287" y="780288"/>
                </a:lnTo>
                <a:lnTo>
                  <a:pt x="21858" y="827969"/>
                </a:lnTo>
                <a:lnTo>
                  <a:pt x="37704" y="872179"/>
                </a:lnTo>
                <a:lnTo>
                  <a:pt x="64389" y="910971"/>
                </a:lnTo>
                <a:lnTo>
                  <a:pt x="100471" y="942396"/>
                </a:lnTo>
                <a:lnTo>
                  <a:pt x="144511" y="964508"/>
                </a:lnTo>
                <a:lnTo>
                  <a:pt x="195072" y="975360"/>
                </a:lnTo>
                <a:lnTo>
                  <a:pt x="204216" y="975360"/>
                </a:lnTo>
                <a:lnTo>
                  <a:pt x="210312" y="975360"/>
                </a:lnTo>
                <a:lnTo>
                  <a:pt x="216407" y="975360"/>
                </a:lnTo>
                <a:lnTo>
                  <a:pt x="241858" y="1017641"/>
                </a:lnTo>
                <a:lnTo>
                  <a:pt x="273333" y="1055336"/>
                </a:lnTo>
                <a:lnTo>
                  <a:pt x="310140" y="1087967"/>
                </a:lnTo>
                <a:lnTo>
                  <a:pt x="351586" y="1115052"/>
                </a:lnTo>
                <a:lnTo>
                  <a:pt x="396977" y="1136113"/>
                </a:lnTo>
                <a:lnTo>
                  <a:pt x="445621" y="1150668"/>
                </a:lnTo>
                <a:lnTo>
                  <a:pt x="496824" y="1158239"/>
                </a:lnTo>
                <a:lnTo>
                  <a:pt x="542925" y="1159954"/>
                </a:lnTo>
                <a:lnTo>
                  <a:pt x="589026" y="1155953"/>
                </a:lnTo>
                <a:lnTo>
                  <a:pt x="633983" y="1146238"/>
                </a:lnTo>
                <a:lnTo>
                  <a:pt x="676656" y="1130808"/>
                </a:lnTo>
                <a:lnTo>
                  <a:pt x="704200" y="1168301"/>
                </a:lnTo>
                <a:lnTo>
                  <a:pt x="737503" y="1201137"/>
                </a:lnTo>
                <a:lnTo>
                  <a:pt x="775716" y="1228725"/>
                </a:lnTo>
                <a:lnTo>
                  <a:pt x="817992" y="1250470"/>
                </a:lnTo>
                <a:lnTo>
                  <a:pt x="863487" y="1265780"/>
                </a:lnTo>
                <a:lnTo>
                  <a:pt x="911351" y="1274064"/>
                </a:lnTo>
                <a:lnTo>
                  <a:pt x="959947" y="1273980"/>
                </a:lnTo>
                <a:lnTo>
                  <a:pt x="1006935" y="1267110"/>
                </a:lnTo>
                <a:lnTo>
                  <a:pt x="1051565" y="1253811"/>
                </a:lnTo>
                <a:lnTo>
                  <a:pt x="1093089" y="1234440"/>
                </a:lnTo>
                <a:lnTo>
                  <a:pt x="1130754" y="1209353"/>
                </a:lnTo>
                <a:lnTo>
                  <a:pt x="1163812" y="1178909"/>
                </a:lnTo>
                <a:lnTo>
                  <a:pt x="1191512" y="1143464"/>
                </a:lnTo>
                <a:lnTo>
                  <a:pt x="1213104" y="1103376"/>
                </a:lnTo>
                <a:lnTo>
                  <a:pt x="1242155" y="1121711"/>
                </a:lnTo>
                <a:lnTo>
                  <a:pt x="1274064" y="1135761"/>
                </a:lnTo>
                <a:lnTo>
                  <a:pt x="1308258" y="1145809"/>
                </a:lnTo>
                <a:lnTo>
                  <a:pt x="1344168" y="1152144"/>
                </a:lnTo>
                <a:lnTo>
                  <a:pt x="1395710" y="1150977"/>
                </a:lnTo>
                <a:lnTo>
                  <a:pt x="1444466" y="1141095"/>
                </a:lnTo>
                <a:lnTo>
                  <a:pt x="1489364" y="1123211"/>
                </a:lnTo>
                <a:lnTo>
                  <a:pt x="1529334" y="1098042"/>
                </a:lnTo>
                <a:lnTo>
                  <a:pt x="1563302" y="1066299"/>
                </a:lnTo>
                <a:lnTo>
                  <a:pt x="1590198" y="1028700"/>
                </a:lnTo>
                <a:lnTo>
                  <a:pt x="1608951" y="985956"/>
                </a:lnTo>
                <a:lnTo>
                  <a:pt x="1618488" y="938784"/>
                </a:lnTo>
                <a:lnTo>
                  <a:pt x="1666131" y="933122"/>
                </a:lnTo>
                <a:lnTo>
                  <a:pt x="1711090" y="920587"/>
                </a:lnTo>
                <a:lnTo>
                  <a:pt x="1752712" y="901756"/>
                </a:lnTo>
                <a:lnTo>
                  <a:pt x="1790346" y="877205"/>
                </a:lnTo>
                <a:lnTo>
                  <a:pt x="1823339" y="847511"/>
                </a:lnTo>
                <a:lnTo>
                  <a:pt x="1851039" y="813251"/>
                </a:lnTo>
                <a:lnTo>
                  <a:pt x="1872793" y="775003"/>
                </a:lnTo>
                <a:lnTo>
                  <a:pt x="1887949" y="733342"/>
                </a:lnTo>
                <a:lnTo>
                  <a:pt x="1895856" y="688848"/>
                </a:lnTo>
                <a:lnTo>
                  <a:pt x="1896427" y="643270"/>
                </a:lnTo>
                <a:lnTo>
                  <a:pt x="1888998" y="598551"/>
                </a:lnTo>
                <a:lnTo>
                  <a:pt x="1873567" y="555545"/>
                </a:lnTo>
                <a:lnTo>
                  <a:pt x="1850136" y="515112"/>
                </a:lnTo>
                <a:lnTo>
                  <a:pt x="1858660" y="494490"/>
                </a:lnTo>
                <a:lnTo>
                  <a:pt x="1865757" y="473583"/>
                </a:lnTo>
                <a:lnTo>
                  <a:pt x="1871138" y="452104"/>
                </a:lnTo>
                <a:lnTo>
                  <a:pt x="1874520" y="429768"/>
                </a:lnTo>
                <a:lnTo>
                  <a:pt x="1873165" y="381747"/>
                </a:lnTo>
                <a:lnTo>
                  <a:pt x="1860634" y="336183"/>
                </a:lnTo>
                <a:lnTo>
                  <a:pt x="1837943" y="294513"/>
                </a:lnTo>
                <a:lnTo>
                  <a:pt x="1806109" y="258176"/>
                </a:lnTo>
                <a:lnTo>
                  <a:pt x="1766146" y="228614"/>
                </a:lnTo>
                <a:lnTo>
                  <a:pt x="1719072" y="207263"/>
                </a:lnTo>
                <a:lnTo>
                  <a:pt x="1722120" y="207263"/>
                </a:lnTo>
                <a:lnTo>
                  <a:pt x="1710407" y="160499"/>
                </a:lnTo>
                <a:lnTo>
                  <a:pt x="1688366" y="118646"/>
                </a:lnTo>
                <a:lnTo>
                  <a:pt x="1657350" y="83058"/>
                </a:lnTo>
                <a:lnTo>
                  <a:pt x="1618713" y="55089"/>
                </a:lnTo>
                <a:lnTo>
                  <a:pt x="1573812" y="36096"/>
                </a:lnTo>
                <a:lnTo>
                  <a:pt x="1524000" y="27432"/>
                </a:lnTo>
                <a:lnTo>
                  <a:pt x="1478518" y="27432"/>
                </a:lnTo>
                <a:lnTo>
                  <a:pt x="1434464" y="36575"/>
                </a:lnTo>
                <a:lnTo>
                  <a:pt x="1393269" y="54863"/>
                </a:lnTo>
                <a:lnTo>
                  <a:pt x="1356360" y="82296"/>
                </a:lnTo>
                <a:lnTo>
                  <a:pt x="1329213" y="49291"/>
                </a:lnTo>
                <a:lnTo>
                  <a:pt x="1294638" y="24003"/>
                </a:lnTo>
                <a:lnTo>
                  <a:pt x="1254347" y="7286"/>
                </a:lnTo>
                <a:lnTo>
                  <a:pt x="1210056" y="0"/>
                </a:lnTo>
                <a:lnTo>
                  <a:pt x="1156239" y="2143"/>
                </a:lnTo>
                <a:lnTo>
                  <a:pt x="1106424" y="17145"/>
                </a:lnTo>
                <a:lnTo>
                  <a:pt x="1063466" y="44148"/>
                </a:lnTo>
                <a:lnTo>
                  <a:pt x="1030224" y="82296"/>
                </a:lnTo>
                <a:lnTo>
                  <a:pt x="1030224" y="85344"/>
                </a:lnTo>
                <a:lnTo>
                  <a:pt x="997315" y="56292"/>
                </a:lnTo>
                <a:lnTo>
                  <a:pt x="958976" y="33527"/>
                </a:lnTo>
                <a:lnTo>
                  <a:pt x="916638" y="17621"/>
                </a:lnTo>
                <a:lnTo>
                  <a:pt x="871728" y="9144"/>
                </a:lnTo>
                <a:lnTo>
                  <a:pt x="820838" y="9339"/>
                </a:lnTo>
                <a:lnTo>
                  <a:pt x="771851" y="20214"/>
                </a:lnTo>
                <a:lnTo>
                  <a:pt x="726667" y="40745"/>
                </a:lnTo>
                <a:lnTo>
                  <a:pt x="687189" y="69908"/>
                </a:lnTo>
                <a:lnTo>
                  <a:pt x="655319" y="106680"/>
                </a:lnTo>
                <a:lnTo>
                  <a:pt x="620410" y="87915"/>
                </a:lnTo>
                <a:lnTo>
                  <a:pt x="584072" y="73151"/>
                </a:lnTo>
                <a:lnTo>
                  <a:pt x="546020" y="62960"/>
                </a:lnTo>
                <a:lnTo>
                  <a:pt x="505968" y="57912"/>
                </a:lnTo>
                <a:lnTo>
                  <a:pt x="458163" y="57089"/>
                </a:lnTo>
                <a:lnTo>
                  <a:pt x="412113" y="63398"/>
                </a:lnTo>
                <a:lnTo>
                  <a:pt x="368478" y="76291"/>
                </a:lnTo>
                <a:lnTo>
                  <a:pt x="327916" y="95219"/>
                </a:lnTo>
                <a:lnTo>
                  <a:pt x="291083" y="119634"/>
                </a:lnTo>
                <a:lnTo>
                  <a:pt x="258641" y="148986"/>
                </a:lnTo>
                <a:lnTo>
                  <a:pt x="231245" y="182727"/>
                </a:lnTo>
                <a:lnTo>
                  <a:pt x="209556" y="220309"/>
                </a:lnTo>
                <a:lnTo>
                  <a:pt x="194230" y="261183"/>
                </a:lnTo>
                <a:lnTo>
                  <a:pt x="185928" y="304800"/>
                </a:lnTo>
                <a:lnTo>
                  <a:pt x="185928" y="315706"/>
                </a:lnTo>
                <a:lnTo>
                  <a:pt x="185928" y="325754"/>
                </a:lnTo>
                <a:lnTo>
                  <a:pt x="185928" y="335232"/>
                </a:lnTo>
                <a:lnTo>
                  <a:pt x="185928" y="344424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548383" y="2484627"/>
            <a:ext cx="109855" cy="33655"/>
          </a:xfrm>
          <a:custGeom>
            <a:avLst/>
            <a:gdLst/>
            <a:ahLst/>
            <a:cxnLst/>
            <a:rect l="l" t="t" r="r" b="b"/>
            <a:pathLst>
              <a:path w="109855" h="33655">
                <a:moveTo>
                  <a:pt x="0" y="0"/>
                </a:moveTo>
                <a:lnTo>
                  <a:pt x="21621" y="12049"/>
                </a:lnTo>
                <a:lnTo>
                  <a:pt x="44958" y="20955"/>
                </a:lnTo>
                <a:lnTo>
                  <a:pt x="69437" y="27003"/>
                </a:lnTo>
                <a:lnTo>
                  <a:pt x="94488" y="30480"/>
                </a:lnTo>
                <a:lnTo>
                  <a:pt x="97535" y="30480"/>
                </a:lnTo>
                <a:lnTo>
                  <a:pt x="103632" y="33527"/>
                </a:lnTo>
                <a:lnTo>
                  <a:pt x="109728" y="33527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682495" y="2783332"/>
            <a:ext cx="52069" cy="9525"/>
          </a:xfrm>
          <a:custGeom>
            <a:avLst/>
            <a:gdLst/>
            <a:ahLst/>
            <a:cxnLst/>
            <a:rect l="l" t="t" r="r" b="b"/>
            <a:pathLst>
              <a:path w="52069" h="9525">
                <a:moveTo>
                  <a:pt x="0" y="9143"/>
                </a:moveTo>
                <a:lnTo>
                  <a:pt x="13239" y="8572"/>
                </a:lnTo>
                <a:lnTo>
                  <a:pt x="25907" y="6857"/>
                </a:lnTo>
                <a:lnTo>
                  <a:pt x="38576" y="4000"/>
                </a:lnTo>
                <a:lnTo>
                  <a:pt x="51816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115311" y="2893060"/>
            <a:ext cx="27940" cy="55244"/>
          </a:xfrm>
          <a:custGeom>
            <a:avLst/>
            <a:gdLst/>
            <a:ahLst/>
            <a:cxnLst/>
            <a:rect l="l" t="t" r="r" b="b"/>
            <a:pathLst>
              <a:path w="27939" h="55244">
                <a:moveTo>
                  <a:pt x="0" y="0"/>
                </a:moveTo>
                <a:lnTo>
                  <a:pt x="5143" y="13715"/>
                </a:lnTo>
                <a:lnTo>
                  <a:pt x="11430" y="27431"/>
                </a:lnTo>
                <a:lnTo>
                  <a:pt x="18859" y="41147"/>
                </a:lnTo>
                <a:lnTo>
                  <a:pt x="27431" y="54863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679192" y="2862579"/>
            <a:ext cx="15240" cy="58419"/>
          </a:xfrm>
          <a:custGeom>
            <a:avLst/>
            <a:gdLst/>
            <a:ahLst/>
            <a:cxnLst/>
            <a:rect l="l" t="t" r="r" b="b"/>
            <a:pathLst>
              <a:path w="15239" h="58419">
                <a:moveTo>
                  <a:pt x="0" y="57912"/>
                </a:moveTo>
                <a:lnTo>
                  <a:pt x="4524" y="43719"/>
                </a:lnTo>
                <a:lnTo>
                  <a:pt x="8762" y="28955"/>
                </a:lnTo>
                <a:lnTo>
                  <a:pt x="12430" y="14192"/>
                </a:lnTo>
                <a:lnTo>
                  <a:pt x="15239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955036" y="2525776"/>
            <a:ext cx="134110" cy="234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243072" y="2332227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60">
                <a:moveTo>
                  <a:pt x="0" y="73151"/>
                </a:moveTo>
                <a:lnTo>
                  <a:pt x="21716" y="58292"/>
                </a:lnTo>
                <a:lnTo>
                  <a:pt x="41147" y="41148"/>
                </a:lnTo>
                <a:lnTo>
                  <a:pt x="58292" y="21717"/>
                </a:lnTo>
                <a:lnTo>
                  <a:pt x="73151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188207" y="2024379"/>
            <a:ext cx="0" cy="36830"/>
          </a:xfrm>
          <a:custGeom>
            <a:avLst/>
            <a:gdLst/>
            <a:ahLst/>
            <a:cxnLst/>
            <a:rect l="l" t="t" r="r" b="b"/>
            <a:pathLst>
              <a:path h="36830">
                <a:moveTo>
                  <a:pt x="0" y="36575"/>
                </a:moveTo>
                <a:lnTo>
                  <a:pt x="0" y="33528"/>
                </a:lnTo>
                <a:lnTo>
                  <a:pt x="0" y="24431"/>
                </a:lnTo>
                <a:lnTo>
                  <a:pt x="0" y="15621"/>
                </a:lnTo>
                <a:lnTo>
                  <a:pt x="0" y="7381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785872" y="1899411"/>
            <a:ext cx="36830" cy="45720"/>
          </a:xfrm>
          <a:custGeom>
            <a:avLst/>
            <a:gdLst/>
            <a:ahLst/>
            <a:cxnLst/>
            <a:rect l="l" t="t" r="r" b="b"/>
            <a:pathLst>
              <a:path w="36830" h="45719">
                <a:moveTo>
                  <a:pt x="36575" y="0"/>
                </a:moveTo>
                <a:lnTo>
                  <a:pt x="25717" y="9715"/>
                </a:lnTo>
                <a:lnTo>
                  <a:pt x="16001" y="20574"/>
                </a:lnTo>
                <a:lnTo>
                  <a:pt x="7429" y="32575"/>
                </a:lnTo>
                <a:lnTo>
                  <a:pt x="0" y="4572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478023" y="1899411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5">
                <a:moveTo>
                  <a:pt x="18287" y="0"/>
                </a:moveTo>
                <a:lnTo>
                  <a:pt x="12001" y="9620"/>
                </a:lnTo>
                <a:lnTo>
                  <a:pt x="6857" y="19812"/>
                </a:lnTo>
                <a:lnTo>
                  <a:pt x="2857" y="30003"/>
                </a:lnTo>
                <a:lnTo>
                  <a:pt x="0" y="39624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121407" y="1923795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69" h="45719">
                <a:moveTo>
                  <a:pt x="51816" y="45719"/>
                </a:moveTo>
                <a:lnTo>
                  <a:pt x="39862" y="34289"/>
                </a:lnTo>
                <a:lnTo>
                  <a:pt x="27051" y="22860"/>
                </a:lnTo>
                <a:lnTo>
                  <a:pt x="13668" y="11430"/>
                </a:ln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652016" y="2161539"/>
            <a:ext cx="6350" cy="43180"/>
          </a:xfrm>
          <a:custGeom>
            <a:avLst/>
            <a:gdLst/>
            <a:ahLst/>
            <a:cxnLst/>
            <a:rect l="l" t="t" r="r" b="b"/>
            <a:pathLst>
              <a:path w="6350" h="43180">
                <a:moveTo>
                  <a:pt x="0" y="0"/>
                </a:moveTo>
                <a:lnTo>
                  <a:pt x="523" y="9667"/>
                </a:lnTo>
                <a:lnTo>
                  <a:pt x="1904" y="20193"/>
                </a:lnTo>
                <a:lnTo>
                  <a:pt x="3857" y="31289"/>
                </a:lnTo>
                <a:lnTo>
                  <a:pt x="6095" y="42672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606296" y="2929635"/>
            <a:ext cx="314325" cy="216535"/>
          </a:xfrm>
          <a:custGeom>
            <a:avLst/>
            <a:gdLst/>
            <a:ahLst/>
            <a:cxnLst/>
            <a:rect l="l" t="t" r="r" b="b"/>
            <a:pathLst>
              <a:path w="314325" h="216535">
                <a:moveTo>
                  <a:pt x="167640" y="0"/>
                </a:moveTo>
                <a:lnTo>
                  <a:pt x="116555" y="1926"/>
                </a:lnTo>
                <a:lnTo>
                  <a:pt x="71323" y="13947"/>
                </a:lnTo>
                <a:lnTo>
                  <a:pt x="34869" y="34454"/>
                </a:lnTo>
                <a:lnTo>
                  <a:pt x="0" y="94487"/>
                </a:lnTo>
                <a:lnTo>
                  <a:pt x="4706" y="129698"/>
                </a:lnTo>
                <a:lnTo>
                  <a:pt x="24481" y="161105"/>
                </a:lnTo>
                <a:lnTo>
                  <a:pt x="56839" y="187098"/>
                </a:lnTo>
                <a:lnTo>
                  <a:pt x="99291" y="206069"/>
                </a:lnTo>
                <a:lnTo>
                  <a:pt x="149352" y="216408"/>
                </a:lnTo>
                <a:lnTo>
                  <a:pt x="198949" y="214774"/>
                </a:lnTo>
                <a:lnTo>
                  <a:pt x="243279" y="203338"/>
                </a:lnTo>
                <a:lnTo>
                  <a:pt x="279269" y="183270"/>
                </a:lnTo>
                <a:lnTo>
                  <a:pt x="303849" y="155740"/>
                </a:lnTo>
                <a:lnTo>
                  <a:pt x="313943" y="121919"/>
                </a:lnTo>
                <a:lnTo>
                  <a:pt x="309262" y="87879"/>
                </a:lnTo>
                <a:lnTo>
                  <a:pt x="289657" y="56619"/>
                </a:lnTo>
                <a:lnTo>
                  <a:pt x="257763" y="30187"/>
                </a:lnTo>
                <a:lnTo>
                  <a:pt x="216212" y="10631"/>
                </a:lnTo>
                <a:lnTo>
                  <a:pt x="167640" y="0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606296" y="2929635"/>
            <a:ext cx="314325" cy="216535"/>
          </a:xfrm>
          <a:custGeom>
            <a:avLst/>
            <a:gdLst/>
            <a:ahLst/>
            <a:cxnLst/>
            <a:rect l="l" t="t" r="r" b="b"/>
            <a:pathLst>
              <a:path w="314325" h="216535">
                <a:moveTo>
                  <a:pt x="167640" y="0"/>
                </a:moveTo>
                <a:lnTo>
                  <a:pt x="116555" y="1926"/>
                </a:lnTo>
                <a:lnTo>
                  <a:pt x="71323" y="13947"/>
                </a:lnTo>
                <a:lnTo>
                  <a:pt x="34869" y="34454"/>
                </a:lnTo>
                <a:lnTo>
                  <a:pt x="0" y="94487"/>
                </a:lnTo>
                <a:lnTo>
                  <a:pt x="4706" y="129698"/>
                </a:lnTo>
                <a:lnTo>
                  <a:pt x="24481" y="161105"/>
                </a:lnTo>
                <a:lnTo>
                  <a:pt x="56839" y="187098"/>
                </a:lnTo>
                <a:lnTo>
                  <a:pt x="99291" y="206069"/>
                </a:lnTo>
                <a:lnTo>
                  <a:pt x="149352" y="216408"/>
                </a:lnTo>
                <a:lnTo>
                  <a:pt x="198949" y="214774"/>
                </a:lnTo>
                <a:lnTo>
                  <a:pt x="243279" y="203338"/>
                </a:lnTo>
                <a:lnTo>
                  <a:pt x="279269" y="183270"/>
                </a:lnTo>
                <a:lnTo>
                  <a:pt x="303849" y="155740"/>
                </a:lnTo>
                <a:lnTo>
                  <a:pt x="313943" y="121919"/>
                </a:lnTo>
                <a:lnTo>
                  <a:pt x="309262" y="87879"/>
                </a:lnTo>
                <a:lnTo>
                  <a:pt x="289657" y="56619"/>
                </a:lnTo>
                <a:lnTo>
                  <a:pt x="257763" y="30187"/>
                </a:lnTo>
                <a:lnTo>
                  <a:pt x="216212" y="10631"/>
                </a:lnTo>
                <a:lnTo>
                  <a:pt x="16764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446276" y="3107944"/>
            <a:ext cx="268222" cy="207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2242820" y="2234184"/>
            <a:ext cx="49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I</a:t>
            </a:r>
            <a:r>
              <a:rPr sz="1800" b="1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d</a:t>
            </a:r>
            <a:r>
              <a:rPr sz="1800" b="1" spc="20" dirty="0">
                <a:solidFill>
                  <a:srgbClr val="00FF00"/>
                </a:solidFill>
                <a:latin typeface="Lucida Sans Unicode"/>
                <a:cs typeface="Lucida Sans Unicode"/>
              </a:rPr>
              <a:t>e</a:t>
            </a:r>
            <a:r>
              <a:rPr sz="18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a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36191" y="2938779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228600" y="0"/>
                </a:moveTo>
                <a:lnTo>
                  <a:pt x="176588" y="3963"/>
                </a:lnTo>
                <a:lnTo>
                  <a:pt x="128629" y="15284"/>
                </a:lnTo>
                <a:lnTo>
                  <a:pt x="86161" y="33110"/>
                </a:lnTo>
                <a:lnTo>
                  <a:pt x="50625" y="56587"/>
                </a:lnTo>
                <a:lnTo>
                  <a:pt x="23459" y="84864"/>
                </a:lnTo>
                <a:lnTo>
                  <a:pt x="0" y="152400"/>
                </a:lnTo>
                <a:lnTo>
                  <a:pt x="6104" y="187714"/>
                </a:lnTo>
                <a:lnTo>
                  <a:pt x="50625" y="248212"/>
                </a:lnTo>
                <a:lnTo>
                  <a:pt x="86161" y="271689"/>
                </a:lnTo>
                <a:lnTo>
                  <a:pt x="128629" y="289515"/>
                </a:lnTo>
                <a:lnTo>
                  <a:pt x="176588" y="300836"/>
                </a:lnTo>
                <a:lnTo>
                  <a:pt x="228600" y="304800"/>
                </a:lnTo>
                <a:lnTo>
                  <a:pt x="280611" y="300836"/>
                </a:lnTo>
                <a:lnTo>
                  <a:pt x="328570" y="289515"/>
                </a:lnTo>
                <a:lnTo>
                  <a:pt x="371038" y="271689"/>
                </a:lnTo>
                <a:lnTo>
                  <a:pt x="406574" y="248212"/>
                </a:lnTo>
                <a:lnTo>
                  <a:pt x="433740" y="219935"/>
                </a:lnTo>
                <a:lnTo>
                  <a:pt x="457200" y="152400"/>
                </a:lnTo>
                <a:lnTo>
                  <a:pt x="451095" y="117085"/>
                </a:lnTo>
                <a:lnTo>
                  <a:pt x="406574" y="56587"/>
                </a:lnTo>
                <a:lnTo>
                  <a:pt x="371038" y="33110"/>
                </a:lnTo>
                <a:lnTo>
                  <a:pt x="328570" y="15284"/>
                </a:lnTo>
                <a:lnTo>
                  <a:pt x="280611" y="3963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1536191" y="2938779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228600" y="0"/>
                </a:moveTo>
                <a:lnTo>
                  <a:pt x="176588" y="3963"/>
                </a:lnTo>
                <a:lnTo>
                  <a:pt x="128629" y="15284"/>
                </a:lnTo>
                <a:lnTo>
                  <a:pt x="86161" y="33110"/>
                </a:lnTo>
                <a:lnTo>
                  <a:pt x="50625" y="56587"/>
                </a:lnTo>
                <a:lnTo>
                  <a:pt x="23459" y="84864"/>
                </a:lnTo>
                <a:lnTo>
                  <a:pt x="0" y="152400"/>
                </a:lnTo>
                <a:lnTo>
                  <a:pt x="6104" y="187714"/>
                </a:lnTo>
                <a:lnTo>
                  <a:pt x="50625" y="248212"/>
                </a:lnTo>
                <a:lnTo>
                  <a:pt x="86161" y="271689"/>
                </a:lnTo>
                <a:lnTo>
                  <a:pt x="128629" y="289515"/>
                </a:lnTo>
                <a:lnTo>
                  <a:pt x="176588" y="300836"/>
                </a:lnTo>
                <a:lnTo>
                  <a:pt x="228600" y="304800"/>
                </a:lnTo>
                <a:lnTo>
                  <a:pt x="280611" y="300836"/>
                </a:lnTo>
                <a:lnTo>
                  <a:pt x="328570" y="289515"/>
                </a:lnTo>
                <a:lnTo>
                  <a:pt x="371038" y="271689"/>
                </a:lnTo>
                <a:lnTo>
                  <a:pt x="406574" y="248212"/>
                </a:lnTo>
                <a:lnTo>
                  <a:pt x="433740" y="219935"/>
                </a:lnTo>
                <a:lnTo>
                  <a:pt x="457200" y="152400"/>
                </a:lnTo>
                <a:lnTo>
                  <a:pt x="451095" y="117085"/>
                </a:lnTo>
                <a:lnTo>
                  <a:pt x="406574" y="56587"/>
                </a:lnTo>
                <a:lnTo>
                  <a:pt x="371038" y="33110"/>
                </a:lnTo>
                <a:lnTo>
                  <a:pt x="328570" y="15284"/>
                </a:lnTo>
                <a:lnTo>
                  <a:pt x="280611" y="3963"/>
                </a:lnTo>
                <a:lnTo>
                  <a:pt x="22860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383791" y="3091179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228600" y="0"/>
                </a:moveTo>
                <a:lnTo>
                  <a:pt x="176588" y="3963"/>
                </a:lnTo>
                <a:lnTo>
                  <a:pt x="128629" y="15284"/>
                </a:lnTo>
                <a:lnTo>
                  <a:pt x="86161" y="33110"/>
                </a:lnTo>
                <a:lnTo>
                  <a:pt x="50625" y="56587"/>
                </a:lnTo>
                <a:lnTo>
                  <a:pt x="23459" y="84864"/>
                </a:lnTo>
                <a:lnTo>
                  <a:pt x="0" y="152400"/>
                </a:lnTo>
                <a:lnTo>
                  <a:pt x="6104" y="187714"/>
                </a:lnTo>
                <a:lnTo>
                  <a:pt x="50625" y="248212"/>
                </a:lnTo>
                <a:lnTo>
                  <a:pt x="86161" y="271689"/>
                </a:lnTo>
                <a:lnTo>
                  <a:pt x="128629" y="289515"/>
                </a:lnTo>
                <a:lnTo>
                  <a:pt x="176588" y="300836"/>
                </a:lnTo>
                <a:lnTo>
                  <a:pt x="228600" y="304800"/>
                </a:lnTo>
                <a:lnTo>
                  <a:pt x="280611" y="300836"/>
                </a:lnTo>
                <a:lnTo>
                  <a:pt x="328570" y="289515"/>
                </a:lnTo>
                <a:lnTo>
                  <a:pt x="371038" y="271689"/>
                </a:lnTo>
                <a:lnTo>
                  <a:pt x="406574" y="248212"/>
                </a:lnTo>
                <a:lnTo>
                  <a:pt x="433740" y="219935"/>
                </a:lnTo>
                <a:lnTo>
                  <a:pt x="457200" y="152400"/>
                </a:lnTo>
                <a:lnTo>
                  <a:pt x="451095" y="117085"/>
                </a:lnTo>
                <a:lnTo>
                  <a:pt x="406574" y="56587"/>
                </a:lnTo>
                <a:lnTo>
                  <a:pt x="371038" y="33110"/>
                </a:lnTo>
                <a:lnTo>
                  <a:pt x="328570" y="15284"/>
                </a:lnTo>
                <a:lnTo>
                  <a:pt x="280611" y="3963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383791" y="3091179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228600" y="0"/>
                </a:moveTo>
                <a:lnTo>
                  <a:pt x="176588" y="3963"/>
                </a:lnTo>
                <a:lnTo>
                  <a:pt x="128629" y="15284"/>
                </a:lnTo>
                <a:lnTo>
                  <a:pt x="86161" y="33110"/>
                </a:lnTo>
                <a:lnTo>
                  <a:pt x="50625" y="56587"/>
                </a:lnTo>
                <a:lnTo>
                  <a:pt x="23459" y="84864"/>
                </a:lnTo>
                <a:lnTo>
                  <a:pt x="0" y="152400"/>
                </a:lnTo>
                <a:lnTo>
                  <a:pt x="6104" y="187714"/>
                </a:lnTo>
                <a:lnTo>
                  <a:pt x="50625" y="248212"/>
                </a:lnTo>
                <a:lnTo>
                  <a:pt x="86161" y="271689"/>
                </a:lnTo>
                <a:lnTo>
                  <a:pt x="128629" y="289515"/>
                </a:lnTo>
                <a:lnTo>
                  <a:pt x="176588" y="300836"/>
                </a:lnTo>
                <a:lnTo>
                  <a:pt x="228600" y="304800"/>
                </a:lnTo>
                <a:lnTo>
                  <a:pt x="280611" y="300836"/>
                </a:lnTo>
                <a:lnTo>
                  <a:pt x="328570" y="289515"/>
                </a:lnTo>
                <a:lnTo>
                  <a:pt x="371038" y="271689"/>
                </a:lnTo>
                <a:lnTo>
                  <a:pt x="406574" y="248212"/>
                </a:lnTo>
                <a:lnTo>
                  <a:pt x="433740" y="219935"/>
                </a:lnTo>
                <a:lnTo>
                  <a:pt x="457200" y="152400"/>
                </a:lnTo>
                <a:lnTo>
                  <a:pt x="451095" y="117085"/>
                </a:lnTo>
                <a:lnTo>
                  <a:pt x="406574" y="56587"/>
                </a:lnTo>
                <a:lnTo>
                  <a:pt x="371038" y="33110"/>
                </a:lnTo>
                <a:lnTo>
                  <a:pt x="328570" y="15284"/>
                </a:lnTo>
                <a:lnTo>
                  <a:pt x="280611" y="3963"/>
                </a:lnTo>
                <a:lnTo>
                  <a:pt x="22860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3517391" y="1948179"/>
            <a:ext cx="838200" cy="990600"/>
          </a:xfrm>
          <a:custGeom>
            <a:avLst/>
            <a:gdLst/>
            <a:ahLst/>
            <a:cxnLst/>
            <a:rect l="l" t="t" r="r" b="b"/>
            <a:pathLst>
              <a:path w="838200" h="990600">
                <a:moveTo>
                  <a:pt x="524256" y="0"/>
                </a:moveTo>
                <a:lnTo>
                  <a:pt x="524256" y="310896"/>
                </a:lnTo>
                <a:lnTo>
                  <a:pt x="0" y="310896"/>
                </a:lnTo>
                <a:lnTo>
                  <a:pt x="0" y="679704"/>
                </a:lnTo>
                <a:lnTo>
                  <a:pt x="524256" y="679704"/>
                </a:lnTo>
                <a:lnTo>
                  <a:pt x="524256" y="990600"/>
                </a:lnTo>
                <a:lnTo>
                  <a:pt x="838200" y="493775"/>
                </a:lnTo>
                <a:lnTo>
                  <a:pt x="5242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517391" y="1948179"/>
            <a:ext cx="838200" cy="990600"/>
          </a:xfrm>
          <a:custGeom>
            <a:avLst/>
            <a:gdLst/>
            <a:ahLst/>
            <a:cxnLst/>
            <a:rect l="l" t="t" r="r" b="b"/>
            <a:pathLst>
              <a:path w="838200" h="990600">
                <a:moveTo>
                  <a:pt x="524256" y="0"/>
                </a:moveTo>
                <a:lnTo>
                  <a:pt x="524256" y="310896"/>
                </a:lnTo>
                <a:lnTo>
                  <a:pt x="0" y="310896"/>
                </a:lnTo>
                <a:lnTo>
                  <a:pt x="0" y="679704"/>
                </a:lnTo>
                <a:lnTo>
                  <a:pt x="524256" y="679704"/>
                </a:lnTo>
                <a:lnTo>
                  <a:pt x="524256" y="990600"/>
                </a:lnTo>
                <a:lnTo>
                  <a:pt x="838200" y="493775"/>
                </a:lnTo>
                <a:lnTo>
                  <a:pt x="524256" y="0"/>
                </a:lnTo>
                <a:close/>
              </a:path>
            </a:pathLst>
          </a:custGeom>
          <a:ln w="914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412991" y="1948179"/>
            <a:ext cx="838200" cy="990600"/>
          </a:xfrm>
          <a:custGeom>
            <a:avLst/>
            <a:gdLst/>
            <a:ahLst/>
            <a:cxnLst/>
            <a:rect l="l" t="t" r="r" b="b"/>
            <a:pathLst>
              <a:path w="838200" h="990600">
                <a:moveTo>
                  <a:pt x="524256" y="0"/>
                </a:moveTo>
                <a:lnTo>
                  <a:pt x="524256" y="310896"/>
                </a:lnTo>
                <a:lnTo>
                  <a:pt x="0" y="310896"/>
                </a:lnTo>
                <a:lnTo>
                  <a:pt x="0" y="679704"/>
                </a:lnTo>
                <a:lnTo>
                  <a:pt x="524256" y="679704"/>
                </a:lnTo>
                <a:lnTo>
                  <a:pt x="524256" y="990600"/>
                </a:lnTo>
                <a:lnTo>
                  <a:pt x="838200" y="493775"/>
                </a:lnTo>
                <a:lnTo>
                  <a:pt x="5242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 txBox="1"/>
          <p:nvPr/>
        </p:nvSpPr>
        <p:spPr>
          <a:xfrm>
            <a:off x="1078990" y="4234179"/>
            <a:ext cx="4191000" cy="381000"/>
          </a:xfrm>
          <a:prstGeom prst="rect">
            <a:avLst/>
          </a:prstGeom>
          <a:solidFill>
            <a:srgbClr val="3333FF"/>
          </a:solidFill>
          <a:ln w="9142">
            <a:solidFill>
              <a:srgbClr val="FFFF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417195">
              <a:lnSpc>
                <a:spcPct val="100000"/>
              </a:lnSpc>
              <a:spcBef>
                <a:spcPts val="140"/>
              </a:spcBef>
            </a:pP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DUPLICIDAD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 LA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INVERSION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78990" y="4767579"/>
            <a:ext cx="4191000" cy="381000"/>
          </a:xfrm>
          <a:prstGeom prst="rect">
            <a:avLst/>
          </a:prstGeom>
          <a:solidFill>
            <a:srgbClr val="3333FF"/>
          </a:solidFill>
          <a:ln w="9142">
            <a:solidFill>
              <a:srgbClr val="FFFF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140"/>
              </a:spcBef>
            </a:pP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PROYECTOS </a:t>
            </a:r>
            <a:r>
              <a:rPr sz="1800" b="1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1800" b="1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SOSTENIBLES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78990" y="5300979"/>
            <a:ext cx="4191000" cy="533400"/>
          </a:xfrm>
          <a:custGeom>
            <a:avLst/>
            <a:gdLst/>
            <a:ahLst/>
            <a:cxnLst/>
            <a:rect l="l" t="t" r="r" b="b"/>
            <a:pathLst>
              <a:path w="4191000" h="533400">
                <a:moveTo>
                  <a:pt x="0" y="533400"/>
                </a:moveTo>
                <a:lnTo>
                  <a:pt x="4191000" y="533400"/>
                </a:lnTo>
                <a:lnTo>
                  <a:pt x="4191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078990" y="5300979"/>
            <a:ext cx="4191000" cy="533400"/>
          </a:xfrm>
          <a:custGeom>
            <a:avLst/>
            <a:gdLst/>
            <a:ahLst/>
            <a:cxnLst/>
            <a:rect l="l" t="t" r="r" b="b"/>
            <a:pathLst>
              <a:path w="4191000" h="533400">
                <a:moveTo>
                  <a:pt x="0" y="0"/>
                </a:moveTo>
                <a:lnTo>
                  <a:pt x="0" y="533400"/>
                </a:lnTo>
                <a:lnTo>
                  <a:pt x="4191001" y="533400"/>
                </a:lnTo>
                <a:lnTo>
                  <a:pt x="4191001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 txBox="1"/>
          <p:nvPr/>
        </p:nvSpPr>
        <p:spPr>
          <a:xfrm>
            <a:off x="1660651" y="5248655"/>
            <a:ext cx="3025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indent="-5461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sz="1800" b="1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800" b="1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B</a:t>
            </a:r>
            <a:r>
              <a:rPr sz="1800" b="1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800" b="1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IME</a:t>
            </a:r>
            <a:r>
              <a:rPr sz="1800" b="1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N</a:t>
            </a:r>
            <a:r>
              <a:rPr sz="1800" b="1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800" b="1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AM</a:t>
            </a:r>
            <a:r>
              <a:rPr sz="1800" b="1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800" b="1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NT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  DE LA</a:t>
            </a:r>
            <a:r>
              <a:rPr sz="1800" b="1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INVERSION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498591" y="4234179"/>
            <a:ext cx="4191000" cy="533400"/>
          </a:xfrm>
          <a:custGeom>
            <a:avLst/>
            <a:gdLst/>
            <a:ahLst/>
            <a:cxnLst/>
            <a:rect l="l" t="t" r="r" b="b"/>
            <a:pathLst>
              <a:path w="4191000" h="533400">
                <a:moveTo>
                  <a:pt x="0" y="533400"/>
                </a:moveTo>
                <a:lnTo>
                  <a:pt x="4191000" y="533400"/>
                </a:lnTo>
                <a:lnTo>
                  <a:pt x="4191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5498591" y="4234179"/>
            <a:ext cx="4191000" cy="533400"/>
          </a:xfrm>
          <a:custGeom>
            <a:avLst/>
            <a:gdLst/>
            <a:ahLst/>
            <a:cxnLst/>
            <a:rect l="l" t="t" r="r" b="b"/>
            <a:pathLst>
              <a:path w="4191000" h="533400">
                <a:moveTo>
                  <a:pt x="0" y="0"/>
                </a:moveTo>
                <a:lnTo>
                  <a:pt x="0" y="533400"/>
                </a:lnTo>
                <a:lnTo>
                  <a:pt x="4191000" y="533400"/>
                </a:lnTo>
                <a:lnTo>
                  <a:pt x="41910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/>
          <p:nvPr/>
        </p:nvSpPr>
        <p:spPr>
          <a:xfrm>
            <a:off x="6281420" y="4181855"/>
            <a:ext cx="26263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432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DESVIACIONES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  </a:t>
            </a:r>
            <a:r>
              <a:rPr sz="1800" b="1" dirty="0">
                <a:solidFill>
                  <a:srgbClr val="FFFFFF"/>
                </a:solidFill>
                <a:latin typeface="Lucida Sans Unicode"/>
                <a:cs typeface="Lucida Sans Unicode"/>
              </a:rPr>
              <a:t>OBJETIVOS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800" b="1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POLITICAS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498591" y="4919979"/>
            <a:ext cx="4191000" cy="381000"/>
          </a:xfrm>
          <a:prstGeom prst="rect">
            <a:avLst/>
          </a:prstGeom>
          <a:solidFill>
            <a:srgbClr val="3333FF"/>
          </a:solidFill>
          <a:ln w="9142">
            <a:solidFill>
              <a:srgbClr val="FFFF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40"/>
              </a:spcBef>
            </a:pP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ALTO RIESGO DE LA</a:t>
            </a:r>
            <a:r>
              <a:rPr sz="1800" b="1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INVERSION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498591" y="5453379"/>
            <a:ext cx="4191000" cy="381000"/>
          </a:xfrm>
          <a:prstGeom prst="rect">
            <a:avLst/>
          </a:prstGeom>
          <a:solidFill>
            <a:srgbClr val="3333FF"/>
          </a:solidFill>
          <a:ln w="9142">
            <a:solidFill>
              <a:srgbClr val="FFFF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PROYECTOS </a:t>
            </a:r>
            <a:r>
              <a:rPr sz="1800" b="1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1800" b="1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RENTABLES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33932" y="3480817"/>
            <a:ext cx="296672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5" dirty="0">
                <a:solidFill>
                  <a:srgbClr val="00FF00"/>
                </a:solidFill>
                <a:latin typeface="Lucida Sans Unicode"/>
                <a:cs typeface="Lucida Sans Unicode"/>
              </a:rPr>
              <a:t>Con </a:t>
            </a:r>
            <a:r>
              <a:rPr sz="22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estos</a:t>
            </a:r>
            <a:r>
              <a:rPr sz="2200" b="1" spc="-4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2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resultados:</a:t>
            </a:r>
            <a:endParaRPr sz="2200" dirty="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78990" y="5986779"/>
            <a:ext cx="8534400" cy="1219200"/>
          </a:xfrm>
          <a:custGeom>
            <a:avLst/>
            <a:gdLst/>
            <a:ahLst/>
            <a:cxnLst/>
            <a:rect l="l" t="t" r="r" b="b"/>
            <a:pathLst>
              <a:path w="8534400" h="1219200">
                <a:moveTo>
                  <a:pt x="8534401" y="0"/>
                </a:moveTo>
                <a:lnTo>
                  <a:pt x="0" y="0"/>
                </a:lnTo>
                <a:lnTo>
                  <a:pt x="4267201" y="1219200"/>
                </a:lnTo>
                <a:lnTo>
                  <a:pt x="8534401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078990" y="5986779"/>
            <a:ext cx="8534400" cy="1219200"/>
          </a:xfrm>
          <a:custGeom>
            <a:avLst/>
            <a:gdLst/>
            <a:ahLst/>
            <a:cxnLst/>
            <a:rect l="l" t="t" r="r" b="b"/>
            <a:pathLst>
              <a:path w="8534400" h="1219200">
                <a:moveTo>
                  <a:pt x="4267201" y="1219200"/>
                </a:moveTo>
                <a:lnTo>
                  <a:pt x="0" y="0"/>
                </a:lnTo>
                <a:lnTo>
                  <a:pt x="8534401" y="0"/>
                </a:lnTo>
                <a:lnTo>
                  <a:pt x="4267201" y="121920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 txBox="1"/>
          <p:nvPr/>
        </p:nvSpPr>
        <p:spPr>
          <a:xfrm>
            <a:off x="1371091" y="6080761"/>
            <a:ext cx="7950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33350" algn="ctr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USO 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INEFICIENTE </a:t>
            </a:r>
            <a:r>
              <a:rPr sz="16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DE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16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LOS</a:t>
            </a:r>
            <a:endParaRPr sz="16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tabLst>
                <a:tab pos="2870835" algn="l"/>
                <a:tab pos="4029710" algn="l"/>
                <a:tab pos="7924165" algn="l"/>
              </a:tabLst>
            </a:pPr>
            <a:r>
              <a:rPr sz="1600" b="1" strike="sngStrike" dirty="0">
                <a:solidFill>
                  <a:srgbClr val="00FF00"/>
                </a:solidFill>
                <a:latin typeface="Lucida Sans Unicode"/>
                <a:cs typeface="Lucida Sans Unicode"/>
              </a:rPr>
              <a:t> 	</a:t>
            </a:r>
            <a:r>
              <a:rPr sz="1600" b="1" strike="sngStrike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RECURSOS	PÚBLICOS	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448547" y="6976873"/>
            <a:ext cx="8337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55190" y="4386579"/>
            <a:ext cx="3733800" cy="381000"/>
          </a:xfrm>
          <a:custGeom>
            <a:avLst/>
            <a:gdLst/>
            <a:ahLst/>
            <a:cxnLst/>
            <a:rect l="l" t="t" r="r" b="b"/>
            <a:pathLst>
              <a:path w="3733800" h="381000">
                <a:moveTo>
                  <a:pt x="0" y="381000"/>
                </a:moveTo>
                <a:lnTo>
                  <a:pt x="3733800" y="381000"/>
                </a:lnTo>
                <a:lnTo>
                  <a:pt x="373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155190" y="2786379"/>
            <a:ext cx="3733800" cy="381000"/>
          </a:xfrm>
          <a:custGeom>
            <a:avLst/>
            <a:gdLst/>
            <a:ahLst/>
            <a:cxnLst/>
            <a:rect l="l" t="t" r="r" b="b"/>
            <a:pathLst>
              <a:path w="3733800" h="381000">
                <a:moveTo>
                  <a:pt x="0" y="381000"/>
                </a:moveTo>
                <a:lnTo>
                  <a:pt x="3733800" y="381000"/>
                </a:lnTo>
                <a:lnTo>
                  <a:pt x="373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155190" y="4843779"/>
            <a:ext cx="3733800" cy="533400"/>
          </a:xfrm>
          <a:custGeom>
            <a:avLst/>
            <a:gdLst/>
            <a:ahLst/>
            <a:cxnLst/>
            <a:rect l="l" t="t" r="r" b="b"/>
            <a:pathLst>
              <a:path w="3733800" h="533400">
                <a:moveTo>
                  <a:pt x="0" y="533400"/>
                </a:moveTo>
                <a:lnTo>
                  <a:pt x="3733800" y="533400"/>
                </a:lnTo>
                <a:lnTo>
                  <a:pt x="3733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155190" y="3280155"/>
            <a:ext cx="3733800" cy="533400"/>
          </a:xfrm>
          <a:custGeom>
            <a:avLst/>
            <a:gdLst/>
            <a:ahLst/>
            <a:cxnLst/>
            <a:rect l="l" t="t" r="r" b="b"/>
            <a:pathLst>
              <a:path w="3733800" h="533400">
                <a:moveTo>
                  <a:pt x="0" y="533400"/>
                </a:moveTo>
                <a:lnTo>
                  <a:pt x="3733800" y="533400"/>
                </a:lnTo>
                <a:lnTo>
                  <a:pt x="37338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155190" y="3929379"/>
            <a:ext cx="3733800" cy="381000"/>
          </a:xfrm>
          <a:custGeom>
            <a:avLst/>
            <a:gdLst/>
            <a:ahLst/>
            <a:cxnLst/>
            <a:rect l="l" t="t" r="r" b="b"/>
            <a:pathLst>
              <a:path w="3733800" h="381000">
                <a:moveTo>
                  <a:pt x="0" y="381000"/>
                </a:moveTo>
                <a:lnTo>
                  <a:pt x="3733800" y="381000"/>
                </a:lnTo>
                <a:lnTo>
                  <a:pt x="373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15972" y="557783"/>
            <a:ext cx="141160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00FF00"/>
                </a:solidFill>
                <a:latin typeface="Lucida Sans Unicode"/>
                <a:cs typeface="Lucida Sans Unicode"/>
              </a:rPr>
              <a:t>Sin</a:t>
            </a:r>
            <a:r>
              <a:rPr sz="2800" spc="-7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800" dirty="0">
                <a:solidFill>
                  <a:srgbClr val="00FF00"/>
                </a:solidFill>
                <a:latin typeface="Lucida Sans Unicode"/>
                <a:cs typeface="Lucida Sans Unicode"/>
              </a:rPr>
              <a:t>SNIP</a:t>
            </a:r>
            <a:endParaRPr sz="28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28419" y="1130809"/>
            <a:ext cx="33845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Se 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corre </a:t>
            </a:r>
            <a:r>
              <a:rPr sz="1600" b="1" spc="10" dirty="0">
                <a:solidFill>
                  <a:srgbClr val="00FF00"/>
                </a:solidFill>
                <a:latin typeface="Lucida Sans Unicode"/>
                <a:cs typeface="Lucida Sans Unicode"/>
              </a:rPr>
              <a:t>el 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riesgo </a:t>
            </a:r>
            <a:r>
              <a:rPr sz="16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de 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invertir</a:t>
            </a:r>
            <a:r>
              <a:rPr sz="1600" b="1" spc="-7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16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“mal”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PROYECTOS </a:t>
            </a:r>
            <a:r>
              <a:rPr spc="10" dirty="0"/>
              <a:t>NO</a:t>
            </a:r>
            <a:r>
              <a:rPr spc="5" dirty="0"/>
              <a:t> </a:t>
            </a:r>
            <a:r>
              <a:rPr spc="-5" dirty="0"/>
              <a:t>RENTABLES</a:t>
            </a:r>
          </a:p>
          <a:p>
            <a:pPr marL="423545" marR="414020" algn="ctr">
              <a:lnSpc>
                <a:spcPct val="183700"/>
              </a:lnSpc>
              <a:spcBef>
                <a:spcPts val="75"/>
              </a:spcBef>
            </a:pPr>
            <a:r>
              <a:rPr spc="-5" dirty="0"/>
              <a:t>PROYECTOS </a:t>
            </a:r>
            <a:r>
              <a:rPr spc="10" dirty="0"/>
              <a:t>NO </a:t>
            </a:r>
            <a:r>
              <a:rPr spc="-5" dirty="0"/>
              <a:t>SOSTENIBLES  DESVIACIONES</a:t>
            </a:r>
            <a:r>
              <a:rPr spc="-10" dirty="0"/>
              <a:t> </a:t>
            </a:r>
            <a:r>
              <a:rPr dirty="0"/>
              <a:t>DE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OBJETIVOS Y</a:t>
            </a:r>
            <a:r>
              <a:rPr spc="-20" dirty="0"/>
              <a:t> </a:t>
            </a:r>
            <a:r>
              <a:rPr dirty="0"/>
              <a:t>POLITICAS</a:t>
            </a:r>
          </a:p>
          <a:p>
            <a:pPr marL="328930" marR="318135" algn="ctr">
              <a:lnSpc>
                <a:spcPct val="178100"/>
              </a:lnSpc>
              <a:spcBef>
                <a:spcPts val="130"/>
              </a:spcBef>
            </a:pPr>
            <a:r>
              <a:rPr dirty="0"/>
              <a:t>ALTO RIESGO DE </a:t>
            </a:r>
            <a:r>
              <a:rPr spc="5" dirty="0"/>
              <a:t>LA</a:t>
            </a:r>
            <a:r>
              <a:rPr spc="-70" dirty="0"/>
              <a:t> </a:t>
            </a:r>
            <a:r>
              <a:rPr spc="-5" dirty="0"/>
              <a:t>INVERSION  </a:t>
            </a:r>
            <a:r>
              <a:rPr dirty="0"/>
              <a:t>DUPLICIDAD DE </a:t>
            </a:r>
            <a:r>
              <a:rPr spc="5" dirty="0"/>
              <a:t>LA </a:t>
            </a:r>
            <a:r>
              <a:rPr spc="-5" dirty="0"/>
              <a:t>INVERSION  SOBREDIMENSIONAMIENTO</a:t>
            </a:r>
          </a:p>
          <a:p>
            <a:pPr marL="1905" algn="ctr">
              <a:lnSpc>
                <a:spcPct val="100000"/>
              </a:lnSpc>
            </a:pPr>
            <a:r>
              <a:rPr dirty="0"/>
              <a:t>DE </a:t>
            </a:r>
            <a:r>
              <a:rPr spc="5" dirty="0"/>
              <a:t>LA</a:t>
            </a:r>
            <a:r>
              <a:rPr spc="-30" dirty="0"/>
              <a:t> </a:t>
            </a:r>
            <a:r>
              <a:rPr spc="-5" dirty="0"/>
              <a:t>INVERSION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325755" marR="248285" algn="ctr">
              <a:lnSpc>
                <a:spcPct val="100000"/>
              </a:lnSpc>
              <a:spcBef>
                <a:spcPts val="1785"/>
              </a:spcBef>
            </a:pPr>
            <a:r>
              <a:rPr sz="2000" spc="-5" dirty="0">
                <a:solidFill>
                  <a:srgbClr val="00FF00"/>
                </a:solidFill>
              </a:rPr>
              <a:t>INEFICACIA,</a:t>
            </a:r>
            <a:r>
              <a:rPr sz="2000" spc="-40" dirty="0">
                <a:solidFill>
                  <a:srgbClr val="00FF00"/>
                </a:solidFill>
              </a:rPr>
              <a:t> </a:t>
            </a:r>
            <a:r>
              <a:rPr sz="2000" spc="-5" dirty="0">
                <a:solidFill>
                  <a:srgbClr val="00FF00"/>
                </a:solidFill>
              </a:rPr>
              <a:t>INEFICIENCIA  </a:t>
            </a:r>
            <a:r>
              <a:rPr sz="2000" spc="-10" dirty="0">
                <a:solidFill>
                  <a:srgbClr val="00FF00"/>
                </a:solidFill>
              </a:rPr>
              <a:t>Y</a:t>
            </a:r>
            <a:r>
              <a:rPr sz="2000" spc="10" dirty="0">
                <a:solidFill>
                  <a:srgbClr val="00FF00"/>
                </a:solidFill>
              </a:rPr>
              <a:t> </a:t>
            </a:r>
            <a:r>
              <a:rPr sz="2000" spc="-5" dirty="0">
                <a:solidFill>
                  <a:srgbClr val="00FF00"/>
                </a:solidFill>
              </a:rPr>
              <a:t>CORRUPCIÓN</a:t>
            </a:r>
            <a:endParaRPr sz="2000" dirty="0"/>
          </a:p>
        </p:txBody>
      </p:sp>
      <p:sp>
        <p:nvSpPr>
          <p:cNvPr id="13" name="object 13"/>
          <p:cNvSpPr/>
          <p:nvPr/>
        </p:nvSpPr>
        <p:spPr>
          <a:xfrm>
            <a:off x="5727191" y="1795779"/>
            <a:ext cx="3962400" cy="990600"/>
          </a:xfrm>
          <a:custGeom>
            <a:avLst/>
            <a:gdLst/>
            <a:ahLst/>
            <a:cxnLst/>
            <a:rect l="l" t="t" r="r" b="b"/>
            <a:pathLst>
              <a:path w="3962400" h="990600">
                <a:moveTo>
                  <a:pt x="0" y="990600"/>
                </a:moveTo>
                <a:lnTo>
                  <a:pt x="3962400" y="990600"/>
                </a:lnTo>
                <a:lnTo>
                  <a:pt x="3962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5827776" y="1698954"/>
            <a:ext cx="3778250" cy="100393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055"/>
              </a:spcBef>
            </a:pPr>
            <a:r>
              <a:rPr sz="1600" b="1" spc="-5" dirty="0">
                <a:latin typeface="Lucida Sans Unicode"/>
                <a:cs typeface="Lucida Sans Unicode"/>
              </a:rPr>
              <a:t>HOSPITALES</a:t>
            </a:r>
            <a:endParaRPr sz="1600" b="1" dirty="0">
              <a:latin typeface="Lucida Sans Unicode"/>
              <a:cs typeface="Lucida Sans Unicode"/>
            </a:endParaRPr>
          </a:p>
          <a:p>
            <a:pPr marR="74930" algn="ctr">
              <a:lnSpc>
                <a:spcPct val="100000"/>
              </a:lnSpc>
              <a:spcBef>
                <a:spcPts val="960"/>
              </a:spcBef>
              <a:tabLst>
                <a:tab pos="1892300" algn="l"/>
              </a:tabLst>
            </a:pPr>
            <a:r>
              <a:rPr sz="1600" b="1" dirty="0">
                <a:latin typeface="Lucida Sans Unicode"/>
                <a:cs typeface="Lucida Sans Unicode"/>
              </a:rPr>
              <a:t>CHOTA	PIURA</a:t>
            </a:r>
          </a:p>
          <a:p>
            <a:pPr marR="5080" algn="ctr">
              <a:lnSpc>
                <a:spcPct val="100000"/>
              </a:lnSpc>
              <a:spcBef>
                <a:spcPts val="25"/>
              </a:spcBef>
              <a:tabLst>
                <a:tab pos="1828164" algn="l"/>
              </a:tabLst>
            </a:pPr>
            <a:r>
              <a:rPr sz="1600" b="1" dirty="0">
                <a:latin typeface="Lucida Sans Unicode"/>
                <a:cs typeface="Lucida Sans Unicode"/>
              </a:rPr>
              <a:t>6 DE</a:t>
            </a:r>
            <a:r>
              <a:rPr sz="1600" b="1" spc="5" dirty="0">
                <a:latin typeface="Lucida Sans Unicode"/>
                <a:cs typeface="Lucida Sans Unicode"/>
              </a:rPr>
              <a:t> </a:t>
            </a:r>
            <a:r>
              <a:rPr sz="1600" b="1" spc="-5" dirty="0">
                <a:latin typeface="Lucida Sans Unicode"/>
                <a:cs typeface="Lucida Sans Unicode"/>
              </a:rPr>
              <a:t>105</a:t>
            </a:r>
            <a:r>
              <a:rPr sz="1600" b="1" spc="15" dirty="0">
                <a:latin typeface="Lucida Sans Unicode"/>
                <a:cs typeface="Lucida Sans Unicode"/>
              </a:rPr>
              <a:t> </a:t>
            </a:r>
            <a:r>
              <a:rPr sz="1600" b="1" dirty="0">
                <a:latin typeface="Lucida Sans Unicode"/>
                <a:cs typeface="Lucida Sans Unicode"/>
              </a:rPr>
              <a:t>CAMAS	100 DE 350</a:t>
            </a:r>
            <a:r>
              <a:rPr sz="1600" b="1" spc="-100" dirty="0">
                <a:latin typeface="Lucida Sans Unicode"/>
                <a:cs typeface="Lucida Sans Unicode"/>
              </a:rPr>
              <a:t> </a:t>
            </a:r>
            <a:r>
              <a:rPr sz="1600" b="1" dirty="0">
                <a:latin typeface="Lucida Sans Unicode"/>
                <a:cs typeface="Lucida Sans Unicode"/>
              </a:rPr>
              <a:t>CAMAS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561580" y="491947"/>
            <a:ext cx="974090" cy="75692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6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EJEMPLOS</a:t>
            </a:r>
            <a:endParaRPr sz="1600" dirty="0">
              <a:latin typeface="Lucida Sans Unicode"/>
              <a:cs typeface="Lucida Sans Unicode"/>
            </a:endParaRPr>
          </a:p>
          <a:p>
            <a:pPr marL="64135" algn="ctr">
              <a:lnSpc>
                <a:spcPct val="100000"/>
              </a:lnSpc>
              <a:spcBef>
                <a:spcPts val="960"/>
              </a:spcBef>
            </a:pPr>
            <a:r>
              <a:rPr sz="1600" b="1" spc="-310" dirty="0">
                <a:solidFill>
                  <a:srgbClr val="FFFF00"/>
                </a:solidFill>
                <a:latin typeface="Century Gothic"/>
                <a:cs typeface="Century Gothic"/>
              </a:rPr>
              <a:t>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55190" y="5453379"/>
            <a:ext cx="3733800" cy="457200"/>
          </a:xfrm>
          <a:custGeom>
            <a:avLst/>
            <a:gdLst/>
            <a:ahLst/>
            <a:cxnLst/>
            <a:rect l="l" t="t" r="r" b="b"/>
            <a:pathLst>
              <a:path w="3733800" h="457200">
                <a:moveTo>
                  <a:pt x="3733801" y="0"/>
                </a:moveTo>
                <a:lnTo>
                  <a:pt x="3717359" y="65553"/>
                </a:lnTo>
                <a:lnTo>
                  <a:pt x="3671183" y="123907"/>
                </a:lnTo>
                <a:lnTo>
                  <a:pt x="3638422" y="149457"/>
                </a:lnTo>
                <a:lnTo>
                  <a:pt x="3600000" y="172094"/>
                </a:lnTo>
                <a:lnTo>
                  <a:pt x="3556508" y="191446"/>
                </a:lnTo>
                <a:lnTo>
                  <a:pt x="3508537" y="207144"/>
                </a:lnTo>
                <a:lnTo>
                  <a:pt x="3456678" y="218817"/>
                </a:lnTo>
                <a:lnTo>
                  <a:pt x="3401521" y="226092"/>
                </a:lnTo>
                <a:lnTo>
                  <a:pt x="3343657" y="228600"/>
                </a:lnTo>
                <a:lnTo>
                  <a:pt x="2255521" y="228600"/>
                </a:lnTo>
                <a:lnTo>
                  <a:pt x="2197657" y="231107"/>
                </a:lnTo>
                <a:lnTo>
                  <a:pt x="2142500" y="238382"/>
                </a:lnTo>
                <a:lnTo>
                  <a:pt x="2090640" y="250055"/>
                </a:lnTo>
                <a:lnTo>
                  <a:pt x="2042669" y="265753"/>
                </a:lnTo>
                <a:lnTo>
                  <a:pt x="1999177" y="285105"/>
                </a:lnTo>
                <a:lnTo>
                  <a:pt x="1960756" y="307742"/>
                </a:lnTo>
                <a:lnTo>
                  <a:pt x="1927995" y="333292"/>
                </a:lnTo>
                <a:lnTo>
                  <a:pt x="1901486" y="361383"/>
                </a:lnTo>
                <a:lnTo>
                  <a:pt x="1869586" y="423708"/>
                </a:lnTo>
                <a:lnTo>
                  <a:pt x="1865377" y="457200"/>
                </a:lnTo>
                <a:lnTo>
                  <a:pt x="1861168" y="423708"/>
                </a:lnTo>
                <a:lnTo>
                  <a:pt x="1829268" y="361383"/>
                </a:lnTo>
                <a:lnTo>
                  <a:pt x="1802759" y="333292"/>
                </a:lnTo>
                <a:lnTo>
                  <a:pt x="1769998" y="307742"/>
                </a:lnTo>
                <a:lnTo>
                  <a:pt x="1731576" y="285105"/>
                </a:lnTo>
                <a:lnTo>
                  <a:pt x="1688084" y="265753"/>
                </a:lnTo>
                <a:lnTo>
                  <a:pt x="1640113" y="250055"/>
                </a:lnTo>
                <a:lnTo>
                  <a:pt x="1588254" y="238382"/>
                </a:lnTo>
                <a:lnTo>
                  <a:pt x="1533097" y="231107"/>
                </a:lnTo>
                <a:lnTo>
                  <a:pt x="1475233" y="228600"/>
                </a:lnTo>
                <a:lnTo>
                  <a:pt x="390145" y="228600"/>
                </a:lnTo>
                <a:lnTo>
                  <a:pt x="332281" y="226092"/>
                </a:lnTo>
                <a:lnTo>
                  <a:pt x="277124" y="218817"/>
                </a:lnTo>
                <a:lnTo>
                  <a:pt x="225264" y="207144"/>
                </a:lnTo>
                <a:lnTo>
                  <a:pt x="177293" y="191446"/>
                </a:lnTo>
                <a:lnTo>
                  <a:pt x="133801" y="172094"/>
                </a:lnTo>
                <a:lnTo>
                  <a:pt x="95379" y="149457"/>
                </a:lnTo>
                <a:lnTo>
                  <a:pt x="62618" y="123907"/>
                </a:lnTo>
                <a:lnTo>
                  <a:pt x="36109" y="95816"/>
                </a:lnTo>
                <a:lnTo>
                  <a:pt x="4209" y="33491"/>
                </a:lnTo>
                <a:lnTo>
                  <a:pt x="0" y="0"/>
                </a:lnTo>
              </a:path>
            </a:pathLst>
          </a:custGeom>
          <a:ln w="3962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730496" y="2252979"/>
            <a:ext cx="996950" cy="3996054"/>
          </a:xfrm>
          <a:custGeom>
            <a:avLst/>
            <a:gdLst/>
            <a:ahLst/>
            <a:cxnLst/>
            <a:rect l="l" t="t" r="r" b="b"/>
            <a:pathLst>
              <a:path w="996950" h="3996054">
                <a:moveTo>
                  <a:pt x="496824" y="3986784"/>
                </a:moveTo>
                <a:lnTo>
                  <a:pt x="3048" y="3986784"/>
                </a:lnTo>
                <a:lnTo>
                  <a:pt x="0" y="3992880"/>
                </a:lnTo>
                <a:lnTo>
                  <a:pt x="3048" y="3995928"/>
                </a:lnTo>
                <a:lnTo>
                  <a:pt x="499871" y="3995928"/>
                </a:lnTo>
                <a:lnTo>
                  <a:pt x="505967" y="3992880"/>
                </a:lnTo>
                <a:lnTo>
                  <a:pt x="496824" y="3992880"/>
                </a:lnTo>
                <a:lnTo>
                  <a:pt x="496824" y="3986784"/>
                </a:lnTo>
                <a:close/>
              </a:path>
              <a:path w="996950" h="3996054">
                <a:moveTo>
                  <a:pt x="920495" y="33528"/>
                </a:moveTo>
                <a:lnTo>
                  <a:pt x="499871" y="33528"/>
                </a:lnTo>
                <a:lnTo>
                  <a:pt x="496824" y="36575"/>
                </a:lnTo>
                <a:lnTo>
                  <a:pt x="496824" y="3992880"/>
                </a:lnTo>
                <a:lnTo>
                  <a:pt x="499871" y="3986784"/>
                </a:lnTo>
                <a:lnTo>
                  <a:pt x="505967" y="3986784"/>
                </a:lnTo>
                <a:lnTo>
                  <a:pt x="505967" y="42672"/>
                </a:lnTo>
                <a:lnTo>
                  <a:pt x="499871" y="42672"/>
                </a:lnTo>
                <a:lnTo>
                  <a:pt x="505967" y="36575"/>
                </a:lnTo>
                <a:lnTo>
                  <a:pt x="920495" y="36575"/>
                </a:lnTo>
                <a:lnTo>
                  <a:pt x="920495" y="33528"/>
                </a:lnTo>
                <a:close/>
              </a:path>
              <a:path w="996950" h="3996054">
                <a:moveTo>
                  <a:pt x="505967" y="3986784"/>
                </a:moveTo>
                <a:lnTo>
                  <a:pt x="499871" y="3986784"/>
                </a:lnTo>
                <a:lnTo>
                  <a:pt x="496824" y="3992880"/>
                </a:lnTo>
                <a:lnTo>
                  <a:pt x="505967" y="3992880"/>
                </a:lnTo>
                <a:lnTo>
                  <a:pt x="505967" y="3986784"/>
                </a:lnTo>
                <a:close/>
              </a:path>
              <a:path w="996950" h="3996054">
                <a:moveTo>
                  <a:pt x="920495" y="0"/>
                </a:moveTo>
                <a:lnTo>
                  <a:pt x="920495" y="76200"/>
                </a:lnTo>
                <a:lnTo>
                  <a:pt x="984972" y="42672"/>
                </a:lnTo>
                <a:lnTo>
                  <a:pt x="932688" y="42672"/>
                </a:lnTo>
                <a:lnTo>
                  <a:pt x="938783" y="36575"/>
                </a:lnTo>
                <a:lnTo>
                  <a:pt x="932688" y="33528"/>
                </a:lnTo>
                <a:lnTo>
                  <a:pt x="990346" y="33528"/>
                </a:lnTo>
                <a:lnTo>
                  <a:pt x="920495" y="0"/>
                </a:lnTo>
                <a:close/>
              </a:path>
              <a:path w="996950" h="3996054">
                <a:moveTo>
                  <a:pt x="505967" y="36575"/>
                </a:moveTo>
                <a:lnTo>
                  <a:pt x="499871" y="42672"/>
                </a:lnTo>
                <a:lnTo>
                  <a:pt x="505967" y="42672"/>
                </a:lnTo>
                <a:lnTo>
                  <a:pt x="505967" y="36575"/>
                </a:lnTo>
                <a:close/>
              </a:path>
              <a:path w="996950" h="3996054">
                <a:moveTo>
                  <a:pt x="920495" y="36575"/>
                </a:moveTo>
                <a:lnTo>
                  <a:pt x="505967" y="36575"/>
                </a:lnTo>
                <a:lnTo>
                  <a:pt x="505967" y="42672"/>
                </a:lnTo>
                <a:lnTo>
                  <a:pt x="920495" y="42672"/>
                </a:lnTo>
                <a:lnTo>
                  <a:pt x="920495" y="36575"/>
                </a:lnTo>
                <a:close/>
              </a:path>
              <a:path w="996950" h="3996054">
                <a:moveTo>
                  <a:pt x="990346" y="33528"/>
                </a:moveTo>
                <a:lnTo>
                  <a:pt x="932688" y="33528"/>
                </a:lnTo>
                <a:lnTo>
                  <a:pt x="938783" y="36575"/>
                </a:lnTo>
                <a:lnTo>
                  <a:pt x="932688" y="42672"/>
                </a:lnTo>
                <a:lnTo>
                  <a:pt x="984972" y="42672"/>
                </a:lnTo>
                <a:lnTo>
                  <a:pt x="996695" y="36575"/>
                </a:lnTo>
                <a:lnTo>
                  <a:pt x="990346" y="3352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5422391" y="2938779"/>
            <a:ext cx="2057400" cy="1982338"/>
          </a:xfrm>
          <a:prstGeom prst="rect">
            <a:avLst/>
          </a:prstGeom>
          <a:solidFill>
            <a:srgbClr val="00CCFF"/>
          </a:solidFill>
        </p:spPr>
        <p:txBody>
          <a:bodyPr vert="horz" wrap="square" lIns="0" tIns="254000" rIns="0" bIns="0" rtlCol="0">
            <a:spAutoFit/>
          </a:bodyPr>
          <a:lstStyle/>
          <a:p>
            <a:pPr marL="280035" marR="335915" algn="ctr">
              <a:lnSpc>
                <a:spcPct val="101200"/>
              </a:lnSpc>
              <a:spcBef>
                <a:spcPts val="2000"/>
              </a:spcBef>
            </a:pPr>
            <a:r>
              <a:rPr sz="1600" b="1" spc="-5" dirty="0">
                <a:latin typeface="Lucida Sans Unicode"/>
                <a:cs typeface="Lucida Sans Unicode"/>
              </a:rPr>
              <a:t>SA</a:t>
            </a:r>
            <a:r>
              <a:rPr sz="1600" b="1" spc="15" dirty="0">
                <a:latin typeface="Lucida Sans Unicode"/>
                <a:cs typeface="Lucida Sans Unicode"/>
              </a:rPr>
              <a:t>N</a:t>
            </a:r>
            <a:r>
              <a:rPr sz="1600" b="1" spc="-10" dirty="0">
                <a:latin typeface="Lucida Sans Unicode"/>
                <a:cs typeface="Lucida Sans Unicode"/>
              </a:rPr>
              <a:t>E</a:t>
            </a:r>
            <a:r>
              <a:rPr sz="1600" b="1" spc="-30" dirty="0">
                <a:latin typeface="Lucida Sans Unicode"/>
                <a:cs typeface="Lucida Sans Unicode"/>
              </a:rPr>
              <a:t>A</a:t>
            </a:r>
            <a:r>
              <a:rPr sz="1600" b="1" spc="10" dirty="0">
                <a:latin typeface="Lucida Sans Unicode"/>
                <a:cs typeface="Lucida Sans Unicode"/>
              </a:rPr>
              <a:t>M</a:t>
            </a:r>
            <a:r>
              <a:rPr sz="1600" b="1" spc="-10" dirty="0">
                <a:latin typeface="Lucida Sans Unicode"/>
                <a:cs typeface="Lucida Sans Unicode"/>
              </a:rPr>
              <a:t>IE</a:t>
            </a:r>
            <a:r>
              <a:rPr sz="1600" b="1" spc="15" dirty="0">
                <a:latin typeface="Lucida Sans Unicode"/>
                <a:cs typeface="Lucida Sans Unicode"/>
              </a:rPr>
              <a:t>N</a:t>
            </a:r>
            <a:r>
              <a:rPr sz="1600" b="1" spc="-10" dirty="0">
                <a:latin typeface="Lucida Sans Unicode"/>
                <a:cs typeface="Lucida Sans Unicode"/>
              </a:rPr>
              <a:t>T</a:t>
            </a:r>
            <a:r>
              <a:rPr sz="1600" b="1" dirty="0">
                <a:latin typeface="Lucida Sans Unicode"/>
                <a:cs typeface="Lucida Sans Unicode"/>
              </a:rPr>
              <a:t>O  RURAL</a:t>
            </a:r>
            <a:endParaRPr sz="1600" dirty="0">
              <a:latin typeface="Lucida Sans Unicode"/>
              <a:cs typeface="Lucida Sans Unicode"/>
            </a:endParaRPr>
          </a:p>
          <a:p>
            <a:pPr marL="191770" marR="184785" indent="-60960" algn="ctr">
              <a:lnSpc>
                <a:spcPct val="100400"/>
              </a:lnSpc>
              <a:spcBef>
                <a:spcPts val="1910"/>
              </a:spcBef>
            </a:pPr>
            <a:r>
              <a:rPr sz="1600" b="1" dirty="0">
                <a:latin typeface="Lucida Sans Unicode"/>
                <a:cs typeface="Lucida Sans Unicode"/>
              </a:rPr>
              <a:t>DE </a:t>
            </a:r>
            <a:r>
              <a:rPr sz="1600" b="1" spc="-5" dirty="0">
                <a:latin typeface="Lucida Sans Unicode"/>
                <a:cs typeface="Lucida Sans Unicode"/>
              </a:rPr>
              <a:t>US$ </a:t>
            </a:r>
            <a:r>
              <a:rPr sz="1600" b="1" dirty="0">
                <a:latin typeface="Lucida Sans Unicode"/>
                <a:cs typeface="Lucida Sans Unicode"/>
              </a:rPr>
              <a:t>400 </a:t>
            </a:r>
            <a:r>
              <a:rPr sz="1600" b="1" spc="5" dirty="0">
                <a:latin typeface="Lucida Sans Unicode"/>
                <a:cs typeface="Lucida Sans Unicode"/>
              </a:rPr>
              <a:t>MM  </a:t>
            </a:r>
            <a:r>
              <a:rPr sz="1600" b="1" spc="-5" dirty="0">
                <a:latin typeface="Lucida Sans Unicode"/>
                <a:cs typeface="Lucida Sans Unicode"/>
              </a:rPr>
              <a:t>INVERTIDOS</a:t>
            </a:r>
            <a:r>
              <a:rPr sz="1600" b="1" spc="-60" dirty="0">
                <a:latin typeface="Lucida Sans Unicode"/>
                <a:cs typeface="Lucida Sans Unicode"/>
              </a:rPr>
              <a:t> </a:t>
            </a:r>
            <a:r>
              <a:rPr sz="1600" b="1" dirty="0">
                <a:latin typeface="Lucida Sans Unicode"/>
                <a:cs typeface="Lucida Sans Unicode"/>
              </a:rPr>
              <a:t>SON  SOSTENIBLES  SOLO</a:t>
            </a:r>
            <a:r>
              <a:rPr sz="1600" b="1" spc="-20" dirty="0">
                <a:latin typeface="Lucida Sans Unicode"/>
                <a:cs typeface="Lucida Sans Unicode"/>
              </a:rPr>
              <a:t> </a:t>
            </a:r>
            <a:r>
              <a:rPr sz="1600" b="1" spc="-5" dirty="0">
                <a:latin typeface="Lucida Sans Unicode"/>
                <a:cs typeface="Lucida Sans Unicode"/>
              </a:rPr>
              <a:t>100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30496" y="4042155"/>
            <a:ext cx="692150" cy="2207260"/>
          </a:xfrm>
          <a:custGeom>
            <a:avLst/>
            <a:gdLst/>
            <a:ahLst/>
            <a:cxnLst/>
            <a:rect l="l" t="t" r="r" b="b"/>
            <a:pathLst>
              <a:path w="692150" h="2207260">
                <a:moveTo>
                  <a:pt x="344424" y="2197608"/>
                </a:moveTo>
                <a:lnTo>
                  <a:pt x="3048" y="2197608"/>
                </a:lnTo>
                <a:lnTo>
                  <a:pt x="0" y="2203704"/>
                </a:lnTo>
                <a:lnTo>
                  <a:pt x="3048" y="2206752"/>
                </a:lnTo>
                <a:lnTo>
                  <a:pt x="347471" y="2206752"/>
                </a:lnTo>
                <a:lnTo>
                  <a:pt x="353567" y="2203704"/>
                </a:lnTo>
                <a:lnTo>
                  <a:pt x="344424" y="2203704"/>
                </a:lnTo>
                <a:lnTo>
                  <a:pt x="344424" y="2197608"/>
                </a:lnTo>
                <a:close/>
              </a:path>
              <a:path w="692150" h="2207260">
                <a:moveTo>
                  <a:pt x="615695" y="33528"/>
                </a:moveTo>
                <a:lnTo>
                  <a:pt x="347471" y="33528"/>
                </a:lnTo>
                <a:lnTo>
                  <a:pt x="344424" y="39624"/>
                </a:lnTo>
                <a:lnTo>
                  <a:pt x="344424" y="2203704"/>
                </a:lnTo>
                <a:lnTo>
                  <a:pt x="347471" y="2197608"/>
                </a:lnTo>
                <a:lnTo>
                  <a:pt x="353567" y="2197608"/>
                </a:lnTo>
                <a:lnTo>
                  <a:pt x="353567" y="45720"/>
                </a:lnTo>
                <a:lnTo>
                  <a:pt x="347471" y="45720"/>
                </a:lnTo>
                <a:lnTo>
                  <a:pt x="353567" y="39624"/>
                </a:lnTo>
                <a:lnTo>
                  <a:pt x="615695" y="39624"/>
                </a:lnTo>
                <a:lnTo>
                  <a:pt x="615695" y="33528"/>
                </a:lnTo>
                <a:close/>
              </a:path>
              <a:path w="692150" h="2207260">
                <a:moveTo>
                  <a:pt x="353567" y="2197608"/>
                </a:moveTo>
                <a:lnTo>
                  <a:pt x="347471" y="2197608"/>
                </a:lnTo>
                <a:lnTo>
                  <a:pt x="344424" y="2203704"/>
                </a:lnTo>
                <a:lnTo>
                  <a:pt x="353567" y="2203704"/>
                </a:lnTo>
                <a:lnTo>
                  <a:pt x="353567" y="2197608"/>
                </a:lnTo>
                <a:close/>
              </a:path>
              <a:path w="692150" h="2207260">
                <a:moveTo>
                  <a:pt x="615695" y="0"/>
                </a:moveTo>
                <a:lnTo>
                  <a:pt x="615695" y="76200"/>
                </a:lnTo>
                <a:lnTo>
                  <a:pt x="679195" y="45720"/>
                </a:lnTo>
                <a:lnTo>
                  <a:pt x="627888" y="45720"/>
                </a:lnTo>
                <a:lnTo>
                  <a:pt x="633983" y="39624"/>
                </a:lnTo>
                <a:lnTo>
                  <a:pt x="627888" y="33528"/>
                </a:lnTo>
                <a:lnTo>
                  <a:pt x="680172" y="33528"/>
                </a:lnTo>
                <a:lnTo>
                  <a:pt x="615695" y="0"/>
                </a:lnTo>
                <a:close/>
              </a:path>
              <a:path w="692150" h="2207260">
                <a:moveTo>
                  <a:pt x="353567" y="39624"/>
                </a:moveTo>
                <a:lnTo>
                  <a:pt x="347471" y="45720"/>
                </a:lnTo>
                <a:lnTo>
                  <a:pt x="353567" y="45720"/>
                </a:lnTo>
                <a:lnTo>
                  <a:pt x="353567" y="39624"/>
                </a:lnTo>
                <a:close/>
              </a:path>
              <a:path w="692150" h="2207260">
                <a:moveTo>
                  <a:pt x="615695" y="39624"/>
                </a:moveTo>
                <a:lnTo>
                  <a:pt x="353567" y="39624"/>
                </a:lnTo>
                <a:lnTo>
                  <a:pt x="353567" y="45720"/>
                </a:lnTo>
                <a:lnTo>
                  <a:pt x="615695" y="45720"/>
                </a:lnTo>
                <a:lnTo>
                  <a:pt x="615695" y="39624"/>
                </a:lnTo>
                <a:close/>
              </a:path>
              <a:path w="692150" h="2207260">
                <a:moveTo>
                  <a:pt x="680172" y="33528"/>
                </a:moveTo>
                <a:lnTo>
                  <a:pt x="627888" y="33528"/>
                </a:lnTo>
                <a:lnTo>
                  <a:pt x="633983" y="39624"/>
                </a:lnTo>
                <a:lnTo>
                  <a:pt x="627888" y="45720"/>
                </a:lnTo>
                <a:lnTo>
                  <a:pt x="679195" y="45720"/>
                </a:lnTo>
                <a:lnTo>
                  <a:pt x="691895" y="39624"/>
                </a:lnTo>
                <a:lnTo>
                  <a:pt x="680172" y="3352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412991" y="5377179"/>
            <a:ext cx="3276600" cy="1447800"/>
          </a:xfrm>
          <a:custGeom>
            <a:avLst/>
            <a:gdLst/>
            <a:ahLst/>
            <a:cxnLst/>
            <a:rect l="l" t="t" r="r" b="b"/>
            <a:pathLst>
              <a:path w="3276600" h="1447800">
                <a:moveTo>
                  <a:pt x="0" y="1447800"/>
                </a:moveTo>
                <a:lnTo>
                  <a:pt x="3276600" y="1447800"/>
                </a:lnTo>
                <a:lnTo>
                  <a:pt x="3276600" y="0"/>
                </a:lnTo>
                <a:lnTo>
                  <a:pt x="0" y="0"/>
                </a:lnTo>
                <a:lnTo>
                  <a:pt x="0" y="144780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090672" y="6620764"/>
            <a:ext cx="4998720" cy="439420"/>
          </a:xfrm>
          <a:custGeom>
            <a:avLst/>
            <a:gdLst/>
            <a:ahLst/>
            <a:cxnLst/>
            <a:rect l="l" t="t" r="r" b="b"/>
            <a:pathLst>
              <a:path w="4998720" h="439420">
                <a:moveTo>
                  <a:pt x="6095" y="0"/>
                </a:moveTo>
                <a:lnTo>
                  <a:pt x="0" y="6096"/>
                </a:lnTo>
                <a:lnTo>
                  <a:pt x="0" y="432816"/>
                </a:lnTo>
                <a:lnTo>
                  <a:pt x="6095" y="438912"/>
                </a:lnTo>
                <a:lnTo>
                  <a:pt x="4959096" y="438912"/>
                </a:lnTo>
                <a:lnTo>
                  <a:pt x="4965192" y="432816"/>
                </a:lnTo>
                <a:lnTo>
                  <a:pt x="12191" y="432816"/>
                </a:lnTo>
                <a:lnTo>
                  <a:pt x="6095" y="429768"/>
                </a:lnTo>
                <a:lnTo>
                  <a:pt x="12191" y="429768"/>
                </a:lnTo>
                <a:lnTo>
                  <a:pt x="12191" y="6096"/>
                </a:lnTo>
                <a:lnTo>
                  <a:pt x="6095" y="0"/>
                </a:lnTo>
                <a:close/>
              </a:path>
              <a:path w="4998720" h="439420">
                <a:moveTo>
                  <a:pt x="12191" y="429768"/>
                </a:moveTo>
                <a:lnTo>
                  <a:pt x="6095" y="429768"/>
                </a:lnTo>
                <a:lnTo>
                  <a:pt x="12191" y="432816"/>
                </a:lnTo>
                <a:lnTo>
                  <a:pt x="12191" y="429768"/>
                </a:lnTo>
                <a:close/>
              </a:path>
              <a:path w="4998720" h="439420">
                <a:moveTo>
                  <a:pt x="4956048" y="429768"/>
                </a:moveTo>
                <a:lnTo>
                  <a:pt x="12191" y="429768"/>
                </a:lnTo>
                <a:lnTo>
                  <a:pt x="12191" y="432816"/>
                </a:lnTo>
                <a:lnTo>
                  <a:pt x="4956048" y="432816"/>
                </a:lnTo>
                <a:lnTo>
                  <a:pt x="4956048" y="429768"/>
                </a:lnTo>
                <a:close/>
              </a:path>
              <a:path w="4998720" h="439420">
                <a:moveTo>
                  <a:pt x="4959096" y="262128"/>
                </a:moveTo>
                <a:lnTo>
                  <a:pt x="4956048" y="268224"/>
                </a:lnTo>
                <a:lnTo>
                  <a:pt x="4956048" y="432816"/>
                </a:lnTo>
                <a:lnTo>
                  <a:pt x="4959096" y="429768"/>
                </a:lnTo>
                <a:lnTo>
                  <a:pt x="4965192" y="429768"/>
                </a:lnTo>
                <a:lnTo>
                  <a:pt x="4965192" y="268224"/>
                </a:lnTo>
                <a:lnTo>
                  <a:pt x="4959096" y="262128"/>
                </a:lnTo>
                <a:close/>
              </a:path>
              <a:path w="4998720" h="439420">
                <a:moveTo>
                  <a:pt x="4965192" y="429768"/>
                </a:moveTo>
                <a:lnTo>
                  <a:pt x="4959096" y="429768"/>
                </a:lnTo>
                <a:lnTo>
                  <a:pt x="4956048" y="432816"/>
                </a:lnTo>
                <a:lnTo>
                  <a:pt x="4965192" y="432816"/>
                </a:lnTo>
                <a:lnTo>
                  <a:pt x="4965192" y="429768"/>
                </a:lnTo>
                <a:close/>
              </a:path>
              <a:path w="4998720" h="439420">
                <a:moveTo>
                  <a:pt x="4959096" y="204216"/>
                </a:moveTo>
                <a:lnTo>
                  <a:pt x="4922520" y="280416"/>
                </a:lnTo>
                <a:lnTo>
                  <a:pt x="4956048" y="280416"/>
                </a:lnTo>
                <a:lnTo>
                  <a:pt x="4956048" y="268224"/>
                </a:lnTo>
                <a:lnTo>
                  <a:pt x="4959096" y="262128"/>
                </a:lnTo>
                <a:lnTo>
                  <a:pt x="4989210" y="262128"/>
                </a:lnTo>
                <a:lnTo>
                  <a:pt x="4959096" y="204216"/>
                </a:lnTo>
                <a:close/>
              </a:path>
              <a:path w="4998720" h="439420">
                <a:moveTo>
                  <a:pt x="4989210" y="262128"/>
                </a:moveTo>
                <a:lnTo>
                  <a:pt x="4959096" y="262128"/>
                </a:lnTo>
                <a:lnTo>
                  <a:pt x="4965192" y="268224"/>
                </a:lnTo>
                <a:lnTo>
                  <a:pt x="4965192" y="280416"/>
                </a:lnTo>
                <a:lnTo>
                  <a:pt x="4998720" y="280416"/>
                </a:lnTo>
                <a:lnTo>
                  <a:pt x="4989210" y="26212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7632192" y="2938779"/>
            <a:ext cx="2057400" cy="2286000"/>
          </a:xfrm>
          <a:prstGeom prst="rect">
            <a:avLst/>
          </a:prstGeom>
          <a:solidFill>
            <a:srgbClr val="00CCFF"/>
          </a:solidFill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Lucida Sans Unicode"/>
                <a:cs typeface="Lucida Sans Unicode"/>
              </a:rPr>
              <a:t>TRANSPORTES</a:t>
            </a:r>
            <a:endParaRPr sz="1600" dirty="0">
              <a:latin typeface="Lucida Sans Unicode"/>
              <a:cs typeface="Lucida Sans Unicode"/>
            </a:endParaRPr>
          </a:p>
          <a:p>
            <a:pPr marL="185420" marR="182880" indent="6985" algn="ctr">
              <a:lnSpc>
                <a:spcPct val="100200"/>
              </a:lnSpc>
              <a:spcBef>
                <a:spcPts val="1940"/>
              </a:spcBef>
            </a:pPr>
            <a:r>
              <a:rPr sz="1600" b="1" dirty="0">
                <a:latin typeface="Lucida Sans Unicode"/>
                <a:cs typeface="Lucida Sans Unicode"/>
              </a:rPr>
              <a:t>ILO-    </a:t>
            </a:r>
            <a:r>
              <a:rPr sz="1600" b="1" spc="-5" dirty="0">
                <a:latin typeface="Lucida Sans Unicode"/>
                <a:cs typeface="Lucida Sans Unicode"/>
              </a:rPr>
              <a:t>DESAGUADERO.  </a:t>
            </a:r>
            <a:r>
              <a:rPr sz="1600" b="1" dirty="0">
                <a:latin typeface="Lucida Sans Unicode"/>
                <a:cs typeface="Lucida Sans Unicode"/>
              </a:rPr>
              <a:t>DEMANDA  </a:t>
            </a:r>
            <a:r>
              <a:rPr sz="1600" b="1" spc="-5" dirty="0">
                <a:latin typeface="Lucida Sans Unicode"/>
                <a:cs typeface="Lucida Sans Unicode"/>
              </a:rPr>
              <a:t>PROYECTADA:  </a:t>
            </a:r>
            <a:r>
              <a:rPr sz="1600" b="1" dirty="0">
                <a:latin typeface="Lucida Sans Unicode"/>
                <a:cs typeface="Lucida Sans Unicode"/>
              </a:rPr>
              <a:t>4000 POR </a:t>
            </a:r>
            <a:r>
              <a:rPr sz="1600" b="1" spc="-5" dirty="0">
                <a:latin typeface="Lucida Sans Unicode"/>
                <a:cs typeface="Lucida Sans Unicode"/>
              </a:rPr>
              <a:t>DÍA.  </a:t>
            </a:r>
            <a:r>
              <a:rPr sz="1600" b="1" dirty="0">
                <a:latin typeface="Lucida Sans Unicode"/>
                <a:cs typeface="Lucida Sans Unicode"/>
              </a:rPr>
              <a:t>DEMANDA  </a:t>
            </a:r>
            <a:r>
              <a:rPr sz="1600" b="1" spc="-5" dirty="0">
                <a:latin typeface="Lucida Sans Unicode"/>
                <a:cs typeface="Lucida Sans Unicode"/>
              </a:rPr>
              <a:t>REALIZADA:</a:t>
            </a:r>
            <a:r>
              <a:rPr sz="1600" b="1" spc="-80" dirty="0">
                <a:latin typeface="Lucida Sans Unicode"/>
                <a:cs typeface="Lucida Sans Unicode"/>
              </a:rPr>
              <a:t> </a:t>
            </a:r>
            <a:r>
              <a:rPr sz="1600" b="1" dirty="0">
                <a:latin typeface="Lucida Sans Unicode"/>
                <a:cs typeface="Lucida Sans Unicode"/>
              </a:rPr>
              <a:t>500.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12991" y="5446777"/>
            <a:ext cx="3276600" cy="172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6425" marR="596900" algn="ctr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Lucida Sans Unicode"/>
                <a:cs typeface="Lucida Sans Unicode"/>
              </a:rPr>
              <a:t>INVERSIÓN </a:t>
            </a:r>
            <a:r>
              <a:rPr sz="1600" b="1" dirty="0">
                <a:latin typeface="Lucida Sans Unicode"/>
                <a:cs typeface="Lucida Sans Unicode"/>
              </a:rPr>
              <a:t>DE</a:t>
            </a:r>
            <a:r>
              <a:rPr sz="1600" b="1" spc="-45" dirty="0">
                <a:latin typeface="Lucida Sans Unicode"/>
                <a:cs typeface="Lucida Sans Unicode"/>
              </a:rPr>
              <a:t> </a:t>
            </a:r>
            <a:r>
              <a:rPr sz="1600" b="1" dirty="0">
                <a:latin typeface="Lucida Sans Unicode"/>
                <a:cs typeface="Lucida Sans Unicode"/>
              </a:rPr>
              <a:t>INADE  </a:t>
            </a:r>
            <a:r>
              <a:rPr sz="1600" b="1" spc="-5" dirty="0">
                <a:latin typeface="Lucida Sans Unicode"/>
                <a:cs typeface="Lucida Sans Unicode"/>
              </a:rPr>
              <a:t>(US$</a:t>
            </a:r>
            <a:r>
              <a:rPr sz="1600" b="1" dirty="0">
                <a:latin typeface="Lucida Sans Unicode"/>
                <a:cs typeface="Lucida Sans Unicode"/>
              </a:rPr>
              <a:t> </a:t>
            </a:r>
            <a:r>
              <a:rPr sz="1600" b="1" spc="-5" dirty="0">
                <a:latin typeface="Lucida Sans Unicode"/>
                <a:cs typeface="Lucida Sans Unicode"/>
              </a:rPr>
              <a:t>3,000’)</a:t>
            </a:r>
            <a:endParaRPr sz="1600" dirty="0">
              <a:latin typeface="Lucida Sans Unicode"/>
              <a:cs typeface="Lucida Sans Unicode"/>
            </a:endParaRPr>
          </a:p>
          <a:p>
            <a:pPr marL="414020" marR="404495" indent="-635" algn="ctr">
              <a:lnSpc>
                <a:spcPct val="100000"/>
              </a:lnSpc>
              <a:spcBef>
                <a:spcPts val="1945"/>
              </a:spcBef>
            </a:pPr>
            <a:r>
              <a:rPr sz="1600" b="1" spc="-5" dirty="0">
                <a:latin typeface="Lucida Sans Unicode"/>
                <a:cs typeface="Lucida Sans Unicode"/>
              </a:rPr>
              <a:t>ES </a:t>
            </a:r>
            <a:r>
              <a:rPr sz="1600" b="1" spc="5" dirty="0">
                <a:latin typeface="Lucida Sans Unicode"/>
                <a:cs typeface="Lucida Sans Unicode"/>
              </a:rPr>
              <a:t>38 </a:t>
            </a:r>
            <a:r>
              <a:rPr sz="1600" b="1" spc="-5" dirty="0">
                <a:latin typeface="Lucida Sans Unicode"/>
                <a:cs typeface="Lucida Sans Unicode"/>
              </a:rPr>
              <a:t>VECES </a:t>
            </a:r>
            <a:r>
              <a:rPr sz="1600" b="1" dirty="0">
                <a:latin typeface="Lucida Sans Unicode"/>
                <a:cs typeface="Lucida Sans Unicode"/>
              </a:rPr>
              <a:t>MÁS </a:t>
            </a:r>
            <a:r>
              <a:rPr sz="1600" b="1" spc="-5" dirty="0">
                <a:latin typeface="Lucida Sans Unicode"/>
                <a:cs typeface="Lucida Sans Unicode"/>
              </a:rPr>
              <a:t>QUE  EL </a:t>
            </a:r>
            <a:r>
              <a:rPr sz="1600" b="1" dirty="0">
                <a:latin typeface="Lucida Sans Unicode"/>
                <a:cs typeface="Lucida Sans Unicode"/>
              </a:rPr>
              <a:t>PRECIO DE </a:t>
            </a:r>
            <a:r>
              <a:rPr sz="1600" b="1" spc="5" dirty="0">
                <a:latin typeface="Lucida Sans Unicode"/>
                <a:cs typeface="Lucida Sans Unicode"/>
              </a:rPr>
              <a:t>LA</a:t>
            </a:r>
            <a:r>
              <a:rPr sz="1600" b="1" spc="-90" dirty="0">
                <a:latin typeface="Lucida Sans Unicode"/>
                <a:cs typeface="Lucida Sans Unicode"/>
              </a:rPr>
              <a:t> </a:t>
            </a:r>
            <a:r>
              <a:rPr sz="1600" b="1" spc="-5" dirty="0">
                <a:latin typeface="Lucida Sans Unicode"/>
                <a:cs typeface="Lucida Sans Unicode"/>
              </a:rPr>
              <a:t>TIERRA</a:t>
            </a:r>
            <a:r>
              <a:rPr sz="1600" b="1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2047875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6019" y="2215896"/>
            <a:ext cx="7883525" cy="3159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175" indent="-37211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80000"/>
              <a:buFont typeface="Wingdings"/>
              <a:buChar char=""/>
              <a:tabLst>
                <a:tab pos="384175" algn="l"/>
                <a:tab pos="384810" algn="l"/>
              </a:tabLst>
            </a:pP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Fases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Proyectos </a:t>
            </a:r>
            <a:r>
              <a:rPr sz="3000" spc="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Inversión</a:t>
            </a:r>
            <a:endParaRPr sz="3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0000"/>
              </a:buClr>
              <a:buFont typeface="Wingdings"/>
              <a:buChar char=""/>
            </a:pPr>
            <a:endParaRPr sz="2950" dirty="0">
              <a:latin typeface="Times New Roman"/>
              <a:cs typeface="Times New Roman"/>
            </a:endParaRPr>
          </a:p>
          <a:p>
            <a:pPr marL="384175" indent="-37211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SzPct val="80000"/>
              <a:buFont typeface="Wingdings"/>
              <a:buChar char=""/>
              <a:tabLst>
                <a:tab pos="384175" algn="l"/>
                <a:tab pos="384810" algn="l"/>
              </a:tabLst>
            </a:pP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Banco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Proyectos</a:t>
            </a:r>
            <a:endParaRPr sz="3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/>
              <a:buChar char=""/>
            </a:pPr>
            <a:endParaRPr sz="2950" dirty="0">
              <a:latin typeface="Times New Roman"/>
              <a:cs typeface="Times New Roman"/>
            </a:endParaRPr>
          </a:p>
          <a:p>
            <a:pPr marL="384175" indent="-372110">
              <a:lnSpc>
                <a:spcPct val="100000"/>
              </a:lnSpc>
              <a:buClr>
                <a:srgbClr val="FF0000"/>
              </a:buClr>
              <a:buSzPct val="80000"/>
              <a:buFont typeface="Wingdings"/>
              <a:buChar char=""/>
              <a:tabLst>
                <a:tab pos="384175" algn="l"/>
                <a:tab pos="384810" algn="l"/>
                <a:tab pos="4599940" algn="l"/>
              </a:tabLst>
            </a:pP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 Multianual	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Inversión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Pública</a:t>
            </a:r>
            <a:endParaRPr sz="3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0000"/>
              </a:buClr>
              <a:buFont typeface="Wingdings"/>
              <a:buChar char=""/>
            </a:pPr>
            <a:endParaRPr sz="2950" dirty="0">
              <a:latin typeface="Times New Roman"/>
              <a:cs typeface="Times New Roman"/>
            </a:endParaRPr>
          </a:p>
          <a:p>
            <a:pPr marL="384175" indent="-372110">
              <a:lnSpc>
                <a:spcPct val="100000"/>
              </a:lnSpc>
              <a:buClr>
                <a:srgbClr val="FF0000"/>
              </a:buClr>
              <a:buSzPct val="80000"/>
              <a:buFont typeface="Wingdings"/>
              <a:buChar char=""/>
              <a:tabLst>
                <a:tab pos="384175" algn="l"/>
                <a:tab pos="384810" algn="l"/>
              </a:tabLst>
            </a:pP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Sistema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Seguimiento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Monitoreo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2932" y="917448"/>
            <a:ext cx="8609965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spc="-5" dirty="0">
                <a:solidFill>
                  <a:srgbClr val="66FF33"/>
                </a:solidFill>
                <a:latin typeface="Arial"/>
                <a:cs typeface="Arial"/>
              </a:rPr>
              <a:t>INSTRUMENTOS PRINCIPALES </a:t>
            </a:r>
            <a:r>
              <a:rPr sz="3400" dirty="0">
                <a:solidFill>
                  <a:srgbClr val="66FF33"/>
                </a:solidFill>
                <a:latin typeface="Arial"/>
                <a:cs typeface="Arial"/>
              </a:rPr>
              <a:t>DEL</a:t>
            </a:r>
            <a:r>
              <a:rPr sz="3400" spc="-6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66FF33"/>
                </a:solidFill>
                <a:latin typeface="Arial"/>
                <a:cs typeface="Arial"/>
              </a:rPr>
              <a:t>SNIP</a:t>
            </a:r>
            <a:endParaRPr sz="3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06916" y="6626352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6504" y="3127755"/>
            <a:ext cx="7272655" cy="1140460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496570" marR="489584" indent="588010">
              <a:lnSpc>
                <a:spcPct val="100000"/>
              </a:lnSpc>
              <a:spcBef>
                <a:spcPts val="390"/>
              </a:spcBef>
            </a:pPr>
            <a:r>
              <a:rPr sz="3400" dirty="0">
                <a:solidFill>
                  <a:srgbClr val="FFFFFF"/>
                </a:solidFill>
                <a:latin typeface="Verdana"/>
                <a:cs typeface="Verdana"/>
              </a:rPr>
              <a:t>1.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ADMINISTRACIÓN  FINANCIERA </a:t>
            </a:r>
            <a:r>
              <a:rPr sz="3400" spc="5" dirty="0">
                <a:solidFill>
                  <a:srgbClr val="66FF33"/>
                </a:solidFill>
                <a:latin typeface="Verdana"/>
                <a:cs typeface="Verdana"/>
              </a:rPr>
              <a:t>DEL</a:t>
            </a:r>
            <a:r>
              <a:rPr sz="3400" spc="-7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spc="-5" dirty="0">
                <a:solidFill>
                  <a:srgbClr val="66FF33"/>
                </a:solidFill>
                <a:latin typeface="Verdana"/>
                <a:cs typeface="Verdana"/>
              </a:rPr>
              <a:t>ESTADO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6167" y="529091"/>
            <a:ext cx="6275324" cy="1304203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70"/>
              </a:spcBef>
            </a:pPr>
            <a:r>
              <a:rPr spc="-5" dirty="0">
                <a:solidFill>
                  <a:schemeClr val="tx1"/>
                </a:solidFill>
                <a:latin typeface="Arial"/>
                <a:cs typeface="Arial"/>
              </a:rPr>
              <a:t>Programas </a:t>
            </a:r>
            <a:r>
              <a:rPr dirty="0">
                <a:solidFill>
                  <a:schemeClr val="tx1"/>
                </a:solidFill>
                <a:latin typeface="Arial"/>
                <a:cs typeface="Arial"/>
              </a:rPr>
              <a:t>de</a:t>
            </a:r>
            <a:r>
              <a:rPr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chemeClr val="tx1"/>
                </a:solidFill>
                <a:latin typeface="Arial"/>
                <a:cs typeface="Arial"/>
              </a:rPr>
              <a:t>Inversión</a:t>
            </a:r>
          </a:p>
          <a:p>
            <a:pPr marL="1466215">
              <a:lnSpc>
                <a:spcPct val="100000"/>
              </a:lnSpc>
              <a:spcBef>
                <a:spcPts val="180"/>
              </a:spcBef>
            </a:pPr>
            <a:r>
              <a:rPr sz="2200" spc="-5" dirty="0">
                <a:solidFill>
                  <a:srgbClr val="66FF33"/>
                </a:solidFill>
                <a:latin typeface="Arial"/>
                <a:cs typeface="Arial"/>
              </a:rPr>
              <a:t>UF, OPI </a:t>
            </a:r>
            <a:r>
              <a:rPr sz="2200" dirty="0">
                <a:solidFill>
                  <a:srgbClr val="66FF33"/>
                </a:solidFill>
                <a:latin typeface="Arial"/>
                <a:cs typeface="Arial"/>
              </a:rPr>
              <a:t>y DGPM </a:t>
            </a:r>
            <a:r>
              <a:rPr sz="2200" spc="-5" dirty="0">
                <a:solidFill>
                  <a:srgbClr val="66FF33"/>
                </a:solidFill>
                <a:latin typeface="Arial"/>
                <a:cs typeface="Arial"/>
              </a:rPr>
              <a:t>actúan </a:t>
            </a:r>
            <a:r>
              <a:rPr sz="2200" dirty="0">
                <a:solidFill>
                  <a:srgbClr val="66FF33"/>
                </a:solidFill>
                <a:latin typeface="Arial"/>
                <a:cs typeface="Arial"/>
              </a:rPr>
              <a:t>como en un</a:t>
            </a:r>
            <a:r>
              <a:rPr sz="2200" spc="2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66FF33"/>
                </a:solidFill>
                <a:latin typeface="Arial"/>
                <a:cs typeface="Arial"/>
              </a:rPr>
              <a:t>proyecto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3639" y="2591307"/>
            <a:ext cx="2243455" cy="323215"/>
          </a:xfrm>
          <a:prstGeom prst="rect">
            <a:avLst/>
          </a:prstGeom>
          <a:solidFill>
            <a:srgbClr val="003399"/>
          </a:solidFill>
        </p:spPr>
        <p:txBody>
          <a:bodyPr vert="horz" wrap="square" lIns="0" tIns="3429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270"/>
              </a:spcBef>
            </a:pPr>
            <a:r>
              <a:rPr sz="1600" b="1" spc="5" dirty="0">
                <a:solidFill>
                  <a:srgbClr val="FFFF00"/>
                </a:solidFill>
                <a:latin typeface="Arial"/>
                <a:cs typeface="Arial"/>
              </a:rPr>
              <a:t>FORMULA</a:t>
            </a:r>
            <a:r>
              <a:rPr sz="16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00"/>
                </a:solidFill>
                <a:latin typeface="Arial"/>
                <a:cs typeface="Arial"/>
              </a:rPr>
              <a:t>ESTUDIOS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2700" y="1685545"/>
            <a:ext cx="3327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FFFF00"/>
                </a:solidFill>
                <a:latin typeface="Arial Black"/>
                <a:cs typeface="Arial Black"/>
              </a:rPr>
              <a:t>UF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7288" y="2612644"/>
            <a:ext cx="2179320" cy="299085"/>
          </a:xfrm>
          <a:prstGeom prst="rect">
            <a:avLst/>
          </a:prstGeom>
          <a:solidFill>
            <a:srgbClr val="CC00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7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EVALUA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ESTUDIOS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0479" y="4228084"/>
            <a:ext cx="3550920" cy="302647"/>
          </a:xfrm>
          <a:prstGeom prst="rect">
            <a:avLst/>
          </a:prstGeom>
          <a:solidFill>
            <a:srgbClr val="336600"/>
          </a:solidFill>
        </p:spPr>
        <p:txBody>
          <a:bodyPr vert="horz" wrap="square" lIns="0" tIns="55880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440"/>
              </a:spcBef>
            </a:pPr>
            <a:r>
              <a:rPr sz="1600" b="1" spc="-5" dirty="0">
                <a:latin typeface="Arial"/>
                <a:cs typeface="Arial"/>
              </a:rPr>
              <a:t>DECLARA VIABLE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PROGRAMA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9403" y="3179065"/>
            <a:ext cx="78994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10" dirty="0">
                <a:solidFill>
                  <a:srgbClr val="FFFF00"/>
                </a:solidFill>
                <a:latin typeface="Arial Black"/>
                <a:cs typeface="Arial Black"/>
              </a:rPr>
              <a:t>DG</a:t>
            </a:r>
            <a:r>
              <a:rPr sz="2200" spc="-5" dirty="0">
                <a:solidFill>
                  <a:srgbClr val="FFFF00"/>
                </a:solidFill>
                <a:latin typeface="Arial Black"/>
                <a:cs typeface="Arial Black"/>
              </a:rPr>
              <a:t>P</a:t>
            </a:r>
            <a:r>
              <a:rPr sz="2200" dirty="0">
                <a:solidFill>
                  <a:srgbClr val="FFFF00"/>
                </a:solidFill>
                <a:latin typeface="Arial Black"/>
                <a:cs typeface="Arial Black"/>
              </a:rPr>
              <a:t>I</a:t>
            </a:r>
            <a:endParaRPr sz="220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34532" y="2039113"/>
            <a:ext cx="57086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10" dirty="0">
                <a:solidFill>
                  <a:srgbClr val="CC0000"/>
                </a:solidFill>
                <a:latin typeface="Arial Black"/>
                <a:cs typeface="Arial Black"/>
              </a:rPr>
              <a:t>O</a:t>
            </a:r>
            <a:r>
              <a:rPr sz="2200" spc="-5" dirty="0">
                <a:solidFill>
                  <a:srgbClr val="CC0000"/>
                </a:solidFill>
                <a:latin typeface="Arial Black"/>
                <a:cs typeface="Arial Black"/>
              </a:rPr>
              <a:t>P</a:t>
            </a:r>
            <a:r>
              <a:rPr sz="2200" dirty="0">
                <a:solidFill>
                  <a:srgbClr val="CC0000"/>
                </a:solidFill>
                <a:latin typeface="Arial Black"/>
                <a:cs typeface="Arial Black"/>
              </a:rPr>
              <a:t>I</a:t>
            </a:r>
            <a:endParaRPr sz="2200" dirty="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43783" y="5032755"/>
            <a:ext cx="2319655" cy="1216660"/>
          </a:xfrm>
          <a:prstGeom prst="rect">
            <a:avLst/>
          </a:prstGeom>
          <a:solidFill>
            <a:srgbClr val="0000CC"/>
          </a:solidFill>
          <a:ln w="9142">
            <a:solidFill>
              <a:srgbClr val="3366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316865" marR="307975" algn="ctr">
              <a:lnSpc>
                <a:spcPct val="100000"/>
              </a:lnSpc>
              <a:spcBef>
                <a:spcPts val="250"/>
              </a:spcBef>
            </a:pP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DECLARA</a:t>
            </a:r>
            <a:r>
              <a:rPr sz="1500" b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VIABLE  ALGUNOS  PROYECTOS DEL  PROGRAMA </a:t>
            </a:r>
            <a:r>
              <a:rPr sz="1500" b="1" spc="5" dirty="0">
                <a:solidFill>
                  <a:srgbClr val="FFFF00"/>
                </a:solidFill>
                <a:latin typeface="Arial"/>
                <a:cs typeface="Arial"/>
              </a:rPr>
              <a:t>Y 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DELEGA</a:t>
            </a:r>
            <a:r>
              <a:rPr sz="15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OTROS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06167" y="6696964"/>
            <a:ext cx="7458709" cy="509270"/>
          </a:xfrm>
          <a:prstGeom prst="rect">
            <a:avLst/>
          </a:prstGeom>
          <a:solidFill>
            <a:srgbClr val="0000CC"/>
          </a:solidFill>
          <a:ln w="9142">
            <a:solidFill>
              <a:srgbClr val="3366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600" b="1" spc="-5" dirty="0">
                <a:solidFill>
                  <a:srgbClr val="66FF33"/>
                </a:solidFill>
                <a:latin typeface="Arial"/>
                <a:cs typeface="Arial"/>
              </a:rPr>
              <a:t>DECLARA VIABLE </a:t>
            </a:r>
            <a:r>
              <a:rPr sz="1600" b="1" spc="-15" dirty="0">
                <a:solidFill>
                  <a:srgbClr val="66FF33"/>
                </a:solidFill>
                <a:latin typeface="Arial"/>
                <a:cs typeface="Arial"/>
              </a:rPr>
              <a:t>ALGUNOS</a:t>
            </a:r>
            <a:r>
              <a:rPr sz="1600" b="1" spc="1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6FF33"/>
                </a:solidFill>
                <a:latin typeface="Arial"/>
                <a:cs typeface="Arial"/>
              </a:rPr>
              <a:t>PROYECTOS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DEL PROGRAMA </a:t>
            </a:r>
            <a:r>
              <a:rPr sz="1600" b="1" spc="5" dirty="0">
                <a:solidFill>
                  <a:srgbClr val="66FF33"/>
                </a:solidFill>
                <a:latin typeface="Arial"/>
                <a:cs typeface="Arial"/>
              </a:rPr>
              <a:t>Y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SOLICITA MAYORES </a:t>
            </a:r>
            <a:r>
              <a:rPr sz="1600" b="1" spc="-5" dirty="0">
                <a:solidFill>
                  <a:srgbClr val="66FF33"/>
                </a:solidFill>
                <a:latin typeface="Arial"/>
                <a:cs typeface="Arial"/>
              </a:rPr>
              <a:t>ESTUDIOS </a:t>
            </a:r>
            <a:r>
              <a:rPr sz="1600" b="1" spc="-10" dirty="0">
                <a:solidFill>
                  <a:srgbClr val="66FF33"/>
                </a:solidFill>
                <a:latin typeface="Arial"/>
                <a:cs typeface="Arial"/>
              </a:rPr>
              <a:t>PARA</a:t>
            </a:r>
            <a:r>
              <a:rPr sz="1600" b="1" spc="-18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6FF33"/>
                </a:solidFill>
                <a:latin typeface="Arial"/>
                <a:cs typeface="Arial"/>
              </a:rPr>
              <a:t>OTROS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84007" y="4709667"/>
            <a:ext cx="2072639" cy="978535"/>
          </a:xfrm>
          <a:prstGeom prst="rect">
            <a:avLst/>
          </a:prstGeom>
          <a:solidFill>
            <a:srgbClr val="FFFFFF"/>
          </a:solidFill>
          <a:ln w="9142">
            <a:solidFill>
              <a:srgbClr val="3366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91770" marR="186055" algn="ctr">
              <a:lnSpc>
                <a:spcPct val="100000"/>
              </a:lnSpc>
              <a:spcBef>
                <a:spcPts val="225"/>
              </a:spcBef>
            </a:pPr>
            <a:r>
              <a:rPr sz="1500" b="1" spc="-5" dirty="0">
                <a:latin typeface="Arial"/>
                <a:cs typeface="Arial"/>
              </a:rPr>
              <a:t>DECLARA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VIABLE  TODOS </a:t>
            </a:r>
            <a:r>
              <a:rPr sz="1500" b="1" spc="-5" dirty="0">
                <a:latin typeface="Arial"/>
                <a:cs typeface="Arial"/>
              </a:rPr>
              <a:t>LOS  </a:t>
            </a:r>
            <a:r>
              <a:rPr sz="1500" b="1" dirty="0">
                <a:latin typeface="Arial"/>
                <a:cs typeface="Arial"/>
              </a:rPr>
              <a:t>PROYECTOS</a:t>
            </a:r>
            <a:endParaRPr sz="1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500" b="1" dirty="0">
                <a:latin typeface="Arial"/>
                <a:cs typeface="Arial"/>
              </a:rPr>
              <a:t>DEL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PROGRAMA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41703" y="2124964"/>
            <a:ext cx="2173605" cy="466725"/>
          </a:xfrm>
          <a:custGeom>
            <a:avLst/>
            <a:gdLst/>
            <a:ahLst/>
            <a:cxnLst/>
            <a:rect l="l" t="t" r="r" b="b"/>
            <a:pathLst>
              <a:path w="2173604" h="466725">
                <a:moveTo>
                  <a:pt x="2130552" y="390144"/>
                </a:moveTo>
                <a:lnTo>
                  <a:pt x="2097024" y="390144"/>
                </a:lnTo>
                <a:lnTo>
                  <a:pt x="2133600" y="466344"/>
                </a:lnTo>
                <a:lnTo>
                  <a:pt x="2163714" y="408432"/>
                </a:lnTo>
                <a:lnTo>
                  <a:pt x="2133600" y="408432"/>
                </a:lnTo>
                <a:lnTo>
                  <a:pt x="2130552" y="402336"/>
                </a:lnTo>
                <a:lnTo>
                  <a:pt x="2130552" y="390144"/>
                </a:lnTo>
                <a:close/>
              </a:path>
              <a:path w="2173604" h="466725">
                <a:moveTo>
                  <a:pt x="2130552" y="234696"/>
                </a:moveTo>
                <a:lnTo>
                  <a:pt x="2130552" y="402336"/>
                </a:lnTo>
                <a:lnTo>
                  <a:pt x="2133600" y="408432"/>
                </a:lnTo>
                <a:lnTo>
                  <a:pt x="2139696" y="402336"/>
                </a:lnTo>
                <a:lnTo>
                  <a:pt x="2139696" y="237744"/>
                </a:lnTo>
                <a:lnTo>
                  <a:pt x="2133600" y="237744"/>
                </a:lnTo>
                <a:lnTo>
                  <a:pt x="2130552" y="234696"/>
                </a:lnTo>
                <a:close/>
              </a:path>
              <a:path w="2173604" h="466725">
                <a:moveTo>
                  <a:pt x="2173224" y="390144"/>
                </a:moveTo>
                <a:lnTo>
                  <a:pt x="2139696" y="390144"/>
                </a:lnTo>
                <a:lnTo>
                  <a:pt x="2139696" y="402336"/>
                </a:lnTo>
                <a:lnTo>
                  <a:pt x="2133600" y="408432"/>
                </a:lnTo>
                <a:lnTo>
                  <a:pt x="2163714" y="408432"/>
                </a:lnTo>
                <a:lnTo>
                  <a:pt x="2173224" y="390144"/>
                </a:lnTo>
                <a:close/>
              </a:path>
              <a:path w="2173604" h="466725">
                <a:moveTo>
                  <a:pt x="6096" y="0"/>
                </a:moveTo>
                <a:lnTo>
                  <a:pt x="0" y="3048"/>
                </a:lnTo>
                <a:lnTo>
                  <a:pt x="0" y="234696"/>
                </a:lnTo>
                <a:lnTo>
                  <a:pt x="6096" y="237744"/>
                </a:lnTo>
                <a:lnTo>
                  <a:pt x="2130552" y="237744"/>
                </a:lnTo>
                <a:lnTo>
                  <a:pt x="2130552" y="234696"/>
                </a:lnTo>
                <a:lnTo>
                  <a:pt x="9143" y="234696"/>
                </a:lnTo>
                <a:lnTo>
                  <a:pt x="6096" y="228600"/>
                </a:lnTo>
                <a:lnTo>
                  <a:pt x="9143" y="228600"/>
                </a:lnTo>
                <a:lnTo>
                  <a:pt x="9143" y="3048"/>
                </a:lnTo>
                <a:lnTo>
                  <a:pt x="6096" y="0"/>
                </a:lnTo>
                <a:close/>
              </a:path>
              <a:path w="2173604" h="466725">
                <a:moveTo>
                  <a:pt x="2133600" y="228600"/>
                </a:moveTo>
                <a:lnTo>
                  <a:pt x="9143" y="228600"/>
                </a:lnTo>
                <a:lnTo>
                  <a:pt x="9143" y="234696"/>
                </a:lnTo>
                <a:lnTo>
                  <a:pt x="2130552" y="234696"/>
                </a:lnTo>
                <a:lnTo>
                  <a:pt x="2133600" y="237744"/>
                </a:lnTo>
                <a:lnTo>
                  <a:pt x="2139696" y="237744"/>
                </a:lnTo>
                <a:lnTo>
                  <a:pt x="2139696" y="234696"/>
                </a:lnTo>
                <a:lnTo>
                  <a:pt x="2133600" y="228600"/>
                </a:lnTo>
                <a:close/>
              </a:path>
              <a:path w="2173604" h="466725">
                <a:moveTo>
                  <a:pt x="9143" y="228600"/>
                </a:moveTo>
                <a:lnTo>
                  <a:pt x="6096" y="228600"/>
                </a:lnTo>
                <a:lnTo>
                  <a:pt x="9143" y="234696"/>
                </a:lnTo>
                <a:lnTo>
                  <a:pt x="9143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693920" y="2198116"/>
            <a:ext cx="1130935" cy="561340"/>
          </a:xfrm>
          <a:custGeom>
            <a:avLst/>
            <a:gdLst/>
            <a:ahLst/>
            <a:cxnLst/>
            <a:rect l="l" t="t" r="r" b="b"/>
            <a:pathLst>
              <a:path w="1130935" h="561339">
                <a:moveTo>
                  <a:pt x="563879" y="548639"/>
                </a:moveTo>
                <a:lnTo>
                  <a:pt x="3047" y="548639"/>
                </a:lnTo>
                <a:lnTo>
                  <a:pt x="0" y="554736"/>
                </a:lnTo>
                <a:lnTo>
                  <a:pt x="3047" y="560832"/>
                </a:lnTo>
                <a:lnTo>
                  <a:pt x="566927" y="560832"/>
                </a:lnTo>
                <a:lnTo>
                  <a:pt x="573024" y="554736"/>
                </a:lnTo>
                <a:lnTo>
                  <a:pt x="563879" y="554736"/>
                </a:lnTo>
                <a:lnTo>
                  <a:pt x="563879" y="548639"/>
                </a:lnTo>
                <a:close/>
              </a:path>
              <a:path w="1130935" h="561339">
                <a:moveTo>
                  <a:pt x="1054607" y="33528"/>
                </a:moveTo>
                <a:lnTo>
                  <a:pt x="566927" y="33528"/>
                </a:lnTo>
                <a:lnTo>
                  <a:pt x="563879" y="39624"/>
                </a:lnTo>
                <a:lnTo>
                  <a:pt x="563879" y="554736"/>
                </a:lnTo>
                <a:lnTo>
                  <a:pt x="566927" y="548639"/>
                </a:lnTo>
                <a:lnTo>
                  <a:pt x="573024" y="548639"/>
                </a:lnTo>
                <a:lnTo>
                  <a:pt x="573024" y="42672"/>
                </a:lnTo>
                <a:lnTo>
                  <a:pt x="566927" y="42672"/>
                </a:lnTo>
                <a:lnTo>
                  <a:pt x="573024" y="39624"/>
                </a:lnTo>
                <a:lnTo>
                  <a:pt x="1054607" y="39624"/>
                </a:lnTo>
                <a:lnTo>
                  <a:pt x="1054607" y="33528"/>
                </a:lnTo>
                <a:close/>
              </a:path>
              <a:path w="1130935" h="561339">
                <a:moveTo>
                  <a:pt x="573024" y="548639"/>
                </a:moveTo>
                <a:lnTo>
                  <a:pt x="566927" y="548639"/>
                </a:lnTo>
                <a:lnTo>
                  <a:pt x="563879" y="554736"/>
                </a:lnTo>
                <a:lnTo>
                  <a:pt x="573024" y="554736"/>
                </a:lnTo>
                <a:lnTo>
                  <a:pt x="573024" y="548639"/>
                </a:lnTo>
                <a:close/>
              </a:path>
              <a:path w="1130935" h="561339">
                <a:moveTo>
                  <a:pt x="1054607" y="0"/>
                </a:moveTo>
                <a:lnTo>
                  <a:pt x="1054607" y="76200"/>
                </a:lnTo>
                <a:lnTo>
                  <a:pt x="1124457" y="42672"/>
                </a:lnTo>
                <a:lnTo>
                  <a:pt x="1066800" y="42672"/>
                </a:lnTo>
                <a:lnTo>
                  <a:pt x="1072895" y="39624"/>
                </a:lnTo>
                <a:lnTo>
                  <a:pt x="1066800" y="33528"/>
                </a:lnTo>
                <a:lnTo>
                  <a:pt x="1119084" y="33528"/>
                </a:lnTo>
                <a:lnTo>
                  <a:pt x="1054607" y="0"/>
                </a:lnTo>
                <a:close/>
              </a:path>
              <a:path w="1130935" h="561339">
                <a:moveTo>
                  <a:pt x="573024" y="39624"/>
                </a:moveTo>
                <a:lnTo>
                  <a:pt x="566927" y="42672"/>
                </a:lnTo>
                <a:lnTo>
                  <a:pt x="573024" y="42672"/>
                </a:lnTo>
                <a:lnTo>
                  <a:pt x="573024" y="39624"/>
                </a:lnTo>
                <a:close/>
              </a:path>
              <a:path w="1130935" h="561339">
                <a:moveTo>
                  <a:pt x="1054607" y="39624"/>
                </a:moveTo>
                <a:lnTo>
                  <a:pt x="573024" y="39624"/>
                </a:lnTo>
                <a:lnTo>
                  <a:pt x="573024" y="42672"/>
                </a:lnTo>
                <a:lnTo>
                  <a:pt x="1054607" y="42672"/>
                </a:lnTo>
                <a:lnTo>
                  <a:pt x="1054607" y="39624"/>
                </a:lnTo>
                <a:close/>
              </a:path>
              <a:path w="1130935" h="561339">
                <a:moveTo>
                  <a:pt x="1119084" y="33528"/>
                </a:moveTo>
                <a:lnTo>
                  <a:pt x="1066800" y="33528"/>
                </a:lnTo>
                <a:lnTo>
                  <a:pt x="1072895" y="39624"/>
                </a:lnTo>
                <a:lnTo>
                  <a:pt x="1066800" y="42672"/>
                </a:lnTo>
                <a:lnTo>
                  <a:pt x="1124457" y="42672"/>
                </a:lnTo>
                <a:lnTo>
                  <a:pt x="1130807" y="39624"/>
                </a:lnTo>
                <a:lnTo>
                  <a:pt x="1119084" y="33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781800" y="2188972"/>
            <a:ext cx="1576070" cy="378460"/>
          </a:xfrm>
          <a:custGeom>
            <a:avLst/>
            <a:gdLst/>
            <a:ahLst/>
            <a:cxnLst/>
            <a:rect l="l" t="t" r="r" b="b"/>
            <a:pathLst>
              <a:path w="1576070" h="378460">
                <a:moveTo>
                  <a:pt x="1533144" y="301751"/>
                </a:moveTo>
                <a:lnTo>
                  <a:pt x="1499616" y="301751"/>
                </a:lnTo>
                <a:lnTo>
                  <a:pt x="1539240" y="377951"/>
                </a:lnTo>
                <a:lnTo>
                  <a:pt x="1567037" y="320039"/>
                </a:lnTo>
                <a:lnTo>
                  <a:pt x="1539240" y="320039"/>
                </a:lnTo>
                <a:lnTo>
                  <a:pt x="1533144" y="313943"/>
                </a:lnTo>
                <a:lnTo>
                  <a:pt x="1533144" y="301751"/>
                </a:lnTo>
                <a:close/>
              </a:path>
              <a:path w="1576070" h="378460">
                <a:moveTo>
                  <a:pt x="1533144" y="3048"/>
                </a:moveTo>
                <a:lnTo>
                  <a:pt x="1533144" y="313943"/>
                </a:lnTo>
                <a:lnTo>
                  <a:pt x="1539240" y="320039"/>
                </a:lnTo>
                <a:lnTo>
                  <a:pt x="1542288" y="313943"/>
                </a:lnTo>
                <a:lnTo>
                  <a:pt x="1542288" y="9143"/>
                </a:lnTo>
                <a:lnTo>
                  <a:pt x="1539240" y="9143"/>
                </a:lnTo>
                <a:lnTo>
                  <a:pt x="1533144" y="3048"/>
                </a:lnTo>
                <a:close/>
              </a:path>
              <a:path w="1576070" h="378460">
                <a:moveTo>
                  <a:pt x="1575816" y="301751"/>
                </a:moveTo>
                <a:lnTo>
                  <a:pt x="1542288" y="301751"/>
                </a:lnTo>
                <a:lnTo>
                  <a:pt x="1542288" y="313943"/>
                </a:lnTo>
                <a:lnTo>
                  <a:pt x="1539240" y="320039"/>
                </a:lnTo>
                <a:lnTo>
                  <a:pt x="1567037" y="320039"/>
                </a:lnTo>
                <a:lnTo>
                  <a:pt x="1575816" y="301751"/>
                </a:lnTo>
                <a:close/>
              </a:path>
              <a:path w="1576070" h="378460">
                <a:moveTo>
                  <a:pt x="1539240" y="0"/>
                </a:moveTo>
                <a:lnTo>
                  <a:pt x="3048" y="0"/>
                </a:lnTo>
                <a:lnTo>
                  <a:pt x="0" y="3048"/>
                </a:lnTo>
                <a:lnTo>
                  <a:pt x="3048" y="9143"/>
                </a:lnTo>
                <a:lnTo>
                  <a:pt x="1533144" y="9143"/>
                </a:lnTo>
                <a:lnTo>
                  <a:pt x="1533144" y="3048"/>
                </a:lnTo>
                <a:lnTo>
                  <a:pt x="1542288" y="3048"/>
                </a:lnTo>
                <a:lnTo>
                  <a:pt x="1539240" y="0"/>
                </a:lnTo>
                <a:close/>
              </a:path>
              <a:path w="1576070" h="378460">
                <a:moveTo>
                  <a:pt x="1542288" y="3048"/>
                </a:moveTo>
                <a:lnTo>
                  <a:pt x="1533144" y="3048"/>
                </a:lnTo>
                <a:lnTo>
                  <a:pt x="1539240" y="9143"/>
                </a:lnTo>
                <a:lnTo>
                  <a:pt x="1542288" y="9143"/>
                </a:lnTo>
                <a:lnTo>
                  <a:pt x="1542288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672328" y="2905251"/>
            <a:ext cx="2679700" cy="509270"/>
          </a:xfrm>
          <a:custGeom>
            <a:avLst/>
            <a:gdLst/>
            <a:ahLst/>
            <a:cxnLst/>
            <a:rect l="l" t="t" r="r" b="b"/>
            <a:pathLst>
              <a:path w="2679700" h="509270">
                <a:moveTo>
                  <a:pt x="76200" y="432815"/>
                </a:moveTo>
                <a:lnTo>
                  <a:pt x="0" y="472439"/>
                </a:lnTo>
                <a:lnTo>
                  <a:pt x="76200" y="509015"/>
                </a:lnTo>
                <a:lnTo>
                  <a:pt x="76200" y="475488"/>
                </a:lnTo>
                <a:lnTo>
                  <a:pt x="64008" y="475488"/>
                </a:lnTo>
                <a:lnTo>
                  <a:pt x="60960" y="472439"/>
                </a:lnTo>
                <a:lnTo>
                  <a:pt x="64008" y="466344"/>
                </a:lnTo>
                <a:lnTo>
                  <a:pt x="76200" y="466344"/>
                </a:lnTo>
                <a:lnTo>
                  <a:pt x="76200" y="432815"/>
                </a:lnTo>
                <a:close/>
              </a:path>
              <a:path w="2679700" h="509270">
                <a:moveTo>
                  <a:pt x="76200" y="466344"/>
                </a:moveTo>
                <a:lnTo>
                  <a:pt x="64008" y="466344"/>
                </a:lnTo>
                <a:lnTo>
                  <a:pt x="60960" y="472439"/>
                </a:lnTo>
                <a:lnTo>
                  <a:pt x="64008" y="475488"/>
                </a:lnTo>
                <a:lnTo>
                  <a:pt x="76200" y="475488"/>
                </a:lnTo>
                <a:lnTo>
                  <a:pt x="76200" y="466344"/>
                </a:lnTo>
                <a:close/>
              </a:path>
              <a:path w="2679700" h="509270">
                <a:moveTo>
                  <a:pt x="2670048" y="466344"/>
                </a:moveTo>
                <a:lnTo>
                  <a:pt x="76200" y="466344"/>
                </a:lnTo>
                <a:lnTo>
                  <a:pt x="76200" y="475488"/>
                </a:lnTo>
                <a:lnTo>
                  <a:pt x="2676144" y="475488"/>
                </a:lnTo>
                <a:lnTo>
                  <a:pt x="2679192" y="472439"/>
                </a:lnTo>
                <a:lnTo>
                  <a:pt x="2670048" y="472439"/>
                </a:lnTo>
                <a:lnTo>
                  <a:pt x="2670048" y="466344"/>
                </a:lnTo>
                <a:close/>
              </a:path>
              <a:path w="2679700" h="509270">
                <a:moveTo>
                  <a:pt x="2676144" y="0"/>
                </a:moveTo>
                <a:lnTo>
                  <a:pt x="2670048" y="6096"/>
                </a:lnTo>
                <a:lnTo>
                  <a:pt x="2670048" y="472439"/>
                </a:lnTo>
                <a:lnTo>
                  <a:pt x="2676144" y="466344"/>
                </a:lnTo>
                <a:lnTo>
                  <a:pt x="2679192" y="466344"/>
                </a:lnTo>
                <a:lnTo>
                  <a:pt x="2679192" y="6096"/>
                </a:lnTo>
                <a:lnTo>
                  <a:pt x="2676144" y="0"/>
                </a:lnTo>
                <a:close/>
              </a:path>
              <a:path w="2679700" h="509270">
                <a:moveTo>
                  <a:pt x="2679192" y="466344"/>
                </a:moveTo>
                <a:lnTo>
                  <a:pt x="2676144" y="466344"/>
                </a:lnTo>
                <a:lnTo>
                  <a:pt x="2670048" y="472439"/>
                </a:lnTo>
                <a:lnTo>
                  <a:pt x="2679192" y="472439"/>
                </a:lnTo>
                <a:lnTo>
                  <a:pt x="2679192" y="466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020055" y="3667252"/>
            <a:ext cx="634365" cy="561340"/>
          </a:xfrm>
          <a:custGeom>
            <a:avLst/>
            <a:gdLst/>
            <a:ahLst/>
            <a:cxnLst/>
            <a:rect l="l" t="t" r="r" b="b"/>
            <a:pathLst>
              <a:path w="634364" h="561339">
                <a:moveTo>
                  <a:pt x="591312" y="484632"/>
                </a:moveTo>
                <a:lnTo>
                  <a:pt x="557784" y="484632"/>
                </a:lnTo>
                <a:lnTo>
                  <a:pt x="597408" y="560832"/>
                </a:lnTo>
                <a:lnTo>
                  <a:pt x="625205" y="502920"/>
                </a:lnTo>
                <a:lnTo>
                  <a:pt x="597408" y="502920"/>
                </a:lnTo>
                <a:lnTo>
                  <a:pt x="591312" y="496824"/>
                </a:lnTo>
                <a:lnTo>
                  <a:pt x="591312" y="484632"/>
                </a:lnTo>
                <a:close/>
              </a:path>
              <a:path w="634364" h="561339">
                <a:moveTo>
                  <a:pt x="591312" y="280415"/>
                </a:moveTo>
                <a:lnTo>
                  <a:pt x="591312" y="496824"/>
                </a:lnTo>
                <a:lnTo>
                  <a:pt x="597408" y="502920"/>
                </a:lnTo>
                <a:lnTo>
                  <a:pt x="600456" y="496824"/>
                </a:lnTo>
                <a:lnTo>
                  <a:pt x="600456" y="286512"/>
                </a:lnTo>
                <a:lnTo>
                  <a:pt x="597408" y="286512"/>
                </a:lnTo>
                <a:lnTo>
                  <a:pt x="591312" y="280415"/>
                </a:lnTo>
                <a:close/>
              </a:path>
              <a:path w="634364" h="561339">
                <a:moveTo>
                  <a:pt x="633984" y="484632"/>
                </a:moveTo>
                <a:lnTo>
                  <a:pt x="600456" y="484632"/>
                </a:lnTo>
                <a:lnTo>
                  <a:pt x="600456" y="496824"/>
                </a:lnTo>
                <a:lnTo>
                  <a:pt x="597408" y="502920"/>
                </a:lnTo>
                <a:lnTo>
                  <a:pt x="625205" y="502920"/>
                </a:lnTo>
                <a:lnTo>
                  <a:pt x="633984" y="484632"/>
                </a:lnTo>
                <a:close/>
              </a:path>
              <a:path w="634364" h="561339">
                <a:moveTo>
                  <a:pt x="6096" y="0"/>
                </a:moveTo>
                <a:lnTo>
                  <a:pt x="0" y="3048"/>
                </a:lnTo>
                <a:lnTo>
                  <a:pt x="0" y="280415"/>
                </a:lnTo>
                <a:lnTo>
                  <a:pt x="6096" y="286512"/>
                </a:lnTo>
                <a:lnTo>
                  <a:pt x="591312" y="286512"/>
                </a:lnTo>
                <a:lnTo>
                  <a:pt x="591312" y="280415"/>
                </a:lnTo>
                <a:lnTo>
                  <a:pt x="9144" y="280415"/>
                </a:lnTo>
                <a:lnTo>
                  <a:pt x="6096" y="277368"/>
                </a:lnTo>
                <a:lnTo>
                  <a:pt x="9144" y="277368"/>
                </a:lnTo>
                <a:lnTo>
                  <a:pt x="9144" y="3048"/>
                </a:lnTo>
                <a:lnTo>
                  <a:pt x="6096" y="0"/>
                </a:lnTo>
                <a:close/>
              </a:path>
              <a:path w="634364" h="561339">
                <a:moveTo>
                  <a:pt x="597408" y="277368"/>
                </a:moveTo>
                <a:lnTo>
                  <a:pt x="9144" y="277368"/>
                </a:lnTo>
                <a:lnTo>
                  <a:pt x="9144" y="280415"/>
                </a:lnTo>
                <a:lnTo>
                  <a:pt x="591312" y="280415"/>
                </a:lnTo>
                <a:lnTo>
                  <a:pt x="597408" y="286512"/>
                </a:lnTo>
                <a:lnTo>
                  <a:pt x="600456" y="286512"/>
                </a:lnTo>
                <a:lnTo>
                  <a:pt x="600456" y="280415"/>
                </a:lnTo>
                <a:lnTo>
                  <a:pt x="597408" y="277368"/>
                </a:lnTo>
                <a:close/>
              </a:path>
              <a:path w="634364" h="561339">
                <a:moveTo>
                  <a:pt x="9144" y="277368"/>
                </a:moveTo>
                <a:lnTo>
                  <a:pt x="6096" y="277368"/>
                </a:lnTo>
                <a:lnTo>
                  <a:pt x="9144" y="280415"/>
                </a:lnTo>
                <a:lnTo>
                  <a:pt x="9144" y="277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611367" y="4593844"/>
            <a:ext cx="9525" cy="304800"/>
          </a:xfrm>
          <a:custGeom>
            <a:avLst/>
            <a:gdLst/>
            <a:ahLst/>
            <a:cxnLst/>
            <a:rect l="l" t="t" r="r" b="b"/>
            <a:pathLst>
              <a:path w="9525" h="304800">
                <a:moveTo>
                  <a:pt x="6096" y="0"/>
                </a:moveTo>
                <a:lnTo>
                  <a:pt x="0" y="3047"/>
                </a:lnTo>
                <a:lnTo>
                  <a:pt x="0" y="33527"/>
                </a:lnTo>
                <a:lnTo>
                  <a:pt x="6096" y="36575"/>
                </a:lnTo>
                <a:lnTo>
                  <a:pt x="9144" y="33527"/>
                </a:lnTo>
                <a:lnTo>
                  <a:pt x="9144" y="3047"/>
                </a:lnTo>
                <a:lnTo>
                  <a:pt x="6096" y="0"/>
                </a:lnTo>
                <a:close/>
              </a:path>
              <a:path w="9525" h="304800">
                <a:moveTo>
                  <a:pt x="6096" y="67055"/>
                </a:moveTo>
                <a:lnTo>
                  <a:pt x="0" y="70103"/>
                </a:lnTo>
                <a:lnTo>
                  <a:pt x="0" y="100583"/>
                </a:lnTo>
                <a:lnTo>
                  <a:pt x="6096" y="103631"/>
                </a:lnTo>
                <a:lnTo>
                  <a:pt x="9144" y="100583"/>
                </a:lnTo>
                <a:lnTo>
                  <a:pt x="9144" y="70103"/>
                </a:lnTo>
                <a:lnTo>
                  <a:pt x="6096" y="67055"/>
                </a:lnTo>
                <a:close/>
              </a:path>
              <a:path w="9525" h="304800">
                <a:moveTo>
                  <a:pt x="6096" y="131063"/>
                </a:moveTo>
                <a:lnTo>
                  <a:pt x="0" y="137159"/>
                </a:lnTo>
                <a:lnTo>
                  <a:pt x="0" y="164591"/>
                </a:lnTo>
                <a:lnTo>
                  <a:pt x="6096" y="170687"/>
                </a:lnTo>
                <a:lnTo>
                  <a:pt x="9144" y="164591"/>
                </a:lnTo>
                <a:lnTo>
                  <a:pt x="9144" y="137159"/>
                </a:lnTo>
                <a:lnTo>
                  <a:pt x="6096" y="131063"/>
                </a:lnTo>
                <a:close/>
              </a:path>
              <a:path w="9525" h="304800">
                <a:moveTo>
                  <a:pt x="6096" y="198119"/>
                </a:moveTo>
                <a:lnTo>
                  <a:pt x="0" y="204215"/>
                </a:lnTo>
                <a:lnTo>
                  <a:pt x="0" y="231647"/>
                </a:lnTo>
                <a:lnTo>
                  <a:pt x="6096" y="237743"/>
                </a:lnTo>
                <a:lnTo>
                  <a:pt x="9144" y="231647"/>
                </a:lnTo>
                <a:lnTo>
                  <a:pt x="9144" y="204215"/>
                </a:lnTo>
                <a:lnTo>
                  <a:pt x="6096" y="198119"/>
                </a:lnTo>
                <a:close/>
              </a:path>
              <a:path w="9525" h="304800">
                <a:moveTo>
                  <a:pt x="6096" y="265175"/>
                </a:moveTo>
                <a:lnTo>
                  <a:pt x="0" y="271271"/>
                </a:lnTo>
                <a:lnTo>
                  <a:pt x="0" y="298703"/>
                </a:lnTo>
                <a:lnTo>
                  <a:pt x="6096" y="304799"/>
                </a:lnTo>
                <a:lnTo>
                  <a:pt x="9144" y="298703"/>
                </a:lnTo>
                <a:lnTo>
                  <a:pt x="9144" y="271271"/>
                </a:lnTo>
                <a:lnTo>
                  <a:pt x="6096" y="265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611367" y="4926076"/>
            <a:ext cx="36830" cy="277495"/>
          </a:xfrm>
          <a:custGeom>
            <a:avLst/>
            <a:gdLst/>
            <a:ahLst/>
            <a:cxnLst/>
            <a:rect l="l" t="t" r="r" b="b"/>
            <a:pathLst>
              <a:path w="36829" h="277495">
                <a:moveTo>
                  <a:pt x="6096" y="0"/>
                </a:moveTo>
                <a:lnTo>
                  <a:pt x="0" y="6096"/>
                </a:lnTo>
                <a:lnTo>
                  <a:pt x="0" y="33528"/>
                </a:lnTo>
                <a:lnTo>
                  <a:pt x="6096" y="39624"/>
                </a:lnTo>
                <a:lnTo>
                  <a:pt x="9144" y="33528"/>
                </a:lnTo>
                <a:lnTo>
                  <a:pt x="9144" y="6096"/>
                </a:lnTo>
                <a:lnTo>
                  <a:pt x="6096" y="0"/>
                </a:lnTo>
                <a:close/>
              </a:path>
              <a:path w="36829" h="277495">
                <a:moveTo>
                  <a:pt x="6096" y="67056"/>
                </a:moveTo>
                <a:lnTo>
                  <a:pt x="0" y="73151"/>
                </a:lnTo>
                <a:lnTo>
                  <a:pt x="0" y="100584"/>
                </a:lnTo>
                <a:lnTo>
                  <a:pt x="6096" y="103631"/>
                </a:lnTo>
                <a:lnTo>
                  <a:pt x="9144" y="100584"/>
                </a:lnTo>
                <a:lnTo>
                  <a:pt x="9144" y="73151"/>
                </a:lnTo>
                <a:lnTo>
                  <a:pt x="6096" y="67056"/>
                </a:lnTo>
                <a:close/>
              </a:path>
              <a:path w="36829" h="277495">
                <a:moveTo>
                  <a:pt x="6096" y="134112"/>
                </a:moveTo>
                <a:lnTo>
                  <a:pt x="0" y="137160"/>
                </a:lnTo>
                <a:lnTo>
                  <a:pt x="0" y="167640"/>
                </a:lnTo>
                <a:lnTo>
                  <a:pt x="6096" y="170687"/>
                </a:lnTo>
                <a:lnTo>
                  <a:pt x="9144" y="167640"/>
                </a:lnTo>
                <a:lnTo>
                  <a:pt x="9144" y="137160"/>
                </a:lnTo>
                <a:lnTo>
                  <a:pt x="6096" y="134112"/>
                </a:lnTo>
                <a:close/>
              </a:path>
              <a:path w="36829" h="277495">
                <a:moveTo>
                  <a:pt x="6096" y="201168"/>
                </a:moveTo>
                <a:lnTo>
                  <a:pt x="0" y="204216"/>
                </a:lnTo>
                <a:lnTo>
                  <a:pt x="0" y="234696"/>
                </a:lnTo>
                <a:lnTo>
                  <a:pt x="6096" y="237744"/>
                </a:lnTo>
                <a:lnTo>
                  <a:pt x="9144" y="234696"/>
                </a:lnTo>
                <a:lnTo>
                  <a:pt x="9144" y="204216"/>
                </a:lnTo>
                <a:lnTo>
                  <a:pt x="6096" y="201168"/>
                </a:lnTo>
                <a:close/>
              </a:path>
              <a:path w="36829" h="277495">
                <a:moveTo>
                  <a:pt x="6096" y="268224"/>
                </a:moveTo>
                <a:lnTo>
                  <a:pt x="0" y="271272"/>
                </a:lnTo>
                <a:lnTo>
                  <a:pt x="0" y="274319"/>
                </a:lnTo>
                <a:lnTo>
                  <a:pt x="6096" y="277368"/>
                </a:lnTo>
                <a:lnTo>
                  <a:pt x="30480" y="277368"/>
                </a:lnTo>
                <a:lnTo>
                  <a:pt x="36576" y="274319"/>
                </a:lnTo>
                <a:lnTo>
                  <a:pt x="9144" y="274319"/>
                </a:lnTo>
                <a:lnTo>
                  <a:pt x="6096" y="268224"/>
                </a:lnTo>
                <a:close/>
              </a:path>
              <a:path w="36829" h="277495">
                <a:moveTo>
                  <a:pt x="6096" y="268224"/>
                </a:moveTo>
                <a:lnTo>
                  <a:pt x="9144" y="274319"/>
                </a:lnTo>
                <a:lnTo>
                  <a:pt x="9144" y="271272"/>
                </a:lnTo>
                <a:lnTo>
                  <a:pt x="6096" y="268224"/>
                </a:lnTo>
                <a:close/>
              </a:path>
              <a:path w="36829" h="277495">
                <a:moveTo>
                  <a:pt x="30480" y="268224"/>
                </a:moveTo>
                <a:lnTo>
                  <a:pt x="6096" y="268224"/>
                </a:lnTo>
                <a:lnTo>
                  <a:pt x="9144" y="271272"/>
                </a:lnTo>
                <a:lnTo>
                  <a:pt x="9144" y="274319"/>
                </a:lnTo>
                <a:lnTo>
                  <a:pt x="36576" y="274319"/>
                </a:lnTo>
                <a:lnTo>
                  <a:pt x="30480" y="268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675376" y="5194300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3527" y="0"/>
                </a:moveTo>
                <a:lnTo>
                  <a:pt x="6096" y="0"/>
                </a:lnTo>
                <a:lnTo>
                  <a:pt x="0" y="6095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6095"/>
                </a:lnTo>
                <a:lnTo>
                  <a:pt x="33527" y="0"/>
                </a:lnTo>
                <a:close/>
              </a:path>
              <a:path w="304800" h="9525">
                <a:moveTo>
                  <a:pt x="100584" y="0"/>
                </a:moveTo>
                <a:lnTo>
                  <a:pt x="73151" y="0"/>
                </a:lnTo>
                <a:lnTo>
                  <a:pt x="67056" y="6095"/>
                </a:lnTo>
                <a:lnTo>
                  <a:pt x="73151" y="9143"/>
                </a:lnTo>
                <a:lnTo>
                  <a:pt x="100584" y="9143"/>
                </a:lnTo>
                <a:lnTo>
                  <a:pt x="106679" y="6095"/>
                </a:lnTo>
                <a:lnTo>
                  <a:pt x="100584" y="0"/>
                </a:lnTo>
                <a:close/>
              </a:path>
              <a:path w="304800" h="9525">
                <a:moveTo>
                  <a:pt x="167639" y="0"/>
                </a:moveTo>
                <a:lnTo>
                  <a:pt x="140208" y="0"/>
                </a:lnTo>
                <a:lnTo>
                  <a:pt x="134112" y="6095"/>
                </a:lnTo>
                <a:lnTo>
                  <a:pt x="140208" y="9143"/>
                </a:lnTo>
                <a:lnTo>
                  <a:pt x="167639" y="9143"/>
                </a:lnTo>
                <a:lnTo>
                  <a:pt x="173736" y="6095"/>
                </a:lnTo>
                <a:lnTo>
                  <a:pt x="167639" y="0"/>
                </a:lnTo>
                <a:close/>
              </a:path>
              <a:path w="304800" h="9525">
                <a:moveTo>
                  <a:pt x="234696" y="0"/>
                </a:moveTo>
                <a:lnTo>
                  <a:pt x="207263" y="0"/>
                </a:lnTo>
                <a:lnTo>
                  <a:pt x="201168" y="6095"/>
                </a:lnTo>
                <a:lnTo>
                  <a:pt x="207263" y="9143"/>
                </a:lnTo>
                <a:lnTo>
                  <a:pt x="234696" y="9143"/>
                </a:lnTo>
                <a:lnTo>
                  <a:pt x="237744" y="6095"/>
                </a:lnTo>
                <a:lnTo>
                  <a:pt x="234696" y="0"/>
                </a:lnTo>
                <a:close/>
              </a:path>
              <a:path w="304800" h="9525">
                <a:moveTo>
                  <a:pt x="301751" y="0"/>
                </a:moveTo>
                <a:lnTo>
                  <a:pt x="271272" y="0"/>
                </a:lnTo>
                <a:lnTo>
                  <a:pt x="268224" y="6095"/>
                </a:lnTo>
                <a:lnTo>
                  <a:pt x="271272" y="9143"/>
                </a:lnTo>
                <a:lnTo>
                  <a:pt x="301751" y="9143"/>
                </a:lnTo>
                <a:lnTo>
                  <a:pt x="304800" y="6095"/>
                </a:lnTo>
                <a:lnTo>
                  <a:pt x="3017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010655" y="5194300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3528" y="0"/>
                </a:moveTo>
                <a:lnTo>
                  <a:pt x="3048" y="0"/>
                </a:lnTo>
                <a:lnTo>
                  <a:pt x="0" y="6095"/>
                </a:lnTo>
                <a:lnTo>
                  <a:pt x="3048" y="9143"/>
                </a:lnTo>
                <a:lnTo>
                  <a:pt x="33528" y="9143"/>
                </a:lnTo>
                <a:lnTo>
                  <a:pt x="36576" y="6095"/>
                </a:lnTo>
                <a:lnTo>
                  <a:pt x="33528" y="0"/>
                </a:lnTo>
                <a:close/>
              </a:path>
              <a:path w="304800" h="9525">
                <a:moveTo>
                  <a:pt x="100584" y="0"/>
                </a:moveTo>
                <a:lnTo>
                  <a:pt x="70104" y="0"/>
                </a:lnTo>
                <a:lnTo>
                  <a:pt x="67056" y="6095"/>
                </a:lnTo>
                <a:lnTo>
                  <a:pt x="70104" y="9143"/>
                </a:lnTo>
                <a:lnTo>
                  <a:pt x="100584" y="9143"/>
                </a:lnTo>
                <a:lnTo>
                  <a:pt x="103632" y="6095"/>
                </a:lnTo>
                <a:lnTo>
                  <a:pt x="100584" y="0"/>
                </a:lnTo>
                <a:close/>
              </a:path>
              <a:path w="304800" h="9525">
                <a:moveTo>
                  <a:pt x="164592" y="0"/>
                </a:moveTo>
                <a:lnTo>
                  <a:pt x="137160" y="0"/>
                </a:lnTo>
                <a:lnTo>
                  <a:pt x="131064" y="6095"/>
                </a:lnTo>
                <a:lnTo>
                  <a:pt x="137160" y="9143"/>
                </a:lnTo>
                <a:lnTo>
                  <a:pt x="164592" y="9143"/>
                </a:lnTo>
                <a:lnTo>
                  <a:pt x="170688" y="6095"/>
                </a:lnTo>
                <a:lnTo>
                  <a:pt x="164592" y="0"/>
                </a:lnTo>
                <a:close/>
              </a:path>
              <a:path w="304800" h="9525">
                <a:moveTo>
                  <a:pt x="231648" y="0"/>
                </a:moveTo>
                <a:lnTo>
                  <a:pt x="204216" y="0"/>
                </a:lnTo>
                <a:lnTo>
                  <a:pt x="198120" y="6095"/>
                </a:lnTo>
                <a:lnTo>
                  <a:pt x="204216" y="9143"/>
                </a:lnTo>
                <a:lnTo>
                  <a:pt x="231648" y="9143"/>
                </a:lnTo>
                <a:lnTo>
                  <a:pt x="237744" y="6095"/>
                </a:lnTo>
                <a:lnTo>
                  <a:pt x="231648" y="0"/>
                </a:lnTo>
                <a:close/>
              </a:path>
              <a:path w="304800" h="9525">
                <a:moveTo>
                  <a:pt x="298704" y="0"/>
                </a:moveTo>
                <a:lnTo>
                  <a:pt x="271272" y="0"/>
                </a:lnTo>
                <a:lnTo>
                  <a:pt x="265176" y="6095"/>
                </a:lnTo>
                <a:lnTo>
                  <a:pt x="271272" y="9143"/>
                </a:lnTo>
                <a:lnTo>
                  <a:pt x="298704" y="9143"/>
                </a:lnTo>
                <a:lnTo>
                  <a:pt x="304800" y="6095"/>
                </a:lnTo>
                <a:lnTo>
                  <a:pt x="298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342888" y="5194300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3527" y="0"/>
                </a:moveTo>
                <a:lnTo>
                  <a:pt x="6096" y="0"/>
                </a:lnTo>
                <a:lnTo>
                  <a:pt x="0" y="6095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6095"/>
                </a:lnTo>
                <a:lnTo>
                  <a:pt x="33527" y="0"/>
                </a:lnTo>
                <a:close/>
              </a:path>
              <a:path w="304800" h="9525">
                <a:moveTo>
                  <a:pt x="100584" y="0"/>
                </a:moveTo>
                <a:lnTo>
                  <a:pt x="73151" y="0"/>
                </a:lnTo>
                <a:lnTo>
                  <a:pt x="67056" y="6095"/>
                </a:lnTo>
                <a:lnTo>
                  <a:pt x="73151" y="9143"/>
                </a:lnTo>
                <a:lnTo>
                  <a:pt x="100584" y="9143"/>
                </a:lnTo>
                <a:lnTo>
                  <a:pt x="103632" y="6095"/>
                </a:lnTo>
                <a:lnTo>
                  <a:pt x="100584" y="0"/>
                </a:lnTo>
                <a:close/>
              </a:path>
              <a:path w="304800" h="9525">
                <a:moveTo>
                  <a:pt x="167639" y="0"/>
                </a:moveTo>
                <a:lnTo>
                  <a:pt x="137160" y="0"/>
                </a:lnTo>
                <a:lnTo>
                  <a:pt x="134112" y="6095"/>
                </a:lnTo>
                <a:lnTo>
                  <a:pt x="137160" y="9143"/>
                </a:lnTo>
                <a:lnTo>
                  <a:pt x="167639" y="9143"/>
                </a:lnTo>
                <a:lnTo>
                  <a:pt x="170687" y="6095"/>
                </a:lnTo>
                <a:lnTo>
                  <a:pt x="167639" y="0"/>
                </a:lnTo>
                <a:close/>
              </a:path>
              <a:path w="304800" h="9525">
                <a:moveTo>
                  <a:pt x="234695" y="0"/>
                </a:moveTo>
                <a:lnTo>
                  <a:pt x="204215" y="0"/>
                </a:lnTo>
                <a:lnTo>
                  <a:pt x="201167" y="6095"/>
                </a:lnTo>
                <a:lnTo>
                  <a:pt x="204215" y="9143"/>
                </a:lnTo>
                <a:lnTo>
                  <a:pt x="234695" y="9143"/>
                </a:lnTo>
                <a:lnTo>
                  <a:pt x="237743" y="6095"/>
                </a:lnTo>
                <a:lnTo>
                  <a:pt x="234695" y="0"/>
                </a:lnTo>
                <a:close/>
              </a:path>
              <a:path w="304800" h="9525">
                <a:moveTo>
                  <a:pt x="301752" y="0"/>
                </a:moveTo>
                <a:lnTo>
                  <a:pt x="271271" y="0"/>
                </a:lnTo>
                <a:lnTo>
                  <a:pt x="268223" y="6095"/>
                </a:lnTo>
                <a:lnTo>
                  <a:pt x="271271" y="9143"/>
                </a:lnTo>
                <a:lnTo>
                  <a:pt x="301752" y="9143"/>
                </a:lnTo>
                <a:lnTo>
                  <a:pt x="304800" y="6095"/>
                </a:lnTo>
                <a:lnTo>
                  <a:pt x="301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675119" y="5194300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3527" y="0"/>
                </a:moveTo>
                <a:lnTo>
                  <a:pt x="6096" y="0"/>
                </a:lnTo>
                <a:lnTo>
                  <a:pt x="0" y="6095"/>
                </a:lnTo>
                <a:lnTo>
                  <a:pt x="6096" y="9143"/>
                </a:lnTo>
                <a:lnTo>
                  <a:pt x="33527" y="9143"/>
                </a:lnTo>
                <a:lnTo>
                  <a:pt x="39624" y="6095"/>
                </a:lnTo>
                <a:lnTo>
                  <a:pt x="33527" y="0"/>
                </a:lnTo>
                <a:close/>
              </a:path>
              <a:path w="304800" h="9525">
                <a:moveTo>
                  <a:pt x="100583" y="0"/>
                </a:moveTo>
                <a:lnTo>
                  <a:pt x="73151" y="0"/>
                </a:lnTo>
                <a:lnTo>
                  <a:pt x="67055" y="6095"/>
                </a:lnTo>
                <a:lnTo>
                  <a:pt x="73151" y="9143"/>
                </a:lnTo>
                <a:lnTo>
                  <a:pt x="100583" y="9143"/>
                </a:lnTo>
                <a:lnTo>
                  <a:pt x="106679" y="6095"/>
                </a:lnTo>
                <a:lnTo>
                  <a:pt x="100583" y="0"/>
                </a:lnTo>
                <a:close/>
              </a:path>
              <a:path w="304800" h="9525">
                <a:moveTo>
                  <a:pt x="167639" y="0"/>
                </a:moveTo>
                <a:lnTo>
                  <a:pt x="140207" y="0"/>
                </a:lnTo>
                <a:lnTo>
                  <a:pt x="134111" y="6095"/>
                </a:lnTo>
                <a:lnTo>
                  <a:pt x="140207" y="9143"/>
                </a:lnTo>
                <a:lnTo>
                  <a:pt x="167639" y="9143"/>
                </a:lnTo>
                <a:lnTo>
                  <a:pt x="173735" y="6095"/>
                </a:lnTo>
                <a:lnTo>
                  <a:pt x="167639" y="0"/>
                </a:lnTo>
                <a:close/>
              </a:path>
              <a:path w="304800" h="9525">
                <a:moveTo>
                  <a:pt x="234696" y="0"/>
                </a:moveTo>
                <a:lnTo>
                  <a:pt x="207263" y="0"/>
                </a:lnTo>
                <a:lnTo>
                  <a:pt x="201168" y="6095"/>
                </a:lnTo>
                <a:lnTo>
                  <a:pt x="207263" y="9143"/>
                </a:lnTo>
                <a:lnTo>
                  <a:pt x="234696" y="9143"/>
                </a:lnTo>
                <a:lnTo>
                  <a:pt x="240791" y="6095"/>
                </a:lnTo>
                <a:lnTo>
                  <a:pt x="234696" y="0"/>
                </a:lnTo>
                <a:close/>
              </a:path>
              <a:path w="304800" h="9525">
                <a:moveTo>
                  <a:pt x="301751" y="0"/>
                </a:moveTo>
                <a:lnTo>
                  <a:pt x="274320" y="0"/>
                </a:lnTo>
                <a:lnTo>
                  <a:pt x="268224" y="6095"/>
                </a:lnTo>
                <a:lnTo>
                  <a:pt x="274320" y="9143"/>
                </a:lnTo>
                <a:lnTo>
                  <a:pt x="301751" y="9143"/>
                </a:lnTo>
                <a:lnTo>
                  <a:pt x="304800" y="6095"/>
                </a:lnTo>
                <a:lnTo>
                  <a:pt x="3017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010400" y="5194300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3527" y="0"/>
                </a:moveTo>
                <a:lnTo>
                  <a:pt x="3048" y="0"/>
                </a:lnTo>
                <a:lnTo>
                  <a:pt x="0" y="6095"/>
                </a:lnTo>
                <a:lnTo>
                  <a:pt x="3048" y="9143"/>
                </a:lnTo>
                <a:lnTo>
                  <a:pt x="33527" y="9143"/>
                </a:lnTo>
                <a:lnTo>
                  <a:pt x="36575" y="6095"/>
                </a:lnTo>
                <a:lnTo>
                  <a:pt x="33527" y="0"/>
                </a:lnTo>
                <a:close/>
              </a:path>
              <a:path w="304800" h="9525">
                <a:moveTo>
                  <a:pt x="100583" y="0"/>
                </a:moveTo>
                <a:lnTo>
                  <a:pt x="70103" y="0"/>
                </a:lnTo>
                <a:lnTo>
                  <a:pt x="67055" y="6095"/>
                </a:lnTo>
                <a:lnTo>
                  <a:pt x="70103" y="9143"/>
                </a:lnTo>
                <a:lnTo>
                  <a:pt x="100583" y="9143"/>
                </a:lnTo>
                <a:lnTo>
                  <a:pt x="103631" y="6095"/>
                </a:lnTo>
                <a:lnTo>
                  <a:pt x="100583" y="0"/>
                </a:lnTo>
                <a:close/>
              </a:path>
              <a:path w="304800" h="9525">
                <a:moveTo>
                  <a:pt x="167640" y="0"/>
                </a:moveTo>
                <a:lnTo>
                  <a:pt x="137159" y="0"/>
                </a:lnTo>
                <a:lnTo>
                  <a:pt x="134111" y="6095"/>
                </a:lnTo>
                <a:lnTo>
                  <a:pt x="137159" y="9143"/>
                </a:lnTo>
                <a:lnTo>
                  <a:pt x="167640" y="9143"/>
                </a:lnTo>
                <a:lnTo>
                  <a:pt x="170688" y="6095"/>
                </a:lnTo>
                <a:lnTo>
                  <a:pt x="167640" y="0"/>
                </a:lnTo>
                <a:close/>
              </a:path>
              <a:path w="304800" h="9525">
                <a:moveTo>
                  <a:pt x="231648" y="0"/>
                </a:moveTo>
                <a:lnTo>
                  <a:pt x="204216" y="0"/>
                </a:lnTo>
                <a:lnTo>
                  <a:pt x="198120" y="6095"/>
                </a:lnTo>
                <a:lnTo>
                  <a:pt x="204216" y="9143"/>
                </a:lnTo>
                <a:lnTo>
                  <a:pt x="231648" y="9143"/>
                </a:lnTo>
                <a:lnTo>
                  <a:pt x="237744" y="6095"/>
                </a:lnTo>
                <a:lnTo>
                  <a:pt x="231648" y="0"/>
                </a:lnTo>
                <a:close/>
              </a:path>
              <a:path w="304800" h="9525">
                <a:moveTo>
                  <a:pt x="298703" y="0"/>
                </a:moveTo>
                <a:lnTo>
                  <a:pt x="271272" y="0"/>
                </a:lnTo>
                <a:lnTo>
                  <a:pt x="265175" y="6095"/>
                </a:lnTo>
                <a:lnTo>
                  <a:pt x="271272" y="9143"/>
                </a:lnTo>
                <a:lnTo>
                  <a:pt x="298703" y="9143"/>
                </a:lnTo>
                <a:lnTo>
                  <a:pt x="304800" y="6095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342631" y="5160771"/>
            <a:ext cx="341630" cy="76200"/>
          </a:xfrm>
          <a:custGeom>
            <a:avLst/>
            <a:gdLst/>
            <a:ahLst/>
            <a:cxnLst/>
            <a:rect l="l" t="t" r="r" b="b"/>
            <a:pathLst>
              <a:path w="341629" h="76200">
                <a:moveTo>
                  <a:pt x="33527" y="33527"/>
                </a:moveTo>
                <a:lnTo>
                  <a:pt x="6096" y="33527"/>
                </a:lnTo>
                <a:lnTo>
                  <a:pt x="0" y="39623"/>
                </a:lnTo>
                <a:lnTo>
                  <a:pt x="6096" y="42671"/>
                </a:lnTo>
                <a:lnTo>
                  <a:pt x="33527" y="42671"/>
                </a:lnTo>
                <a:lnTo>
                  <a:pt x="39624" y="39623"/>
                </a:lnTo>
                <a:lnTo>
                  <a:pt x="33527" y="33527"/>
                </a:lnTo>
                <a:close/>
              </a:path>
              <a:path w="341629" h="76200">
                <a:moveTo>
                  <a:pt x="100584" y="33527"/>
                </a:moveTo>
                <a:lnTo>
                  <a:pt x="73151" y="33527"/>
                </a:lnTo>
                <a:lnTo>
                  <a:pt x="67056" y="39623"/>
                </a:lnTo>
                <a:lnTo>
                  <a:pt x="73151" y="42671"/>
                </a:lnTo>
                <a:lnTo>
                  <a:pt x="100584" y="42671"/>
                </a:lnTo>
                <a:lnTo>
                  <a:pt x="106679" y="39623"/>
                </a:lnTo>
                <a:lnTo>
                  <a:pt x="100584" y="33527"/>
                </a:lnTo>
                <a:close/>
              </a:path>
              <a:path w="341629" h="76200">
                <a:moveTo>
                  <a:pt x="167640" y="33527"/>
                </a:moveTo>
                <a:lnTo>
                  <a:pt x="140208" y="33527"/>
                </a:lnTo>
                <a:lnTo>
                  <a:pt x="134112" y="39623"/>
                </a:lnTo>
                <a:lnTo>
                  <a:pt x="140208" y="42671"/>
                </a:lnTo>
                <a:lnTo>
                  <a:pt x="167640" y="42671"/>
                </a:lnTo>
                <a:lnTo>
                  <a:pt x="170688" y="39623"/>
                </a:lnTo>
                <a:lnTo>
                  <a:pt x="167640" y="33527"/>
                </a:lnTo>
                <a:close/>
              </a:path>
              <a:path w="341629" h="76200">
                <a:moveTo>
                  <a:pt x="234696" y="33527"/>
                </a:moveTo>
                <a:lnTo>
                  <a:pt x="204216" y="33527"/>
                </a:lnTo>
                <a:lnTo>
                  <a:pt x="201168" y="39623"/>
                </a:lnTo>
                <a:lnTo>
                  <a:pt x="204216" y="42671"/>
                </a:lnTo>
                <a:lnTo>
                  <a:pt x="234696" y="42671"/>
                </a:lnTo>
                <a:lnTo>
                  <a:pt x="237744" y="39623"/>
                </a:lnTo>
                <a:lnTo>
                  <a:pt x="234696" y="33527"/>
                </a:lnTo>
                <a:close/>
              </a:path>
              <a:path w="341629" h="76200">
                <a:moveTo>
                  <a:pt x="265175" y="0"/>
                </a:moveTo>
                <a:lnTo>
                  <a:pt x="265175" y="76200"/>
                </a:lnTo>
                <a:lnTo>
                  <a:pt x="335025" y="42671"/>
                </a:lnTo>
                <a:lnTo>
                  <a:pt x="271272" y="42671"/>
                </a:lnTo>
                <a:lnTo>
                  <a:pt x="268224" y="39623"/>
                </a:lnTo>
                <a:lnTo>
                  <a:pt x="271272" y="33527"/>
                </a:lnTo>
                <a:lnTo>
                  <a:pt x="329652" y="33527"/>
                </a:lnTo>
                <a:lnTo>
                  <a:pt x="265175" y="0"/>
                </a:lnTo>
                <a:close/>
              </a:path>
              <a:path w="341629" h="76200">
                <a:moveTo>
                  <a:pt x="277368" y="33527"/>
                </a:moveTo>
                <a:lnTo>
                  <a:pt x="271272" y="33527"/>
                </a:lnTo>
                <a:lnTo>
                  <a:pt x="268224" y="39623"/>
                </a:lnTo>
                <a:lnTo>
                  <a:pt x="271272" y="42671"/>
                </a:lnTo>
                <a:lnTo>
                  <a:pt x="277368" y="42671"/>
                </a:lnTo>
                <a:lnTo>
                  <a:pt x="283464" y="39623"/>
                </a:lnTo>
                <a:lnTo>
                  <a:pt x="277368" y="33527"/>
                </a:lnTo>
                <a:close/>
              </a:path>
              <a:path w="341629" h="76200">
                <a:moveTo>
                  <a:pt x="329652" y="33527"/>
                </a:moveTo>
                <a:lnTo>
                  <a:pt x="277368" y="33527"/>
                </a:lnTo>
                <a:lnTo>
                  <a:pt x="283464" y="39623"/>
                </a:lnTo>
                <a:lnTo>
                  <a:pt x="277368" y="42671"/>
                </a:lnTo>
                <a:lnTo>
                  <a:pt x="335025" y="42671"/>
                </a:lnTo>
                <a:lnTo>
                  <a:pt x="341375" y="39623"/>
                </a:lnTo>
                <a:lnTo>
                  <a:pt x="329652" y="33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611367" y="4593844"/>
            <a:ext cx="9525" cy="238125"/>
          </a:xfrm>
          <a:custGeom>
            <a:avLst/>
            <a:gdLst/>
            <a:ahLst/>
            <a:cxnLst/>
            <a:rect l="l" t="t" r="r" b="b"/>
            <a:pathLst>
              <a:path w="9525" h="238125">
                <a:moveTo>
                  <a:pt x="6096" y="0"/>
                </a:moveTo>
                <a:lnTo>
                  <a:pt x="0" y="3047"/>
                </a:lnTo>
                <a:lnTo>
                  <a:pt x="0" y="33527"/>
                </a:lnTo>
                <a:lnTo>
                  <a:pt x="6096" y="36575"/>
                </a:lnTo>
                <a:lnTo>
                  <a:pt x="9144" y="33527"/>
                </a:lnTo>
                <a:lnTo>
                  <a:pt x="9144" y="3047"/>
                </a:lnTo>
                <a:lnTo>
                  <a:pt x="6096" y="0"/>
                </a:lnTo>
                <a:close/>
              </a:path>
              <a:path w="9525" h="238125">
                <a:moveTo>
                  <a:pt x="6096" y="67055"/>
                </a:moveTo>
                <a:lnTo>
                  <a:pt x="0" y="70103"/>
                </a:lnTo>
                <a:lnTo>
                  <a:pt x="0" y="100583"/>
                </a:lnTo>
                <a:lnTo>
                  <a:pt x="6096" y="103631"/>
                </a:lnTo>
                <a:lnTo>
                  <a:pt x="9144" y="100583"/>
                </a:lnTo>
                <a:lnTo>
                  <a:pt x="9144" y="70103"/>
                </a:lnTo>
                <a:lnTo>
                  <a:pt x="6096" y="67055"/>
                </a:lnTo>
                <a:close/>
              </a:path>
              <a:path w="9525" h="238125">
                <a:moveTo>
                  <a:pt x="6096" y="131063"/>
                </a:moveTo>
                <a:lnTo>
                  <a:pt x="0" y="137159"/>
                </a:lnTo>
                <a:lnTo>
                  <a:pt x="0" y="164591"/>
                </a:lnTo>
                <a:lnTo>
                  <a:pt x="6096" y="170687"/>
                </a:lnTo>
                <a:lnTo>
                  <a:pt x="9144" y="164591"/>
                </a:lnTo>
                <a:lnTo>
                  <a:pt x="9144" y="137159"/>
                </a:lnTo>
                <a:lnTo>
                  <a:pt x="6096" y="131063"/>
                </a:lnTo>
                <a:close/>
              </a:path>
              <a:path w="9525" h="238125">
                <a:moveTo>
                  <a:pt x="6096" y="198119"/>
                </a:moveTo>
                <a:lnTo>
                  <a:pt x="0" y="204215"/>
                </a:lnTo>
                <a:lnTo>
                  <a:pt x="0" y="231647"/>
                </a:lnTo>
                <a:lnTo>
                  <a:pt x="6096" y="237743"/>
                </a:lnTo>
                <a:lnTo>
                  <a:pt x="9144" y="231647"/>
                </a:lnTo>
                <a:lnTo>
                  <a:pt x="9144" y="204215"/>
                </a:lnTo>
                <a:lnTo>
                  <a:pt x="6096" y="198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611367" y="4859020"/>
            <a:ext cx="9525" cy="238125"/>
          </a:xfrm>
          <a:custGeom>
            <a:avLst/>
            <a:gdLst/>
            <a:ahLst/>
            <a:cxnLst/>
            <a:rect l="l" t="t" r="r" b="b"/>
            <a:pathLst>
              <a:path w="9525" h="238125">
                <a:moveTo>
                  <a:pt x="6096" y="0"/>
                </a:moveTo>
                <a:lnTo>
                  <a:pt x="0" y="6095"/>
                </a:lnTo>
                <a:lnTo>
                  <a:pt x="0" y="33527"/>
                </a:lnTo>
                <a:lnTo>
                  <a:pt x="6096" y="39623"/>
                </a:lnTo>
                <a:lnTo>
                  <a:pt x="9144" y="33527"/>
                </a:lnTo>
                <a:lnTo>
                  <a:pt x="9144" y="6095"/>
                </a:lnTo>
                <a:lnTo>
                  <a:pt x="6096" y="0"/>
                </a:lnTo>
                <a:close/>
              </a:path>
              <a:path w="9525" h="238125">
                <a:moveTo>
                  <a:pt x="6096" y="67055"/>
                </a:moveTo>
                <a:lnTo>
                  <a:pt x="0" y="73151"/>
                </a:lnTo>
                <a:lnTo>
                  <a:pt x="0" y="100583"/>
                </a:lnTo>
                <a:lnTo>
                  <a:pt x="6096" y="106679"/>
                </a:lnTo>
                <a:lnTo>
                  <a:pt x="9144" y="100583"/>
                </a:lnTo>
                <a:lnTo>
                  <a:pt x="9144" y="73151"/>
                </a:lnTo>
                <a:lnTo>
                  <a:pt x="6096" y="67055"/>
                </a:lnTo>
                <a:close/>
              </a:path>
              <a:path w="9525" h="238125">
                <a:moveTo>
                  <a:pt x="6096" y="134111"/>
                </a:moveTo>
                <a:lnTo>
                  <a:pt x="0" y="140207"/>
                </a:lnTo>
                <a:lnTo>
                  <a:pt x="0" y="167639"/>
                </a:lnTo>
                <a:lnTo>
                  <a:pt x="6096" y="170687"/>
                </a:lnTo>
                <a:lnTo>
                  <a:pt x="9144" y="167639"/>
                </a:lnTo>
                <a:lnTo>
                  <a:pt x="9144" y="140207"/>
                </a:lnTo>
                <a:lnTo>
                  <a:pt x="6096" y="134111"/>
                </a:lnTo>
                <a:close/>
              </a:path>
              <a:path w="9525" h="238125">
                <a:moveTo>
                  <a:pt x="6096" y="201167"/>
                </a:moveTo>
                <a:lnTo>
                  <a:pt x="0" y="204215"/>
                </a:lnTo>
                <a:lnTo>
                  <a:pt x="0" y="234695"/>
                </a:lnTo>
                <a:lnTo>
                  <a:pt x="6096" y="237743"/>
                </a:lnTo>
                <a:lnTo>
                  <a:pt x="9144" y="234695"/>
                </a:lnTo>
                <a:lnTo>
                  <a:pt x="9144" y="204215"/>
                </a:lnTo>
                <a:lnTo>
                  <a:pt x="6096" y="201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611367" y="5127244"/>
            <a:ext cx="9525" cy="238125"/>
          </a:xfrm>
          <a:custGeom>
            <a:avLst/>
            <a:gdLst/>
            <a:ahLst/>
            <a:cxnLst/>
            <a:rect l="l" t="t" r="r" b="b"/>
            <a:pathLst>
              <a:path w="9525" h="238125">
                <a:moveTo>
                  <a:pt x="6096" y="0"/>
                </a:moveTo>
                <a:lnTo>
                  <a:pt x="0" y="3047"/>
                </a:lnTo>
                <a:lnTo>
                  <a:pt x="0" y="33527"/>
                </a:lnTo>
                <a:lnTo>
                  <a:pt x="6096" y="36575"/>
                </a:lnTo>
                <a:lnTo>
                  <a:pt x="9144" y="33527"/>
                </a:lnTo>
                <a:lnTo>
                  <a:pt x="9144" y="3047"/>
                </a:lnTo>
                <a:lnTo>
                  <a:pt x="6096" y="0"/>
                </a:lnTo>
                <a:close/>
              </a:path>
              <a:path w="9525" h="238125">
                <a:moveTo>
                  <a:pt x="6096" y="67055"/>
                </a:moveTo>
                <a:lnTo>
                  <a:pt x="0" y="70103"/>
                </a:lnTo>
                <a:lnTo>
                  <a:pt x="0" y="100583"/>
                </a:lnTo>
                <a:lnTo>
                  <a:pt x="6096" y="103631"/>
                </a:lnTo>
                <a:lnTo>
                  <a:pt x="9144" y="100583"/>
                </a:lnTo>
                <a:lnTo>
                  <a:pt x="9144" y="70103"/>
                </a:lnTo>
                <a:lnTo>
                  <a:pt x="6096" y="67055"/>
                </a:lnTo>
                <a:close/>
              </a:path>
              <a:path w="9525" h="238125">
                <a:moveTo>
                  <a:pt x="6096" y="131063"/>
                </a:moveTo>
                <a:lnTo>
                  <a:pt x="0" y="137159"/>
                </a:lnTo>
                <a:lnTo>
                  <a:pt x="0" y="164591"/>
                </a:lnTo>
                <a:lnTo>
                  <a:pt x="6096" y="170687"/>
                </a:lnTo>
                <a:lnTo>
                  <a:pt x="9144" y="164591"/>
                </a:lnTo>
                <a:lnTo>
                  <a:pt x="9144" y="137159"/>
                </a:lnTo>
                <a:lnTo>
                  <a:pt x="6096" y="131063"/>
                </a:lnTo>
                <a:close/>
              </a:path>
              <a:path w="9525" h="238125">
                <a:moveTo>
                  <a:pt x="6096" y="198119"/>
                </a:moveTo>
                <a:lnTo>
                  <a:pt x="0" y="204215"/>
                </a:lnTo>
                <a:lnTo>
                  <a:pt x="0" y="231647"/>
                </a:lnTo>
                <a:lnTo>
                  <a:pt x="6096" y="237743"/>
                </a:lnTo>
                <a:lnTo>
                  <a:pt x="9144" y="231647"/>
                </a:lnTo>
                <a:lnTo>
                  <a:pt x="9144" y="204215"/>
                </a:lnTo>
                <a:lnTo>
                  <a:pt x="6096" y="198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611367" y="5392420"/>
            <a:ext cx="228600" cy="286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830823" y="5706364"/>
            <a:ext cx="9525" cy="238125"/>
          </a:xfrm>
          <a:custGeom>
            <a:avLst/>
            <a:gdLst/>
            <a:ahLst/>
            <a:cxnLst/>
            <a:rect l="l" t="t" r="r" b="b"/>
            <a:pathLst>
              <a:path w="9525" h="238125">
                <a:moveTo>
                  <a:pt x="3048" y="0"/>
                </a:moveTo>
                <a:lnTo>
                  <a:pt x="0" y="6096"/>
                </a:lnTo>
                <a:lnTo>
                  <a:pt x="0" y="33528"/>
                </a:lnTo>
                <a:lnTo>
                  <a:pt x="3048" y="39624"/>
                </a:lnTo>
                <a:lnTo>
                  <a:pt x="9143" y="33528"/>
                </a:lnTo>
                <a:lnTo>
                  <a:pt x="9143" y="6096"/>
                </a:lnTo>
                <a:lnTo>
                  <a:pt x="3048" y="0"/>
                </a:lnTo>
                <a:close/>
              </a:path>
              <a:path w="9525" h="238125">
                <a:moveTo>
                  <a:pt x="3048" y="67056"/>
                </a:moveTo>
                <a:lnTo>
                  <a:pt x="0" y="73152"/>
                </a:lnTo>
                <a:lnTo>
                  <a:pt x="0" y="100584"/>
                </a:lnTo>
                <a:lnTo>
                  <a:pt x="3048" y="106680"/>
                </a:lnTo>
                <a:lnTo>
                  <a:pt x="9143" y="100584"/>
                </a:lnTo>
                <a:lnTo>
                  <a:pt x="9143" y="73152"/>
                </a:lnTo>
                <a:lnTo>
                  <a:pt x="3048" y="67056"/>
                </a:lnTo>
                <a:close/>
              </a:path>
              <a:path w="9525" h="238125">
                <a:moveTo>
                  <a:pt x="3048" y="134112"/>
                </a:moveTo>
                <a:lnTo>
                  <a:pt x="0" y="140208"/>
                </a:lnTo>
                <a:lnTo>
                  <a:pt x="0" y="167640"/>
                </a:lnTo>
                <a:lnTo>
                  <a:pt x="3048" y="173736"/>
                </a:lnTo>
                <a:lnTo>
                  <a:pt x="9143" y="167640"/>
                </a:lnTo>
                <a:lnTo>
                  <a:pt x="9143" y="140208"/>
                </a:lnTo>
                <a:lnTo>
                  <a:pt x="3048" y="134112"/>
                </a:lnTo>
                <a:close/>
              </a:path>
              <a:path w="9525" h="238125">
                <a:moveTo>
                  <a:pt x="3048" y="201168"/>
                </a:moveTo>
                <a:lnTo>
                  <a:pt x="0" y="207263"/>
                </a:lnTo>
                <a:lnTo>
                  <a:pt x="0" y="234696"/>
                </a:lnTo>
                <a:lnTo>
                  <a:pt x="3048" y="237744"/>
                </a:lnTo>
                <a:lnTo>
                  <a:pt x="9143" y="234696"/>
                </a:lnTo>
                <a:lnTo>
                  <a:pt x="9143" y="207263"/>
                </a:lnTo>
                <a:lnTo>
                  <a:pt x="3048" y="201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830823" y="5974588"/>
            <a:ext cx="9525" cy="238125"/>
          </a:xfrm>
          <a:custGeom>
            <a:avLst/>
            <a:gdLst/>
            <a:ahLst/>
            <a:cxnLst/>
            <a:rect l="l" t="t" r="r" b="b"/>
            <a:pathLst>
              <a:path w="9525" h="238125">
                <a:moveTo>
                  <a:pt x="3048" y="0"/>
                </a:moveTo>
                <a:lnTo>
                  <a:pt x="0" y="3048"/>
                </a:lnTo>
                <a:lnTo>
                  <a:pt x="0" y="33528"/>
                </a:lnTo>
                <a:lnTo>
                  <a:pt x="3048" y="36575"/>
                </a:lnTo>
                <a:lnTo>
                  <a:pt x="9143" y="33528"/>
                </a:lnTo>
                <a:lnTo>
                  <a:pt x="9143" y="3048"/>
                </a:lnTo>
                <a:lnTo>
                  <a:pt x="3048" y="0"/>
                </a:lnTo>
                <a:close/>
              </a:path>
              <a:path w="9525" h="238125">
                <a:moveTo>
                  <a:pt x="3048" y="67056"/>
                </a:moveTo>
                <a:lnTo>
                  <a:pt x="0" y="70103"/>
                </a:lnTo>
                <a:lnTo>
                  <a:pt x="0" y="100584"/>
                </a:lnTo>
                <a:lnTo>
                  <a:pt x="3048" y="103631"/>
                </a:lnTo>
                <a:lnTo>
                  <a:pt x="9143" y="100584"/>
                </a:lnTo>
                <a:lnTo>
                  <a:pt x="9143" y="70103"/>
                </a:lnTo>
                <a:lnTo>
                  <a:pt x="3048" y="67056"/>
                </a:lnTo>
                <a:close/>
              </a:path>
              <a:path w="9525" h="238125">
                <a:moveTo>
                  <a:pt x="3048" y="134112"/>
                </a:moveTo>
                <a:lnTo>
                  <a:pt x="0" y="137159"/>
                </a:lnTo>
                <a:lnTo>
                  <a:pt x="0" y="167640"/>
                </a:lnTo>
                <a:lnTo>
                  <a:pt x="3048" y="170687"/>
                </a:lnTo>
                <a:lnTo>
                  <a:pt x="9143" y="167640"/>
                </a:lnTo>
                <a:lnTo>
                  <a:pt x="9143" y="137159"/>
                </a:lnTo>
                <a:lnTo>
                  <a:pt x="3048" y="134112"/>
                </a:lnTo>
                <a:close/>
              </a:path>
              <a:path w="9525" h="238125">
                <a:moveTo>
                  <a:pt x="3048" y="198120"/>
                </a:moveTo>
                <a:lnTo>
                  <a:pt x="0" y="204215"/>
                </a:lnTo>
                <a:lnTo>
                  <a:pt x="0" y="231648"/>
                </a:lnTo>
                <a:lnTo>
                  <a:pt x="3048" y="237744"/>
                </a:lnTo>
                <a:lnTo>
                  <a:pt x="9143" y="231648"/>
                </a:lnTo>
                <a:lnTo>
                  <a:pt x="9143" y="204215"/>
                </a:lnTo>
                <a:lnTo>
                  <a:pt x="3048" y="198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797296" y="6239764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36575" y="0"/>
                </a:moveTo>
                <a:lnTo>
                  <a:pt x="33527" y="6096"/>
                </a:lnTo>
                <a:lnTo>
                  <a:pt x="33527" y="33528"/>
                </a:lnTo>
                <a:lnTo>
                  <a:pt x="36575" y="39624"/>
                </a:lnTo>
                <a:lnTo>
                  <a:pt x="42671" y="33528"/>
                </a:lnTo>
                <a:lnTo>
                  <a:pt x="42671" y="6096"/>
                </a:lnTo>
                <a:lnTo>
                  <a:pt x="36575" y="0"/>
                </a:lnTo>
                <a:close/>
              </a:path>
              <a:path w="76200" h="457200">
                <a:moveTo>
                  <a:pt x="36575" y="67056"/>
                </a:moveTo>
                <a:lnTo>
                  <a:pt x="33527" y="73152"/>
                </a:lnTo>
                <a:lnTo>
                  <a:pt x="33527" y="100584"/>
                </a:lnTo>
                <a:lnTo>
                  <a:pt x="36575" y="106680"/>
                </a:lnTo>
                <a:lnTo>
                  <a:pt x="42671" y="100584"/>
                </a:lnTo>
                <a:lnTo>
                  <a:pt x="42671" y="73152"/>
                </a:lnTo>
                <a:lnTo>
                  <a:pt x="36575" y="67056"/>
                </a:lnTo>
                <a:close/>
              </a:path>
              <a:path w="76200" h="457200">
                <a:moveTo>
                  <a:pt x="36575" y="134112"/>
                </a:moveTo>
                <a:lnTo>
                  <a:pt x="33527" y="140208"/>
                </a:lnTo>
                <a:lnTo>
                  <a:pt x="33527" y="167640"/>
                </a:lnTo>
                <a:lnTo>
                  <a:pt x="36575" y="173736"/>
                </a:lnTo>
                <a:lnTo>
                  <a:pt x="42671" y="167640"/>
                </a:lnTo>
                <a:lnTo>
                  <a:pt x="42671" y="140208"/>
                </a:lnTo>
                <a:lnTo>
                  <a:pt x="36575" y="134112"/>
                </a:lnTo>
                <a:close/>
              </a:path>
              <a:path w="76200" h="457200">
                <a:moveTo>
                  <a:pt x="36575" y="201168"/>
                </a:moveTo>
                <a:lnTo>
                  <a:pt x="33527" y="207264"/>
                </a:lnTo>
                <a:lnTo>
                  <a:pt x="33527" y="234696"/>
                </a:lnTo>
                <a:lnTo>
                  <a:pt x="36575" y="237745"/>
                </a:lnTo>
                <a:lnTo>
                  <a:pt x="42671" y="234696"/>
                </a:lnTo>
                <a:lnTo>
                  <a:pt x="42671" y="207264"/>
                </a:lnTo>
                <a:lnTo>
                  <a:pt x="36575" y="201168"/>
                </a:lnTo>
                <a:close/>
              </a:path>
              <a:path w="76200" h="457200">
                <a:moveTo>
                  <a:pt x="36575" y="268224"/>
                </a:moveTo>
                <a:lnTo>
                  <a:pt x="33527" y="271273"/>
                </a:lnTo>
                <a:lnTo>
                  <a:pt x="33527" y="301752"/>
                </a:lnTo>
                <a:lnTo>
                  <a:pt x="36575" y="304800"/>
                </a:lnTo>
                <a:lnTo>
                  <a:pt x="42671" y="301752"/>
                </a:lnTo>
                <a:lnTo>
                  <a:pt x="42671" y="271273"/>
                </a:lnTo>
                <a:lnTo>
                  <a:pt x="36575" y="268224"/>
                </a:lnTo>
                <a:close/>
              </a:path>
              <a:path w="76200" h="457200">
                <a:moveTo>
                  <a:pt x="36575" y="335280"/>
                </a:moveTo>
                <a:lnTo>
                  <a:pt x="33527" y="338328"/>
                </a:lnTo>
                <a:lnTo>
                  <a:pt x="33527" y="368808"/>
                </a:lnTo>
                <a:lnTo>
                  <a:pt x="36575" y="371856"/>
                </a:lnTo>
                <a:lnTo>
                  <a:pt x="42671" y="368808"/>
                </a:lnTo>
                <a:lnTo>
                  <a:pt x="42671" y="338328"/>
                </a:lnTo>
                <a:lnTo>
                  <a:pt x="36575" y="335280"/>
                </a:lnTo>
                <a:close/>
              </a:path>
              <a:path w="76200" h="457200">
                <a:moveTo>
                  <a:pt x="76200" y="381000"/>
                </a:moveTo>
                <a:lnTo>
                  <a:pt x="0" y="381000"/>
                </a:lnTo>
                <a:lnTo>
                  <a:pt x="36575" y="457200"/>
                </a:lnTo>
                <a:lnTo>
                  <a:pt x="7620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965447" y="4593844"/>
            <a:ext cx="1655445" cy="439420"/>
          </a:xfrm>
          <a:custGeom>
            <a:avLst/>
            <a:gdLst/>
            <a:ahLst/>
            <a:cxnLst/>
            <a:rect l="l" t="t" r="r" b="b"/>
            <a:pathLst>
              <a:path w="1655445" h="439420">
                <a:moveTo>
                  <a:pt x="1652015" y="0"/>
                </a:moveTo>
                <a:lnTo>
                  <a:pt x="1645919" y="3047"/>
                </a:lnTo>
                <a:lnTo>
                  <a:pt x="1645919" y="33527"/>
                </a:lnTo>
                <a:lnTo>
                  <a:pt x="1652015" y="36575"/>
                </a:lnTo>
                <a:lnTo>
                  <a:pt x="1655064" y="33527"/>
                </a:lnTo>
                <a:lnTo>
                  <a:pt x="1655064" y="3047"/>
                </a:lnTo>
                <a:lnTo>
                  <a:pt x="1652015" y="0"/>
                </a:lnTo>
                <a:close/>
              </a:path>
              <a:path w="1655445" h="439420">
                <a:moveTo>
                  <a:pt x="1652015" y="67055"/>
                </a:moveTo>
                <a:lnTo>
                  <a:pt x="1645919" y="70103"/>
                </a:lnTo>
                <a:lnTo>
                  <a:pt x="1645919" y="100583"/>
                </a:lnTo>
                <a:lnTo>
                  <a:pt x="1652015" y="103631"/>
                </a:lnTo>
                <a:lnTo>
                  <a:pt x="1655064" y="100583"/>
                </a:lnTo>
                <a:lnTo>
                  <a:pt x="1655064" y="70103"/>
                </a:lnTo>
                <a:lnTo>
                  <a:pt x="1652015" y="67055"/>
                </a:lnTo>
                <a:close/>
              </a:path>
              <a:path w="1655445" h="439420">
                <a:moveTo>
                  <a:pt x="1652015" y="131063"/>
                </a:moveTo>
                <a:lnTo>
                  <a:pt x="1645919" y="137159"/>
                </a:lnTo>
                <a:lnTo>
                  <a:pt x="1645919" y="164591"/>
                </a:lnTo>
                <a:lnTo>
                  <a:pt x="1652015" y="170687"/>
                </a:lnTo>
                <a:lnTo>
                  <a:pt x="1655064" y="164591"/>
                </a:lnTo>
                <a:lnTo>
                  <a:pt x="1655064" y="137159"/>
                </a:lnTo>
                <a:lnTo>
                  <a:pt x="1652015" y="131063"/>
                </a:lnTo>
                <a:close/>
              </a:path>
              <a:path w="1655445" h="439420">
                <a:moveTo>
                  <a:pt x="1645919" y="216407"/>
                </a:moveTo>
                <a:lnTo>
                  <a:pt x="1639824" y="216407"/>
                </a:lnTo>
                <a:lnTo>
                  <a:pt x="1633727" y="222503"/>
                </a:lnTo>
                <a:lnTo>
                  <a:pt x="1639824" y="225551"/>
                </a:lnTo>
                <a:lnTo>
                  <a:pt x="1652015" y="225551"/>
                </a:lnTo>
                <a:lnTo>
                  <a:pt x="1655064" y="222503"/>
                </a:lnTo>
                <a:lnTo>
                  <a:pt x="1645919" y="222503"/>
                </a:lnTo>
                <a:lnTo>
                  <a:pt x="1645919" y="216407"/>
                </a:lnTo>
                <a:close/>
              </a:path>
              <a:path w="1655445" h="439420">
                <a:moveTo>
                  <a:pt x="1652015" y="198119"/>
                </a:moveTo>
                <a:lnTo>
                  <a:pt x="1645919" y="204215"/>
                </a:lnTo>
                <a:lnTo>
                  <a:pt x="1645919" y="222503"/>
                </a:lnTo>
                <a:lnTo>
                  <a:pt x="1652015" y="216407"/>
                </a:lnTo>
                <a:lnTo>
                  <a:pt x="1655064" y="216407"/>
                </a:lnTo>
                <a:lnTo>
                  <a:pt x="1655064" y="204215"/>
                </a:lnTo>
                <a:lnTo>
                  <a:pt x="1652015" y="198119"/>
                </a:lnTo>
                <a:close/>
              </a:path>
              <a:path w="1655445" h="439420">
                <a:moveTo>
                  <a:pt x="1655064" y="216407"/>
                </a:moveTo>
                <a:lnTo>
                  <a:pt x="1652015" y="216407"/>
                </a:lnTo>
                <a:lnTo>
                  <a:pt x="1645919" y="222503"/>
                </a:lnTo>
                <a:lnTo>
                  <a:pt x="1655064" y="222503"/>
                </a:lnTo>
                <a:lnTo>
                  <a:pt x="1655064" y="216407"/>
                </a:lnTo>
                <a:close/>
              </a:path>
              <a:path w="1655445" h="439420">
                <a:moveTo>
                  <a:pt x="1600200" y="216407"/>
                </a:moveTo>
                <a:lnTo>
                  <a:pt x="1572767" y="216407"/>
                </a:lnTo>
                <a:lnTo>
                  <a:pt x="1566672" y="222503"/>
                </a:lnTo>
                <a:lnTo>
                  <a:pt x="1572767" y="225551"/>
                </a:lnTo>
                <a:lnTo>
                  <a:pt x="1600200" y="225551"/>
                </a:lnTo>
                <a:lnTo>
                  <a:pt x="1606296" y="222503"/>
                </a:lnTo>
                <a:lnTo>
                  <a:pt x="1600200" y="216407"/>
                </a:lnTo>
                <a:close/>
              </a:path>
              <a:path w="1655445" h="439420">
                <a:moveTo>
                  <a:pt x="1536191" y="216407"/>
                </a:moveTo>
                <a:lnTo>
                  <a:pt x="1505712" y="216407"/>
                </a:lnTo>
                <a:lnTo>
                  <a:pt x="1502664" y="222503"/>
                </a:lnTo>
                <a:lnTo>
                  <a:pt x="1505712" y="225551"/>
                </a:lnTo>
                <a:lnTo>
                  <a:pt x="1536191" y="225551"/>
                </a:lnTo>
                <a:lnTo>
                  <a:pt x="1539239" y="222503"/>
                </a:lnTo>
                <a:lnTo>
                  <a:pt x="1536191" y="216407"/>
                </a:lnTo>
                <a:close/>
              </a:path>
              <a:path w="1655445" h="439420">
                <a:moveTo>
                  <a:pt x="1469136" y="216407"/>
                </a:moveTo>
                <a:lnTo>
                  <a:pt x="1438655" y="216407"/>
                </a:lnTo>
                <a:lnTo>
                  <a:pt x="1435607" y="222503"/>
                </a:lnTo>
                <a:lnTo>
                  <a:pt x="1438655" y="225551"/>
                </a:lnTo>
                <a:lnTo>
                  <a:pt x="1469136" y="225551"/>
                </a:lnTo>
                <a:lnTo>
                  <a:pt x="1472184" y="222503"/>
                </a:lnTo>
                <a:lnTo>
                  <a:pt x="1469136" y="216407"/>
                </a:lnTo>
                <a:close/>
              </a:path>
              <a:path w="1655445" h="439420">
                <a:moveTo>
                  <a:pt x="1402079" y="216407"/>
                </a:moveTo>
                <a:lnTo>
                  <a:pt x="1371600" y="216407"/>
                </a:lnTo>
                <a:lnTo>
                  <a:pt x="1368552" y="222503"/>
                </a:lnTo>
                <a:lnTo>
                  <a:pt x="1371600" y="225551"/>
                </a:lnTo>
                <a:lnTo>
                  <a:pt x="1402079" y="225551"/>
                </a:lnTo>
                <a:lnTo>
                  <a:pt x="1405127" y="222503"/>
                </a:lnTo>
                <a:lnTo>
                  <a:pt x="1402079" y="216407"/>
                </a:lnTo>
                <a:close/>
              </a:path>
              <a:path w="1655445" h="439420">
                <a:moveTo>
                  <a:pt x="1335024" y="216407"/>
                </a:moveTo>
                <a:lnTo>
                  <a:pt x="1307591" y="216407"/>
                </a:lnTo>
                <a:lnTo>
                  <a:pt x="1301496" y="222503"/>
                </a:lnTo>
                <a:lnTo>
                  <a:pt x="1307591" y="225551"/>
                </a:lnTo>
                <a:lnTo>
                  <a:pt x="1335024" y="225551"/>
                </a:lnTo>
                <a:lnTo>
                  <a:pt x="1338072" y="222503"/>
                </a:lnTo>
                <a:lnTo>
                  <a:pt x="1335024" y="216407"/>
                </a:lnTo>
                <a:close/>
              </a:path>
              <a:path w="1655445" h="439420">
                <a:moveTo>
                  <a:pt x="1267967" y="216407"/>
                </a:moveTo>
                <a:lnTo>
                  <a:pt x="1240536" y="216407"/>
                </a:lnTo>
                <a:lnTo>
                  <a:pt x="1234439" y="222503"/>
                </a:lnTo>
                <a:lnTo>
                  <a:pt x="1240536" y="225551"/>
                </a:lnTo>
                <a:lnTo>
                  <a:pt x="1267967" y="225551"/>
                </a:lnTo>
                <a:lnTo>
                  <a:pt x="1274064" y="222503"/>
                </a:lnTo>
                <a:lnTo>
                  <a:pt x="1267967" y="216407"/>
                </a:lnTo>
                <a:close/>
              </a:path>
              <a:path w="1655445" h="439420">
                <a:moveTo>
                  <a:pt x="1200912" y="216407"/>
                </a:moveTo>
                <a:lnTo>
                  <a:pt x="1173479" y="216407"/>
                </a:lnTo>
                <a:lnTo>
                  <a:pt x="1167384" y="222503"/>
                </a:lnTo>
                <a:lnTo>
                  <a:pt x="1173479" y="225551"/>
                </a:lnTo>
                <a:lnTo>
                  <a:pt x="1200912" y="225551"/>
                </a:lnTo>
                <a:lnTo>
                  <a:pt x="1207007" y="222503"/>
                </a:lnTo>
                <a:lnTo>
                  <a:pt x="1200912" y="216407"/>
                </a:lnTo>
                <a:close/>
              </a:path>
              <a:path w="1655445" h="439420">
                <a:moveTo>
                  <a:pt x="1133855" y="216407"/>
                </a:moveTo>
                <a:lnTo>
                  <a:pt x="1106424" y="216407"/>
                </a:lnTo>
                <a:lnTo>
                  <a:pt x="1100327" y="222503"/>
                </a:lnTo>
                <a:lnTo>
                  <a:pt x="1106424" y="225551"/>
                </a:lnTo>
                <a:lnTo>
                  <a:pt x="1133855" y="225551"/>
                </a:lnTo>
                <a:lnTo>
                  <a:pt x="1139952" y="222503"/>
                </a:lnTo>
                <a:lnTo>
                  <a:pt x="1133855" y="216407"/>
                </a:lnTo>
                <a:close/>
              </a:path>
              <a:path w="1655445" h="439420">
                <a:moveTo>
                  <a:pt x="1066800" y="216407"/>
                </a:moveTo>
                <a:lnTo>
                  <a:pt x="1039367" y="216407"/>
                </a:lnTo>
                <a:lnTo>
                  <a:pt x="1033272" y="222503"/>
                </a:lnTo>
                <a:lnTo>
                  <a:pt x="1039367" y="225551"/>
                </a:lnTo>
                <a:lnTo>
                  <a:pt x="1066800" y="225551"/>
                </a:lnTo>
                <a:lnTo>
                  <a:pt x="1072896" y="222503"/>
                </a:lnTo>
                <a:lnTo>
                  <a:pt x="1066800" y="216407"/>
                </a:lnTo>
                <a:close/>
              </a:path>
              <a:path w="1655445" h="439420">
                <a:moveTo>
                  <a:pt x="1002791" y="216407"/>
                </a:moveTo>
                <a:lnTo>
                  <a:pt x="972312" y="216407"/>
                </a:lnTo>
                <a:lnTo>
                  <a:pt x="969263" y="222503"/>
                </a:lnTo>
                <a:lnTo>
                  <a:pt x="972312" y="225551"/>
                </a:lnTo>
                <a:lnTo>
                  <a:pt x="1002791" y="225551"/>
                </a:lnTo>
                <a:lnTo>
                  <a:pt x="1005839" y="222503"/>
                </a:lnTo>
                <a:lnTo>
                  <a:pt x="1002791" y="216407"/>
                </a:lnTo>
                <a:close/>
              </a:path>
              <a:path w="1655445" h="439420">
                <a:moveTo>
                  <a:pt x="935736" y="216407"/>
                </a:moveTo>
                <a:lnTo>
                  <a:pt x="905255" y="216407"/>
                </a:lnTo>
                <a:lnTo>
                  <a:pt x="902207" y="222503"/>
                </a:lnTo>
                <a:lnTo>
                  <a:pt x="905255" y="225551"/>
                </a:lnTo>
                <a:lnTo>
                  <a:pt x="935736" y="225551"/>
                </a:lnTo>
                <a:lnTo>
                  <a:pt x="938784" y="222503"/>
                </a:lnTo>
                <a:lnTo>
                  <a:pt x="935736" y="216407"/>
                </a:lnTo>
                <a:close/>
              </a:path>
              <a:path w="1655445" h="439420">
                <a:moveTo>
                  <a:pt x="868679" y="216407"/>
                </a:moveTo>
                <a:lnTo>
                  <a:pt x="838200" y="216407"/>
                </a:lnTo>
                <a:lnTo>
                  <a:pt x="835151" y="222503"/>
                </a:lnTo>
                <a:lnTo>
                  <a:pt x="838200" y="225551"/>
                </a:lnTo>
                <a:lnTo>
                  <a:pt x="868679" y="225551"/>
                </a:lnTo>
                <a:lnTo>
                  <a:pt x="871727" y="222503"/>
                </a:lnTo>
                <a:lnTo>
                  <a:pt x="868679" y="216407"/>
                </a:lnTo>
                <a:close/>
              </a:path>
              <a:path w="1655445" h="439420">
                <a:moveTo>
                  <a:pt x="801624" y="216407"/>
                </a:moveTo>
                <a:lnTo>
                  <a:pt x="774191" y="216407"/>
                </a:lnTo>
                <a:lnTo>
                  <a:pt x="768096" y="222503"/>
                </a:lnTo>
                <a:lnTo>
                  <a:pt x="774191" y="225551"/>
                </a:lnTo>
                <a:lnTo>
                  <a:pt x="801624" y="225551"/>
                </a:lnTo>
                <a:lnTo>
                  <a:pt x="804672" y="222503"/>
                </a:lnTo>
                <a:lnTo>
                  <a:pt x="801624" y="216407"/>
                </a:lnTo>
                <a:close/>
              </a:path>
              <a:path w="1655445" h="439420">
                <a:moveTo>
                  <a:pt x="734567" y="216407"/>
                </a:moveTo>
                <a:lnTo>
                  <a:pt x="707136" y="216407"/>
                </a:lnTo>
                <a:lnTo>
                  <a:pt x="701039" y="222503"/>
                </a:lnTo>
                <a:lnTo>
                  <a:pt x="707136" y="225551"/>
                </a:lnTo>
                <a:lnTo>
                  <a:pt x="734567" y="225551"/>
                </a:lnTo>
                <a:lnTo>
                  <a:pt x="740663" y="222503"/>
                </a:lnTo>
                <a:lnTo>
                  <a:pt x="734567" y="216407"/>
                </a:lnTo>
                <a:close/>
              </a:path>
              <a:path w="1655445" h="439420">
                <a:moveTo>
                  <a:pt x="667512" y="216407"/>
                </a:moveTo>
                <a:lnTo>
                  <a:pt x="640079" y="216407"/>
                </a:lnTo>
                <a:lnTo>
                  <a:pt x="633984" y="222503"/>
                </a:lnTo>
                <a:lnTo>
                  <a:pt x="640079" y="225551"/>
                </a:lnTo>
                <a:lnTo>
                  <a:pt x="667512" y="225551"/>
                </a:lnTo>
                <a:lnTo>
                  <a:pt x="673607" y="222503"/>
                </a:lnTo>
                <a:lnTo>
                  <a:pt x="667512" y="216407"/>
                </a:lnTo>
                <a:close/>
              </a:path>
              <a:path w="1655445" h="439420">
                <a:moveTo>
                  <a:pt x="600455" y="216407"/>
                </a:moveTo>
                <a:lnTo>
                  <a:pt x="573024" y="216407"/>
                </a:lnTo>
                <a:lnTo>
                  <a:pt x="566927" y="222503"/>
                </a:lnTo>
                <a:lnTo>
                  <a:pt x="573024" y="225551"/>
                </a:lnTo>
                <a:lnTo>
                  <a:pt x="600455" y="225551"/>
                </a:lnTo>
                <a:lnTo>
                  <a:pt x="606551" y="222503"/>
                </a:lnTo>
                <a:lnTo>
                  <a:pt x="600455" y="216407"/>
                </a:lnTo>
                <a:close/>
              </a:path>
              <a:path w="1655445" h="439420">
                <a:moveTo>
                  <a:pt x="533400" y="216407"/>
                </a:moveTo>
                <a:lnTo>
                  <a:pt x="505967" y="216407"/>
                </a:lnTo>
                <a:lnTo>
                  <a:pt x="499872" y="222503"/>
                </a:lnTo>
                <a:lnTo>
                  <a:pt x="505967" y="225551"/>
                </a:lnTo>
                <a:lnTo>
                  <a:pt x="533400" y="225551"/>
                </a:lnTo>
                <a:lnTo>
                  <a:pt x="539496" y="222503"/>
                </a:lnTo>
                <a:lnTo>
                  <a:pt x="533400" y="216407"/>
                </a:lnTo>
                <a:close/>
              </a:path>
              <a:path w="1655445" h="439420">
                <a:moveTo>
                  <a:pt x="469391" y="216407"/>
                </a:moveTo>
                <a:lnTo>
                  <a:pt x="438912" y="216407"/>
                </a:lnTo>
                <a:lnTo>
                  <a:pt x="435863" y="222503"/>
                </a:lnTo>
                <a:lnTo>
                  <a:pt x="438912" y="225551"/>
                </a:lnTo>
                <a:lnTo>
                  <a:pt x="469391" y="225551"/>
                </a:lnTo>
                <a:lnTo>
                  <a:pt x="472439" y="222503"/>
                </a:lnTo>
                <a:lnTo>
                  <a:pt x="469391" y="216407"/>
                </a:lnTo>
                <a:close/>
              </a:path>
              <a:path w="1655445" h="439420">
                <a:moveTo>
                  <a:pt x="402336" y="216407"/>
                </a:moveTo>
                <a:lnTo>
                  <a:pt x="371855" y="216407"/>
                </a:lnTo>
                <a:lnTo>
                  <a:pt x="368807" y="222503"/>
                </a:lnTo>
                <a:lnTo>
                  <a:pt x="371855" y="225551"/>
                </a:lnTo>
                <a:lnTo>
                  <a:pt x="402336" y="225551"/>
                </a:lnTo>
                <a:lnTo>
                  <a:pt x="405384" y="222503"/>
                </a:lnTo>
                <a:lnTo>
                  <a:pt x="402336" y="216407"/>
                </a:lnTo>
                <a:close/>
              </a:path>
              <a:path w="1655445" h="439420">
                <a:moveTo>
                  <a:pt x="335279" y="216407"/>
                </a:moveTo>
                <a:lnTo>
                  <a:pt x="304800" y="216407"/>
                </a:lnTo>
                <a:lnTo>
                  <a:pt x="301751" y="222503"/>
                </a:lnTo>
                <a:lnTo>
                  <a:pt x="304800" y="225551"/>
                </a:lnTo>
                <a:lnTo>
                  <a:pt x="335279" y="225551"/>
                </a:lnTo>
                <a:lnTo>
                  <a:pt x="338327" y="222503"/>
                </a:lnTo>
                <a:lnTo>
                  <a:pt x="335279" y="216407"/>
                </a:lnTo>
                <a:close/>
              </a:path>
              <a:path w="1655445" h="439420">
                <a:moveTo>
                  <a:pt x="268224" y="216407"/>
                </a:moveTo>
                <a:lnTo>
                  <a:pt x="240791" y="216407"/>
                </a:lnTo>
                <a:lnTo>
                  <a:pt x="234696" y="222503"/>
                </a:lnTo>
                <a:lnTo>
                  <a:pt x="240791" y="225551"/>
                </a:lnTo>
                <a:lnTo>
                  <a:pt x="268224" y="225551"/>
                </a:lnTo>
                <a:lnTo>
                  <a:pt x="271272" y="222503"/>
                </a:lnTo>
                <a:lnTo>
                  <a:pt x="268224" y="216407"/>
                </a:lnTo>
                <a:close/>
              </a:path>
              <a:path w="1655445" h="439420">
                <a:moveTo>
                  <a:pt x="201167" y="216407"/>
                </a:moveTo>
                <a:lnTo>
                  <a:pt x="173736" y="216407"/>
                </a:lnTo>
                <a:lnTo>
                  <a:pt x="167639" y="222503"/>
                </a:lnTo>
                <a:lnTo>
                  <a:pt x="173736" y="225551"/>
                </a:lnTo>
                <a:lnTo>
                  <a:pt x="201167" y="225551"/>
                </a:lnTo>
                <a:lnTo>
                  <a:pt x="207263" y="222503"/>
                </a:lnTo>
                <a:lnTo>
                  <a:pt x="201167" y="216407"/>
                </a:lnTo>
                <a:close/>
              </a:path>
              <a:path w="1655445" h="439420">
                <a:moveTo>
                  <a:pt x="134112" y="216407"/>
                </a:moveTo>
                <a:lnTo>
                  <a:pt x="106679" y="216407"/>
                </a:lnTo>
                <a:lnTo>
                  <a:pt x="100584" y="222503"/>
                </a:lnTo>
                <a:lnTo>
                  <a:pt x="106679" y="225551"/>
                </a:lnTo>
                <a:lnTo>
                  <a:pt x="134112" y="225551"/>
                </a:lnTo>
                <a:lnTo>
                  <a:pt x="140207" y="222503"/>
                </a:lnTo>
                <a:lnTo>
                  <a:pt x="134112" y="216407"/>
                </a:lnTo>
                <a:close/>
              </a:path>
              <a:path w="1655445" h="439420">
                <a:moveTo>
                  <a:pt x="67055" y="216407"/>
                </a:moveTo>
                <a:lnTo>
                  <a:pt x="39624" y="216407"/>
                </a:lnTo>
                <a:lnTo>
                  <a:pt x="33527" y="222503"/>
                </a:lnTo>
                <a:lnTo>
                  <a:pt x="39624" y="225551"/>
                </a:lnTo>
                <a:lnTo>
                  <a:pt x="42672" y="222503"/>
                </a:lnTo>
                <a:lnTo>
                  <a:pt x="73151" y="222503"/>
                </a:lnTo>
                <a:lnTo>
                  <a:pt x="67055" y="216407"/>
                </a:lnTo>
                <a:close/>
              </a:path>
              <a:path w="1655445" h="439420">
                <a:moveTo>
                  <a:pt x="73151" y="222503"/>
                </a:moveTo>
                <a:lnTo>
                  <a:pt x="42672" y="222503"/>
                </a:lnTo>
                <a:lnTo>
                  <a:pt x="39624" y="225551"/>
                </a:lnTo>
                <a:lnTo>
                  <a:pt x="67055" y="225551"/>
                </a:lnTo>
                <a:lnTo>
                  <a:pt x="73151" y="222503"/>
                </a:lnTo>
                <a:close/>
              </a:path>
              <a:path w="1655445" h="439420">
                <a:moveTo>
                  <a:pt x="39624" y="256031"/>
                </a:moveTo>
                <a:lnTo>
                  <a:pt x="33527" y="259079"/>
                </a:lnTo>
                <a:lnTo>
                  <a:pt x="33527" y="286511"/>
                </a:lnTo>
                <a:lnTo>
                  <a:pt x="39624" y="292607"/>
                </a:lnTo>
                <a:lnTo>
                  <a:pt x="42672" y="286511"/>
                </a:lnTo>
                <a:lnTo>
                  <a:pt x="42672" y="259079"/>
                </a:lnTo>
                <a:lnTo>
                  <a:pt x="39624" y="256031"/>
                </a:lnTo>
                <a:close/>
              </a:path>
              <a:path w="1655445" h="439420">
                <a:moveTo>
                  <a:pt x="39624" y="320039"/>
                </a:moveTo>
                <a:lnTo>
                  <a:pt x="33527" y="326135"/>
                </a:lnTo>
                <a:lnTo>
                  <a:pt x="33527" y="353567"/>
                </a:lnTo>
                <a:lnTo>
                  <a:pt x="39624" y="359663"/>
                </a:lnTo>
                <a:lnTo>
                  <a:pt x="42672" y="353567"/>
                </a:lnTo>
                <a:lnTo>
                  <a:pt x="42672" y="326135"/>
                </a:lnTo>
                <a:lnTo>
                  <a:pt x="39624" y="320039"/>
                </a:lnTo>
                <a:close/>
              </a:path>
              <a:path w="1655445" h="439420">
                <a:moveTo>
                  <a:pt x="76200" y="362711"/>
                </a:moveTo>
                <a:lnTo>
                  <a:pt x="0" y="362711"/>
                </a:lnTo>
                <a:lnTo>
                  <a:pt x="39624" y="438911"/>
                </a:lnTo>
                <a:lnTo>
                  <a:pt x="76200" y="362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1871472" y="6614668"/>
            <a:ext cx="241300" cy="341630"/>
          </a:xfrm>
          <a:custGeom>
            <a:avLst/>
            <a:gdLst/>
            <a:ahLst/>
            <a:cxnLst/>
            <a:rect l="l" t="t" r="r" b="b"/>
            <a:pathLst>
              <a:path w="241300" h="341629">
                <a:moveTo>
                  <a:pt x="234695" y="332231"/>
                </a:moveTo>
                <a:lnTo>
                  <a:pt x="207263" y="332231"/>
                </a:lnTo>
                <a:lnTo>
                  <a:pt x="201167" y="338327"/>
                </a:lnTo>
                <a:lnTo>
                  <a:pt x="207263" y="341375"/>
                </a:lnTo>
                <a:lnTo>
                  <a:pt x="234695" y="341375"/>
                </a:lnTo>
                <a:lnTo>
                  <a:pt x="240791" y="338327"/>
                </a:lnTo>
                <a:lnTo>
                  <a:pt x="234695" y="332231"/>
                </a:lnTo>
                <a:close/>
              </a:path>
              <a:path w="241300" h="341629">
                <a:moveTo>
                  <a:pt x="167639" y="332231"/>
                </a:moveTo>
                <a:lnTo>
                  <a:pt x="140207" y="332231"/>
                </a:lnTo>
                <a:lnTo>
                  <a:pt x="134111" y="338327"/>
                </a:lnTo>
                <a:lnTo>
                  <a:pt x="140207" y="341375"/>
                </a:lnTo>
                <a:lnTo>
                  <a:pt x="167639" y="341375"/>
                </a:lnTo>
                <a:lnTo>
                  <a:pt x="173735" y="338327"/>
                </a:lnTo>
                <a:lnTo>
                  <a:pt x="167639" y="332231"/>
                </a:lnTo>
                <a:close/>
              </a:path>
              <a:path w="241300" h="341629">
                <a:moveTo>
                  <a:pt x="100583" y="332231"/>
                </a:moveTo>
                <a:lnTo>
                  <a:pt x="73151" y="332231"/>
                </a:lnTo>
                <a:lnTo>
                  <a:pt x="67055" y="338327"/>
                </a:lnTo>
                <a:lnTo>
                  <a:pt x="73151" y="341375"/>
                </a:lnTo>
                <a:lnTo>
                  <a:pt x="100583" y="341375"/>
                </a:lnTo>
                <a:lnTo>
                  <a:pt x="106679" y="338327"/>
                </a:lnTo>
                <a:lnTo>
                  <a:pt x="100583" y="332231"/>
                </a:lnTo>
                <a:close/>
              </a:path>
              <a:path w="241300" h="341629">
                <a:moveTo>
                  <a:pt x="33527" y="332231"/>
                </a:moveTo>
                <a:lnTo>
                  <a:pt x="6095" y="332231"/>
                </a:lnTo>
                <a:lnTo>
                  <a:pt x="12191" y="338327"/>
                </a:lnTo>
                <a:lnTo>
                  <a:pt x="0" y="338327"/>
                </a:lnTo>
                <a:lnTo>
                  <a:pt x="6095" y="341375"/>
                </a:lnTo>
                <a:lnTo>
                  <a:pt x="33527" y="341375"/>
                </a:lnTo>
                <a:lnTo>
                  <a:pt x="39623" y="338327"/>
                </a:lnTo>
                <a:lnTo>
                  <a:pt x="12191" y="338327"/>
                </a:lnTo>
                <a:lnTo>
                  <a:pt x="6095" y="332231"/>
                </a:lnTo>
                <a:lnTo>
                  <a:pt x="33527" y="332231"/>
                </a:lnTo>
                <a:close/>
              </a:path>
              <a:path w="241300" h="341629">
                <a:moveTo>
                  <a:pt x="6095" y="265175"/>
                </a:moveTo>
                <a:lnTo>
                  <a:pt x="0" y="271271"/>
                </a:lnTo>
                <a:lnTo>
                  <a:pt x="0" y="298703"/>
                </a:lnTo>
                <a:lnTo>
                  <a:pt x="6095" y="304801"/>
                </a:lnTo>
                <a:lnTo>
                  <a:pt x="12191" y="298703"/>
                </a:lnTo>
                <a:lnTo>
                  <a:pt x="12191" y="271271"/>
                </a:lnTo>
                <a:lnTo>
                  <a:pt x="6095" y="265175"/>
                </a:lnTo>
                <a:close/>
              </a:path>
              <a:path w="241300" h="341629">
                <a:moveTo>
                  <a:pt x="6095" y="198119"/>
                </a:moveTo>
                <a:lnTo>
                  <a:pt x="0" y="204215"/>
                </a:lnTo>
                <a:lnTo>
                  <a:pt x="0" y="231647"/>
                </a:lnTo>
                <a:lnTo>
                  <a:pt x="6095" y="237743"/>
                </a:lnTo>
                <a:lnTo>
                  <a:pt x="12191" y="231647"/>
                </a:lnTo>
                <a:lnTo>
                  <a:pt x="12191" y="204215"/>
                </a:lnTo>
                <a:lnTo>
                  <a:pt x="6095" y="198119"/>
                </a:lnTo>
                <a:close/>
              </a:path>
              <a:path w="241300" h="341629">
                <a:moveTo>
                  <a:pt x="6095" y="131063"/>
                </a:moveTo>
                <a:lnTo>
                  <a:pt x="0" y="137159"/>
                </a:lnTo>
                <a:lnTo>
                  <a:pt x="0" y="164591"/>
                </a:lnTo>
                <a:lnTo>
                  <a:pt x="6095" y="170687"/>
                </a:lnTo>
                <a:lnTo>
                  <a:pt x="12191" y="164591"/>
                </a:lnTo>
                <a:lnTo>
                  <a:pt x="12191" y="137159"/>
                </a:lnTo>
                <a:lnTo>
                  <a:pt x="6095" y="131063"/>
                </a:lnTo>
                <a:close/>
              </a:path>
              <a:path w="241300" h="341629">
                <a:moveTo>
                  <a:pt x="6095" y="67055"/>
                </a:moveTo>
                <a:lnTo>
                  <a:pt x="0" y="70103"/>
                </a:lnTo>
                <a:lnTo>
                  <a:pt x="0" y="97535"/>
                </a:lnTo>
                <a:lnTo>
                  <a:pt x="6095" y="103631"/>
                </a:lnTo>
                <a:lnTo>
                  <a:pt x="12191" y="97535"/>
                </a:lnTo>
                <a:lnTo>
                  <a:pt x="12191" y="70103"/>
                </a:lnTo>
                <a:lnTo>
                  <a:pt x="6095" y="67055"/>
                </a:lnTo>
                <a:close/>
              </a:path>
              <a:path w="241300" h="341629">
                <a:moveTo>
                  <a:pt x="6095" y="0"/>
                </a:moveTo>
                <a:lnTo>
                  <a:pt x="0" y="3047"/>
                </a:lnTo>
                <a:lnTo>
                  <a:pt x="0" y="33527"/>
                </a:lnTo>
                <a:lnTo>
                  <a:pt x="6095" y="36575"/>
                </a:lnTo>
                <a:lnTo>
                  <a:pt x="12191" y="33527"/>
                </a:lnTo>
                <a:lnTo>
                  <a:pt x="12191" y="3047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871472" y="6014211"/>
            <a:ext cx="12700" cy="570230"/>
          </a:xfrm>
          <a:custGeom>
            <a:avLst/>
            <a:gdLst/>
            <a:ahLst/>
            <a:cxnLst/>
            <a:rect l="l" t="t" r="r" b="b"/>
            <a:pathLst>
              <a:path w="12700" h="570229">
                <a:moveTo>
                  <a:pt x="6095" y="533400"/>
                </a:moveTo>
                <a:lnTo>
                  <a:pt x="0" y="536447"/>
                </a:lnTo>
                <a:lnTo>
                  <a:pt x="0" y="566928"/>
                </a:lnTo>
                <a:lnTo>
                  <a:pt x="6095" y="569976"/>
                </a:lnTo>
                <a:lnTo>
                  <a:pt x="12191" y="566928"/>
                </a:lnTo>
                <a:lnTo>
                  <a:pt x="12191" y="536447"/>
                </a:lnTo>
                <a:lnTo>
                  <a:pt x="6095" y="533400"/>
                </a:lnTo>
                <a:close/>
              </a:path>
              <a:path w="12700" h="570229">
                <a:moveTo>
                  <a:pt x="6095" y="466344"/>
                </a:moveTo>
                <a:lnTo>
                  <a:pt x="0" y="469391"/>
                </a:lnTo>
                <a:lnTo>
                  <a:pt x="0" y="499872"/>
                </a:lnTo>
                <a:lnTo>
                  <a:pt x="6095" y="502919"/>
                </a:lnTo>
                <a:lnTo>
                  <a:pt x="12191" y="499872"/>
                </a:lnTo>
                <a:lnTo>
                  <a:pt x="12191" y="469391"/>
                </a:lnTo>
                <a:lnTo>
                  <a:pt x="6095" y="466344"/>
                </a:lnTo>
                <a:close/>
              </a:path>
              <a:path w="12700" h="570229">
                <a:moveTo>
                  <a:pt x="6095" y="399288"/>
                </a:moveTo>
                <a:lnTo>
                  <a:pt x="0" y="405384"/>
                </a:lnTo>
                <a:lnTo>
                  <a:pt x="0" y="432816"/>
                </a:lnTo>
                <a:lnTo>
                  <a:pt x="6095" y="438912"/>
                </a:lnTo>
                <a:lnTo>
                  <a:pt x="12191" y="432816"/>
                </a:lnTo>
                <a:lnTo>
                  <a:pt x="12191" y="405384"/>
                </a:lnTo>
                <a:lnTo>
                  <a:pt x="6095" y="399288"/>
                </a:lnTo>
                <a:close/>
              </a:path>
              <a:path w="12700" h="570229">
                <a:moveTo>
                  <a:pt x="6095" y="332231"/>
                </a:moveTo>
                <a:lnTo>
                  <a:pt x="0" y="338328"/>
                </a:lnTo>
                <a:lnTo>
                  <a:pt x="0" y="365759"/>
                </a:lnTo>
                <a:lnTo>
                  <a:pt x="6095" y="371856"/>
                </a:lnTo>
                <a:lnTo>
                  <a:pt x="12191" y="365759"/>
                </a:lnTo>
                <a:lnTo>
                  <a:pt x="12191" y="338328"/>
                </a:lnTo>
                <a:lnTo>
                  <a:pt x="6095" y="332231"/>
                </a:lnTo>
                <a:close/>
              </a:path>
              <a:path w="12700" h="570229">
                <a:moveTo>
                  <a:pt x="6095" y="265175"/>
                </a:moveTo>
                <a:lnTo>
                  <a:pt x="0" y="271272"/>
                </a:lnTo>
                <a:lnTo>
                  <a:pt x="0" y="298703"/>
                </a:lnTo>
                <a:lnTo>
                  <a:pt x="6095" y="304800"/>
                </a:lnTo>
                <a:lnTo>
                  <a:pt x="12191" y="298703"/>
                </a:lnTo>
                <a:lnTo>
                  <a:pt x="12191" y="271272"/>
                </a:lnTo>
                <a:lnTo>
                  <a:pt x="6095" y="265175"/>
                </a:lnTo>
                <a:close/>
              </a:path>
              <a:path w="12700" h="570229">
                <a:moveTo>
                  <a:pt x="6095" y="198119"/>
                </a:moveTo>
                <a:lnTo>
                  <a:pt x="0" y="204215"/>
                </a:lnTo>
                <a:lnTo>
                  <a:pt x="0" y="231647"/>
                </a:lnTo>
                <a:lnTo>
                  <a:pt x="6095" y="237744"/>
                </a:lnTo>
                <a:lnTo>
                  <a:pt x="12191" y="231647"/>
                </a:lnTo>
                <a:lnTo>
                  <a:pt x="12191" y="204215"/>
                </a:lnTo>
                <a:lnTo>
                  <a:pt x="6095" y="198119"/>
                </a:lnTo>
                <a:close/>
              </a:path>
              <a:path w="12700" h="570229">
                <a:moveTo>
                  <a:pt x="6095" y="134112"/>
                </a:moveTo>
                <a:lnTo>
                  <a:pt x="0" y="137159"/>
                </a:lnTo>
                <a:lnTo>
                  <a:pt x="0" y="164591"/>
                </a:lnTo>
                <a:lnTo>
                  <a:pt x="6095" y="170687"/>
                </a:lnTo>
                <a:lnTo>
                  <a:pt x="12191" y="164591"/>
                </a:lnTo>
                <a:lnTo>
                  <a:pt x="12191" y="137159"/>
                </a:lnTo>
                <a:lnTo>
                  <a:pt x="6095" y="134112"/>
                </a:lnTo>
                <a:close/>
              </a:path>
              <a:path w="12700" h="570229">
                <a:moveTo>
                  <a:pt x="6095" y="67056"/>
                </a:moveTo>
                <a:lnTo>
                  <a:pt x="0" y="70103"/>
                </a:lnTo>
                <a:lnTo>
                  <a:pt x="0" y="100584"/>
                </a:lnTo>
                <a:lnTo>
                  <a:pt x="6095" y="103631"/>
                </a:lnTo>
                <a:lnTo>
                  <a:pt x="12191" y="100584"/>
                </a:lnTo>
                <a:lnTo>
                  <a:pt x="12191" y="70103"/>
                </a:lnTo>
                <a:lnTo>
                  <a:pt x="6095" y="67056"/>
                </a:lnTo>
                <a:close/>
              </a:path>
              <a:path w="12700" h="570229">
                <a:moveTo>
                  <a:pt x="6095" y="0"/>
                </a:moveTo>
                <a:lnTo>
                  <a:pt x="0" y="3047"/>
                </a:lnTo>
                <a:lnTo>
                  <a:pt x="0" y="33528"/>
                </a:lnTo>
                <a:lnTo>
                  <a:pt x="6095" y="36575"/>
                </a:lnTo>
                <a:lnTo>
                  <a:pt x="12191" y="33528"/>
                </a:lnTo>
                <a:lnTo>
                  <a:pt x="12191" y="3047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871472" y="5413755"/>
            <a:ext cx="12700" cy="570230"/>
          </a:xfrm>
          <a:custGeom>
            <a:avLst/>
            <a:gdLst/>
            <a:ahLst/>
            <a:cxnLst/>
            <a:rect l="l" t="t" r="r" b="b"/>
            <a:pathLst>
              <a:path w="12700" h="570229">
                <a:moveTo>
                  <a:pt x="6095" y="533400"/>
                </a:moveTo>
                <a:lnTo>
                  <a:pt x="0" y="536448"/>
                </a:lnTo>
                <a:lnTo>
                  <a:pt x="0" y="566928"/>
                </a:lnTo>
                <a:lnTo>
                  <a:pt x="6095" y="569976"/>
                </a:lnTo>
                <a:lnTo>
                  <a:pt x="12191" y="566928"/>
                </a:lnTo>
                <a:lnTo>
                  <a:pt x="12191" y="536448"/>
                </a:lnTo>
                <a:lnTo>
                  <a:pt x="6095" y="533400"/>
                </a:lnTo>
                <a:close/>
              </a:path>
              <a:path w="12700" h="570229">
                <a:moveTo>
                  <a:pt x="6095" y="466344"/>
                </a:moveTo>
                <a:lnTo>
                  <a:pt x="0" y="472440"/>
                </a:lnTo>
                <a:lnTo>
                  <a:pt x="0" y="499872"/>
                </a:lnTo>
                <a:lnTo>
                  <a:pt x="6095" y="505968"/>
                </a:lnTo>
                <a:lnTo>
                  <a:pt x="12191" y="499872"/>
                </a:lnTo>
                <a:lnTo>
                  <a:pt x="12191" y="472440"/>
                </a:lnTo>
                <a:lnTo>
                  <a:pt x="6095" y="466344"/>
                </a:lnTo>
                <a:close/>
              </a:path>
              <a:path w="12700" h="570229">
                <a:moveTo>
                  <a:pt x="6095" y="399288"/>
                </a:moveTo>
                <a:lnTo>
                  <a:pt x="0" y="405384"/>
                </a:lnTo>
                <a:lnTo>
                  <a:pt x="0" y="432816"/>
                </a:lnTo>
                <a:lnTo>
                  <a:pt x="6095" y="438912"/>
                </a:lnTo>
                <a:lnTo>
                  <a:pt x="12191" y="432816"/>
                </a:lnTo>
                <a:lnTo>
                  <a:pt x="12191" y="405384"/>
                </a:lnTo>
                <a:lnTo>
                  <a:pt x="6095" y="399288"/>
                </a:lnTo>
                <a:close/>
              </a:path>
              <a:path w="12700" h="570229">
                <a:moveTo>
                  <a:pt x="6095" y="332232"/>
                </a:moveTo>
                <a:lnTo>
                  <a:pt x="0" y="338328"/>
                </a:lnTo>
                <a:lnTo>
                  <a:pt x="0" y="365760"/>
                </a:lnTo>
                <a:lnTo>
                  <a:pt x="6095" y="371856"/>
                </a:lnTo>
                <a:lnTo>
                  <a:pt x="12191" y="365760"/>
                </a:lnTo>
                <a:lnTo>
                  <a:pt x="12191" y="338328"/>
                </a:lnTo>
                <a:lnTo>
                  <a:pt x="6095" y="332232"/>
                </a:lnTo>
                <a:close/>
              </a:path>
              <a:path w="12700" h="570229">
                <a:moveTo>
                  <a:pt x="6095" y="265176"/>
                </a:moveTo>
                <a:lnTo>
                  <a:pt x="0" y="271272"/>
                </a:lnTo>
                <a:lnTo>
                  <a:pt x="0" y="298704"/>
                </a:lnTo>
                <a:lnTo>
                  <a:pt x="6095" y="304800"/>
                </a:lnTo>
                <a:lnTo>
                  <a:pt x="12191" y="298704"/>
                </a:lnTo>
                <a:lnTo>
                  <a:pt x="12191" y="271272"/>
                </a:lnTo>
                <a:lnTo>
                  <a:pt x="6095" y="265176"/>
                </a:lnTo>
                <a:close/>
              </a:path>
              <a:path w="12700" h="570229">
                <a:moveTo>
                  <a:pt x="6095" y="201168"/>
                </a:moveTo>
                <a:lnTo>
                  <a:pt x="0" y="204216"/>
                </a:lnTo>
                <a:lnTo>
                  <a:pt x="0" y="231648"/>
                </a:lnTo>
                <a:lnTo>
                  <a:pt x="6095" y="237744"/>
                </a:lnTo>
                <a:lnTo>
                  <a:pt x="12191" y="231648"/>
                </a:lnTo>
                <a:lnTo>
                  <a:pt x="12191" y="204216"/>
                </a:lnTo>
                <a:lnTo>
                  <a:pt x="6095" y="201168"/>
                </a:lnTo>
                <a:close/>
              </a:path>
              <a:path w="12700" h="570229">
                <a:moveTo>
                  <a:pt x="6095" y="134112"/>
                </a:moveTo>
                <a:lnTo>
                  <a:pt x="0" y="137160"/>
                </a:lnTo>
                <a:lnTo>
                  <a:pt x="0" y="167640"/>
                </a:lnTo>
                <a:lnTo>
                  <a:pt x="6095" y="170688"/>
                </a:lnTo>
                <a:lnTo>
                  <a:pt x="12191" y="167640"/>
                </a:lnTo>
                <a:lnTo>
                  <a:pt x="12191" y="137160"/>
                </a:lnTo>
                <a:lnTo>
                  <a:pt x="6095" y="134112"/>
                </a:lnTo>
                <a:close/>
              </a:path>
              <a:path w="12700" h="570229">
                <a:moveTo>
                  <a:pt x="6095" y="67056"/>
                </a:moveTo>
                <a:lnTo>
                  <a:pt x="0" y="70104"/>
                </a:lnTo>
                <a:lnTo>
                  <a:pt x="0" y="100584"/>
                </a:lnTo>
                <a:lnTo>
                  <a:pt x="6095" y="103632"/>
                </a:lnTo>
                <a:lnTo>
                  <a:pt x="12191" y="100584"/>
                </a:lnTo>
                <a:lnTo>
                  <a:pt x="12191" y="70104"/>
                </a:lnTo>
                <a:lnTo>
                  <a:pt x="6095" y="67056"/>
                </a:lnTo>
                <a:close/>
              </a:path>
              <a:path w="12700" h="570229">
                <a:moveTo>
                  <a:pt x="6095" y="0"/>
                </a:moveTo>
                <a:lnTo>
                  <a:pt x="0" y="3048"/>
                </a:lnTo>
                <a:lnTo>
                  <a:pt x="0" y="33528"/>
                </a:lnTo>
                <a:lnTo>
                  <a:pt x="6095" y="36576"/>
                </a:lnTo>
                <a:lnTo>
                  <a:pt x="12191" y="33528"/>
                </a:lnTo>
                <a:lnTo>
                  <a:pt x="12191" y="3048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871472" y="4813300"/>
            <a:ext cx="12700" cy="573405"/>
          </a:xfrm>
          <a:custGeom>
            <a:avLst/>
            <a:gdLst/>
            <a:ahLst/>
            <a:cxnLst/>
            <a:rect l="l" t="t" r="r" b="b"/>
            <a:pathLst>
              <a:path w="12700" h="573404">
                <a:moveTo>
                  <a:pt x="6095" y="533400"/>
                </a:moveTo>
                <a:lnTo>
                  <a:pt x="0" y="539495"/>
                </a:lnTo>
                <a:lnTo>
                  <a:pt x="0" y="566927"/>
                </a:lnTo>
                <a:lnTo>
                  <a:pt x="6095" y="573024"/>
                </a:lnTo>
                <a:lnTo>
                  <a:pt x="12191" y="566927"/>
                </a:lnTo>
                <a:lnTo>
                  <a:pt x="12191" y="539495"/>
                </a:lnTo>
                <a:lnTo>
                  <a:pt x="6095" y="533400"/>
                </a:lnTo>
                <a:close/>
              </a:path>
              <a:path w="12700" h="573404">
                <a:moveTo>
                  <a:pt x="6095" y="466344"/>
                </a:moveTo>
                <a:lnTo>
                  <a:pt x="0" y="472439"/>
                </a:lnTo>
                <a:lnTo>
                  <a:pt x="0" y="499872"/>
                </a:lnTo>
                <a:lnTo>
                  <a:pt x="6095" y="505968"/>
                </a:lnTo>
                <a:lnTo>
                  <a:pt x="12191" y="499872"/>
                </a:lnTo>
                <a:lnTo>
                  <a:pt x="12191" y="472439"/>
                </a:lnTo>
                <a:lnTo>
                  <a:pt x="6095" y="466344"/>
                </a:lnTo>
                <a:close/>
              </a:path>
              <a:path w="12700" h="573404">
                <a:moveTo>
                  <a:pt x="6095" y="399288"/>
                </a:moveTo>
                <a:lnTo>
                  <a:pt x="0" y="405383"/>
                </a:lnTo>
                <a:lnTo>
                  <a:pt x="0" y="432816"/>
                </a:lnTo>
                <a:lnTo>
                  <a:pt x="6095" y="438912"/>
                </a:lnTo>
                <a:lnTo>
                  <a:pt x="12191" y="432816"/>
                </a:lnTo>
                <a:lnTo>
                  <a:pt x="12191" y="405383"/>
                </a:lnTo>
                <a:lnTo>
                  <a:pt x="6095" y="399288"/>
                </a:lnTo>
                <a:close/>
              </a:path>
              <a:path w="12700" h="573404">
                <a:moveTo>
                  <a:pt x="6095" y="332231"/>
                </a:moveTo>
                <a:lnTo>
                  <a:pt x="0" y="338327"/>
                </a:lnTo>
                <a:lnTo>
                  <a:pt x="0" y="365760"/>
                </a:lnTo>
                <a:lnTo>
                  <a:pt x="6095" y="371856"/>
                </a:lnTo>
                <a:lnTo>
                  <a:pt x="12191" y="365760"/>
                </a:lnTo>
                <a:lnTo>
                  <a:pt x="12191" y="338327"/>
                </a:lnTo>
                <a:lnTo>
                  <a:pt x="6095" y="332231"/>
                </a:lnTo>
                <a:close/>
              </a:path>
              <a:path w="12700" h="573404">
                <a:moveTo>
                  <a:pt x="6095" y="268224"/>
                </a:moveTo>
                <a:lnTo>
                  <a:pt x="0" y="271272"/>
                </a:lnTo>
                <a:lnTo>
                  <a:pt x="0" y="298704"/>
                </a:lnTo>
                <a:lnTo>
                  <a:pt x="6095" y="304800"/>
                </a:lnTo>
                <a:lnTo>
                  <a:pt x="12191" y="298704"/>
                </a:lnTo>
                <a:lnTo>
                  <a:pt x="12191" y="271272"/>
                </a:lnTo>
                <a:lnTo>
                  <a:pt x="6095" y="268224"/>
                </a:lnTo>
                <a:close/>
              </a:path>
              <a:path w="12700" h="573404">
                <a:moveTo>
                  <a:pt x="6095" y="201168"/>
                </a:moveTo>
                <a:lnTo>
                  <a:pt x="0" y="204216"/>
                </a:lnTo>
                <a:lnTo>
                  <a:pt x="0" y="234695"/>
                </a:lnTo>
                <a:lnTo>
                  <a:pt x="6095" y="237744"/>
                </a:lnTo>
                <a:lnTo>
                  <a:pt x="12191" y="234695"/>
                </a:lnTo>
                <a:lnTo>
                  <a:pt x="12191" y="204216"/>
                </a:lnTo>
                <a:lnTo>
                  <a:pt x="6095" y="201168"/>
                </a:lnTo>
                <a:close/>
              </a:path>
              <a:path w="12700" h="573404">
                <a:moveTo>
                  <a:pt x="6095" y="134112"/>
                </a:moveTo>
                <a:lnTo>
                  <a:pt x="0" y="137160"/>
                </a:lnTo>
                <a:lnTo>
                  <a:pt x="0" y="167639"/>
                </a:lnTo>
                <a:lnTo>
                  <a:pt x="6095" y="170687"/>
                </a:lnTo>
                <a:lnTo>
                  <a:pt x="12191" y="167639"/>
                </a:lnTo>
                <a:lnTo>
                  <a:pt x="12191" y="137160"/>
                </a:lnTo>
                <a:lnTo>
                  <a:pt x="6095" y="134112"/>
                </a:lnTo>
                <a:close/>
              </a:path>
              <a:path w="12700" h="573404">
                <a:moveTo>
                  <a:pt x="6095" y="67056"/>
                </a:moveTo>
                <a:lnTo>
                  <a:pt x="0" y="70104"/>
                </a:lnTo>
                <a:lnTo>
                  <a:pt x="0" y="100583"/>
                </a:lnTo>
                <a:lnTo>
                  <a:pt x="6095" y="103631"/>
                </a:lnTo>
                <a:lnTo>
                  <a:pt x="12191" y="100583"/>
                </a:lnTo>
                <a:lnTo>
                  <a:pt x="12191" y="70104"/>
                </a:lnTo>
                <a:lnTo>
                  <a:pt x="6095" y="67056"/>
                </a:lnTo>
                <a:close/>
              </a:path>
              <a:path w="12700" h="573404">
                <a:moveTo>
                  <a:pt x="6095" y="0"/>
                </a:moveTo>
                <a:lnTo>
                  <a:pt x="0" y="6095"/>
                </a:lnTo>
                <a:lnTo>
                  <a:pt x="0" y="33527"/>
                </a:lnTo>
                <a:lnTo>
                  <a:pt x="6095" y="39624"/>
                </a:lnTo>
                <a:lnTo>
                  <a:pt x="12191" y="33527"/>
                </a:lnTo>
                <a:lnTo>
                  <a:pt x="12191" y="6095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871472" y="4212844"/>
            <a:ext cx="12700" cy="573405"/>
          </a:xfrm>
          <a:custGeom>
            <a:avLst/>
            <a:gdLst/>
            <a:ahLst/>
            <a:cxnLst/>
            <a:rect l="l" t="t" r="r" b="b"/>
            <a:pathLst>
              <a:path w="12700" h="573404">
                <a:moveTo>
                  <a:pt x="6095" y="533399"/>
                </a:moveTo>
                <a:lnTo>
                  <a:pt x="0" y="539495"/>
                </a:lnTo>
                <a:lnTo>
                  <a:pt x="0" y="566927"/>
                </a:lnTo>
                <a:lnTo>
                  <a:pt x="6095" y="573023"/>
                </a:lnTo>
                <a:lnTo>
                  <a:pt x="12191" y="566927"/>
                </a:lnTo>
                <a:lnTo>
                  <a:pt x="12191" y="539495"/>
                </a:lnTo>
                <a:lnTo>
                  <a:pt x="6095" y="533399"/>
                </a:lnTo>
                <a:close/>
              </a:path>
              <a:path w="12700" h="573404">
                <a:moveTo>
                  <a:pt x="6095" y="466343"/>
                </a:moveTo>
                <a:lnTo>
                  <a:pt x="0" y="472439"/>
                </a:lnTo>
                <a:lnTo>
                  <a:pt x="0" y="499871"/>
                </a:lnTo>
                <a:lnTo>
                  <a:pt x="6095" y="505967"/>
                </a:lnTo>
                <a:lnTo>
                  <a:pt x="12191" y="499871"/>
                </a:lnTo>
                <a:lnTo>
                  <a:pt x="12191" y="472439"/>
                </a:lnTo>
                <a:lnTo>
                  <a:pt x="6095" y="466343"/>
                </a:lnTo>
                <a:close/>
              </a:path>
              <a:path w="12700" h="573404">
                <a:moveTo>
                  <a:pt x="6095" y="399287"/>
                </a:moveTo>
                <a:lnTo>
                  <a:pt x="0" y="405383"/>
                </a:lnTo>
                <a:lnTo>
                  <a:pt x="0" y="432815"/>
                </a:lnTo>
                <a:lnTo>
                  <a:pt x="6095" y="438911"/>
                </a:lnTo>
                <a:lnTo>
                  <a:pt x="12191" y="432815"/>
                </a:lnTo>
                <a:lnTo>
                  <a:pt x="12191" y="405383"/>
                </a:lnTo>
                <a:lnTo>
                  <a:pt x="6095" y="399287"/>
                </a:lnTo>
                <a:close/>
              </a:path>
              <a:path w="12700" h="573404">
                <a:moveTo>
                  <a:pt x="6095" y="335279"/>
                </a:moveTo>
                <a:lnTo>
                  <a:pt x="0" y="338327"/>
                </a:lnTo>
                <a:lnTo>
                  <a:pt x="0" y="365759"/>
                </a:lnTo>
                <a:lnTo>
                  <a:pt x="6095" y="371855"/>
                </a:lnTo>
                <a:lnTo>
                  <a:pt x="12191" y="365759"/>
                </a:lnTo>
                <a:lnTo>
                  <a:pt x="12191" y="338327"/>
                </a:lnTo>
                <a:lnTo>
                  <a:pt x="6095" y="335279"/>
                </a:lnTo>
                <a:close/>
              </a:path>
              <a:path w="12700" h="573404">
                <a:moveTo>
                  <a:pt x="6095" y="268223"/>
                </a:moveTo>
                <a:lnTo>
                  <a:pt x="0" y="271271"/>
                </a:lnTo>
                <a:lnTo>
                  <a:pt x="0" y="301751"/>
                </a:lnTo>
                <a:lnTo>
                  <a:pt x="6095" y="304799"/>
                </a:lnTo>
                <a:lnTo>
                  <a:pt x="12191" y="301751"/>
                </a:lnTo>
                <a:lnTo>
                  <a:pt x="12191" y="271271"/>
                </a:lnTo>
                <a:lnTo>
                  <a:pt x="6095" y="268223"/>
                </a:lnTo>
                <a:close/>
              </a:path>
              <a:path w="12700" h="573404">
                <a:moveTo>
                  <a:pt x="6095" y="201167"/>
                </a:moveTo>
                <a:lnTo>
                  <a:pt x="0" y="204215"/>
                </a:lnTo>
                <a:lnTo>
                  <a:pt x="0" y="234695"/>
                </a:lnTo>
                <a:lnTo>
                  <a:pt x="6095" y="237743"/>
                </a:lnTo>
                <a:lnTo>
                  <a:pt x="12191" y="234695"/>
                </a:lnTo>
                <a:lnTo>
                  <a:pt x="12191" y="204215"/>
                </a:lnTo>
                <a:lnTo>
                  <a:pt x="6095" y="201167"/>
                </a:lnTo>
                <a:close/>
              </a:path>
              <a:path w="12700" h="573404">
                <a:moveTo>
                  <a:pt x="6095" y="134111"/>
                </a:moveTo>
                <a:lnTo>
                  <a:pt x="0" y="137159"/>
                </a:lnTo>
                <a:lnTo>
                  <a:pt x="0" y="167639"/>
                </a:lnTo>
                <a:lnTo>
                  <a:pt x="6095" y="170687"/>
                </a:lnTo>
                <a:lnTo>
                  <a:pt x="12191" y="167639"/>
                </a:lnTo>
                <a:lnTo>
                  <a:pt x="12191" y="137159"/>
                </a:lnTo>
                <a:lnTo>
                  <a:pt x="6095" y="134111"/>
                </a:lnTo>
                <a:close/>
              </a:path>
              <a:path w="12700" h="573404">
                <a:moveTo>
                  <a:pt x="6095" y="67055"/>
                </a:moveTo>
                <a:lnTo>
                  <a:pt x="0" y="73151"/>
                </a:lnTo>
                <a:lnTo>
                  <a:pt x="0" y="100583"/>
                </a:lnTo>
                <a:lnTo>
                  <a:pt x="6095" y="106679"/>
                </a:lnTo>
                <a:lnTo>
                  <a:pt x="12191" y="100583"/>
                </a:lnTo>
                <a:lnTo>
                  <a:pt x="12191" y="73151"/>
                </a:lnTo>
                <a:lnTo>
                  <a:pt x="6095" y="67055"/>
                </a:lnTo>
                <a:close/>
              </a:path>
              <a:path w="12700" h="573404">
                <a:moveTo>
                  <a:pt x="6095" y="0"/>
                </a:moveTo>
                <a:lnTo>
                  <a:pt x="0" y="6095"/>
                </a:lnTo>
                <a:lnTo>
                  <a:pt x="0" y="33527"/>
                </a:lnTo>
                <a:lnTo>
                  <a:pt x="6095" y="39623"/>
                </a:lnTo>
                <a:lnTo>
                  <a:pt x="12191" y="33527"/>
                </a:lnTo>
                <a:lnTo>
                  <a:pt x="12191" y="6095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1871472" y="3612388"/>
            <a:ext cx="12700" cy="573405"/>
          </a:xfrm>
          <a:custGeom>
            <a:avLst/>
            <a:gdLst/>
            <a:ahLst/>
            <a:cxnLst/>
            <a:rect l="l" t="t" r="r" b="b"/>
            <a:pathLst>
              <a:path w="12700" h="573404">
                <a:moveTo>
                  <a:pt x="6095" y="533400"/>
                </a:moveTo>
                <a:lnTo>
                  <a:pt x="0" y="539496"/>
                </a:lnTo>
                <a:lnTo>
                  <a:pt x="0" y="566927"/>
                </a:lnTo>
                <a:lnTo>
                  <a:pt x="6095" y="573024"/>
                </a:lnTo>
                <a:lnTo>
                  <a:pt x="12191" y="566927"/>
                </a:lnTo>
                <a:lnTo>
                  <a:pt x="12191" y="539496"/>
                </a:lnTo>
                <a:lnTo>
                  <a:pt x="6095" y="533400"/>
                </a:lnTo>
                <a:close/>
              </a:path>
              <a:path w="12700" h="573404">
                <a:moveTo>
                  <a:pt x="6095" y="466344"/>
                </a:moveTo>
                <a:lnTo>
                  <a:pt x="0" y="472439"/>
                </a:lnTo>
                <a:lnTo>
                  <a:pt x="0" y="499872"/>
                </a:lnTo>
                <a:lnTo>
                  <a:pt x="6095" y="505967"/>
                </a:lnTo>
                <a:lnTo>
                  <a:pt x="12191" y="499872"/>
                </a:lnTo>
                <a:lnTo>
                  <a:pt x="12191" y="472439"/>
                </a:lnTo>
                <a:lnTo>
                  <a:pt x="6095" y="466344"/>
                </a:lnTo>
                <a:close/>
              </a:path>
              <a:path w="12700" h="573404">
                <a:moveTo>
                  <a:pt x="6095" y="402336"/>
                </a:moveTo>
                <a:lnTo>
                  <a:pt x="0" y="405384"/>
                </a:lnTo>
                <a:lnTo>
                  <a:pt x="0" y="432815"/>
                </a:lnTo>
                <a:lnTo>
                  <a:pt x="6095" y="438912"/>
                </a:lnTo>
                <a:lnTo>
                  <a:pt x="12191" y="432815"/>
                </a:lnTo>
                <a:lnTo>
                  <a:pt x="12191" y="405384"/>
                </a:lnTo>
                <a:lnTo>
                  <a:pt x="6095" y="402336"/>
                </a:lnTo>
                <a:close/>
              </a:path>
              <a:path w="12700" h="573404">
                <a:moveTo>
                  <a:pt x="6095" y="335279"/>
                </a:moveTo>
                <a:lnTo>
                  <a:pt x="0" y="338327"/>
                </a:lnTo>
                <a:lnTo>
                  <a:pt x="0" y="368808"/>
                </a:lnTo>
                <a:lnTo>
                  <a:pt x="6095" y="371856"/>
                </a:lnTo>
                <a:lnTo>
                  <a:pt x="12191" y="368808"/>
                </a:lnTo>
                <a:lnTo>
                  <a:pt x="12191" y="338327"/>
                </a:lnTo>
                <a:lnTo>
                  <a:pt x="6095" y="335279"/>
                </a:lnTo>
                <a:close/>
              </a:path>
              <a:path w="12700" h="573404">
                <a:moveTo>
                  <a:pt x="6095" y="268224"/>
                </a:moveTo>
                <a:lnTo>
                  <a:pt x="0" y="271272"/>
                </a:lnTo>
                <a:lnTo>
                  <a:pt x="0" y="301751"/>
                </a:lnTo>
                <a:lnTo>
                  <a:pt x="6095" y="304800"/>
                </a:lnTo>
                <a:lnTo>
                  <a:pt x="12191" y="301751"/>
                </a:lnTo>
                <a:lnTo>
                  <a:pt x="12191" y="271272"/>
                </a:lnTo>
                <a:lnTo>
                  <a:pt x="6095" y="268224"/>
                </a:lnTo>
                <a:close/>
              </a:path>
              <a:path w="12700" h="573404">
                <a:moveTo>
                  <a:pt x="6095" y="201167"/>
                </a:moveTo>
                <a:lnTo>
                  <a:pt x="0" y="204215"/>
                </a:lnTo>
                <a:lnTo>
                  <a:pt x="0" y="234696"/>
                </a:lnTo>
                <a:lnTo>
                  <a:pt x="6095" y="237744"/>
                </a:lnTo>
                <a:lnTo>
                  <a:pt x="12191" y="234696"/>
                </a:lnTo>
                <a:lnTo>
                  <a:pt x="12191" y="204215"/>
                </a:lnTo>
                <a:lnTo>
                  <a:pt x="6095" y="201167"/>
                </a:lnTo>
                <a:close/>
              </a:path>
              <a:path w="12700" h="573404">
                <a:moveTo>
                  <a:pt x="6095" y="134112"/>
                </a:moveTo>
                <a:lnTo>
                  <a:pt x="0" y="140208"/>
                </a:lnTo>
                <a:lnTo>
                  <a:pt x="0" y="167639"/>
                </a:lnTo>
                <a:lnTo>
                  <a:pt x="6095" y="173736"/>
                </a:lnTo>
                <a:lnTo>
                  <a:pt x="12191" y="167639"/>
                </a:lnTo>
                <a:lnTo>
                  <a:pt x="12191" y="140208"/>
                </a:lnTo>
                <a:lnTo>
                  <a:pt x="6095" y="134112"/>
                </a:lnTo>
                <a:close/>
              </a:path>
              <a:path w="12700" h="573404">
                <a:moveTo>
                  <a:pt x="6095" y="67056"/>
                </a:moveTo>
                <a:lnTo>
                  <a:pt x="0" y="73151"/>
                </a:lnTo>
                <a:lnTo>
                  <a:pt x="0" y="100584"/>
                </a:lnTo>
                <a:lnTo>
                  <a:pt x="6095" y="106679"/>
                </a:lnTo>
                <a:lnTo>
                  <a:pt x="12191" y="100584"/>
                </a:lnTo>
                <a:lnTo>
                  <a:pt x="12191" y="73151"/>
                </a:lnTo>
                <a:lnTo>
                  <a:pt x="6095" y="67056"/>
                </a:lnTo>
                <a:close/>
              </a:path>
              <a:path w="12700" h="573404">
                <a:moveTo>
                  <a:pt x="6095" y="0"/>
                </a:moveTo>
                <a:lnTo>
                  <a:pt x="0" y="6096"/>
                </a:lnTo>
                <a:lnTo>
                  <a:pt x="0" y="33527"/>
                </a:lnTo>
                <a:lnTo>
                  <a:pt x="6095" y="39624"/>
                </a:lnTo>
                <a:lnTo>
                  <a:pt x="12191" y="33527"/>
                </a:lnTo>
                <a:lnTo>
                  <a:pt x="12191" y="6096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1871472" y="3011932"/>
            <a:ext cx="12700" cy="573405"/>
          </a:xfrm>
          <a:custGeom>
            <a:avLst/>
            <a:gdLst/>
            <a:ahLst/>
            <a:cxnLst/>
            <a:rect l="l" t="t" r="r" b="b"/>
            <a:pathLst>
              <a:path w="12700" h="573404">
                <a:moveTo>
                  <a:pt x="6095" y="533400"/>
                </a:moveTo>
                <a:lnTo>
                  <a:pt x="0" y="539495"/>
                </a:lnTo>
                <a:lnTo>
                  <a:pt x="0" y="566927"/>
                </a:lnTo>
                <a:lnTo>
                  <a:pt x="6095" y="573023"/>
                </a:lnTo>
                <a:lnTo>
                  <a:pt x="12191" y="566927"/>
                </a:lnTo>
                <a:lnTo>
                  <a:pt x="12191" y="539495"/>
                </a:lnTo>
                <a:lnTo>
                  <a:pt x="6095" y="533400"/>
                </a:lnTo>
                <a:close/>
              </a:path>
              <a:path w="12700" h="573404">
                <a:moveTo>
                  <a:pt x="6095" y="469391"/>
                </a:moveTo>
                <a:lnTo>
                  <a:pt x="0" y="472439"/>
                </a:lnTo>
                <a:lnTo>
                  <a:pt x="0" y="499871"/>
                </a:lnTo>
                <a:lnTo>
                  <a:pt x="6095" y="505967"/>
                </a:lnTo>
                <a:lnTo>
                  <a:pt x="12191" y="499871"/>
                </a:lnTo>
                <a:lnTo>
                  <a:pt x="12191" y="472439"/>
                </a:lnTo>
                <a:lnTo>
                  <a:pt x="6095" y="469391"/>
                </a:lnTo>
                <a:close/>
              </a:path>
              <a:path w="12700" h="573404">
                <a:moveTo>
                  <a:pt x="6095" y="402335"/>
                </a:moveTo>
                <a:lnTo>
                  <a:pt x="0" y="405383"/>
                </a:lnTo>
                <a:lnTo>
                  <a:pt x="0" y="435863"/>
                </a:lnTo>
                <a:lnTo>
                  <a:pt x="6095" y="438912"/>
                </a:lnTo>
                <a:lnTo>
                  <a:pt x="12191" y="435863"/>
                </a:lnTo>
                <a:lnTo>
                  <a:pt x="12191" y="405383"/>
                </a:lnTo>
                <a:lnTo>
                  <a:pt x="6095" y="402335"/>
                </a:lnTo>
                <a:close/>
              </a:path>
              <a:path w="12700" h="573404">
                <a:moveTo>
                  <a:pt x="6095" y="335279"/>
                </a:moveTo>
                <a:lnTo>
                  <a:pt x="0" y="338327"/>
                </a:lnTo>
                <a:lnTo>
                  <a:pt x="0" y="368807"/>
                </a:lnTo>
                <a:lnTo>
                  <a:pt x="6095" y="371855"/>
                </a:lnTo>
                <a:lnTo>
                  <a:pt x="12191" y="368807"/>
                </a:lnTo>
                <a:lnTo>
                  <a:pt x="12191" y="338327"/>
                </a:lnTo>
                <a:lnTo>
                  <a:pt x="6095" y="335279"/>
                </a:lnTo>
                <a:close/>
              </a:path>
              <a:path w="12700" h="573404">
                <a:moveTo>
                  <a:pt x="6095" y="268223"/>
                </a:moveTo>
                <a:lnTo>
                  <a:pt x="0" y="271271"/>
                </a:lnTo>
                <a:lnTo>
                  <a:pt x="0" y="301751"/>
                </a:lnTo>
                <a:lnTo>
                  <a:pt x="6095" y="304800"/>
                </a:lnTo>
                <a:lnTo>
                  <a:pt x="12191" y="301751"/>
                </a:lnTo>
                <a:lnTo>
                  <a:pt x="12191" y="271271"/>
                </a:lnTo>
                <a:lnTo>
                  <a:pt x="6095" y="268223"/>
                </a:lnTo>
                <a:close/>
              </a:path>
              <a:path w="12700" h="573404">
                <a:moveTo>
                  <a:pt x="6095" y="201167"/>
                </a:moveTo>
                <a:lnTo>
                  <a:pt x="0" y="207263"/>
                </a:lnTo>
                <a:lnTo>
                  <a:pt x="0" y="234695"/>
                </a:lnTo>
                <a:lnTo>
                  <a:pt x="6095" y="240791"/>
                </a:lnTo>
                <a:lnTo>
                  <a:pt x="12191" y="234695"/>
                </a:lnTo>
                <a:lnTo>
                  <a:pt x="12191" y="207263"/>
                </a:lnTo>
                <a:lnTo>
                  <a:pt x="6095" y="201167"/>
                </a:lnTo>
                <a:close/>
              </a:path>
              <a:path w="12700" h="573404">
                <a:moveTo>
                  <a:pt x="6095" y="134112"/>
                </a:moveTo>
                <a:lnTo>
                  <a:pt x="0" y="140207"/>
                </a:lnTo>
                <a:lnTo>
                  <a:pt x="0" y="167639"/>
                </a:lnTo>
                <a:lnTo>
                  <a:pt x="6095" y="173735"/>
                </a:lnTo>
                <a:lnTo>
                  <a:pt x="12191" y="167639"/>
                </a:lnTo>
                <a:lnTo>
                  <a:pt x="12191" y="140207"/>
                </a:lnTo>
                <a:lnTo>
                  <a:pt x="6095" y="134112"/>
                </a:lnTo>
                <a:close/>
              </a:path>
              <a:path w="12700" h="573404">
                <a:moveTo>
                  <a:pt x="6095" y="67055"/>
                </a:moveTo>
                <a:lnTo>
                  <a:pt x="0" y="73151"/>
                </a:lnTo>
                <a:lnTo>
                  <a:pt x="0" y="100583"/>
                </a:lnTo>
                <a:lnTo>
                  <a:pt x="6095" y="106679"/>
                </a:lnTo>
                <a:lnTo>
                  <a:pt x="12191" y="100583"/>
                </a:lnTo>
                <a:lnTo>
                  <a:pt x="12191" y="73151"/>
                </a:lnTo>
                <a:lnTo>
                  <a:pt x="6095" y="67055"/>
                </a:lnTo>
                <a:close/>
              </a:path>
              <a:path w="12700" h="573404">
                <a:moveTo>
                  <a:pt x="6095" y="0"/>
                </a:moveTo>
                <a:lnTo>
                  <a:pt x="0" y="6095"/>
                </a:lnTo>
                <a:lnTo>
                  <a:pt x="0" y="33527"/>
                </a:lnTo>
                <a:lnTo>
                  <a:pt x="6095" y="39623"/>
                </a:lnTo>
                <a:lnTo>
                  <a:pt x="12191" y="33527"/>
                </a:lnTo>
                <a:lnTo>
                  <a:pt x="12191" y="6095"/>
                </a:lnTo>
                <a:lnTo>
                  <a:pt x="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1871472" y="2716276"/>
            <a:ext cx="582295" cy="268605"/>
          </a:xfrm>
          <a:custGeom>
            <a:avLst/>
            <a:gdLst/>
            <a:ahLst/>
            <a:cxnLst/>
            <a:rect l="l" t="t" r="r" b="b"/>
            <a:pathLst>
              <a:path w="582294" h="268605">
                <a:moveTo>
                  <a:pt x="6095" y="231648"/>
                </a:moveTo>
                <a:lnTo>
                  <a:pt x="0" y="234696"/>
                </a:lnTo>
                <a:lnTo>
                  <a:pt x="0" y="262127"/>
                </a:lnTo>
                <a:lnTo>
                  <a:pt x="6095" y="268224"/>
                </a:lnTo>
                <a:lnTo>
                  <a:pt x="12191" y="262127"/>
                </a:lnTo>
                <a:lnTo>
                  <a:pt x="12191" y="234696"/>
                </a:lnTo>
                <a:lnTo>
                  <a:pt x="6095" y="231648"/>
                </a:lnTo>
                <a:close/>
              </a:path>
              <a:path w="582294" h="268605">
                <a:moveTo>
                  <a:pt x="6095" y="164591"/>
                </a:moveTo>
                <a:lnTo>
                  <a:pt x="0" y="167639"/>
                </a:lnTo>
                <a:lnTo>
                  <a:pt x="0" y="198120"/>
                </a:lnTo>
                <a:lnTo>
                  <a:pt x="6095" y="201168"/>
                </a:lnTo>
                <a:lnTo>
                  <a:pt x="12191" y="198120"/>
                </a:lnTo>
                <a:lnTo>
                  <a:pt x="12191" y="167639"/>
                </a:lnTo>
                <a:lnTo>
                  <a:pt x="6095" y="164591"/>
                </a:lnTo>
                <a:close/>
              </a:path>
              <a:path w="582294" h="268605">
                <a:moveTo>
                  <a:pt x="6095" y="97536"/>
                </a:moveTo>
                <a:lnTo>
                  <a:pt x="0" y="100584"/>
                </a:lnTo>
                <a:lnTo>
                  <a:pt x="0" y="131063"/>
                </a:lnTo>
                <a:lnTo>
                  <a:pt x="6095" y="134112"/>
                </a:lnTo>
                <a:lnTo>
                  <a:pt x="12191" y="131063"/>
                </a:lnTo>
                <a:lnTo>
                  <a:pt x="12191" y="100584"/>
                </a:lnTo>
                <a:lnTo>
                  <a:pt x="6095" y="97536"/>
                </a:lnTo>
                <a:close/>
              </a:path>
              <a:path w="582294" h="268605">
                <a:moveTo>
                  <a:pt x="9143" y="30479"/>
                </a:moveTo>
                <a:lnTo>
                  <a:pt x="6095" y="30479"/>
                </a:lnTo>
                <a:lnTo>
                  <a:pt x="0" y="36575"/>
                </a:lnTo>
                <a:lnTo>
                  <a:pt x="0" y="64008"/>
                </a:lnTo>
                <a:lnTo>
                  <a:pt x="6095" y="67056"/>
                </a:lnTo>
                <a:lnTo>
                  <a:pt x="12191" y="64008"/>
                </a:lnTo>
                <a:lnTo>
                  <a:pt x="12191" y="42672"/>
                </a:lnTo>
                <a:lnTo>
                  <a:pt x="6095" y="42672"/>
                </a:lnTo>
                <a:lnTo>
                  <a:pt x="12191" y="36575"/>
                </a:lnTo>
                <a:lnTo>
                  <a:pt x="9143" y="30479"/>
                </a:lnTo>
                <a:close/>
              </a:path>
              <a:path w="582294" h="268605">
                <a:moveTo>
                  <a:pt x="12191" y="36575"/>
                </a:moveTo>
                <a:lnTo>
                  <a:pt x="6095" y="42672"/>
                </a:lnTo>
                <a:lnTo>
                  <a:pt x="9143" y="42672"/>
                </a:lnTo>
                <a:lnTo>
                  <a:pt x="12191" y="36575"/>
                </a:lnTo>
                <a:close/>
              </a:path>
              <a:path w="582294" h="268605">
                <a:moveTo>
                  <a:pt x="12191" y="36575"/>
                </a:moveTo>
                <a:lnTo>
                  <a:pt x="9143" y="42672"/>
                </a:lnTo>
                <a:lnTo>
                  <a:pt x="12191" y="42672"/>
                </a:lnTo>
                <a:lnTo>
                  <a:pt x="12191" y="36575"/>
                </a:lnTo>
                <a:close/>
              </a:path>
              <a:path w="582294" h="268605">
                <a:moveTo>
                  <a:pt x="73151" y="30479"/>
                </a:moveTo>
                <a:lnTo>
                  <a:pt x="45719" y="30479"/>
                </a:lnTo>
                <a:lnTo>
                  <a:pt x="42671" y="36575"/>
                </a:lnTo>
                <a:lnTo>
                  <a:pt x="45719" y="42672"/>
                </a:lnTo>
                <a:lnTo>
                  <a:pt x="73151" y="42672"/>
                </a:lnTo>
                <a:lnTo>
                  <a:pt x="79247" y="36575"/>
                </a:lnTo>
                <a:lnTo>
                  <a:pt x="73151" y="30479"/>
                </a:lnTo>
                <a:close/>
              </a:path>
              <a:path w="582294" h="268605">
                <a:moveTo>
                  <a:pt x="140207" y="30479"/>
                </a:moveTo>
                <a:lnTo>
                  <a:pt x="112775" y="30479"/>
                </a:lnTo>
                <a:lnTo>
                  <a:pt x="106679" y="36575"/>
                </a:lnTo>
                <a:lnTo>
                  <a:pt x="112775" y="42672"/>
                </a:lnTo>
                <a:lnTo>
                  <a:pt x="140207" y="42672"/>
                </a:lnTo>
                <a:lnTo>
                  <a:pt x="146303" y="36575"/>
                </a:lnTo>
                <a:lnTo>
                  <a:pt x="140207" y="30479"/>
                </a:lnTo>
                <a:close/>
              </a:path>
              <a:path w="582294" h="268605">
                <a:moveTo>
                  <a:pt x="207263" y="30479"/>
                </a:moveTo>
                <a:lnTo>
                  <a:pt x="179831" y="30479"/>
                </a:lnTo>
                <a:lnTo>
                  <a:pt x="173735" y="36575"/>
                </a:lnTo>
                <a:lnTo>
                  <a:pt x="179831" y="42672"/>
                </a:lnTo>
                <a:lnTo>
                  <a:pt x="207263" y="42672"/>
                </a:lnTo>
                <a:lnTo>
                  <a:pt x="213359" y="36575"/>
                </a:lnTo>
                <a:lnTo>
                  <a:pt x="207263" y="30479"/>
                </a:lnTo>
                <a:close/>
              </a:path>
              <a:path w="582294" h="268605">
                <a:moveTo>
                  <a:pt x="274319" y="30479"/>
                </a:moveTo>
                <a:lnTo>
                  <a:pt x="246887" y="30479"/>
                </a:lnTo>
                <a:lnTo>
                  <a:pt x="240791" y="36575"/>
                </a:lnTo>
                <a:lnTo>
                  <a:pt x="246887" y="42672"/>
                </a:lnTo>
                <a:lnTo>
                  <a:pt x="274319" y="42672"/>
                </a:lnTo>
                <a:lnTo>
                  <a:pt x="280415" y="36575"/>
                </a:lnTo>
                <a:lnTo>
                  <a:pt x="274319" y="30479"/>
                </a:lnTo>
                <a:close/>
              </a:path>
              <a:path w="582294" h="268605">
                <a:moveTo>
                  <a:pt x="341375" y="30479"/>
                </a:moveTo>
                <a:lnTo>
                  <a:pt x="313944" y="30479"/>
                </a:lnTo>
                <a:lnTo>
                  <a:pt x="307847" y="36575"/>
                </a:lnTo>
                <a:lnTo>
                  <a:pt x="313944" y="42672"/>
                </a:lnTo>
                <a:lnTo>
                  <a:pt x="341375" y="42672"/>
                </a:lnTo>
                <a:lnTo>
                  <a:pt x="347471" y="36575"/>
                </a:lnTo>
                <a:lnTo>
                  <a:pt x="341375" y="30479"/>
                </a:lnTo>
                <a:close/>
              </a:path>
              <a:path w="582294" h="268605">
                <a:moveTo>
                  <a:pt x="408431" y="30479"/>
                </a:moveTo>
                <a:lnTo>
                  <a:pt x="377951" y="30479"/>
                </a:lnTo>
                <a:lnTo>
                  <a:pt x="374903" y="36575"/>
                </a:lnTo>
                <a:lnTo>
                  <a:pt x="377951" y="42672"/>
                </a:lnTo>
                <a:lnTo>
                  <a:pt x="408431" y="42672"/>
                </a:lnTo>
                <a:lnTo>
                  <a:pt x="411479" y="36575"/>
                </a:lnTo>
                <a:lnTo>
                  <a:pt x="408431" y="30479"/>
                </a:lnTo>
                <a:close/>
              </a:path>
              <a:path w="582294" h="268605">
                <a:moveTo>
                  <a:pt x="475488" y="30479"/>
                </a:moveTo>
                <a:lnTo>
                  <a:pt x="445007" y="30479"/>
                </a:lnTo>
                <a:lnTo>
                  <a:pt x="441959" y="36575"/>
                </a:lnTo>
                <a:lnTo>
                  <a:pt x="445007" y="42672"/>
                </a:lnTo>
                <a:lnTo>
                  <a:pt x="475488" y="42672"/>
                </a:lnTo>
                <a:lnTo>
                  <a:pt x="478535" y="36575"/>
                </a:lnTo>
                <a:lnTo>
                  <a:pt x="475488" y="30479"/>
                </a:lnTo>
                <a:close/>
              </a:path>
              <a:path w="582294" h="268605">
                <a:moveTo>
                  <a:pt x="505967" y="0"/>
                </a:moveTo>
                <a:lnTo>
                  <a:pt x="505967" y="76200"/>
                </a:lnTo>
                <a:lnTo>
                  <a:pt x="570444" y="42672"/>
                </a:lnTo>
                <a:lnTo>
                  <a:pt x="512063" y="42672"/>
                </a:lnTo>
                <a:lnTo>
                  <a:pt x="509015" y="36575"/>
                </a:lnTo>
                <a:lnTo>
                  <a:pt x="512063" y="30479"/>
                </a:lnTo>
                <a:lnTo>
                  <a:pt x="569467" y="30479"/>
                </a:lnTo>
                <a:lnTo>
                  <a:pt x="505967" y="0"/>
                </a:lnTo>
                <a:close/>
              </a:path>
              <a:path w="582294" h="268605">
                <a:moveTo>
                  <a:pt x="518159" y="30479"/>
                </a:moveTo>
                <a:lnTo>
                  <a:pt x="512063" y="30479"/>
                </a:lnTo>
                <a:lnTo>
                  <a:pt x="509015" y="36575"/>
                </a:lnTo>
                <a:lnTo>
                  <a:pt x="512063" y="42672"/>
                </a:lnTo>
                <a:lnTo>
                  <a:pt x="518159" y="42672"/>
                </a:lnTo>
                <a:lnTo>
                  <a:pt x="524255" y="36575"/>
                </a:lnTo>
                <a:lnTo>
                  <a:pt x="518159" y="30479"/>
                </a:lnTo>
                <a:close/>
              </a:path>
              <a:path w="582294" h="268605">
                <a:moveTo>
                  <a:pt x="569467" y="30479"/>
                </a:moveTo>
                <a:lnTo>
                  <a:pt x="518159" y="30479"/>
                </a:lnTo>
                <a:lnTo>
                  <a:pt x="524255" y="36575"/>
                </a:lnTo>
                <a:lnTo>
                  <a:pt x="518159" y="42672"/>
                </a:lnTo>
                <a:lnTo>
                  <a:pt x="570444" y="42672"/>
                </a:lnTo>
                <a:lnTo>
                  <a:pt x="582167" y="36575"/>
                </a:lnTo>
                <a:lnTo>
                  <a:pt x="569467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2612135" y="5435091"/>
            <a:ext cx="237744" cy="210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2612135" y="4968747"/>
            <a:ext cx="9525" cy="439420"/>
          </a:xfrm>
          <a:custGeom>
            <a:avLst/>
            <a:gdLst/>
            <a:ahLst/>
            <a:cxnLst/>
            <a:rect l="l" t="t" r="r" b="b"/>
            <a:pathLst>
              <a:path w="9525" h="439420">
                <a:moveTo>
                  <a:pt x="3047" y="399288"/>
                </a:moveTo>
                <a:lnTo>
                  <a:pt x="0" y="405383"/>
                </a:lnTo>
                <a:lnTo>
                  <a:pt x="0" y="432815"/>
                </a:lnTo>
                <a:lnTo>
                  <a:pt x="3047" y="438912"/>
                </a:lnTo>
                <a:lnTo>
                  <a:pt x="9143" y="432815"/>
                </a:lnTo>
                <a:lnTo>
                  <a:pt x="9143" y="405383"/>
                </a:lnTo>
                <a:lnTo>
                  <a:pt x="3047" y="399288"/>
                </a:lnTo>
                <a:close/>
              </a:path>
              <a:path w="9525" h="439420">
                <a:moveTo>
                  <a:pt x="3047" y="335279"/>
                </a:moveTo>
                <a:lnTo>
                  <a:pt x="0" y="338327"/>
                </a:lnTo>
                <a:lnTo>
                  <a:pt x="0" y="365759"/>
                </a:lnTo>
                <a:lnTo>
                  <a:pt x="3047" y="371856"/>
                </a:lnTo>
                <a:lnTo>
                  <a:pt x="9143" y="365759"/>
                </a:lnTo>
                <a:lnTo>
                  <a:pt x="9143" y="338327"/>
                </a:lnTo>
                <a:lnTo>
                  <a:pt x="3047" y="335279"/>
                </a:lnTo>
                <a:close/>
              </a:path>
              <a:path w="9525" h="439420">
                <a:moveTo>
                  <a:pt x="3047" y="268224"/>
                </a:moveTo>
                <a:lnTo>
                  <a:pt x="0" y="271271"/>
                </a:lnTo>
                <a:lnTo>
                  <a:pt x="0" y="301751"/>
                </a:lnTo>
                <a:lnTo>
                  <a:pt x="3047" y="304800"/>
                </a:lnTo>
                <a:lnTo>
                  <a:pt x="9143" y="301751"/>
                </a:lnTo>
                <a:lnTo>
                  <a:pt x="9143" y="271271"/>
                </a:lnTo>
                <a:lnTo>
                  <a:pt x="3047" y="268224"/>
                </a:lnTo>
                <a:close/>
              </a:path>
              <a:path w="9525" h="439420">
                <a:moveTo>
                  <a:pt x="3047" y="201168"/>
                </a:moveTo>
                <a:lnTo>
                  <a:pt x="0" y="204215"/>
                </a:lnTo>
                <a:lnTo>
                  <a:pt x="0" y="234695"/>
                </a:lnTo>
                <a:lnTo>
                  <a:pt x="3047" y="237744"/>
                </a:lnTo>
                <a:lnTo>
                  <a:pt x="9143" y="234695"/>
                </a:lnTo>
                <a:lnTo>
                  <a:pt x="9143" y="204215"/>
                </a:lnTo>
                <a:lnTo>
                  <a:pt x="3047" y="201168"/>
                </a:lnTo>
                <a:close/>
              </a:path>
              <a:path w="9525" h="439420">
                <a:moveTo>
                  <a:pt x="3047" y="134112"/>
                </a:moveTo>
                <a:lnTo>
                  <a:pt x="0" y="137159"/>
                </a:lnTo>
                <a:lnTo>
                  <a:pt x="0" y="167639"/>
                </a:lnTo>
                <a:lnTo>
                  <a:pt x="3047" y="170687"/>
                </a:lnTo>
                <a:lnTo>
                  <a:pt x="9143" y="167639"/>
                </a:lnTo>
                <a:lnTo>
                  <a:pt x="9143" y="137159"/>
                </a:lnTo>
                <a:lnTo>
                  <a:pt x="3047" y="134112"/>
                </a:lnTo>
                <a:close/>
              </a:path>
              <a:path w="9525" h="439420">
                <a:moveTo>
                  <a:pt x="3047" y="67056"/>
                </a:moveTo>
                <a:lnTo>
                  <a:pt x="0" y="73151"/>
                </a:lnTo>
                <a:lnTo>
                  <a:pt x="0" y="100583"/>
                </a:lnTo>
                <a:lnTo>
                  <a:pt x="3047" y="106679"/>
                </a:lnTo>
                <a:lnTo>
                  <a:pt x="9143" y="100583"/>
                </a:lnTo>
                <a:lnTo>
                  <a:pt x="9143" y="73151"/>
                </a:lnTo>
                <a:lnTo>
                  <a:pt x="3047" y="67056"/>
                </a:lnTo>
                <a:close/>
              </a:path>
              <a:path w="9525" h="439420">
                <a:moveTo>
                  <a:pt x="3047" y="0"/>
                </a:moveTo>
                <a:lnTo>
                  <a:pt x="0" y="6095"/>
                </a:lnTo>
                <a:lnTo>
                  <a:pt x="0" y="33527"/>
                </a:lnTo>
                <a:lnTo>
                  <a:pt x="3047" y="39624"/>
                </a:lnTo>
                <a:lnTo>
                  <a:pt x="9143" y="33527"/>
                </a:lnTo>
                <a:lnTo>
                  <a:pt x="9143" y="6095"/>
                </a:lnTo>
                <a:lnTo>
                  <a:pt x="3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2612135" y="4502403"/>
            <a:ext cx="9525" cy="439420"/>
          </a:xfrm>
          <a:custGeom>
            <a:avLst/>
            <a:gdLst/>
            <a:ahLst/>
            <a:cxnLst/>
            <a:rect l="l" t="t" r="r" b="b"/>
            <a:pathLst>
              <a:path w="9525" h="439420">
                <a:moveTo>
                  <a:pt x="3047" y="399288"/>
                </a:moveTo>
                <a:lnTo>
                  <a:pt x="0" y="405384"/>
                </a:lnTo>
                <a:lnTo>
                  <a:pt x="0" y="432816"/>
                </a:lnTo>
                <a:lnTo>
                  <a:pt x="3047" y="438912"/>
                </a:lnTo>
                <a:lnTo>
                  <a:pt x="9143" y="432816"/>
                </a:lnTo>
                <a:lnTo>
                  <a:pt x="9143" y="405384"/>
                </a:lnTo>
                <a:lnTo>
                  <a:pt x="3047" y="399288"/>
                </a:lnTo>
                <a:close/>
              </a:path>
              <a:path w="9525" h="439420">
                <a:moveTo>
                  <a:pt x="3047" y="332232"/>
                </a:moveTo>
                <a:lnTo>
                  <a:pt x="0" y="338328"/>
                </a:lnTo>
                <a:lnTo>
                  <a:pt x="0" y="365760"/>
                </a:lnTo>
                <a:lnTo>
                  <a:pt x="3047" y="371856"/>
                </a:lnTo>
                <a:lnTo>
                  <a:pt x="9143" y="365760"/>
                </a:lnTo>
                <a:lnTo>
                  <a:pt x="9143" y="338328"/>
                </a:lnTo>
                <a:lnTo>
                  <a:pt x="3047" y="332232"/>
                </a:lnTo>
                <a:close/>
              </a:path>
              <a:path w="9525" h="439420">
                <a:moveTo>
                  <a:pt x="3047" y="268224"/>
                </a:moveTo>
                <a:lnTo>
                  <a:pt x="0" y="271272"/>
                </a:lnTo>
                <a:lnTo>
                  <a:pt x="0" y="298704"/>
                </a:lnTo>
                <a:lnTo>
                  <a:pt x="3047" y="304800"/>
                </a:lnTo>
                <a:lnTo>
                  <a:pt x="9143" y="298704"/>
                </a:lnTo>
                <a:lnTo>
                  <a:pt x="9143" y="271272"/>
                </a:lnTo>
                <a:lnTo>
                  <a:pt x="3047" y="268224"/>
                </a:lnTo>
                <a:close/>
              </a:path>
              <a:path w="9525" h="439420">
                <a:moveTo>
                  <a:pt x="3047" y="201168"/>
                </a:moveTo>
                <a:lnTo>
                  <a:pt x="0" y="204216"/>
                </a:lnTo>
                <a:lnTo>
                  <a:pt x="0" y="234696"/>
                </a:lnTo>
                <a:lnTo>
                  <a:pt x="3047" y="237744"/>
                </a:lnTo>
                <a:lnTo>
                  <a:pt x="9143" y="234696"/>
                </a:lnTo>
                <a:lnTo>
                  <a:pt x="9143" y="204216"/>
                </a:lnTo>
                <a:lnTo>
                  <a:pt x="3047" y="201168"/>
                </a:lnTo>
                <a:close/>
              </a:path>
              <a:path w="9525" h="439420">
                <a:moveTo>
                  <a:pt x="3047" y="134112"/>
                </a:moveTo>
                <a:lnTo>
                  <a:pt x="0" y="137160"/>
                </a:lnTo>
                <a:lnTo>
                  <a:pt x="0" y="167640"/>
                </a:lnTo>
                <a:lnTo>
                  <a:pt x="3047" y="170688"/>
                </a:lnTo>
                <a:lnTo>
                  <a:pt x="9143" y="167640"/>
                </a:lnTo>
                <a:lnTo>
                  <a:pt x="9143" y="137160"/>
                </a:lnTo>
                <a:lnTo>
                  <a:pt x="3047" y="134112"/>
                </a:lnTo>
                <a:close/>
              </a:path>
              <a:path w="9525" h="439420">
                <a:moveTo>
                  <a:pt x="3047" y="67056"/>
                </a:moveTo>
                <a:lnTo>
                  <a:pt x="0" y="70104"/>
                </a:lnTo>
                <a:lnTo>
                  <a:pt x="0" y="100584"/>
                </a:lnTo>
                <a:lnTo>
                  <a:pt x="3047" y="103632"/>
                </a:lnTo>
                <a:lnTo>
                  <a:pt x="9143" y="100584"/>
                </a:lnTo>
                <a:lnTo>
                  <a:pt x="9143" y="70104"/>
                </a:lnTo>
                <a:lnTo>
                  <a:pt x="3047" y="67056"/>
                </a:lnTo>
                <a:close/>
              </a:path>
              <a:path w="9525" h="439420">
                <a:moveTo>
                  <a:pt x="3047" y="0"/>
                </a:moveTo>
                <a:lnTo>
                  <a:pt x="0" y="6096"/>
                </a:lnTo>
                <a:lnTo>
                  <a:pt x="0" y="33528"/>
                </a:lnTo>
                <a:lnTo>
                  <a:pt x="3047" y="39624"/>
                </a:lnTo>
                <a:lnTo>
                  <a:pt x="9143" y="33528"/>
                </a:lnTo>
                <a:lnTo>
                  <a:pt x="9143" y="6096"/>
                </a:lnTo>
                <a:lnTo>
                  <a:pt x="3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612135" y="4036059"/>
            <a:ext cx="9525" cy="439420"/>
          </a:xfrm>
          <a:custGeom>
            <a:avLst/>
            <a:gdLst/>
            <a:ahLst/>
            <a:cxnLst/>
            <a:rect l="l" t="t" r="r" b="b"/>
            <a:pathLst>
              <a:path w="9525" h="439420">
                <a:moveTo>
                  <a:pt x="3047" y="399288"/>
                </a:moveTo>
                <a:lnTo>
                  <a:pt x="0" y="405383"/>
                </a:lnTo>
                <a:lnTo>
                  <a:pt x="0" y="432815"/>
                </a:lnTo>
                <a:lnTo>
                  <a:pt x="3047" y="438912"/>
                </a:lnTo>
                <a:lnTo>
                  <a:pt x="9143" y="432815"/>
                </a:lnTo>
                <a:lnTo>
                  <a:pt x="9143" y="405383"/>
                </a:lnTo>
                <a:lnTo>
                  <a:pt x="3047" y="399288"/>
                </a:lnTo>
                <a:close/>
              </a:path>
              <a:path w="9525" h="439420">
                <a:moveTo>
                  <a:pt x="3047" y="332231"/>
                </a:moveTo>
                <a:lnTo>
                  <a:pt x="0" y="338327"/>
                </a:lnTo>
                <a:lnTo>
                  <a:pt x="0" y="365759"/>
                </a:lnTo>
                <a:lnTo>
                  <a:pt x="3047" y="371856"/>
                </a:lnTo>
                <a:lnTo>
                  <a:pt x="9143" y="365759"/>
                </a:lnTo>
                <a:lnTo>
                  <a:pt x="9143" y="338327"/>
                </a:lnTo>
                <a:lnTo>
                  <a:pt x="3047" y="332231"/>
                </a:lnTo>
                <a:close/>
              </a:path>
              <a:path w="9525" h="439420">
                <a:moveTo>
                  <a:pt x="3047" y="265175"/>
                </a:moveTo>
                <a:lnTo>
                  <a:pt x="0" y="271271"/>
                </a:lnTo>
                <a:lnTo>
                  <a:pt x="0" y="298703"/>
                </a:lnTo>
                <a:lnTo>
                  <a:pt x="3047" y="304800"/>
                </a:lnTo>
                <a:lnTo>
                  <a:pt x="9143" y="298703"/>
                </a:lnTo>
                <a:lnTo>
                  <a:pt x="9143" y="271271"/>
                </a:lnTo>
                <a:lnTo>
                  <a:pt x="3047" y="265175"/>
                </a:lnTo>
                <a:close/>
              </a:path>
              <a:path w="9525" h="439420">
                <a:moveTo>
                  <a:pt x="3047" y="201167"/>
                </a:moveTo>
                <a:lnTo>
                  <a:pt x="0" y="204215"/>
                </a:lnTo>
                <a:lnTo>
                  <a:pt x="0" y="231648"/>
                </a:lnTo>
                <a:lnTo>
                  <a:pt x="3047" y="237743"/>
                </a:lnTo>
                <a:lnTo>
                  <a:pt x="9143" y="231648"/>
                </a:lnTo>
                <a:lnTo>
                  <a:pt x="9143" y="204215"/>
                </a:lnTo>
                <a:lnTo>
                  <a:pt x="3047" y="201167"/>
                </a:lnTo>
                <a:close/>
              </a:path>
              <a:path w="9525" h="439420">
                <a:moveTo>
                  <a:pt x="3047" y="134112"/>
                </a:moveTo>
                <a:lnTo>
                  <a:pt x="0" y="137160"/>
                </a:lnTo>
                <a:lnTo>
                  <a:pt x="0" y="167639"/>
                </a:lnTo>
                <a:lnTo>
                  <a:pt x="3047" y="170687"/>
                </a:lnTo>
                <a:lnTo>
                  <a:pt x="9143" y="167639"/>
                </a:lnTo>
                <a:lnTo>
                  <a:pt x="9143" y="137160"/>
                </a:lnTo>
                <a:lnTo>
                  <a:pt x="3047" y="134112"/>
                </a:lnTo>
                <a:close/>
              </a:path>
              <a:path w="9525" h="439420">
                <a:moveTo>
                  <a:pt x="3047" y="67055"/>
                </a:moveTo>
                <a:lnTo>
                  <a:pt x="0" y="70103"/>
                </a:lnTo>
                <a:lnTo>
                  <a:pt x="0" y="100584"/>
                </a:lnTo>
                <a:lnTo>
                  <a:pt x="3047" y="103631"/>
                </a:lnTo>
                <a:lnTo>
                  <a:pt x="9143" y="100584"/>
                </a:lnTo>
                <a:lnTo>
                  <a:pt x="9143" y="70103"/>
                </a:lnTo>
                <a:lnTo>
                  <a:pt x="3047" y="67055"/>
                </a:lnTo>
                <a:close/>
              </a:path>
              <a:path w="9525" h="439420">
                <a:moveTo>
                  <a:pt x="3047" y="0"/>
                </a:moveTo>
                <a:lnTo>
                  <a:pt x="0" y="3048"/>
                </a:lnTo>
                <a:lnTo>
                  <a:pt x="0" y="33527"/>
                </a:lnTo>
                <a:lnTo>
                  <a:pt x="3047" y="36575"/>
                </a:lnTo>
                <a:lnTo>
                  <a:pt x="9143" y="33527"/>
                </a:lnTo>
                <a:lnTo>
                  <a:pt x="9143" y="3048"/>
                </a:lnTo>
                <a:lnTo>
                  <a:pt x="3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612135" y="3969003"/>
            <a:ext cx="408940" cy="40005"/>
          </a:xfrm>
          <a:custGeom>
            <a:avLst/>
            <a:gdLst/>
            <a:ahLst/>
            <a:cxnLst/>
            <a:rect l="l" t="t" r="r" b="b"/>
            <a:pathLst>
              <a:path w="408939" h="40004">
                <a:moveTo>
                  <a:pt x="3047" y="0"/>
                </a:moveTo>
                <a:lnTo>
                  <a:pt x="0" y="6096"/>
                </a:lnTo>
                <a:lnTo>
                  <a:pt x="0" y="33528"/>
                </a:lnTo>
                <a:lnTo>
                  <a:pt x="3047" y="39624"/>
                </a:lnTo>
                <a:lnTo>
                  <a:pt x="9143" y="33528"/>
                </a:lnTo>
                <a:lnTo>
                  <a:pt x="9143" y="9144"/>
                </a:lnTo>
                <a:lnTo>
                  <a:pt x="3047" y="9144"/>
                </a:lnTo>
                <a:lnTo>
                  <a:pt x="9143" y="6096"/>
                </a:lnTo>
                <a:lnTo>
                  <a:pt x="3047" y="0"/>
                </a:lnTo>
                <a:close/>
              </a:path>
              <a:path w="408939" h="40004">
                <a:moveTo>
                  <a:pt x="9143" y="6096"/>
                </a:moveTo>
                <a:lnTo>
                  <a:pt x="3047" y="9144"/>
                </a:lnTo>
                <a:lnTo>
                  <a:pt x="9143" y="9144"/>
                </a:lnTo>
                <a:lnTo>
                  <a:pt x="9143" y="6096"/>
                </a:lnTo>
                <a:close/>
              </a:path>
              <a:path w="408939" h="40004">
                <a:moveTo>
                  <a:pt x="70103" y="0"/>
                </a:moveTo>
                <a:lnTo>
                  <a:pt x="42671" y="0"/>
                </a:lnTo>
                <a:lnTo>
                  <a:pt x="36575" y="6096"/>
                </a:lnTo>
                <a:lnTo>
                  <a:pt x="42671" y="9144"/>
                </a:lnTo>
                <a:lnTo>
                  <a:pt x="70103" y="9144"/>
                </a:lnTo>
                <a:lnTo>
                  <a:pt x="76200" y="6096"/>
                </a:lnTo>
                <a:lnTo>
                  <a:pt x="70103" y="0"/>
                </a:lnTo>
                <a:close/>
              </a:path>
              <a:path w="408939" h="40004">
                <a:moveTo>
                  <a:pt x="137159" y="0"/>
                </a:moveTo>
                <a:lnTo>
                  <a:pt x="109727" y="0"/>
                </a:lnTo>
                <a:lnTo>
                  <a:pt x="103631" y="6096"/>
                </a:lnTo>
                <a:lnTo>
                  <a:pt x="109727" y="9144"/>
                </a:lnTo>
                <a:lnTo>
                  <a:pt x="137159" y="9144"/>
                </a:lnTo>
                <a:lnTo>
                  <a:pt x="140207" y="6096"/>
                </a:lnTo>
                <a:lnTo>
                  <a:pt x="137159" y="0"/>
                </a:lnTo>
                <a:close/>
              </a:path>
              <a:path w="408939" h="40004">
                <a:moveTo>
                  <a:pt x="204215" y="0"/>
                </a:moveTo>
                <a:lnTo>
                  <a:pt x="173736" y="0"/>
                </a:lnTo>
                <a:lnTo>
                  <a:pt x="170687" y="6096"/>
                </a:lnTo>
                <a:lnTo>
                  <a:pt x="173736" y="9144"/>
                </a:lnTo>
                <a:lnTo>
                  <a:pt x="204215" y="9144"/>
                </a:lnTo>
                <a:lnTo>
                  <a:pt x="207263" y="6096"/>
                </a:lnTo>
                <a:lnTo>
                  <a:pt x="204215" y="0"/>
                </a:lnTo>
                <a:close/>
              </a:path>
              <a:path w="408939" h="40004">
                <a:moveTo>
                  <a:pt x="271271" y="0"/>
                </a:moveTo>
                <a:lnTo>
                  <a:pt x="240791" y="0"/>
                </a:lnTo>
                <a:lnTo>
                  <a:pt x="237744" y="6096"/>
                </a:lnTo>
                <a:lnTo>
                  <a:pt x="240791" y="9144"/>
                </a:lnTo>
                <a:lnTo>
                  <a:pt x="271271" y="9144"/>
                </a:lnTo>
                <a:lnTo>
                  <a:pt x="274319" y="6096"/>
                </a:lnTo>
                <a:lnTo>
                  <a:pt x="271271" y="0"/>
                </a:lnTo>
                <a:close/>
              </a:path>
              <a:path w="408939" h="40004">
                <a:moveTo>
                  <a:pt x="338327" y="0"/>
                </a:moveTo>
                <a:lnTo>
                  <a:pt x="307847" y="0"/>
                </a:lnTo>
                <a:lnTo>
                  <a:pt x="304800" y="6096"/>
                </a:lnTo>
                <a:lnTo>
                  <a:pt x="307847" y="9144"/>
                </a:lnTo>
                <a:lnTo>
                  <a:pt x="338327" y="9144"/>
                </a:lnTo>
                <a:lnTo>
                  <a:pt x="341375" y="6096"/>
                </a:lnTo>
                <a:lnTo>
                  <a:pt x="338327" y="0"/>
                </a:lnTo>
                <a:close/>
              </a:path>
              <a:path w="408939" h="40004">
                <a:moveTo>
                  <a:pt x="402336" y="0"/>
                </a:moveTo>
                <a:lnTo>
                  <a:pt x="374903" y="0"/>
                </a:lnTo>
                <a:lnTo>
                  <a:pt x="368807" y="6096"/>
                </a:lnTo>
                <a:lnTo>
                  <a:pt x="374903" y="9144"/>
                </a:lnTo>
                <a:lnTo>
                  <a:pt x="402336" y="9144"/>
                </a:lnTo>
                <a:lnTo>
                  <a:pt x="408431" y="6096"/>
                </a:lnTo>
                <a:lnTo>
                  <a:pt x="402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048000" y="3969003"/>
            <a:ext cx="439420" cy="9525"/>
          </a:xfrm>
          <a:custGeom>
            <a:avLst/>
            <a:gdLst/>
            <a:ahLst/>
            <a:cxnLst/>
            <a:rect l="l" t="t" r="r" b="b"/>
            <a:pathLst>
              <a:path w="439420" h="9525">
                <a:moveTo>
                  <a:pt x="33527" y="0"/>
                </a:moveTo>
                <a:lnTo>
                  <a:pt x="6095" y="0"/>
                </a:lnTo>
                <a:lnTo>
                  <a:pt x="0" y="6096"/>
                </a:lnTo>
                <a:lnTo>
                  <a:pt x="6095" y="9144"/>
                </a:lnTo>
                <a:lnTo>
                  <a:pt x="33527" y="9144"/>
                </a:lnTo>
                <a:lnTo>
                  <a:pt x="39624" y="6096"/>
                </a:lnTo>
                <a:lnTo>
                  <a:pt x="33527" y="0"/>
                </a:lnTo>
                <a:close/>
              </a:path>
              <a:path w="439420" h="9525">
                <a:moveTo>
                  <a:pt x="100583" y="0"/>
                </a:moveTo>
                <a:lnTo>
                  <a:pt x="73151" y="0"/>
                </a:lnTo>
                <a:lnTo>
                  <a:pt x="67056" y="6096"/>
                </a:lnTo>
                <a:lnTo>
                  <a:pt x="73151" y="9144"/>
                </a:lnTo>
                <a:lnTo>
                  <a:pt x="100583" y="9144"/>
                </a:lnTo>
                <a:lnTo>
                  <a:pt x="106680" y="6096"/>
                </a:lnTo>
                <a:lnTo>
                  <a:pt x="100583" y="0"/>
                </a:lnTo>
                <a:close/>
              </a:path>
              <a:path w="439420" h="9525">
                <a:moveTo>
                  <a:pt x="167639" y="0"/>
                </a:moveTo>
                <a:lnTo>
                  <a:pt x="140207" y="0"/>
                </a:lnTo>
                <a:lnTo>
                  <a:pt x="134112" y="6096"/>
                </a:lnTo>
                <a:lnTo>
                  <a:pt x="140207" y="9144"/>
                </a:lnTo>
                <a:lnTo>
                  <a:pt x="167639" y="9144"/>
                </a:lnTo>
                <a:lnTo>
                  <a:pt x="173736" y="6096"/>
                </a:lnTo>
                <a:lnTo>
                  <a:pt x="167639" y="0"/>
                </a:lnTo>
                <a:close/>
              </a:path>
              <a:path w="439420" h="9525">
                <a:moveTo>
                  <a:pt x="234696" y="0"/>
                </a:moveTo>
                <a:lnTo>
                  <a:pt x="207263" y="0"/>
                </a:lnTo>
                <a:lnTo>
                  <a:pt x="201168" y="6096"/>
                </a:lnTo>
                <a:lnTo>
                  <a:pt x="207263" y="9144"/>
                </a:lnTo>
                <a:lnTo>
                  <a:pt x="234696" y="9144"/>
                </a:lnTo>
                <a:lnTo>
                  <a:pt x="237744" y="6096"/>
                </a:lnTo>
                <a:lnTo>
                  <a:pt x="234696" y="0"/>
                </a:lnTo>
                <a:close/>
              </a:path>
              <a:path w="439420" h="9525">
                <a:moveTo>
                  <a:pt x="301751" y="0"/>
                </a:moveTo>
                <a:lnTo>
                  <a:pt x="271272" y="0"/>
                </a:lnTo>
                <a:lnTo>
                  <a:pt x="268224" y="6096"/>
                </a:lnTo>
                <a:lnTo>
                  <a:pt x="271272" y="9144"/>
                </a:lnTo>
                <a:lnTo>
                  <a:pt x="301751" y="9144"/>
                </a:lnTo>
                <a:lnTo>
                  <a:pt x="304800" y="6096"/>
                </a:lnTo>
                <a:lnTo>
                  <a:pt x="301751" y="0"/>
                </a:lnTo>
                <a:close/>
              </a:path>
              <a:path w="439420" h="9525">
                <a:moveTo>
                  <a:pt x="368808" y="0"/>
                </a:moveTo>
                <a:lnTo>
                  <a:pt x="338327" y="0"/>
                </a:lnTo>
                <a:lnTo>
                  <a:pt x="335279" y="6096"/>
                </a:lnTo>
                <a:lnTo>
                  <a:pt x="338327" y="9144"/>
                </a:lnTo>
                <a:lnTo>
                  <a:pt x="368808" y="9144"/>
                </a:lnTo>
                <a:lnTo>
                  <a:pt x="371855" y="6096"/>
                </a:lnTo>
                <a:lnTo>
                  <a:pt x="368808" y="0"/>
                </a:lnTo>
                <a:close/>
              </a:path>
              <a:path w="439420" h="9525">
                <a:moveTo>
                  <a:pt x="435863" y="0"/>
                </a:moveTo>
                <a:lnTo>
                  <a:pt x="405384" y="0"/>
                </a:lnTo>
                <a:lnTo>
                  <a:pt x="402336" y="6096"/>
                </a:lnTo>
                <a:lnTo>
                  <a:pt x="405384" y="9144"/>
                </a:lnTo>
                <a:lnTo>
                  <a:pt x="435863" y="9144"/>
                </a:lnTo>
                <a:lnTo>
                  <a:pt x="438912" y="6096"/>
                </a:lnTo>
                <a:lnTo>
                  <a:pt x="435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3514344" y="3597147"/>
            <a:ext cx="67310" cy="381000"/>
          </a:xfrm>
          <a:custGeom>
            <a:avLst/>
            <a:gdLst/>
            <a:ahLst/>
            <a:cxnLst/>
            <a:rect l="l" t="t" r="r" b="b"/>
            <a:pathLst>
              <a:path w="67310" h="381000">
                <a:moveTo>
                  <a:pt x="33527" y="371855"/>
                </a:moveTo>
                <a:lnTo>
                  <a:pt x="6095" y="371855"/>
                </a:lnTo>
                <a:lnTo>
                  <a:pt x="0" y="377951"/>
                </a:lnTo>
                <a:lnTo>
                  <a:pt x="6095" y="381000"/>
                </a:lnTo>
                <a:lnTo>
                  <a:pt x="33527" y="381000"/>
                </a:lnTo>
                <a:lnTo>
                  <a:pt x="39623" y="377951"/>
                </a:lnTo>
                <a:lnTo>
                  <a:pt x="33527" y="371855"/>
                </a:lnTo>
                <a:close/>
              </a:path>
              <a:path w="67310" h="381000">
                <a:moveTo>
                  <a:pt x="60959" y="332231"/>
                </a:moveTo>
                <a:lnTo>
                  <a:pt x="57911" y="338327"/>
                </a:lnTo>
                <a:lnTo>
                  <a:pt x="57911" y="365760"/>
                </a:lnTo>
                <a:lnTo>
                  <a:pt x="60959" y="368807"/>
                </a:lnTo>
                <a:lnTo>
                  <a:pt x="67055" y="365760"/>
                </a:lnTo>
                <a:lnTo>
                  <a:pt x="67055" y="338327"/>
                </a:lnTo>
                <a:lnTo>
                  <a:pt x="60959" y="332231"/>
                </a:lnTo>
                <a:close/>
              </a:path>
              <a:path w="67310" h="381000">
                <a:moveTo>
                  <a:pt x="60959" y="265175"/>
                </a:moveTo>
                <a:lnTo>
                  <a:pt x="57911" y="271272"/>
                </a:lnTo>
                <a:lnTo>
                  <a:pt x="57911" y="298703"/>
                </a:lnTo>
                <a:lnTo>
                  <a:pt x="60959" y="304800"/>
                </a:lnTo>
                <a:lnTo>
                  <a:pt x="67055" y="298703"/>
                </a:lnTo>
                <a:lnTo>
                  <a:pt x="67055" y="271272"/>
                </a:lnTo>
                <a:lnTo>
                  <a:pt x="60959" y="265175"/>
                </a:lnTo>
                <a:close/>
              </a:path>
              <a:path w="67310" h="381000">
                <a:moveTo>
                  <a:pt x="60959" y="198119"/>
                </a:moveTo>
                <a:lnTo>
                  <a:pt x="57911" y="204215"/>
                </a:lnTo>
                <a:lnTo>
                  <a:pt x="57911" y="231648"/>
                </a:lnTo>
                <a:lnTo>
                  <a:pt x="60959" y="237743"/>
                </a:lnTo>
                <a:lnTo>
                  <a:pt x="67055" y="231648"/>
                </a:lnTo>
                <a:lnTo>
                  <a:pt x="67055" y="204215"/>
                </a:lnTo>
                <a:lnTo>
                  <a:pt x="60959" y="198119"/>
                </a:lnTo>
                <a:close/>
              </a:path>
              <a:path w="67310" h="381000">
                <a:moveTo>
                  <a:pt x="60959" y="131063"/>
                </a:moveTo>
                <a:lnTo>
                  <a:pt x="57911" y="137160"/>
                </a:lnTo>
                <a:lnTo>
                  <a:pt x="57911" y="164591"/>
                </a:lnTo>
                <a:lnTo>
                  <a:pt x="60959" y="170687"/>
                </a:lnTo>
                <a:lnTo>
                  <a:pt x="67055" y="164591"/>
                </a:lnTo>
                <a:lnTo>
                  <a:pt x="67055" y="137160"/>
                </a:lnTo>
                <a:lnTo>
                  <a:pt x="60959" y="131063"/>
                </a:lnTo>
                <a:close/>
              </a:path>
              <a:path w="67310" h="381000">
                <a:moveTo>
                  <a:pt x="60959" y="64007"/>
                </a:moveTo>
                <a:lnTo>
                  <a:pt x="57911" y="70103"/>
                </a:lnTo>
                <a:lnTo>
                  <a:pt x="57911" y="97536"/>
                </a:lnTo>
                <a:lnTo>
                  <a:pt x="60959" y="103631"/>
                </a:lnTo>
                <a:lnTo>
                  <a:pt x="67055" y="97536"/>
                </a:lnTo>
                <a:lnTo>
                  <a:pt x="67055" y="70103"/>
                </a:lnTo>
                <a:lnTo>
                  <a:pt x="60959" y="64007"/>
                </a:lnTo>
                <a:close/>
              </a:path>
              <a:path w="67310" h="381000">
                <a:moveTo>
                  <a:pt x="60959" y="0"/>
                </a:moveTo>
                <a:lnTo>
                  <a:pt x="57911" y="3048"/>
                </a:lnTo>
                <a:lnTo>
                  <a:pt x="57911" y="33527"/>
                </a:lnTo>
                <a:lnTo>
                  <a:pt x="60959" y="36575"/>
                </a:lnTo>
                <a:lnTo>
                  <a:pt x="67055" y="33527"/>
                </a:lnTo>
                <a:lnTo>
                  <a:pt x="67055" y="3048"/>
                </a:lnTo>
                <a:lnTo>
                  <a:pt x="60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3538728" y="2914395"/>
            <a:ext cx="76200" cy="652780"/>
          </a:xfrm>
          <a:custGeom>
            <a:avLst/>
            <a:gdLst/>
            <a:ahLst/>
            <a:cxnLst/>
            <a:rect l="l" t="t" r="r" b="b"/>
            <a:pathLst>
              <a:path w="76200" h="652779">
                <a:moveTo>
                  <a:pt x="36575" y="615695"/>
                </a:moveTo>
                <a:lnTo>
                  <a:pt x="33527" y="618743"/>
                </a:lnTo>
                <a:lnTo>
                  <a:pt x="33527" y="649224"/>
                </a:lnTo>
                <a:lnTo>
                  <a:pt x="36575" y="652271"/>
                </a:lnTo>
                <a:lnTo>
                  <a:pt x="42672" y="649224"/>
                </a:lnTo>
                <a:lnTo>
                  <a:pt x="42672" y="618743"/>
                </a:lnTo>
                <a:lnTo>
                  <a:pt x="36575" y="615695"/>
                </a:lnTo>
                <a:close/>
              </a:path>
              <a:path w="76200" h="652779">
                <a:moveTo>
                  <a:pt x="36575" y="548639"/>
                </a:moveTo>
                <a:lnTo>
                  <a:pt x="33527" y="551688"/>
                </a:lnTo>
                <a:lnTo>
                  <a:pt x="33527" y="582167"/>
                </a:lnTo>
                <a:lnTo>
                  <a:pt x="36575" y="585215"/>
                </a:lnTo>
                <a:lnTo>
                  <a:pt x="42672" y="582167"/>
                </a:lnTo>
                <a:lnTo>
                  <a:pt x="42672" y="551688"/>
                </a:lnTo>
                <a:lnTo>
                  <a:pt x="36575" y="548639"/>
                </a:lnTo>
                <a:close/>
              </a:path>
              <a:path w="76200" h="652779">
                <a:moveTo>
                  <a:pt x="36575" y="481583"/>
                </a:moveTo>
                <a:lnTo>
                  <a:pt x="33527" y="487679"/>
                </a:lnTo>
                <a:lnTo>
                  <a:pt x="33527" y="515112"/>
                </a:lnTo>
                <a:lnTo>
                  <a:pt x="36575" y="518159"/>
                </a:lnTo>
                <a:lnTo>
                  <a:pt x="42672" y="515112"/>
                </a:lnTo>
                <a:lnTo>
                  <a:pt x="42672" y="487679"/>
                </a:lnTo>
                <a:lnTo>
                  <a:pt x="36575" y="481583"/>
                </a:lnTo>
                <a:close/>
              </a:path>
              <a:path w="76200" h="652779">
                <a:moveTo>
                  <a:pt x="36575" y="414527"/>
                </a:moveTo>
                <a:lnTo>
                  <a:pt x="33527" y="420624"/>
                </a:lnTo>
                <a:lnTo>
                  <a:pt x="33527" y="448055"/>
                </a:lnTo>
                <a:lnTo>
                  <a:pt x="36575" y="454151"/>
                </a:lnTo>
                <a:lnTo>
                  <a:pt x="42672" y="448055"/>
                </a:lnTo>
                <a:lnTo>
                  <a:pt x="42672" y="420624"/>
                </a:lnTo>
                <a:lnTo>
                  <a:pt x="36575" y="414527"/>
                </a:lnTo>
                <a:close/>
              </a:path>
              <a:path w="76200" h="652779">
                <a:moveTo>
                  <a:pt x="36575" y="347471"/>
                </a:moveTo>
                <a:lnTo>
                  <a:pt x="33527" y="353567"/>
                </a:lnTo>
                <a:lnTo>
                  <a:pt x="33527" y="381000"/>
                </a:lnTo>
                <a:lnTo>
                  <a:pt x="36575" y="387095"/>
                </a:lnTo>
                <a:lnTo>
                  <a:pt x="42672" y="381000"/>
                </a:lnTo>
                <a:lnTo>
                  <a:pt x="42672" y="353567"/>
                </a:lnTo>
                <a:lnTo>
                  <a:pt x="36575" y="347471"/>
                </a:lnTo>
                <a:close/>
              </a:path>
              <a:path w="76200" h="652779">
                <a:moveTo>
                  <a:pt x="36575" y="280415"/>
                </a:moveTo>
                <a:lnTo>
                  <a:pt x="33527" y="286512"/>
                </a:lnTo>
                <a:lnTo>
                  <a:pt x="33527" y="313943"/>
                </a:lnTo>
                <a:lnTo>
                  <a:pt x="36575" y="320039"/>
                </a:lnTo>
                <a:lnTo>
                  <a:pt x="42672" y="313943"/>
                </a:lnTo>
                <a:lnTo>
                  <a:pt x="42672" y="286512"/>
                </a:lnTo>
                <a:lnTo>
                  <a:pt x="36575" y="280415"/>
                </a:lnTo>
                <a:close/>
              </a:path>
              <a:path w="76200" h="652779">
                <a:moveTo>
                  <a:pt x="36575" y="213359"/>
                </a:moveTo>
                <a:lnTo>
                  <a:pt x="33527" y="219455"/>
                </a:lnTo>
                <a:lnTo>
                  <a:pt x="33527" y="246887"/>
                </a:lnTo>
                <a:lnTo>
                  <a:pt x="36575" y="252983"/>
                </a:lnTo>
                <a:lnTo>
                  <a:pt x="42672" y="246887"/>
                </a:lnTo>
                <a:lnTo>
                  <a:pt x="42672" y="219455"/>
                </a:lnTo>
                <a:lnTo>
                  <a:pt x="36575" y="213359"/>
                </a:lnTo>
                <a:close/>
              </a:path>
              <a:path w="76200" h="652779">
                <a:moveTo>
                  <a:pt x="36575" y="149351"/>
                </a:moveTo>
                <a:lnTo>
                  <a:pt x="33527" y="152400"/>
                </a:lnTo>
                <a:lnTo>
                  <a:pt x="33527" y="182879"/>
                </a:lnTo>
                <a:lnTo>
                  <a:pt x="36575" y="185927"/>
                </a:lnTo>
                <a:lnTo>
                  <a:pt x="42672" y="182879"/>
                </a:lnTo>
                <a:lnTo>
                  <a:pt x="42672" y="152400"/>
                </a:lnTo>
                <a:lnTo>
                  <a:pt x="36575" y="149351"/>
                </a:lnTo>
                <a:close/>
              </a:path>
              <a:path w="76200" h="652779">
                <a:moveTo>
                  <a:pt x="36575" y="82295"/>
                </a:moveTo>
                <a:lnTo>
                  <a:pt x="33527" y="85343"/>
                </a:lnTo>
                <a:lnTo>
                  <a:pt x="33527" y="115824"/>
                </a:lnTo>
                <a:lnTo>
                  <a:pt x="36575" y="118871"/>
                </a:lnTo>
                <a:lnTo>
                  <a:pt x="42672" y="115824"/>
                </a:lnTo>
                <a:lnTo>
                  <a:pt x="42672" y="85343"/>
                </a:lnTo>
                <a:lnTo>
                  <a:pt x="36575" y="82295"/>
                </a:lnTo>
                <a:close/>
              </a:path>
              <a:path w="76200" h="652779">
                <a:moveTo>
                  <a:pt x="36575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6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22795" y="704087"/>
            <a:ext cx="1238505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20" dirty="0">
                <a:solidFill>
                  <a:schemeClr val="tx1"/>
                </a:solidFill>
                <a:latin typeface="Lucida Sans Unicode"/>
                <a:cs typeface="Lucida Sans Unicode"/>
              </a:rPr>
              <a:t>T</a:t>
            </a:r>
            <a:r>
              <a:rPr sz="2400" dirty="0">
                <a:solidFill>
                  <a:schemeClr val="tx1"/>
                </a:solidFill>
                <a:latin typeface="Lucida Sans Unicode"/>
                <a:cs typeface="Lucida Sans Unicode"/>
              </a:rPr>
              <a:t>U</a:t>
            </a:r>
            <a:r>
              <a:rPr sz="2400" spc="-20" dirty="0">
                <a:solidFill>
                  <a:schemeClr val="tx1"/>
                </a:solidFill>
                <a:latin typeface="Lucida Sans Unicode"/>
                <a:cs typeface="Lucida Sans Unicode"/>
              </a:rPr>
              <a:t>M</a:t>
            </a:r>
            <a:r>
              <a:rPr sz="2400" spc="15" dirty="0">
                <a:solidFill>
                  <a:schemeClr val="tx1"/>
                </a:solidFill>
                <a:latin typeface="Lucida Sans Unicode"/>
                <a:cs typeface="Lucida Sans Unicode"/>
              </a:rPr>
              <a:t>B</a:t>
            </a:r>
            <a:r>
              <a:rPr sz="2400" spc="-5" dirty="0">
                <a:solidFill>
                  <a:schemeClr val="tx1"/>
                </a:solidFill>
                <a:latin typeface="Lucida Sans Unicode"/>
                <a:cs typeface="Lucida Sans Unicode"/>
              </a:rPr>
              <a:t>ES</a:t>
            </a:r>
            <a:endParaRPr sz="24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9732" y="1795271"/>
            <a:ext cx="3752215" cy="170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CC66"/>
                </a:solidFill>
                <a:latin typeface="Wingdings"/>
                <a:cs typeface="Wingdings"/>
              </a:rPr>
              <a:t></a:t>
            </a:r>
            <a:r>
              <a:rPr sz="2400" dirty="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Parque al</a:t>
            </a:r>
            <a:r>
              <a:rPr sz="2400" b="1" spc="16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4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Árbitro</a:t>
            </a:r>
            <a:endParaRPr sz="24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 dirty="0">
              <a:latin typeface="Times New Roman"/>
              <a:cs typeface="Times New Roman"/>
            </a:endParaRPr>
          </a:p>
          <a:p>
            <a:pPr marL="402590">
              <a:lnSpc>
                <a:spcPct val="100000"/>
              </a:lnSpc>
            </a:pPr>
            <a:r>
              <a:rPr sz="2400" b="1" spc="-10" dirty="0">
                <a:solidFill>
                  <a:srgbClr val="00FF00"/>
                </a:solidFill>
                <a:latin typeface="Lucida Sans Unicode"/>
                <a:cs typeface="Lucida Sans Unicode"/>
              </a:rPr>
              <a:t>Monumento 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al</a:t>
            </a:r>
            <a:r>
              <a:rPr sz="2400" b="1" spc="-4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4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Lagarto</a:t>
            </a:r>
            <a:endParaRPr sz="2400" dirty="0">
              <a:latin typeface="Lucida Sans Unicode"/>
              <a:cs typeface="Lucida Sans Unicode"/>
            </a:endParaRPr>
          </a:p>
          <a:p>
            <a:pPr marL="723900" algn="ctr">
              <a:lnSpc>
                <a:spcPct val="100000"/>
              </a:lnSpc>
              <a:spcBef>
                <a:spcPts val="575"/>
              </a:spcBef>
            </a:pPr>
            <a:r>
              <a:rPr sz="2400" b="1" spc="-475" dirty="0">
                <a:solidFill>
                  <a:srgbClr val="FFCC66"/>
                </a:solidFill>
                <a:latin typeface="Century Gothic"/>
                <a:cs typeface="Century Gothic"/>
              </a:rPr>
              <a:t>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7591" y="957580"/>
            <a:ext cx="41910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336791" y="3395979"/>
            <a:ext cx="3352800" cy="350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8448547" y="6976873"/>
            <a:ext cx="8337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595718" y="2750628"/>
            <a:ext cx="1936115" cy="827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03835" marR="5080" indent="-191770">
              <a:lnSpc>
                <a:spcPct val="101899"/>
              </a:lnSpc>
              <a:spcBef>
                <a:spcPts val="45"/>
              </a:spcBef>
            </a:pPr>
            <a:r>
              <a:rPr sz="2800" spc="5" dirty="0">
                <a:solidFill>
                  <a:srgbClr val="00FF00"/>
                </a:solidFill>
                <a:latin typeface="Wingdings"/>
                <a:cs typeface="Wingdings"/>
              </a:rPr>
              <a:t></a:t>
            </a:r>
            <a:r>
              <a:rPr sz="2800" spc="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Malecón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lang="es-PE" sz="2400" b="1" spc="-5" dirty="0" smtClean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400" b="1" spc="-5" dirty="0" smtClean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lang="es-PE" sz="2400" b="1" spc="-5" dirty="0" smtClean="0">
                <a:solidFill>
                  <a:srgbClr val="00FF00"/>
                </a:solidFill>
                <a:latin typeface="Lucida Sans Unicode"/>
                <a:cs typeface="Lucida Sans Unicode"/>
              </a:rPr>
              <a:t>d</a:t>
            </a:r>
            <a:r>
              <a:rPr sz="2400" b="1" spc="-5" dirty="0" smtClean="0">
                <a:solidFill>
                  <a:srgbClr val="00FF00"/>
                </a:solidFill>
                <a:latin typeface="Lucida Sans Unicode"/>
                <a:cs typeface="Lucida Sans Unicode"/>
              </a:rPr>
              <a:t>e 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2</a:t>
            </a:r>
            <a:r>
              <a:rPr sz="2400" b="1" spc="-40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400" b="1" dirty="0">
                <a:solidFill>
                  <a:srgbClr val="00FF00"/>
                </a:solidFill>
                <a:latin typeface="Lucida Sans Unicode"/>
                <a:cs typeface="Lucida Sans Unicode"/>
              </a:rPr>
              <a:t>pisos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24292" y="1014983"/>
            <a:ext cx="13950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dirty="0">
                <a:solidFill>
                  <a:schemeClr val="tx1"/>
                </a:solidFill>
                <a:latin typeface="Lucida Sans Unicode"/>
                <a:cs typeface="Lucida Sans Unicode"/>
              </a:rPr>
              <a:t>TU</a:t>
            </a:r>
            <a:r>
              <a:rPr sz="2800" b="0" spc="5" dirty="0">
                <a:solidFill>
                  <a:schemeClr val="tx1"/>
                </a:solidFill>
                <a:latin typeface="Lucida Sans Unicode"/>
                <a:cs typeface="Lucida Sans Unicode"/>
              </a:rPr>
              <a:t>M</a:t>
            </a:r>
            <a:r>
              <a:rPr sz="2800" b="0" spc="-10" dirty="0">
                <a:solidFill>
                  <a:schemeClr val="tx1"/>
                </a:solidFill>
                <a:latin typeface="Lucida Sans Unicode"/>
                <a:cs typeface="Lucida Sans Unicode"/>
              </a:rPr>
              <a:t>BE</a:t>
            </a:r>
            <a:r>
              <a:rPr sz="2800" b="0" dirty="0">
                <a:solidFill>
                  <a:schemeClr val="tx1"/>
                </a:solidFill>
                <a:latin typeface="Lucida Sans Unicode"/>
                <a:cs typeface="Lucida Sans Unicode"/>
              </a:rPr>
              <a:t>S</a:t>
            </a:r>
          </a:p>
        </p:txBody>
      </p:sp>
      <p:sp>
        <p:nvSpPr>
          <p:cNvPr id="7" name="object 7"/>
          <p:cNvSpPr/>
          <p:nvPr/>
        </p:nvSpPr>
        <p:spPr>
          <a:xfrm>
            <a:off x="1231390" y="881380"/>
            <a:ext cx="6248400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371091" y="5035295"/>
            <a:ext cx="8161020" cy="213550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802005" marR="5080" indent="-469900">
              <a:lnSpc>
                <a:spcPts val="2160"/>
              </a:lnSpc>
              <a:spcBef>
                <a:spcPts val="365"/>
              </a:spcBef>
              <a:buClr>
                <a:srgbClr val="FFCC66"/>
              </a:buClr>
              <a:buFont typeface="Wingdings"/>
              <a:buChar char=""/>
              <a:tabLst>
                <a:tab pos="802005" algn="l"/>
                <a:tab pos="802640" algn="l"/>
              </a:tabLst>
            </a:pP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La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tasa 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de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analfabetismo 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es de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22.3%, 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mayor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que 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el 11.8% 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del promedio</a:t>
            </a:r>
            <a:r>
              <a:rPr sz="2000" b="1" spc="25" dirty="0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nacional.</a:t>
            </a:r>
            <a:endParaRPr sz="20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CC66"/>
              </a:buClr>
              <a:buFont typeface="Wingdings"/>
              <a:buChar char=""/>
            </a:pPr>
            <a:endParaRPr sz="2850" dirty="0">
              <a:latin typeface="Times New Roman"/>
              <a:cs typeface="Times New Roman"/>
            </a:endParaRPr>
          </a:p>
          <a:p>
            <a:pPr marL="802005" indent="-469900">
              <a:lnSpc>
                <a:spcPts val="2290"/>
              </a:lnSpc>
              <a:spcBef>
                <a:spcPts val="5"/>
              </a:spcBef>
              <a:buClr>
                <a:srgbClr val="FFCC66"/>
              </a:buClr>
              <a:buFont typeface="Wingdings"/>
              <a:buChar char=""/>
              <a:tabLst>
                <a:tab pos="802005" algn="l"/>
                <a:tab pos="802640" algn="l"/>
                <a:tab pos="1496695" algn="l"/>
                <a:tab pos="1883410" algn="l"/>
                <a:tab pos="2788285" algn="l"/>
                <a:tab pos="3260725" algn="l"/>
                <a:tab pos="3647440" algn="l"/>
                <a:tab pos="5026025" algn="l"/>
                <a:tab pos="5806440" algn="l"/>
                <a:tab pos="7848600" algn="l"/>
              </a:tabLst>
            </a:pP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S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ó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lo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5</a:t>
            </a:r>
            <a:r>
              <a:rPr sz="2000" b="1" spc="-20" dirty="0">
                <a:solidFill>
                  <a:srgbClr val="FFFF00"/>
                </a:solidFill>
                <a:latin typeface="Lucida Sans Unicode"/>
                <a:cs typeface="Lucida Sans Unicode"/>
              </a:rPr>
              <a:t>1</a:t>
            </a:r>
            <a:r>
              <a:rPr sz="20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.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7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%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d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la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p</a:t>
            </a:r>
            <a:r>
              <a:rPr sz="20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o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b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la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c</a:t>
            </a:r>
            <a:r>
              <a:rPr sz="20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ó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ti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b</a:t>
            </a:r>
            <a:r>
              <a:rPr sz="2000" b="1" spc="15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s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t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c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m</a:t>
            </a:r>
            <a:r>
              <a:rPr sz="20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0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to</a:t>
            </a:r>
            <a:r>
              <a:rPr sz="20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000" b="1" spc="-15" dirty="0">
                <a:solidFill>
                  <a:srgbClr val="FFFF00"/>
                </a:solidFill>
                <a:latin typeface="Lucida Sans Unicode"/>
                <a:cs typeface="Lucida Sans Unicode"/>
              </a:rPr>
              <a:t>d</a:t>
            </a:r>
            <a:r>
              <a:rPr sz="20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endParaRPr sz="2000" dirty="0">
              <a:latin typeface="Lucida Sans Unicode"/>
              <a:cs typeface="Lucida Sans Unicode"/>
            </a:endParaRPr>
          </a:p>
          <a:p>
            <a:pPr marL="12700">
              <a:lnSpc>
                <a:spcPts val="2290"/>
              </a:lnSpc>
              <a:tabLst>
                <a:tab pos="802005" algn="l"/>
                <a:tab pos="7936865" algn="l"/>
              </a:tabLst>
            </a:pPr>
            <a:r>
              <a:rPr sz="2000" b="1" strike="sngStrike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 	agua, </a:t>
            </a:r>
            <a:r>
              <a:rPr sz="2000" b="1" strike="sngStrike" dirty="0">
                <a:solidFill>
                  <a:srgbClr val="FFFF00"/>
                </a:solidFill>
                <a:latin typeface="Lucida Sans Unicode"/>
                <a:cs typeface="Lucida Sans Unicode"/>
              </a:rPr>
              <a:t>frente </a:t>
            </a:r>
            <a:r>
              <a:rPr sz="2000" b="1" strike="sngStrike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al </a:t>
            </a:r>
            <a:r>
              <a:rPr sz="2000" b="1" strike="sngStrike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62.2% </a:t>
            </a:r>
            <a:r>
              <a:rPr sz="2000" b="1" strike="sngStrike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del promedio del</a:t>
            </a:r>
            <a:r>
              <a:rPr sz="2000" b="1" strike="sngStrike" spc="35" dirty="0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sz="2000" b="1" strike="sngStrike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país.	</a:t>
            </a:r>
            <a:endParaRPr sz="20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R="254635" algn="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958332" y="5855208"/>
            <a:ext cx="3397250" cy="894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635" dirty="0">
                <a:solidFill>
                  <a:srgbClr val="00FF00"/>
                </a:solidFill>
                <a:latin typeface="Century Gothic"/>
                <a:cs typeface="Century Gothic"/>
              </a:rPr>
              <a:t></a:t>
            </a:r>
            <a:endParaRPr sz="3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Mirador de</a:t>
            </a:r>
            <a:r>
              <a:rPr sz="2400" b="1" spc="-2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24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Tambopata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2932" y="1670304"/>
            <a:ext cx="4263390" cy="309118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81965" marR="5080" indent="-469900" algn="just">
              <a:lnSpc>
                <a:spcPts val="2039"/>
              </a:lnSpc>
              <a:spcBef>
                <a:spcPts val="360"/>
              </a:spcBef>
              <a:buClr>
                <a:srgbClr val="FFCC66"/>
              </a:buClr>
              <a:buFont typeface="Wingdings"/>
              <a:buChar char=""/>
              <a:tabLst>
                <a:tab pos="482600" algn="l"/>
              </a:tabLst>
            </a:pP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El Municipio de Tambopata  construyó un </a:t>
            </a:r>
            <a:r>
              <a:rPr sz="19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mirador </a:t>
            </a:r>
            <a:r>
              <a:rPr sz="1900" b="1" spc="-15" dirty="0">
                <a:solidFill>
                  <a:srgbClr val="FFC000"/>
                </a:solidFill>
                <a:latin typeface="Lucida Sans Unicode"/>
                <a:cs typeface="Lucida Sans Unicode"/>
              </a:rPr>
              <a:t>de 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más 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de 40 m. </a:t>
            </a:r>
            <a:r>
              <a:rPr sz="1900" b="1" spc="10" dirty="0">
                <a:solidFill>
                  <a:srgbClr val="FFC000"/>
                </a:solidFill>
                <a:latin typeface="Lucida Sans Unicode"/>
                <a:cs typeface="Lucida Sans Unicode"/>
              </a:rPr>
              <a:t>de</a:t>
            </a:r>
            <a:r>
              <a:rPr sz="1900" b="1" spc="-20" dirty="0">
                <a:solidFill>
                  <a:srgbClr val="FFC000"/>
                </a:solidFill>
                <a:latin typeface="Lucida Sans Unicode"/>
                <a:cs typeface="Lucida Sans Unicode"/>
              </a:rPr>
              <a:t>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altura.</a:t>
            </a:r>
            <a:endParaRPr sz="1900" dirty="0">
              <a:solidFill>
                <a:srgbClr val="FFC000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CC66"/>
              </a:buClr>
              <a:buFont typeface="Wingdings"/>
              <a:buChar char=""/>
            </a:pPr>
            <a:endParaRPr sz="295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481965" marR="5080" indent="-469900" algn="just">
              <a:lnSpc>
                <a:spcPct val="89800"/>
              </a:lnSpc>
              <a:buClr>
                <a:srgbClr val="FFCC66"/>
              </a:buClr>
              <a:buFont typeface="Wingdings"/>
              <a:buChar char=""/>
              <a:tabLst>
                <a:tab pos="482600" algn="l"/>
              </a:tabLst>
            </a:pP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Pese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a que costó 2 millones </a:t>
            </a:r>
            <a:r>
              <a:rPr sz="1900" b="1" spc="10" dirty="0">
                <a:solidFill>
                  <a:srgbClr val="FFC000"/>
                </a:solidFill>
                <a:latin typeface="Lucida Sans Unicode"/>
                <a:cs typeface="Lucida Sans Unicode"/>
              </a:rPr>
              <a:t>de  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soles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y el mantenimiento  mensual es de S/. 200,000, el  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ascensor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no está operativo </a:t>
            </a:r>
            <a:r>
              <a:rPr sz="19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por  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los altos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costos de electricidad.  Además, </a:t>
            </a:r>
            <a:r>
              <a:rPr sz="19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su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ubicación obstruye  el 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tráfico.</a:t>
            </a:r>
            <a:endParaRPr sz="1900" dirty="0">
              <a:solidFill>
                <a:srgbClr val="FFC000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932" y="5141976"/>
            <a:ext cx="4259580" cy="8356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481965" marR="5080" indent="-469900" algn="just">
              <a:lnSpc>
                <a:spcPct val="90000"/>
              </a:lnSpc>
              <a:spcBef>
                <a:spcPts val="325"/>
              </a:spcBef>
              <a:buClr>
                <a:srgbClr val="FFCC66"/>
              </a:buClr>
              <a:buFont typeface="Wingdings"/>
              <a:buChar char=""/>
              <a:tabLst>
                <a:tab pos="482600" algn="l"/>
              </a:tabLst>
            </a:pPr>
            <a:r>
              <a:rPr sz="19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La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tasa de analfabetismo </a:t>
            </a:r>
            <a:r>
              <a:rPr sz="1900" b="1" spc="5" dirty="0">
                <a:solidFill>
                  <a:srgbClr val="FFC000"/>
                </a:solidFill>
                <a:latin typeface="Lucida Sans Unicode"/>
                <a:cs typeface="Lucida Sans Unicode"/>
              </a:rPr>
              <a:t>es </a:t>
            </a:r>
            <a:r>
              <a:rPr sz="1900" b="1" spc="10" dirty="0">
                <a:solidFill>
                  <a:srgbClr val="FFC000"/>
                </a:solidFill>
                <a:latin typeface="Lucida Sans Unicode"/>
                <a:cs typeface="Lucida Sans Unicode"/>
              </a:rPr>
              <a:t>de 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22.3%, mayor que el </a:t>
            </a:r>
            <a:r>
              <a:rPr sz="19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11.8%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del  promedio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 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nacional.</a:t>
            </a:r>
            <a:endParaRPr sz="1900" dirty="0">
              <a:solidFill>
                <a:srgbClr val="FFC000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2932" y="6358127"/>
            <a:ext cx="42627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965" indent="-469900">
              <a:lnSpc>
                <a:spcPct val="100000"/>
              </a:lnSpc>
              <a:spcBef>
                <a:spcPts val="95"/>
              </a:spcBef>
              <a:buClr>
                <a:srgbClr val="FFCC66"/>
              </a:buClr>
              <a:buFont typeface="Wingdings"/>
              <a:buChar char=""/>
              <a:tabLst>
                <a:tab pos="481965" algn="l"/>
                <a:tab pos="482600" algn="l"/>
                <a:tab pos="1127760" algn="l"/>
                <a:tab pos="1478280" algn="l"/>
                <a:tab pos="2318385" algn="l"/>
                <a:tab pos="2750820" algn="l"/>
                <a:tab pos="3100705" algn="l"/>
              </a:tabLst>
            </a:pP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Sólo	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el	34.8%	de	la	población</a:t>
            </a:r>
            <a:endParaRPr sz="1900" dirty="0">
              <a:solidFill>
                <a:srgbClr val="FFC000"/>
              </a:solidFill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2324" y="6620256"/>
            <a:ext cx="3792220" cy="5740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365"/>
              </a:spcBef>
              <a:tabLst>
                <a:tab pos="963294" algn="l"/>
                <a:tab pos="1548765" algn="l"/>
                <a:tab pos="3492500" algn="l"/>
              </a:tabLst>
            </a:pPr>
            <a:r>
              <a:rPr sz="1900" b="1" spc="5" dirty="0">
                <a:solidFill>
                  <a:srgbClr val="FFC000"/>
                </a:solidFill>
                <a:latin typeface="Lucida Sans Unicode"/>
                <a:cs typeface="Lucida Sans Unicode"/>
              </a:rPr>
              <a:t>c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uen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t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a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	</a:t>
            </a:r>
            <a:r>
              <a:rPr sz="1900" b="1" spc="-15" dirty="0">
                <a:solidFill>
                  <a:srgbClr val="FFC000"/>
                </a:solidFill>
                <a:latin typeface="Lucida Sans Unicode"/>
                <a:cs typeface="Lucida Sans Unicode"/>
              </a:rPr>
              <a:t>c</a:t>
            </a:r>
            <a:r>
              <a:rPr sz="1900" b="1" spc="5" dirty="0">
                <a:solidFill>
                  <a:srgbClr val="FFC000"/>
                </a:solidFill>
                <a:latin typeface="Lucida Sans Unicode"/>
                <a:cs typeface="Lucida Sans Unicode"/>
              </a:rPr>
              <a:t>o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n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	aba</a:t>
            </a:r>
            <a:r>
              <a:rPr sz="1900" b="1" spc="-15" dirty="0">
                <a:solidFill>
                  <a:srgbClr val="FFC000"/>
                </a:solidFill>
                <a:latin typeface="Lucida Sans Unicode"/>
                <a:cs typeface="Lucida Sans Unicode"/>
              </a:rPr>
              <a:t>s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t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e</a:t>
            </a:r>
            <a:r>
              <a:rPr sz="1900" b="1" spc="-15" dirty="0">
                <a:solidFill>
                  <a:srgbClr val="FFC000"/>
                </a:solidFill>
                <a:latin typeface="Lucida Sans Unicode"/>
                <a:cs typeface="Lucida Sans Unicode"/>
              </a:rPr>
              <a:t>c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imien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t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o</a:t>
            </a:r>
            <a:r>
              <a:rPr sz="1900" b="1" dirty="0">
                <a:solidFill>
                  <a:srgbClr val="FFC000"/>
                </a:solidFill>
                <a:latin typeface="Lucida Sans Unicode"/>
                <a:cs typeface="Lucida Sans Unicode"/>
              </a:rPr>
              <a:t>	d</a:t>
            </a:r>
            <a:r>
              <a:rPr sz="19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e  agua.</a:t>
            </a:r>
            <a:endParaRPr sz="1900" dirty="0">
              <a:solidFill>
                <a:srgbClr val="FFC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74791" y="805180"/>
            <a:ext cx="40386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448547" y="6976873"/>
            <a:ext cx="8337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34516" y="603504"/>
            <a:ext cx="317944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MADRE </a:t>
            </a:r>
            <a:r>
              <a:rPr sz="3200" spc="5" dirty="0">
                <a:solidFill>
                  <a:srgbClr val="00FF00"/>
                </a:solidFill>
                <a:latin typeface="Lucida Sans Unicode"/>
                <a:cs typeface="Lucida Sans Unicode"/>
              </a:rPr>
              <a:t>DE</a:t>
            </a:r>
            <a:r>
              <a:rPr sz="3200" spc="-75" dirty="0">
                <a:solidFill>
                  <a:srgbClr val="00FF00"/>
                </a:solidFill>
                <a:latin typeface="Lucida Sans Unicode"/>
                <a:cs typeface="Lucida Sans Unicode"/>
              </a:rPr>
              <a:t> </a:t>
            </a:r>
            <a:r>
              <a:rPr sz="3200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DIOS</a:t>
            </a:r>
            <a:endParaRPr sz="32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376164" y="451104"/>
            <a:ext cx="4390136" cy="1642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810" dirty="0">
                <a:latin typeface="Century Gothic"/>
                <a:cs typeface="Century Gothic"/>
              </a:rPr>
              <a:t></a:t>
            </a:r>
            <a:r>
              <a:rPr sz="2600" b="1" spc="105" dirty="0">
                <a:latin typeface="Century Gothic"/>
                <a:cs typeface="Century Gothic"/>
              </a:rPr>
              <a:t> </a:t>
            </a:r>
            <a:r>
              <a:rPr sz="2600" b="1" spc="-5" dirty="0">
                <a:solidFill>
                  <a:srgbClr val="FFC000"/>
                </a:solidFill>
                <a:latin typeface="Lucida Sans Unicode"/>
                <a:cs typeface="Lucida Sans Unicode"/>
              </a:rPr>
              <a:t>Centro Cívico </a:t>
            </a:r>
            <a:r>
              <a:rPr sz="26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en</a:t>
            </a:r>
            <a:r>
              <a:rPr sz="2600" b="1" spc="-10" dirty="0">
                <a:solidFill>
                  <a:srgbClr val="FFC000"/>
                </a:solidFill>
                <a:latin typeface="Lucida Sans Unicode"/>
                <a:cs typeface="Lucida Sans Unicode"/>
              </a:rPr>
              <a:t> </a:t>
            </a:r>
            <a:r>
              <a:rPr sz="2600" b="1" spc="-10" dirty="0" smtClean="0">
                <a:solidFill>
                  <a:srgbClr val="FFC000"/>
                </a:solidFill>
                <a:latin typeface="Lucida Sans Unicode"/>
                <a:cs typeface="Lucida Sans Unicode"/>
              </a:rPr>
              <a:t>Palca</a:t>
            </a:r>
            <a:endParaRPr sz="2600" b="1" dirty="0" smtClean="0">
              <a:solidFill>
                <a:srgbClr val="FFC000"/>
              </a:solidFill>
              <a:latin typeface="Lucida Sans Unicode"/>
              <a:cs typeface="Lucida Sans Unicode"/>
            </a:endParaRPr>
          </a:p>
          <a:p>
            <a:pPr marL="630555" algn="ctr">
              <a:lnSpc>
                <a:spcPts val="3115"/>
              </a:lnSpc>
              <a:spcBef>
                <a:spcPts val="3145"/>
              </a:spcBef>
            </a:pPr>
            <a:r>
              <a:rPr sz="2600" b="1" spc="-5" dirty="0" smtClean="0">
                <a:solidFill>
                  <a:srgbClr val="FFC000"/>
                </a:solidFill>
                <a:latin typeface="Lucida Sans Unicode"/>
                <a:cs typeface="Lucida Sans Unicode"/>
              </a:rPr>
              <a:t>Auditorio</a:t>
            </a:r>
            <a:r>
              <a:rPr sz="2600" b="1" spc="-45" dirty="0" smtClean="0">
                <a:solidFill>
                  <a:srgbClr val="FFC000"/>
                </a:solidFill>
                <a:latin typeface="Lucida Sans Unicode"/>
                <a:cs typeface="Lucida Sans Unicode"/>
              </a:rPr>
              <a:t> </a:t>
            </a:r>
            <a:r>
              <a:rPr sz="2600" b="1" spc="-5" dirty="0" smtClean="0">
                <a:solidFill>
                  <a:srgbClr val="FFC000"/>
                </a:solidFill>
                <a:latin typeface="Lucida Sans Unicode"/>
                <a:cs typeface="Lucida Sans Unicode"/>
              </a:rPr>
              <a:t>Subterráneo</a:t>
            </a:r>
            <a:endParaRPr sz="2600" b="1" dirty="0" smtClean="0">
              <a:solidFill>
                <a:srgbClr val="FFC000"/>
              </a:solidFill>
              <a:latin typeface="Lucida Sans Unicode"/>
              <a:cs typeface="Lucida Sans Unicode"/>
            </a:endParaRPr>
          </a:p>
          <a:p>
            <a:pPr marL="2633980">
              <a:lnSpc>
                <a:spcPts val="3354"/>
              </a:lnSpc>
            </a:pPr>
            <a:r>
              <a:rPr sz="2800" b="1" spc="-545" dirty="0" smtClean="0">
                <a:solidFill>
                  <a:srgbClr val="FFFFFF"/>
                </a:solidFill>
                <a:latin typeface="Century Gothic"/>
                <a:cs typeface="Century Gothic"/>
              </a:rPr>
              <a:t>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5916" y="6163055"/>
            <a:ext cx="410908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1965" indent="-469900">
              <a:lnSpc>
                <a:spcPct val="100000"/>
              </a:lnSpc>
              <a:spcBef>
                <a:spcPts val="110"/>
              </a:spcBef>
              <a:buClr>
                <a:srgbClr val="FFCC66"/>
              </a:buClr>
              <a:buFont typeface="Wingdings"/>
              <a:buChar char=""/>
              <a:tabLst>
                <a:tab pos="481965" algn="l"/>
                <a:tab pos="482600" algn="l"/>
                <a:tab pos="908685" algn="l"/>
                <a:tab pos="1880870" algn="l"/>
                <a:tab pos="2401570" algn="l"/>
                <a:tab pos="2828925" algn="l"/>
              </a:tabLst>
            </a:pP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l	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3</a:t>
            </a: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3</a:t>
            </a:r>
            <a:r>
              <a:rPr sz="2100" b="1" spc="-20" dirty="0">
                <a:solidFill>
                  <a:srgbClr val="FFFF00"/>
                </a:solidFill>
                <a:latin typeface="Lucida Sans Unicode"/>
                <a:cs typeface="Lucida Sans Unicode"/>
              </a:rPr>
              <a:t>.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3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%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d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l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p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o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b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la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c</a:t>
            </a:r>
            <a:r>
              <a:rPr sz="2100" b="1" spc="-20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ó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endParaRPr sz="21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5308" y="6452615"/>
            <a:ext cx="3643629" cy="6369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2280"/>
              </a:lnSpc>
              <a:spcBef>
                <a:spcPts val="385"/>
              </a:spcBef>
              <a:tabLst>
                <a:tab pos="1035685" algn="l"/>
                <a:tab pos="1657985" algn="l"/>
              </a:tabLst>
            </a:pP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c</a:t>
            </a: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u</a:t>
            </a:r>
            <a:r>
              <a:rPr sz="2100" b="1" spc="-20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100" b="1" spc="-25" dirty="0">
                <a:solidFill>
                  <a:srgbClr val="FFFF00"/>
                </a:solidFill>
                <a:latin typeface="Lucida Sans Unicode"/>
                <a:cs typeface="Lucida Sans Unicode"/>
              </a:rPr>
              <a:t>t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c</a:t>
            </a:r>
            <a:r>
              <a:rPr sz="2100" b="1" spc="-20" dirty="0">
                <a:solidFill>
                  <a:srgbClr val="FFFF00"/>
                </a:solidFill>
                <a:latin typeface="Lucida Sans Unicode"/>
                <a:cs typeface="Lucida Sans Unicode"/>
              </a:rPr>
              <a:t>o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	</a:t>
            </a: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b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a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s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tec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m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i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sz="21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n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to  de agua</a:t>
            </a:r>
            <a:endParaRPr sz="21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9732" y="5605272"/>
            <a:ext cx="3775075" cy="1180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0" marR="5080" indent="-292735">
              <a:lnSpc>
                <a:spcPct val="99600"/>
              </a:lnSpc>
              <a:spcBef>
                <a:spcPts val="105"/>
              </a:spcBef>
              <a:buClr>
                <a:srgbClr val="FFCC66"/>
              </a:buClr>
              <a:buFont typeface="Wingdings"/>
              <a:buChar char=""/>
              <a:tabLst>
                <a:tab pos="305435" algn="l"/>
              </a:tabLst>
            </a:pPr>
            <a:r>
              <a:rPr sz="19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Sólo </a:t>
            </a:r>
            <a:r>
              <a:rPr sz="19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el 0.9% </a:t>
            </a:r>
            <a:r>
              <a:rPr sz="19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tiene </a:t>
            </a:r>
            <a:r>
              <a:rPr sz="19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acceso a  telefonía fija, muy </a:t>
            </a:r>
            <a:r>
              <a:rPr sz="19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por </a:t>
            </a:r>
            <a:r>
              <a:rPr sz="19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debajo  </a:t>
            </a:r>
            <a:r>
              <a:rPr sz="19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del 22% </a:t>
            </a:r>
            <a:r>
              <a:rPr sz="1900" b="1" spc="10" dirty="0">
                <a:solidFill>
                  <a:srgbClr val="FFFF00"/>
                </a:solidFill>
                <a:latin typeface="Lucida Sans Unicode"/>
                <a:cs typeface="Lucida Sans Unicode"/>
              </a:rPr>
              <a:t>de </a:t>
            </a:r>
            <a:r>
              <a:rPr sz="19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la población  </a:t>
            </a:r>
            <a:r>
              <a:rPr sz="19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peruana.</a:t>
            </a:r>
            <a:endParaRPr sz="19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8990" y="728980"/>
            <a:ext cx="43434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727191" y="2329179"/>
            <a:ext cx="4191000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448547" y="6976873"/>
            <a:ext cx="8337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5916" y="4059935"/>
            <a:ext cx="4112895" cy="1679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410" algn="ctr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00FF00"/>
                </a:solidFill>
                <a:latin typeface="Lucida Sans Unicode"/>
                <a:cs typeface="Lucida Sans Unicode"/>
              </a:rPr>
              <a:t>HUANCAVELICA</a:t>
            </a:r>
            <a:endParaRPr sz="3200" dirty="0">
              <a:latin typeface="Lucida Sans Unicode"/>
              <a:cs typeface="Lucida Sans Unicode"/>
            </a:endParaRPr>
          </a:p>
          <a:p>
            <a:pPr marL="481965" marR="5080" indent="-469900" algn="just">
              <a:lnSpc>
                <a:spcPts val="2280"/>
              </a:lnSpc>
              <a:spcBef>
                <a:spcPts val="2385"/>
              </a:spcBef>
              <a:buClr>
                <a:srgbClr val="FFCC66"/>
              </a:buClr>
              <a:buFont typeface="Wingdings"/>
              <a:buChar char=""/>
              <a:tabLst>
                <a:tab pos="482600" algn="l"/>
              </a:tabLst>
            </a:pP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El 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84.4% 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de 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la población </a:t>
            </a:r>
            <a:r>
              <a:rPr sz="2100" b="1" spc="5" dirty="0">
                <a:solidFill>
                  <a:srgbClr val="FFFF00"/>
                </a:solidFill>
                <a:latin typeface="Lucida Sans Unicode"/>
                <a:cs typeface="Lucida Sans Unicode"/>
              </a:rPr>
              <a:t>se  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encuentra </a:t>
            </a:r>
            <a:r>
              <a:rPr sz="2100" b="1" spc="-10" dirty="0">
                <a:solidFill>
                  <a:srgbClr val="FFFF00"/>
                </a:solidFill>
                <a:latin typeface="Lucida Sans Unicode"/>
                <a:cs typeface="Lucida Sans Unicode"/>
              </a:rPr>
              <a:t>en </a:t>
            </a:r>
            <a:r>
              <a:rPr sz="2100" b="1" spc="-5" dirty="0">
                <a:solidFill>
                  <a:srgbClr val="FFFF00"/>
                </a:solidFill>
                <a:latin typeface="Lucida Sans Unicode"/>
                <a:cs typeface="Lucida Sans Unicode"/>
              </a:rPr>
              <a:t>situación </a:t>
            </a:r>
            <a:r>
              <a:rPr sz="2100" b="1" dirty="0">
                <a:solidFill>
                  <a:srgbClr val="FFFF00"/>
                </a:solidFill>
                <a:latin typeface="Lucida Sans Unicode"/>
                <a:cs typeface="Lucida Sans Unicode"/>
              </a:rPr>
              <a:t>de  pobreza.</a:t>
            </a:r>
            <a:endParaRPr sz="21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70432" y="753363"/>
            <a:ext cx="8354568" cy="6047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33180" y="6629400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00200" y="2624835"/>
            <a:ext cx="7778750" cy="1923414"/>
          </a:xfrm>
          <a:prstGeom prst="rect">
            <a:avLst/>
          </a:prstGeom>
          <a:solidFill>
            <a:srgbClr val="0000CC"/>
          </a:solidFill>
          <a:ln w="9142">
            <a:solidFill>
              <a:srgbClr val="66FF3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953769" marR="716280" indent="-231775">
              <a:lnSpc>
                <a:spcPct val="100000"/>
              </a:lnSpc>
              <a:spcBef>
                <a:spcPts val="365"/>
              </a:spcBef>
            </a:pP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5.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3400" b="1" spc="-7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b="1" spc="-10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PRESUPUESTO</a:t>
            </a:r>
            <a:r>
              <a:rPr sz="3400" b="1" spc="-2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400" b="1" spc="-5" dirty="0">
                <a:solidFill>
                  <a:srgbClr val="66FF33"/>
                </a:solidFill>
                <a:latin typeface="Verdana"/>
                <a:cs typeface="Verdana"/>
              </a:rPr>
              <a:t>PÚBLICO</a:t>
            </a:r>
            <a:endParaRPr sz="3400" dirty="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  <a:spcBef>
                <a:spcPts val="2039"/>
              </a:spcBef>
            </a:pP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(Ley </a:t>
            </a: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N° </a:t>
            </a:r>
            <a:r>
              <a:rPr sz="3400" b="1" spc="-5" dirty="0">
                <a:solidFill>
                  <a:srgbClr val="FFFFFF"/>
                </a:solidFill>
                <a:latin typeface="Verdana"/>
                <a:cs typeface="Verdana"/>
              </a:rPr>
              <a:t>28411</a:t>
            </a:r>
            <a:r>
              <a:rPr sz="34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3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28419" y="1780031"/>
            <a:ext cx="834517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  <a:tabLst>
                <a:tab pos="3434715" algn="l"/>
                <a:tab pos="4919345" algn="l"/>
                <a:tab pos="6651625" algn="l"/>
                <a:tab pos="7075170" algn="l"/>
                <a:tab pos="7413625" algn="l"/>
                <a:tab pos="8047990" algn="l"/>
              </a:tabLst>
            </a:pP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2000" b="1" spc="-15" dirty="0">
                <a:solidFill>
                  <a:srgbClr val="00FF00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u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me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nt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o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spc="-12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d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la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G</a:t>
            </a:r>
            <a:r>
              <a:rPr sz="2000" b="1" spc="1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t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ó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onó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spc="10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F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2000" b="1" spc="15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00FF00"/>
                </a:solidFill>
                <a:latin typeface="Arial"/>
                <a:cs typeface="Arial"/>
              </a:rPr>
              <a:t>r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,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u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	</a:t>
            </a:r>
            <a:r>
              <a:rPr sz="2000" b="1" spc="10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e  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estiman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 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8419" y="5564428"/>
            <a:ext cx="5327650" cy="8178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  <a:tabLst>
                <a:tab pos="29273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ä	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Los INGRESOS 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obtenerse.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29273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ä	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autorizan niveles máximos de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GASTO.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3020" y="746759"/>
            <a:ext cx="2915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66FF33"/>
                </a:solidFill>
              </a:rPr>
              <a:t>PRESUPUESTO</a:t>
            </a:r>
          </a:p>
        </p:txBody>
      </p:sp>
      <p:sp>
        <p:nvSpPr>
          <p:cNvPr id="9" name="object 9"/>
          <p:cNvSpPr/>
          <p:nvPr/>
        </p:nvSpPr>
        <p:spPr>
          <a:xfrm>
            <a:off x="3395472" y="2402332"/>
            <a:ext cx="3840292" cy="2657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58</a:t>
            </a:r>
          </a:p>
        </p:txBody>
      </p:sp>
      <p:sp>
        <p:nvSpPr>
          <p:cNvPr id="5" name="object 5"/>
          <p:cNvSpPr/>
          <p:nvPr/>
        </p:nvSpPr>
        <p:spPr>
          <a:xfrm>
            <a:off x="3407664" y="811276"/>
            <a:ext cx="3877056" cy="1283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407664" y="811276"/>
            <a:ext cx="3877310" cy="1283335"/>
          </a:xfrm>
          <a:custGeom>
            <a:avLst/>
            <a:gdLst/>
            <a:ahLst/>
            <a:cxnLst/>
            <a:rect l="l" t="t" r="r" b="b"/>
            <a:pathLst>
              <a:path w="3877309" h="1283335">
                <a:moveTo>
                  <a:pt x="1938527" y="0"/>
                </a:moveTo>
                <a:lnTo>
                  <a:pt x="1869047" y="403"/>
                </a:lnTo>
                <a:lnTo>
                  <a:pt x="1800178" y="1607"/>
                </a:lnTo>
                <a:lnTo>
                  <a:pt x="1731961" y="3595"/>
                </a:lnTo>
                <a:lnTo>
                  <a:pt x="1664439" y="6357"/>
                </a:lnTo>
                <a:lnTo>
                  <a:pt x="1597651" y="9877"/>
                </a:lnTo>
                <a:lnTo>
                  <a:pt x="1531640" y="14143"/>
                </a:lnTo>
                <a:lnTo>
                  <a:pt x="1466446" y="19141"/>
                </a:lnTo>
                <a:lnTo>
                  <a:pt x="1402111" y="24858"/>
                </a:lnTo>
                <a:lnTo>
                  <a:pt x="1338675" y="31282"/>
                </a:lnTo>
                <a:lnTo>
                  <a:pt x="1276179" y="38397"/>
                </a:lnTo>
                <a:lnTo>
                  <a:pt x="1214666" y="46191"/>
                </a:lnTo>
                <a:lnTo>
                  <a:pt x="1154176" y="54652"/>
                </a:lnTo>
                <a:lnTo>
                  <a:pt x="1094750" y="63764"/>
                </a:lnTo>
                <a:lnTo>
                  <a:pt x="1036429" y="73515"/>
                </a:lnTo>
                <a:lnTo>
                  <a:pt x="979254" y="83893"/>
                </a:lnTo>
                <a:lnTo>
                  <a:pt x="923268" y="94882"/>
                </a:lnTo>
                <a:lnTo>
                  <a:pt x="868510" y="106470"/>
                </a:lnTo>
                <a:lnTo>
                  <a:pt x="815022" y="118645"/>
                </a:lnTo>
                <a:lnTo>
                  <a:pt x="762845" y="131391"/>
                </a:lnTo>
                <a:lnTo>
                  <a:pt x="712020" y="144696"/>
                </a:lnTo>
                <a:lnTo>
                  <a:pt x="662589" y="158547"/>
                </a:lnTo>
                <a:lnTo>
                  <a:pt x="614592" y="172930"/>
                </a:lnTo>
                <a:lnTo>
                  <a:pt x="568070" y="187832"/>
                </a:lnTo>
                <a:lnTo>
                  <a:pt x="523066" y="203240"/>
                </a:lnTo>
                <a:lnTo>
                  <a:pt x="479620" y="219140"/>
                </a:lnTo>
                <a:lnTo>
                  <a:pt x="437772" y="235519"/>
                </a:lnTo>
                <a:lnTo>
                  <a:pt x="397565" y="252364"/>
                </a:lnTo>
                <a:lnTo>
                  <a:pt x="359039" y="269660"/>
                </a:lnTo>
                <a:lnTo>
                  <a:pt x="322236" y="287396"/>
                </a:lnTo>
                <a:lnTo>
                  <a:pt x="287196" y="305557"/>
                </a:lnTo>
                <a:lnTo>
                  <a:pt x="222573" y="343103"/>
                </a:lnTo>
                <a:lnTo>
                  <a:pt x="165498" y="382191"/>
                </a:lnTo>
                <a:lnTo>
                  <a:pt x="116300" y="422714"/>
                </a:lnTo>
                <a:lnTo>
                  <a:pt x="75310" y="464566"/>
                </a:lnTo>
                <a:lnTo>
                  <a:pt x="42855" y="507640"/>
                </a:lnTo>
                <a:lnTo>
                  <a:pt x="19266" y="551830"/>
                </a:lnTo>
                <a:lnTo>
                  <a:pt x="4871" y="597028"/>
                </a:lnTo>
                <a:lnTo>
                  <a:pt x="0" y="643127"/>
                </a:lnTo>
                <a:lnTo>
                  <a:pt x="1224" y="666089"/>
                </a:lnTo>
                <a:lnTo>
                  <a:pt x="10899" y="711387"/>
                </a:lnTo>
                <a:lnTo>
                  <a:pt x="29932" y="755763"/>
                </a:lnTo>
                <a:lnTo>
                  <a:pt x="57995" y="799107"/>
                </a:lnTo>
                <a:lnTo>
                  <a:pt x="94759" y="841312"/>
                </a:lnTo>
                <a:lnTo>
                  <a:pt x="139894" y="882270"/>
                </a:lnTo>
                <a:lnTo>
                  <a:pt x="193071" y="921871"/>
                </a:lnTo>
                <a:lnTo>
                  <a:pt x="253962" y="960009"/>
                </a:lnTo>
                <a:lnTo>
                  <a:pt x="322236" y="996575"/>
                </a:lnTo>
                <a:lnTo>
                  <a:pt x="359039" y="1014234"/>
                </a:lnTo>
                <a:lnTo>
                  <a:pt x="397565" y="1031460"/>
                </a:lnTo>
                <a:lnTo>
                  <a:pt x="437772" y="1048238"/>
                </a:lnTo>
                <a:lnTo>
                  <a:pt x="479620" y="1064556"/>
                </a:lnTo>
                <a:lnTo>
                  <a:pt x="523066" y="1080400"/>
                </a:lnTo>
                <a:lnTo>
                  <a:pt x="568071" y="1095756"/>
                </a:lnTo>
                <a:lnTo>
                  <a:pt x="614592" y="1110610"/>
                </a:lnTo>
                <a:lnTo>
                  <a:pt x="662589" y="1124950"/>
                </a:lnTo>
                <a:lnTo>
                  <a:pt x="712020" y="1138761"/>
                </a:lnTo>
                <a:lnTo>
                  <a:pt x="762845" y="1152031"/>
                </a:lnTo>
                <a:lnTo>
                  <a:pt x="815022" y="1164745"/>
                </a:lnTo>
                <a:lnTo>
                  <a:pt x="868510" y="1176890"/>
                </a:lnTo>
                <a:lnTo>
                  <a:pt x="923268" y="1188453"/>
                </a:lnTo>
                <a:lnTo>
                  <a:pt x="979254" y="1199420"/>
                </a:lnTo>
                <a:lnTo>
                  <a:pt x="1036429" y="1209777"/>
                </a:lnTo>
                <a:lnTo>
                  <a:pt x="1094750" y="1219512"/>
                </a:lnTo>
                <a:lnTo>
                  <a:pt x="1154176" y="1228610"/>
                </a:lnTo>
                <a:lnTo>
                  <a:pt x="1214666" y="1237057"/>
                </a:lnTo>
                <a:lnTo>
                  <a:pt x="1276179" y="1244841"/>
                </a:lnTo>
                <a:lnTo>
                  <a:pt x="1338675" y="1251948"/>
                </a:lnTo>
                <a:lnTo>
                  <a:pt x="1402111" y="1258365"/>
                </a:lnTo>
                <a:lnTo>
                  <a:pt x="1466446" y="1264077"/>
                </a:lnTo>
                <a:lnTo>
                  <a:pt x="1531640" y="1269071"/>
                </a:lnTo>
                <a:lnTo>
                  <a:pt x="1597651" y="1273334"/>
                </a:lnTo>
                <a:lnTo>
                  <a:pt x="1664439" y="1276852"/>
                </a:lnTo>
                <a:lnTo>
                  <a:pt x="1731961" y="1279613"/>
                </a:lnTo>
                <a:lnTo>
                  <a:pt x="1800178" y="1281601"/>
                </a:lnTo>
                <a:lnTo>
                  <a:pt x="1869047" y="1282804"/>
                </a:lnTo>
                <a:lnTo>
                  <a:pt x="1938527" y="1283208"/>
                </a:lnTo>
                <a:lnTo>
                  <a:pt x="2008198" y="1282804"/>
                </a:lnTo>
                <a:lnTo>
                  <a:pt x="2077241" y="1281601"/>
                </a:lnTo>
                <a:lnTo>
                  <a:pt x="2145615" y="1279613"/>
                </a:lnTo>
                <a:lnTo>
                  <a:pt x="2213279" y="1276852"/>
                </a:lnTo>
                <a:lnTo>
                  <a:pt x="2280193" y="1273334"/>
                </a:lnTo>
                <a:lnTo>
                  <a:pt x="2346317" y="1269071"/>
                </a:lnTo>
                <a:lnTo>
                  <a:pt x="2411609" y="1264077"/>
                </a:lnTo>
                <a:lnTo>
                  <a:pt x="2476030" y="1258365"/>
                </a:lnTo>
                <a:lnTo>
                  <a:pt x="2539538" y="1251948"/>
                </a:lnTo>
                <a:lnTo>
                  <a:pt x="2602093" y="1244841"/>
                </a:lnTo>
                <a:lnTo>
                  <a:pt x="2663655" y="1237057"/>
                </a:lnTo>
                <a:lnTo>
                  <a:pt x="2724183" y="1228610"/>
                </a:lnTo>
                <a:lnTo>
                  <a:pt x="2783635" y="1219512"/>
                </a:lnTo>
                <a:lnTo>
                  <a:pt x="2841973" y="1209777"/>
                </a:lnTo>
                <a:lnTo>
                  <a:pt x="2899155" y="1199420"/>
                </a:lnTo>
                <a:lnTo>
                  <a:pt x="2955140" y="1188453"/>
                </a:lnTo>
                <a:lnTo>
                  <a:pt x="3009888" y="1176890"/>
                </a:lnTo>
                <a:lnTo>
                  <a:pt x="3063359" y="1164745"/>
                </a:lnTo>
                <a:lnTo>
                  <a:pt x="3115511" y="1152031"/>
                </a:lnTo>
                <a:lnTo>
                  <a:pt x="3166305" y="1138761"/>
                </a:lnTo>
                <a:lnTo>
                  <a:pt x="3215699" y="1124950"/>
                </a:lnTo>
                <a:lnTo>
                  <a:pt x="3263654" y="1110610"/>
                </a:lnTo>
                <a:lnTo>
                  <a:pt x="3310127" y="1095756"/>
                </a:lnTo>
                <a:lnTo>
                  <a:pt x="3355080" y="1080400"/>
                </a:lnTo>
                <a:lnTo>
                  <a:pt x="3398471" y="1064556"/>
                </a:lnTo>
                <a:lnTo>
                  <a:pt x="3440260" y="1048238"/>
                </a:lnTo>
                <a:lnTo>
                  <a:pt x="3480406" y="1031460"/>
                </a:lnTo>
                <a:lnTo>
                  <a:pt x="3518868" y="1014234"/>
                </a:lnTo>
                <a:lnTo>
                  <a:pt x="3555606" y="996575"/>
                </a:lnTo>
                <a:lnTo>
                  <a:pt x="3590580" y="978495"/>
                </a:lnTo>
                <a:lnTo>
                  <a:pt x="3655071" y="941130"/>
                </a:lnTo>
                <a:lnTo>
                  <a:pt x="3712017" y="902247"/>
                </a:lnTo>
                <a:lnTo>
                  <a:pt x="3761093" y="861954"/>
                </a:lnTo>
                <a:lnTo>
                  <a:pt x="3801974" y="820359"/>
                </a:lnTo>
                <a:lnTo>
                  <a:pt x="3834335" y="777571"/>
                </a:lnTo>
                <a:lnTo>
                  <a:pt x="3857852" y="733697"/>
                </a:lnTo>
                <a:lnTo>
                  <a:pt x="3872201" y="688847"/>
                </a:lnTo>
                <a:lnTo>
                  <a:pt x="3877056" y="643127"/>
                </a:lnTo>
                <a:lnTo>
                  <a:pt x="3875835" y="619972"/>
                </a:lnTo>
                <a:lnTo>
                  <a:pt x="3866193" y="574309"/>
                </a:lnTo>
                <a:lnTo>
                  <a:pt x="3847219" y="529602"/>
                </a:lnTo>
                <a:lnTo>
                  <a:pt x="3819239" y="485957"/>
                </a:lnTo>
                <a:lnTo>
                  <a:pt x="3782578" y="443481"/>
                </a:lnTo>
                <a:lnTo>
                  <a:pt x="3737559" y="402280"/>
                </a:lnTo>
                <a:lnTo>
                  <a:pt x="3684508" y="362461"/>
                </a:lnTo>
                <a:lnTo>
                  <a:pt x="3623749" y="324131"/>
                </a:lnTo>
                <a:lnTo>
                  <a:pt x="3555606" y="287396"/>
                </a:lnTo>
                <a:lnTo>
                  <a:pt x="3518868" y="269660"/>
                </a:lnTo>
                <a:lnTo>
                  <a:pt x="3480406" y="252364"/>
                </a:lnTo>
                <a:lnTo>
                  <a:pt x="3440260" y="235519"/>
                </a:lnTo>
                <a:lnTo>
                  <a:pt x="3398471" y="219140"/>
                </a:lnTo>
                <a:lnTo>
                  <a:pt x="3355080" y="203240"/>
                </a:lnTo>
                <a:lnTo>
                  <a:pt x="3310128" y="187833"/>
                </a:lnTo>
                <a:lnTo>
                  <a:pt x="3263654" y="172930"/>
                </a:lnTo>
                <a:lnTo>
                  <a:pt x="3215699" y="158547"/>
                </a:lnTo>
                <a:lnTo>
                  <a:pt x="3166305" y="144696"/>
                </a:lnTo>
                <a:lnTo>
                  <a:pt x="3115511" y="131391"/>
                </a:lnTo>
                <a:lnTo>
                  <a:pt x="3063359" y="118645"/>
                </a:lnTo>
                <a:lnTo>
                  <a:pt x="3009888" y="106470"/>
                </a:lnTo>
                <a:lnTo>
                  <a:pt x="2955140" y="94882"/>
                </a:lnTo>
                <a:lnTo>
                  <a:pt x="2899155" y="83893"/>
                </a:lnTo>
                <a:lnTo>
                  <a:pt x="2841973" y="73515"/>
                </a:lnTo>
                <a:lnTo>
                  <a:pt x="2783635" y="63764"/>
                </a:lnTo>
                <a:lnTo>
                  <a:pt x="2724183" y="54652"/>
                </a:lnTo>
                <a:lnTo>
                  <a:pt x="2663655" y="46191"/>
                </a:lnTo>
                <a:lnTo>
                  <a:pt x="2602093" y="38397"/>
                </a:lnTo>
                <a:lnTo>
                  <a:pt x="2539538" y="31282"/>
                </a:lnTo>
                <a:lnTo>
                  <a:pt x="2476030" y="24858"/>
                </a:lnTo>
                <a:lnTo>
                  <a:pt x="2411609" y="19141"/>
                </a:lnTo>
                <a:lnTo>
                  <a:pt x="2346317" y="14143"/>
                </a:lnTo>
                <a:lnTo>
                  <a:pt x="2280193" y="9877"/>
                </a:lnTo>
                <a:lnTo>
                  <a:pt x="2213279" y="6357"/>
                </a:lnTo>
                <a:lnTo>
                  <a:pt x="2145615" y="3595"/>
                </a:lnTo>
                <a:lnTo>
                  <a:pt x="2077241" y="1607"/>
                </a:lnTo>
                <a:lnTo>
                  <a:pt x="2008198" y="403"/>
                </a:lnTo>
                <a:lnTo>
                  <a:pt x="1938527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05276" y="1194815"/>
            <a:ext cx="3482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C000"/>
                </a:solidFill>
                <a:latin typeface="Arial"/>
                <a:cs typeface="Arial"/>
              </a:rPr>
              <a:t>PRESUPUESTO</a:t>
            </a:r>
          </a:p>
        </p:txBody>
      </p:sp>
      <p:sp>
        <p:nvSpPr>
          <p:cNvPr id="8" name="object 8"/>
          <p:cNvSpPr/>
          <p:nvPr/>
        </p:nvSpPr>
        <p:spPr>
          <a:xfrm>
            <a:off x="1362455" y="5820664"/>
            <a:ext cx="2566670" cy="0"/>
          </a:xfrm>
          <a:custGeom>
            <a:avLst/>
            <a:gdLst/>
            <a:ahLst/>
            <a:cxnLst/>
            <a:rect l="l" t="t" r="r" b="b"/>
            <a:pathLst>
              <a:path w="2566670">
                <a:moveTo>
                  <a:pt x="0" y="0"/>
                </a:moveTo>
                <a:lnTo>
                  <a:pt x="2566416" y="0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347216" y="5805423"/>
            <a:ext cx="2566670" cy="0"/>
          </a:xfrm>
          <a:custGeom>
            <a:avLst/>
            <a:gdLst/>
            <a:ahLst/>
            <a:cxnLst/>
            <a:rect l="l" t="t" r="r" b="b"/>
            <a:pathLst>
              <a:path w="2566670">
                <a:moveTo>
                  <a:pt x="0" y="0"/>
                </a:moveTo>
                <a:lnTo>
                  <a:pt x="2566416" y="0"/>
                </a:lnTo>
              </a:path>
            </a:pathLst>
          </a:custGeom>
          <a:ln w="33527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334516" y="5334000"/>
            <a:ext cx="270573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PRESUPUESTO: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72644" y="5358383"/>
            <a:ext cx="3689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la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7175" y="3295396"/>
            <a:ext cx="3057144" cy="832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334516" y="5821679"/>
            <a:ext cx="830643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791460" algn="l"/>
                <a:tab pos="3924300" algn="l"/>
                <a:tab pos="5990590" algn="l"/>
                <a:tab pos="6718300" algn="l"/>
                <a:tab pos="7973695" algn="l"/>
              </a:tabLst>
            </a:pP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p</a:t>
            </a: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l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nific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c</a:t>
            </a:r>
            <a:r>
              <a:rPr sz="3000" b="1" spc="5" dirty="0">
                <a:solidFill>
                  <a:srgbClr val="F9FC00"/>
                </a:solidFill>
                <a:latin typeface="Century Gothic"/>
                <a:cs typeface="Century Gothic"/>
              </a:rPr>
              <a:t>i</a:t>
            </a:r>
            <a:r>
              <a:rPr sz="3000" b="1" spc="-10" dirty="0">
                <a:solidFill>
                  <a:srgbClr val="F9FC00"/>
                </a:solidFill>
                <a:latin typeface="Century Gothic"/>
                <a:cs typeface="Century Gothic"/>
              </a:rPr>
              <a:t>ó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n,	</a:t>
            </a:r>
            <a:r>
              <a:rPr sz="3000" b="1" spc="-20" dirty="0">
                <a:solidFill>
                  <a:srgbClr val="F9FC00"/>
                </a:solidFill>
                <a:latin typeface="Century Gothic"/>
                <a:cs typeface="Century Gothic"/>
              </a:rPr>
              <a:t>p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a</a:t>
            </a: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ra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	concre</a:t>
            </a:r>
            <a:r>
              <a:rPr sz="3000" b="1" spc="-15" dirty="0">
                <a:solidFill>
                  <a:srgbClr val="F9FC00"/>
                </a:solidFill>
                <a:latin typeface="Century Gothic"/>
                <a:cs typeface="Century Gothic"/>
              </a:rPr>
              <a:t>t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ar	en	</a:t>
            </a:r>
            <a:r>
              <a:rPr sz="3000" b="1" spc="5" dirty="0">
                <a:solidFill>
                  <a:srgbClr val="F9FC00"/>
                </a:solidFill>
                <a:latin typeface="Century Gothic"/>
                <a:cs typeface="Century Gothic"/>
              </a:rPr>
              <a:t>t</a:t>
            </a:r>
            <a:r>
              <a:rPr sz="3000" b="1" spc="-10" dirty="0">
                <a:solidFill>
                  <a:srgbClr val="F9FC00"/>
                </a:solidFill>
                <a:latin typeface="Century Gothic"/>
                <a:cs typeface="Century Gothic"/>
              </a:rPr>
              <a:t>é</a:t>
            </a:r>
            <a:r>
              <a:rPr sz="3000" b="1" spc="20" dirty="0">
                <a:solidFill>
                  <a:srgbClr val="F9FC00"/>
                </a:solidFill>
                <a:latin typeface="Century Gothic"/>
                <a:cs typeface="Century Gothic"/>
              </a:rPr>
              <a:t>r</a:t>
            </a:r>
            <a:r>
              <a:rPr sz="3000" b="1" spc="-15" dirty="0">
                <a:solidFill>
                  <a:srgbClr val="F9FC00"/>
                </a:solidFill>
                <a:latin typeface="Century Gothic"/>
                <a:cs typeface="Century Gothic"/>
              </a:rPr>
              <a:t>m</a:t>
            </a: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in</a:t>
            </a:r>
            <a:r>
              <a:rPr sz="3000" b="1" spc="15" dirty="0">
                <a:solidFill>
                  <a:srgbClr val="F9FC00"/>
                </a:solidFill>
                <a:latin typeface="Century Gothic"/>
                <a:cs typeface="Century Gothic"/>
              </a:rPr>
              <a:t>o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s  f</a:t>
            </a:r>
            <a:r>
              <a:rPr sz="3000" b="1" strike="sngStrike" dirty="0">
                <a:solidFill>
                  <a:srgbClr val="F9FC00"/>
                </a:solidFill>
                <a:latin typeface="Century Gothic"/>
                <a:cs typeface="Century Gothic"/>
              </a:rPr>
              <a:t>inancieros los planes de</a:t>
            </a:r>
            <a:r>
              <a:rPr sz="3000" b="1" strike="sngStrike" spc="-100" dirty="0">
                <a:solidFill>
                  <a:srgbClr val="F9FC00"/>
                </a:solidFill>
                <a:latin typeface="Century Gothic"/>
                <a:cs typeface="Century Gothic"/>
              </a:rPr>
              <a:t> </a:t>
            </a:r>
            <a:r>
              <a:rPr sz="3000" b="1" strike="sngStrike" dirty="0">
                <a:solidFill>
                  <a:srgbClr val="F9FC00"/>
                </a:solidFill>
                <a:latin typeface="Century Gothic"/>
                <a:cs typeface="Century Gothic"/>
              </a:rPr>
              <a:t>acción.		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4139" y="3322320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PLANIFICACIÓN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30696" y="3127757"/>
            <a:ext cx="3517392" cy="1197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755135" y="2783332"/>
            <a:ext cx="3209925" cy="12700"/>
          </a:xfrm>
          <a:custGeom>
            <a:avLst/>
            <a:gdLst/>
            <a:ahLst/>
            <a:cxnLst/>
            <a:rect l="l" t="t" r="r" b="b"/>
            <a:pathLst>
              <a:path w="3209925" h="12700">
                <a:moveTo>
                  <a:pt x="0" y="12191"/>
                </a:moveTo>
                <a:lnTo>
                  <a:pt x="3209543" y="12191"/>
                </a:lnTo>
                <a:lnTo>
                  <a:pt x="3209543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3727703" y="2304795"/>
            <a:ext cx="3230880" cy="4787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1435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405"/>
              </a:spcBef>
            </a:pP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Retroalimentación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06955" y="4066032"/>
            <a:ext cx="1163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(Entrada)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91532" y="3157728"/>
            <a:ext cx="4338320" cy="26835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69464" marR="5080" algn="ctr">
              <a:lnSpc>
                <a:spcPct val="99600"/>
              </a:lnSpc>
              <a:spcBef>
                <a:spcPts val="110"/>
              </a:spcBef>
            </a:pP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RESULTADOS  FINANCIEROS</a:t>
            </a:r>
            <a:r>
              <a:rPr sz="2400" b="1" spc="-95" dirty="0">
                <a:solidFill>
                  <a:srgbClr val="F9FC00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Y  </a:t>
            </a:r>
            <a:r>
              <a:rPr sz="2400" b="1" dirty="0">
                <a:solidFill>
                  <a:srgbClr val="F9FC00"/>
                </a:solidFill>
                <a:latin typeface="Century Gothic"/>
                <a:cs typeface="Century Gothic"/>
              </a:rPr>
              <a:t>REALES</a:t>
            </a:r>
            <a:endParaRPr sz="2400" dirty="0">
              <a:latin typeface="Century Gothic"/>
              <a:cs typeface="Century Gothic"/>
            </a:endParaRPr>
          </a:p>
          <a:p>
            <a:pPr marL="2780030">
              <a:lnSpc>
                <a:spcPct val="100000"/>
              </a:lnSpc>
              <a:spcBef>
                <a:spcPts val="975"/>
              </a:spcBef>
            </a:pPr>
            <a:r>
              <a:rPr sz="20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(Salidas)</a:t>
            </a:r>
            <a:endParaRPr sz="2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34665" algn="l"/>
              </a:tabLst>
            </a:pPr>
            <a:r>
              <a:rPr sz="3000" b="1" spc="-5" dirty="0">
                <a:solidFill>
                  <a:srgbClr val="F9FC00"/>
                </a:solidFill>
                <a:latin typeface="Century Gothic"/>
                <a:cs typeface="Century Gothic"/>
              </a:rPr>
              <a:t>Instrumento	</a:t>
            </a:r>
            <a:r>
              <a:rPr sz="3000" b="1" dirty="0">
                <a:solidFill>
                  <a:srgbClr val="F9FC00"/>
                </a:solidFill>
                <a:latin typeface="Century Gothic"/>
                <a:cs typeface="Century Gothic"/>
              </a:rPr>
              <a:t>de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6648" y="2018283"/>
            <a:ext cx="783590" cy="628015"/>
          </a:xfrm>
          <a:custGeom>
            <a:avLst/>
            <a:gdLst/>
            <a:ahLst/>
            <a:cxnLst/>
            <a:rect l="l" t="t" r="r" b="b"/>
            <a:pathLst>
              <a:path w="783589" h="628014">
                <a:moveTo>
                  <a:pt x="765047" y="0"/>
                </a:moveTo>
                <a:lnTo>
                  <a:pt x="679703" y="21336"/>
                </a:lnTo>
                <a:lnTo>
                  <a:pt x="591312" y="54863"/>
                </a:lnTo>
                <a:lnTo>
                  <a:pt x="515112" y="88391"/>
                </a:lnTo>
                <a:lnTo>
                  <a:pt x="320039" y="188975"/>
                </a:lnTo>
                <a:lnTo>
                  <a:pt x="219456" y="256031"/>
                </a:lnTo>
                <a:lnTo>
                  <a:pt x="140207" y="326136"/>
                </a:lnTo>
                <a:lnTo>
                  <a:pt x="85343" y="384048"/>
                </a:lnTo>
                <a:lnTo>
                  <a:pt x="36575" y="460248"/>
                </a:lnTo>
                <a:lnTo>
                  <a:pt x="21335" y="524255"/>
                </a:lnTo>
                <a:lnTo>
                  <a:pt x="0" y="627888"/>
                </a:lnTo>
                <a:lnTo>
                  <a:pt x="57912" y="627888"/>
                </a:lnTo>
                <a:lnTo>
                  <a:pt x="73151" y="582167"/>
                </a:lnTo>
                <a:lnTo>
                  <a:pt x="91439" y="539495"/>
                </a:lnTo>
                <a:lnTo>
                  <a:pt x="115824" y="505967"/>
                </a:lnTo>
                <a:lnTo>
                  <a:pt x="140207" y="463295"/>
                </a:lnTo>
                <a:lnTo>
                  <a:pt x="161544" y="432815"/>
                </a:lnTo>
                <a:lnTo>
                  <a:pt x="185927" y="402336"/>
                </a:lnTo>
                <a:lnTo>
                  <a:pt x="207263" y="377951"/>
                </a:lnTo>
                <a:lnTo>
                  <a:pt x="231647" y="347471"/>
                </a:lnTo>
                <a:lnTo>
                  <a:pt x="262127" y="323088"/>
                </a:lnTo>
                <a:lnTo>
                  <a:pt x="301751" y="292607"/>
                </a:lnTo>
                <a:lnTo>
                  <a:pt x="338327" y="268224"/>
                </a:lnTo>
                <a:lnTo>
                  <a:pt x="371856" y="246887"/>
                </a:lnTo>
                <a:lnTo>
                  <a:pt x="408431" y="222503"/>
                </a:lnTo>
                <a:lnTo>
                  <a:pt x="457200" y="195071"/>
                </a:lnTo>
                <a:lnTo>
                  <a:pt x="548639" y="149351"/>
                </a:lnTo>
                <a:lnTo>
                  <a:pt x="591312" y="131063"/>
                </a:lnTo>
                <a:lnTo>
                  <a:pt x="630935" y="112775"/>
                </a:lnTo>
                <a:lnTo>
                  <a:pt x="670559" y="97536"/>
                </a:lnTo>
                <a:lnTo>
                  <a:pt x="731519" y="76200"/>
                </a:lnTo>
                <a:lnTo>
                  <a:pt x="783335" y="64007"/>
                </a:lnTo>
                <a:lnTo>
                  <a:pt x="765047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136648" y="2018283"/>
            <a:ext cx="783590" cy="628015"/>
          </a:xfrm>
          <a:custGeom>
            <a:avLst/>
            <a:gdLst/>
            <a:ahLst/>
            <a:cxnLst/>
            <a:rect l="l" t="t" r="r" b="b"/>
            <a:pathLst>
              <a:path w="783589" h="628014">
                <a:moveTo>
                  <a:pt x="0" y="627888"/>
                </a:moveTo>
                <a:lnTo>
                  <a:pt x="57912" y="627888"/>
                </a:lnTo>
                <a:lnTo>
                  <a:pt x="73151" y="582167"/>
                </a:lnTo>
                <a:lnTo>
                  <a:pt x="91439" y="539495"/>
                </a:lnTo>
                <a:lnTo>
                  <a:pt x="115824" y="505967"/>
                </a:lnTo>
                <a:lnTo>
                  <a:pt x="140207" y="463295"/>
                </a:lnTo>
                <a:lnTo>
                  <a:pt x="161544" y="432815"/>
                </a:lnTo>
                <a:lnTo>
                  <a:pt x="185927" y="402336"/>
                </a:lnTo>
                <a:lnTo>
                  <a:pt x="207263" y="377951"/>
                </a:lnTo>
                <a:lnTo>
                  <a:pt x="231647" y="347471"/>
                </a:lnTo>
                <a:lnTo>
                  <a:pt x="262127" y="323088"/>
                </a:lnTo>
                <a:lnTo>
                  <a:pt x="301751" y="292607"/>
                </a:lnTo>
                <a:lnTo>
                  <a:pt x="338327" y="268224"/>
                </a:lnTo>
                <a:lnTo>
                  <a:pt x="371856" y="246887"/>
                </a:lnTo>
                <a:lnTo>
                  <a:pt x="408431" y="222503"/>
                </a:lnTo>
                <a:lnTo>
                  <a:pt x="457200" y="195071"/>
                </a:lnTo>
                <a:lnTo>
                  <a:pt x="512063" y="167639"/>
                </a:lnTo>
                <a:lnTo>
                  <a:pt x="548639" y="149351"/>
                </a:lnTo>
                <a:lnTo>
                  <a:pt x="591312" y="131063"/>
                </a:lnTo>
                <a:lnTo>
                  <a:pt x="630935" y="112775"/>
                </a:lnTo>
                <a:lnTo>
                  <a:pt x="670559" y="97536"/>
                </a:lnTo>
                <a:lnTo>
                  <a:pt x="731519" y="76200"/>
                </a:lnTo>
                <a:lnTo>
                  <a:pt x="783335" y="64007"/>
                </a:lnTo>
                <a:lnTo>
                  <a:pt x="765047" y="0"/>
                </a:lnTo>
                <a:lnTo>
                  <a:pt x="679703" y="21336"/>
                </a:lnTo>
                <a:lnTo>
                  <a:pt x="591312" y="54863"/>
                </a:lnTo>
                <a:lnTo>
                  <a:pt x="515112" y="88391"/>
                </a:lnTo>
                <a:lnTo>
                  <a:pt x="432815" y="131063"/>
                </a:lnTo>
                <a:lnTo>
                  <a:pt x="320039" y="188975"/>
                </a:lnTo>
                <a:lnTo>
                  <a:pt x="219456" y="256031"/>
                </a:lnTo>
                <a:lnTo>
                  <a:pt x="140207" y="326136"/>
                </a:lnTo>
                <a:lnTo>
                  <a:pt x="85343" y="384048"/>
                </a:lnTo>
                <a:lnTo>
                  <a:pt x="36575" y="460248"/>
                </a:lnTo>
                <a:lnTo>
                  <a:pt x="21335" y="524255"/>
                </a:lnTo>
                <a:lnTo>
                  <a:pt x="0" y="62788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782823" y="1554988"/>
            <a:ext cx="551815" cy="317500"/>
          </a:xfrm>
          <a:custGeom>
            <a:avLst/>
            <a:gdLst/>
            <a:ahLst/>
            <a:cxnLst/>
            <a:rect l="l" t="t" r="r" b="b"/>
            <a:pathLst>
              <a:path w="551814" h="317500">
                <a:moveTo>
                  <a:pt x="97536" y="0"/>
                </a:moveTo>
                <a:lnTo>
                  <a:pt x="0" y="0"/>
                </a:lnTo>
                <a:lnTo>
                  <a:pt x="21336" y="33527"/>
                </a:lnTo>
                <a:lnTo>
                  <a:pt x="64007" y="85344"/>
                </a:lnTo>
                <a:lnTo>
                  <a:pt x="118871" y="149351"/>
                </a:lnTo>
                <a:lnTo>
                  <a:pt x="176783" y="195072"/>
                </a:lnTo>
                <a:lnTo>
                  <a:pt x="262127" y="240791"/>
                </a:lnTo>
                <a:lnTo>
                  <a:pt x="332231" y="286512"/>
                </a:lnTo>
                <a:lnTo>
                  <a:pt x="399288" y="316991"/>
                </a:lnTo>
                <a:lnTo>
                  <a:pt x="551688" y="316991"/>
                </a:lnTo>
                <a:lnTo>
                  <a:pt x="521208" y="301751"/>
                </a:lnTo>
                <a:lnTo>
                  <a:pt x="487679" y="289560"/>
                </a:lnTo>
                <a:lnTo>
                  <a:pt x="454151" y="271272"/>
                </a:lnTo>
                <a:lnTo>
                  <a:pt x="414527" y="246887"/>
                </a:lnTo>
                <a:lnTo>
                  <a:pt x="371856" y="225551"/>
                </a:lnTo>
                <a:lnTo>
                  <a:pt x="332231" y="201167"/>
                </a:lnTo>
                <a:lnTo>
                  <a:pt x="295656" y="182879"/>
                </a:lnTo>
                <a:lnTo>
                  <a:pt x="210312" y="118872"/>
                </a:lnTo>
                <a:lnTo>
                  <a:pt x="158495" y="70103"/>
                </a:lnTo>
                <a:lnTo>
                  <a:pt x="115824" y="21336"/>
                </a:lnTo>
                <a:lnTo>
                  <a:pt x="97536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782823" y="1554988"/>
            <a:ext cx="551815" cy="317500"/>
          </a:xfrm>
          <a:custGeom>
            <a:avLst/>
            <a:gdLst/>
            <a:ahLst/>
            <a:cxnLst/>
            <a:rect l="l" t="t" r="r" b="b"/>
            <a:pathLst>
              <a:path w="551814" h="317500">
                <a:moveTo>
                  <a:pt x="426719" y="316991"/>
                </a:moveTo>
                <a:lnTo>
                  <a:pt x="551688" y="316991"/>
                </a:lnTo>
                <a:lnTo>
                  <a:pt x="521208" y="301751"/>
                </a:lnTo>
                <a:lnTo>
                  <a:pt x="487679" y="289560"/>
                </a:lnTo>
                <a:lnTo>
                  <a:pt x="454151" y="271272"/>
                </a:lnTo>
                <a:lnTo>
                  <a:pt x="414527" y="246887"/>
                </a:lnTo>
                <a:lnTo>
                  <a:pt x="371856" y="225551"/>
                </a:lnTo>
                <a:lnTo>
                  <a:pt x="332231" y="201167"/>
                </a:lnTo>
                <a:lnTo>
                  <a:pt x="295656" y="182879"/>
                </a:lnTo>
                <a:lnTo>
                  <a:pt x="265175" y="161544"/>
                </a:lnTo>
                <a:lnTo>
                  <a:pt x="237744" y="140208"/>
                </a:lnTo>
                <a:lnTo>
                  <a:pt x="210312" y="118872"/>
                </a:lnTo>
                <a:lnTo>
                  <a:pt x="158495" y="70103"/>
                </a:lnTo>
                <a:lnTo>
                  <a:pt x="115824" y="21336"/>
                </a:lnTo>
                <a:lnTo>
                  <a:pt x="97536" y="0"/>
                </a:lnTo>
                <a:lnTo>
                  <a:pt x="0" y="0"/>
                </a:lnTo>
                <a:lnTo>
                  <a:pt x="21336" y="33527"/>
                </a:lnTo>
                <a:lnTo>
                  <a:pt x="64007" y="85344"/>
                </a:lnTo>
                <a:lnTo>
                  <a:pt x="118871" y="149351"/>
                </a:lnTo>
                <a:lnTo>
                  <a:pt x="176783" y="195072"/>
                </a:lnTo>
                <a:lnTo>
                  <a:pt x="262127" y="240791"/>
                </a:lnTo>
                <a:lnTo>
                  <a:pt x="332231" y="286512"/>
                </a:lnTo>
                <a:lnTo>
                  <a:pt x="399288" y="316991"/>
                </a:lnTo>
                <a:lnTo>
                  <a:pt x="551688" y="316991"/>
                </a:lnTo>
                <a:lnTo>
                  <a:pt x="548639" y="316991"/>
                </a:lnTo>
                <a:lnTo>
                  <a:pt x="426719" y="316991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002279" y="1890267"/>
            <a:ext cx="332740" cy="381000"/>
          </a:xfrm>
          <a:custGeom>
            <a:avLst/>
            <a:gdLst/>
            <a:ahLst/>
            <a:cxnLst/>
            <a:rect l="l" t="t" r="r" b="b"/>
            <a:pathLst>
              <a:path w="332739" h="381000">
                <a:moveTo>
                  <a:pt x="332231" y="0"/>
                </a:moveTo>
                <a:lnTo>
                  <a:pt x="204215" y="0"/>
                </a:lnTo>
                <a:lnTo>
                  <a:pt x="173736" y="24384"/>
                </a:lnTo>
                <a:lnTo>
                  <a:pt x="128015" y="70104"/>
                </a:lnTo>
                <a:lnTo>
                  <a:pt x="82295" y="124968"/>
                </a:lnTo>
                <a:lnTo>
                  <a:pt x="60959" y="176784"/>
                </a:lnTo>
                <a:lnTo>
                  <a:pt x="27431" y="234696"/>
                </a:lnTo>
                <a:lnTo>
                  <a:pt x="9143" y="289560"/>
                </a:lnTo>
                <a:lnTo>
                  <a:pt x="3047" y="332232"/>
                </a:lnTo>
                <a:lnTo>
                  <a:pt x="0" y="381000"/>
                </a:lnTo>
                <a:lnTo>
                  <a:pt x="103631" y="381000"/>
                </a:lnTo>
                <a:lnTo>
                  <a:pt x="109727" y="353568"/>
                </a:lnTo>
                <a:lnTo>
                  <a:pt x="118871" y="329184"/>
                </a:lnTo>
                <a:lnTo>
                  <a:pt x="143256" y="280416"/>
                </a:lnTo>
                <a:lnTo>
                  <a:pt x="155447" y="252984"/>
                </a:lnTo>
                <a:lnTo>
                  <a:pt x="170687" y="222504"/>
                </a:lnTo>
                <a:lnTo>
                  <a:pt x="192024" y="182880"/>
                </a:lnTo>
                <a:lnTo>
                  <a:pt x="213359" y="146304"/>
                </a:lnTo>
                <a:lnTo>
                  <a:pt x="228600" y="118872"/>
                </a:lnTo>
                <a:lnTo>
                  <a:pt x="246887" y="91440"/>
                </a:lnTo>
                <a:lnTo>
                  <a:pt x="301752" y="30480"/>
                </a:lnTo>
                <a:lnTo>
                  <a:pt x="332231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002279" y="1890267"/>
            <a:ext cx="332740" cy="381000"/>
          </a:xfrm>
          <a:custGeom>
            <a:avLst/>
            <a:gdLst/>
            <a:ahLst/>
            <a:cxnLst/>
            <a:rect l="l" t="t" r="r" b="b"/>
            <a:pathLst>
              <a:path w="332739" h="381000">
                <a:moveTo>
                  <a:pt x="0" y="381000"/>
                </a:moveTo>
                <a:lnTo>
                  <a:pt x="103631" y="381000"/>
                </a:lnTo>
                <a:lnTo>
                  <a:pt x="109727" y="353568"/>
                </a:lnTo>
                <a:lnTo>
                  <a:pt x="118871" y="329184"/>
                </a:lnTo>
                <a:lnTo>
                  <a:pt x="131063" y="304800"/>
                </a:lnTo>
                <a:lnTo>
                  <a:pt x="143256" y="280416"/>
                </a:lnTo>
                <a:lnTo>
                  <a:pt x="155447" y="252984"/>
                </a:lnTo>
                <a:lnTo>
                  <a:pt x="170687" y="222504"/>
                </a:lnTo>
                <a:lnTo>
                  <a:pt x="192024" y="182880"/>
                </a:lnTo>
                <a:lnTo>
                  <a:pt x="213359" y="146304"/>
                </a:lnTo>
                <a:lnTo>
                  <a:pt x="228600" y="118872"/>
                </a:lnTo>
                <a:lnTo>
                  <a:pt x="246887" y="91440"/>
                </a:lnTo>
                <a:lnTo>
                  <a:pt x="274319" y="60960"/>
                </a:lnTo>
                <a:lnTo>
                  <a:pt x="301752" y="30480"/>
                </a:lnTo>
                <a:lnTo>
                  <a:pt x="320040" y="12192"/>
                </a:lnTo>
                <a:lnTo>
                  <a:pt x="332231" y="0"/>
                </a:lnTo>
                <a:lnTo>
                  <a:pt x="204215" y="0"/>
                </a:lnTo>
                <a:lnTo>
                  <a:pt x="173736" y="24384"/>
                </a:lnTo>
                <a:lnTo>
                  <a:pt x="128015" y="70104"/>
                </a:lnTo>
                <a:lnTo>
                  <a:pt x="82295" y="124968"/>
                </a:lnTo>
                <a:lnTo>
                  <a:pt x="60959" y="176784"/>
                </a:lnTo>
                <a:lnTo>
                  <a:pt x="27431" y="234696"/>
                </a:lnTo>
                <a:lnTo>
                  <a:pt x="9143" y="289560"/>
                </a:lnTo>
                <a:lnTo>
                  <a:pt x="3047" y="332232"/>
                </a:lnTo>
                <a:lnTo>
                  <a:pt x="0" y="3810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133600" y="1554988"/>
            <a:ext cx="1066800" cy="1091565"/>
          </a:xfrm>
          <a:custGeom>
            <a:avLst/>
            <a:gdLst/>
            <a:ahLst/>
            <a:cxnLst/>
            <a:rect l="l" t="t" r="r" b="b"/>
            <a:pathLst>
              <a:path w="1066800" h="1091564">
                <a:moveTo>
                  <a:pt x="630936" y="0"/>
                </a:moveTo>
                <a:lnTo>
                  <a:pt x="691895" y="231648"/>
                </a:lnTo>
                <a:lnTo>
                  <a:pt x="606551" y="262127"/>
                </a:lnTo>
                <a:lnTo>
                  <a:pt x="563880" y="283463"/>
                </a:lnTo>
                <a:lnTo>
                  <a:pt x="518160" y="310896"/>
                </a:lnTo>
                <a:lnTo>
                  <a:pt x="475488" y="338327"/>
                </a:lnTo>
                <a:lnTo>
                  <a:pt x="429768" y="368808"/>
                </a:lnTo>
                <a:lnTo>
                  <a:pt x="390144" y="393191"/>
                </a:lnTo>
                <a:lnTo>
                  <a:pt x="350519" y="426720"/>
                </a:lnTo>
                <a:lnTo>
                  <a:pt x="316992" y="457200"/>
                </a:lnTo>
                <a:lnTo>
                  <a:pt x="277368" y="490727"/>
                </a:lnTo>
                <a:lnTo>
                  <a:pt x="252983" y="521208"/>
                </a:lnTo>
                <a:lnTo>
                  <a:pt x="219456" y="551688"/>
                </a:lnTo>
                <a:lnTo>
                  <a:pt x="188975" y="582167"/>
                </a:lnTo>
                <a:lnTo>
                  <a:pt x="158495" y="618744"/>
                </a:lnTo>
                <a:lnTo>
                  <a:pt x="124968" y="655320"/>
                </a:lnTo>
                <a:lnTo>
                  <a:pt x="97536" y="691896"/>
                </a:lnTo>
                <a:lnTo>
                  <a:pt x="82295" y="725424"/>
                </a:lnTo>
                <a:lnTo>
                  <a:pt x="57912" y="762000"/>
                </a:lnTo>
                <a:lnTo>
                  <a:pt x="36575" y="801624"/>
                </a:lnTo>
                <a:lnTo>
                  <a:pt x="27431" y="835151"/>
                </a:lnTo>
                <a:lnTo>
                  <a:pt x="18287" y="865632"/>
                </a:lnTo>
                <a:lnTo>
                  <a:pt x="6095" y="899160"/>
                </a:lnTo>
                <a:lnTo>
                  <a:pt x="0" y="966215"/>
                </a:lnTo>
                <a:lnTo>
                  <a:pt x="0" y="1030224"/>
                </a:lnTo>
                <a:lnTo>
                  <a:pt x="6095" y="1091184"/>
                </a:lnTo>
                <a:lnTo>
                  <a:pt x="30480" y="1033272"/>
                </a:lnTo>
                <a:lnTo>
                  <a:pt x="39624" y="996696"/>
                </a:lnTo>
                <a:lnTo>
                  <a:pt x="57912" y="963167"/>
                </a:lnTo>
                <a:lnTo>
                  <a:pt x="88392" y="899160"/>
                </a:lnTo>
                <a:lnTo>
                  <a:pt x="134112" y="838200"/>
                </a:lnTo>
                <a:lnTo>
                  <a:pt x="158495" y="810767"/>
                </a:lnTo>
                <a:lnTo>
                  <a:pt x="179831" y="786384"/>
                </a:lnTo>
                <a:lnTo>
                  <a:pt x="213360" y="758951"/>
                </a:lnTo>
                <a:lnTo>
                  <a:pt x="240792" y="734567"/>
                </a:lnTo>
                <a:lnTo>
                  <a:pt x="301751" y="697991"/>
                </a:lnTo>
                <a:lnTo>
                  <a:pt x="338327" y="673608"/>
                </a:lnTo>
                <a:lnTo>
                  <a:pt x="384048" y="646176"/>
                </a:lnTo>
                <a:lnTo>
                  <a:pt x="426719" y="627888"/>
                </a:lnTo>
                <a:lnTo>
                  <a:pt x="490727" y="588263"/>
                </a:lnTo>
                <a:lnTo>
                  <a:pt x="569976" y="548639"/>
                </a:lnTo>
                <a:lnTo>
                  <a:pt x="655319" y="515112"/>
                </a:lnTo>
                <a:lnTo>
                  <a:pt x="704088" y="496824"/>
                </a:lnTo>
                <a:lnTo>
                  <a:pt x="765048" y="481584"/>
                </a:lnTo>
                <a:lnTo>
                  <a:pt x="944879" y="481584"/>
                </a:lnTo>
                <a:lnTo>
                  <a:pt x="950976" y="469391"/>
                </a:lnTo>
                <a:lnTo>
                  <a:pt x="963168" y="451103"/>
                </a:lnTo>
                <a:lnTo>
                  <a:pt x="978407" y="426720"/>
                </a:lnTo>
                <a:lnTo>
                  <a:pt x="996695" y="405384"/>
                </a:lnTo>
                <a:lnTo>
                  <a:pt x="1018032" y="384048"/>
                </a:lnTo>
                <a:lnTo>
                  <a:pt x="1033272" y="365760"/>
                </a:lnTo>
                <a:lnTo>
                  <a:pt x="1051560" y="344424"/>
                </a:lnTo>
                <a:lnTo>
                  <a:pt x="1066800" y="329184"/>
                </a:lnTo>
                <a:lnTo>
                  <a:pt x="1030224" y="310896"/>
                </a:lnTo>
                <a:lnTo>
                  <a:pt x="990600" y="286512"/>
                </a:lnTo>
                <a:lnTo>
                  <a:pt x="954024" y="268224"/>
                </a:lnTo>
                <a:lnTo>
                  <a:pt x="914400" y="246887"/>
                </a:lnTo>
                <a:lnTo>
                  <a:pt x="877824" y="225551"/>
                </a:lnTo>
                <a:lnTo>
                  <a:pt x="844295" y="204215"/>
                </a:lnTo>
                <a:lnTo>
                  <a:pt x="792480" y="167639"/>
                </a:lnTo>
                <a:lnTo>
                  <a:pt x="722376" y="100584"/>
                </a:lnTo>
                <a:lnTo>
                  <a:pt x="694944" y="70103"/>
                </a:lnTo>
                <a:lnTo>
                  <a:pt x="664463" y="33527"/>
                </a:lnTo>
                <a:lnTo>
                  <a:pt x="630936" y="0"/>
                </a:lnTo>
                <a:close/>
              </a:path>
              <a:path w="1066800" h="1091564">
                <a:moveTo>
                  <a:pt x="944879" y="481584"/>
                </a:moveTo>
                <a:lnTo>
                  <a:pt x="765048" y="481584"/>
                </a:lnTo>
                <a:lnTo>
                  <a:pt x="844295" y="719327"/>
                </a:lnTo>
                <a:lnTo>
                  <a:pt x="853439" y="685800"/>
                </a:lnTo>
                <a:lnTo>
                  <a:pt x="862583" y="658367"/>
                </a:lnTo>
                <a:lnTo>
                  <a:pt x="871727" y="637032"/>
                </a:lnTo>
                <a:lnTo>
                  <a:pt x="883919" y="612648"/>
                </a:lnTo>
                <a:lnTo>
                  <a:pt x="890016" y="588263"/>
                </a:lnTo>
                <a:lnTo>
                  <a:pt x="905256" y="566927"/>
                </a:lnTo>
                <a:lnTo>
                  <a:pt x="914400" y="542544"/>
                </a:lnTo>
                <a:lnTo>
                  <a:pt x="944879" y="481584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133600" y="1554988"/>
            <a:ext cx="1066800" cy="1091565"/>
          </a:xfrm>
          <a:custGeom>
            <a:avLst/>
            <a:gdLst/>
            <a:ahLst/>
            <a:cxnLst/>
            <a:rect l="l" t="t" r="r" b="b"/>
            <a:pathLst>
              <a:path w="1066800" h="1091564">
                <a:moveTo>
                  <a:pt x="6095" y="1091184"/>
                </a:moveTo>
                <a:lnTo>
                  <a:pt x="0" y="1030224"/>
                </a:lnTo>
                <a:lnTo>
                  <a:pt x="0" y="1002791"/>
                </a:lnTo>
                <a:lnTo>
                  <a:pt x="0" y="966215"/>
                </a:lnTo>
                <a:lnTo>
                  <a:pt x="3048" y="932688"/>
                </a:lnTo>
                <a:lnTo>
                  <a:pt x="6095" y="899160"/>
                </a:lnTo>
                <a:lnTo>
                  <a:pt x="18287" y="865632"/>
                </a:lnTo>
                <a:lnTo>
                  <a:pt x="27431" y="835151"/>
                </a:lnTo>
                <a:lnTo>
                  <a:pt x="36575" y="801624"/>
                </a:lnTo>
                <a:lnTo>
                  <a:pt x="57912" y="762000"/>
                </a:lnTo>
                <a:lnTo>
                  <a:pt x="82295" y="725424"/>
                </a:lnTo>
                <a:lnTo>
                  <a:pt x="97536" y="691896"/>
                </a:lnTo>
                <a:lnTo>
                  <a:pt x="124968" y="655320"/>
                </a:lnTo>
                <a:lnTo>
                  <a:pt x="158495" y="618744"/>
                </a:lnTo>
                <a:lnTo>
                  <a:pt x="188975" y="582167"/>
                </a:lnTo>
                <a:lnTo>
                  <a:pt x="219456" y="551688"/>
                </a:lnTo>
                <a:lnTo>
                  <a:pt x="252983" y="521208"/>
                </a:lnTo>
                <a:lnTo>
                  <a:pt x="277368" y="490727"/>
                </a:lnTo>
                <a:lnTo>
                  <a:pt x="316992" y="457200"/>
                </a:lnTo>
                <a:lnTo>
                  <a:pt x="350519" y="426720"/>
                </a:lnTo>
                <a:lnTo>
                  <a:pt x="390144" y="393191"/>
                </a:lnTo>
                <a:lnTo>
                  <a:pt x="429768" y="368808"/>
                </a:lnTo>
                <a:lnTo>
                  <a:pt x="475488" y="338327"/>
                </a:lnTo>
                <a:lnTo>
                  <a:pt x="518160" y="310896"/>
                </a:lnTo>
                <a:lnTo>
                  <a:pt x="563880" y="283463"/>
                </a:lnTo>
                <a:lnTo>
                  <a:pt x="606551" y="262127"/>
                </a:lnTo>
                <a:lnTo>
                  <a:pt x="649224" y="246887"/>
                </a:lnTo>
                <a:lnTo>
                  <a:pt x="691895" y="231648"/>
                </a:lnTo>
                <a:lnTo>
                  <a:pt x="630936" y="0"/>
                </a:lnTo>
                <a:lnTo>
                  <a:pt x="664463" y="33527"/>
                </a:lnTo>
                <a:lnTo>
                  <a:pt x="694944" y="70103"/>
                </a:lnTo>
                <a:lnTo>
                  <a:pt x="722376" y="100584"/>
                </a:lnTo>
                <a:lnTo>
                  <a:pt x="768095" y="146303"/>
                </a:lnTo>
                <a:lnTo>
                  <a:pt x="816863" y="185927"/>
                </a:lnTo>
                <a:lnTo>
                  <a:pt x="877824" y="225551"/>
                </a:lnTo>
                <a:lnTo>
                  <a:pt x="914400" y="246887"/>
                </a:lnTo>
                <a:lnTo>
                  <a:pt x="954024" y="268224"/>
                </a:lnTo>
                <a:lnTo>
                  <a:pt x="990600" y="286512"/>
                </a:lnTo>
                <a:lnTo>
                  <a:pt x="1030224" y="310896"/>
                </a:lnTo>
                <a:lnTo>
                  <a:pt x="1066800" y="329184"/>
                </a:lnTo>
                <a:lnTo>
                  <a:pt x="1051560" y="344424"/>
                </a:lnTo>
                <a:lnTo>
                  <a:pt x="1033272" y="365760"/>
                </a:lnTo>
                <a:lnTo>
                  <a:pt x="1018032" y="384048"/>
                </a:lnTo>
                <a:lnTo>
                  <a:pt x="996695" y="405384"/>
                </a:lnTo>
                <a:lnTo>
                  <a:pt x="978407" y="426720"/>
                </a:lnTo>
                <a:lnTo>
                  <a:pt x="963168" y="451103"/>
                </a:lnTo>
                <a:lnTo>
                  <a:pt x="950976" y="469391"/>
                </a:lnTo>
                <a:lnTo>
                  <a:pt x="938783" y="493775"/>
                </a:lnTo>
                <a:lnTo>
                  <a:pt x="926592" y="518160"/>
                </a:lnTo>
                <a:lnTo>
                  <a:pt x="914400" y="542544"/>
                </a:lnTo>
                <a:lnTo>
                  <a:pt x="905256" y="566927"/>
                </a:lnTo>
                <a:lnTo>
                  <a:pt x="890016" y="588263"/>
                </a:lnTo>
                <a:lnTo>
                  <a:pt x="883919" y="612648"/>
                </a:lnTo>
                <a:lnTo>
                  <a:pt x="871727" y="637032"/>
                </a:lnTo>
                <a:lnTo>
                  <a:pt x="862583" y="658367"/>
                </a:lnTo>
                <a:lnTo>
                  <a:pt x="853439" y="685800"/>
                </a:lnTo>
                <a:lnTo>
                  <a:pt x="844295" y="719327"/>
                </a:lnTo>
                <a:lnTo>
                  <a:pt x="765048" y="481584"/>
                </a:lnTo>
                <a:lnTo>
                  <a:pt x="704088" y="496824"/>
                </a:lnTo>
                <a:lnTo>
                  <a:pt x="655319" y="515112"/>
                </a:lnTo>
                <a:lnTo>
                  <a:pt x="569976" y="548639"/>
                </a:lnTo>
                <a:lnTo>
                  <a:pt x="527304" y="569976"/>
                </a:lnTo>
                <a:lnTo>
                  <a:pt x="490727" y="588263"/>
                </a:lnTo>
                <a:lnTo>
                  <a:pt x="426719" y="627888"/>
                </a:lnTo>
                <a:lnTo>
                  <a:pt x="384048" y="646176"/>
                </a:lnTo>
                <a:lnTo>
                  <a:pt x="338327" y="673608"/>
                </a:lnTo>
                <a:lnTo>
                  <a:pt x="301751" y="697991"/>
                </a:lnTo>
                <a:lnTo>
                  <a:pt x="271272" y="716279"/>
                </a:lnTo>
                <a:lnTo>
                  <a:pt x="240792" y="734567"/>
                </a:lnTo>
                <a:lnTo>
                  <a:pt x="213360" y="758951"/>
                </a:lnTo>
                <a:lnTo>
                  <a:pt x="179831" y="786384"/>
                </a:lnTo>
                <a:lnTo>
                  <a:pt x="158495" y="810767"/>
                </a:lnTo>
                <a:lnTo>
                  <a:pt x="134112" y="838200"/>
                </a:lnTo>
                <a:lnTo>
                  <a:pt x="109727" y="868679"/>
                </a:lnTo>
                <a:lnTo>
                  <a:pt x="88392" y="899160"/>
                </a:lnTo>
                <a:lnTo>
                  <a:pt x="70104" y="932688"/>
                </a:lnTo>
                <a:lnTo>
                  <a:pt x="57912" y="963167"/>
                </a:lnTo>
                <a:lnTo>
                  <a:pt x="39624" y="996696"/>
                </a:lnTo>
                <a:lnTo>
                  <a:pt x="30480" y="1033272"/>
                </a:lnTo>
                <a:lnTo>
                  <a:pt x="6095" y="109118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610856" y="1615947"/>
            <a:ext cx="628015" cy="780415"/>
          </a:xfrm>
          <a:custGeom>
            <a:avLst/>
            <a:gdLst/>
            <a:ahLst/>
            <a:cxnLst/>
            <a:rect l="l" t="t" r="r" b="b"/>
            <a:pathLst>
              <a:path w="628015" h="780414">
                <a:moveTo>
                  <a:pt x="0" y="0"/>
                </a:moveTo>
                <a:lnTo>
                  <a:pt x="0" y="54863"/>
                </a:lnTo>
                <a:lnTo>
                  <a:pt x="45720" y="73151"/>
                </a:lnTo>
                <a:lnTo>
                  <a:pt x="88392" y="91439"/>
                </a:lnTo>
                <a:lnTo>
                  <a:pt x="121920" y="115824"/>
                </a:lnTo>
                <a:lnTo>
                  <a:pt x="164592" y="137160"/>
                </a:lnTo>
                <a:lnTo>
                  <a:pt x="225551" y="185927"/>
                </a:lnTo>
                <a:lnTo>
                  <a:pt x="280416" y="231648"/>
                </a:lnTo>
                <a:lnTo>
                  <a:pt x="304800" y="262127"/>
                </a:lnTo>
                <a:lnTo>
                  <a:pt x="335279" y="301751"/>
                </a:lnTo>
                <a:lnTo>
                  <a:pt x="356616" y="338327"/>
                </a:lnTo>
                <a:lnTo>
                  <a:pt x="381000" y="371855"/>
                </a:lnTo>
                <a:lnTo>
                  <a:pt x="402336" y="408431"/>
                </a:lnTo>
                <a:lnTo>
                  <a:pt x="432816" y="457200"/>
                </a:lnTo>
                <a:lnTo>
                  <a:pt x="460248" y="509015"/>
                </a:lnTo>
                <a:lnTo>
                  <a:pt x="478536" y="548639"/>
                </a:lnTo>
                <a:lnTo>
                  <a:pt x="496824" y="591312"/>
                </a:lnTo>
                <a:lnTo>
                  <a:pt x="512064" y="627888"/>
                </a:lnTo>
                <a:lnTo>
                  <a:pt x="530351" y="670560"/>
                </a:lnTo>
                <a:lnTo>
                  <a:pt x="548640" y="731519"/>
                </a:lnTo>
                <a:lnTo>
                  <a:pt x="563879" y="780288"/>
                </a:lnTo>
                <a:lnTo>
                  <a:pt x="627888" y="765048"/>
                </a:lnTo>
                <a:lnTo>
                  <a:pt x="606551" y="679703"/>
                </a:lnTo>
                <a:lnTo>
                  <a:pt x="573024" y="591312"/>
                </a:lnTo>
                <a:lnTo>
                  <a:pt x="539496" y="512063"/>
                </a:lnTo>
                <a:lnTo>
                  <a:pt x="496824" y="432815"/>
                </a:lnTo>
                <a:lnTo>
                  <a:pt x="435864" y="316991"/>
                </a:lnTo>
                <a:lnTo>
                  <a:pt x="371855" y="219455"/>
                </a:lnTo>
                <a:lnTo>
                  <a:pt x="301751" y="137160"/>
                </a:lnTo>
                <a:lnTo>
                  <a:pt x="240792" y="85343"/>
                </a:lnTo>
                <a:lnTo>
                  <a:pt x="164592" y="36575"/>
                </a:lnTo>
                <a:lnTo>
                  <a:pt x="103632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10856" y="1615947"/>
            <a:ext cx="628015" cy="780415"/>
          </a:xfrm>
          <a:custGeom>
            <a:avLst/>
            <a:gdLst/>
            <a:ahLst/>
            <a:cxnLst/>
            <a:rect l="l" t="t" r="r" b="b"/>
            <a:pathLst>
              <a:path w="628015" h="780414">
                <a:moveTo>
                  <a:pt x="0" y="0"/>
                </a:moveTo>
                <a:lnTo>
                  <a:pt x="0" y="54863"/>
                </a:lnTo>
                <a:lnTo>
                  <a:pt x="45720" y="73151"/>
                </a:lnTo>
                <a:lnTo>
                  <a:pt x="88392" y="91439"/>
                </a:lnTo>
                <a:lnTo>
                  <a:pt x="121920" y="115824"/>
                </a:lnTo>
                <a:lnTo>
                  <a:pt x="164592" y="137160"/>
                </a:lnTo>
                <a:lnTo>
                  <a:pt x="195072" y="161543"/>
                </a:lnTo>
                <a:lnTo>
                  <a:pt x="225551" y="185927"/>
                </a:lnTo>
                <a:lnTo>
                  <a:pt x="249936" y="204215"/>
                </a:lnTo>
                <a:lnTo>
                  <a:pt x="280416" y="231648"/>
                </a:lnTo>
                <a:lnTo>
                  <a:pt x="304800" y="262127"/>
                </a:lnTo>
                <a:lnTo>
                  <a:pt x="335279" y="301751"/>
                </a:lnTo>
                <a:lnTo>
                  <a:pt x="356616" y="338327"/>
                </a:lnTo>
                <a:lnTo>
                  <a:pt x="381000" y="371855"/>
                </a:lnTo>
                <a:lnTo>
                  <a:pt x="402336" y="408431"/>
                </a:lnTo>
                <a:lnTo>
                  <a:pt x="432816" y="457200"/>
                </a:lnTo>
                <a:lnTo>
                  <a:pt x="460248" y="509015"/>
                </a:lnTo>
                <a:lnTo>
                  <a:pt x="478536" y="548639"/>
                </a:lnTo>
                <a:lnTo>
                  <a:pt x="496824" y="591312"/>
                </a:lnTo>
                <a:lnTo>
                  <a:pt x="512064" y="627888"/>
                </a:lnTo>
                <a:lnTo>
                  <a:pt x="530351" y="670560"/>
                </a:lnTo>
                <a:lnTo>
                  <a:pt x="548640" y="731519"/>
                </a:lnTo>
                <a:lnTo>
                  <a:pt x="563879" y="780288"/>
                </a:lnTo>
                <a:lnTo>
                  <a:pt x="627888" y="765048"/>
                </a:lnTo>
                <a:lnTo>
                  <a:pt x="606551" y="679703"/>
                </a:lnTo>
                <a:lnTo>
                  <a:pt x="573024" y="591312"/>
                </a:lnTo>
                <a:lnTo>
                  <a:pt x="539496" y="512063"/>
                </a:lnTo>
                <a:lnTo>
                  <a:pt x="496824" y="432815"/>
                </a:lnTo>
                <a:lnTo>
                  <a:pt x="435864" y="316991"/>
                </a:lnTo>
                <a:lnTo>
                  <a:pt x="371855" y="219455"/>
                </a:lnTo>
                <a:lnTo>
                  <a:pt x="301751" y="137160"/>
                </a:lnTo>
                <a:lnTo>
                  <a:pt x="240792" y="85343"/>
                </a:lnTo>
                <a:lnTo>
                  <a:pt x="164592" y="36575"/>
                </a:lnTo>
                <a:lnTo>
                  <a:pt x="103632" y="18287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8385047" y="2262123"/>
            <a:ext cx="317500" cy="551815"/>
          </a:xfrm>
          <a:custGeom>
            <a:avLst/>
            <a:gdLst/>
            <a:ahLst/>
            <a:cxnLst/>
            <a:rect l="l" t="t" r="r" b="b"/>
            <a:pathLst>
              <a:path w="317500" h="551814">
                <a:moveTo>
                  <a:pt x="316992" y="0"/>
                </a:moveTo>
                <a:lnTo>
                  <a:pt x="283463" y="21336"/>
                </a:lnTo>
                <a:lnTo>
                  <a:pt x="231648" y="64008"/>
                </a:lnTo>
                <a:lnTo>
                  <a:pt x="167640" y="118872"/>
                </a:lnTo>
                <a:lnTo>
                  <a:pt x="118872" y="176784"/>
                </a:lnTo>
                <a:lnTo>
                  <a:pt x="76200" y="262127"/>
                </a:lnTo>
                <a:lnTo>
                  <a:pt x="30479" y="329184"/>
                </a:lnTo>
                <a:lnTo>
                  <a:pt x="0" y="396239"/>
                </a:lnTo>
                <a:lnTo>
                  <a:pt x="0" y="551688"/>
                </a:lnTo>
                <a:lnTo>
                  <a:pt x="15240" y="521208"/>
                </a:lnTo>
                <a:lnTo>
                  <a:pt x="27431" y="487679"/>
                </a:lnTo>
                <a:lnTo>
                  <a:pt x="45720" y="454151"/>
                </a:lnTo>
                <a:lnTo>
                  <a:pt x="70103" y="414527"/>
                </a:lnTo>
                <a:lnTo>
                  <a:pt x="91440" y="368808"/>
                </a:lnTo>
                <a:lnTo>
                  <a:pt x="112775" y="329184"/>
                </a:lnTo>
                <a:lnTo>
                  <a:pt x="134111" y="292608"/>
                </a:lnTo>
                <a:lnTo>
                  <a:pt x="176783" y="237743"/>
                </a:lnTo>
                <a:lnTo>
                  <a:pt x="195072" y="210312"/>
                </a:lnTo>
                <a:lnTo>
                  <a:pt x="222503" y="179831"/>
                </a:lnTo>
                <a:lnTo>
                  <a:pt x="295655" y="115824"/>
                </a:lnTo>
                <a:lnTo>
                  <a:pt x="316992" y="97536"/>
                </a:lnTo>
                <a:lnTo>
                  <a:pt x="316992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8385047" y="2262123"/>
            <a:ext cx="317500" cy="551815"/>
          </a:xfrm>
          <a:custGeom>
            <a:avLst/>
            <a:gdLst/>
            <a:ahLst/>
            <a:cxnLst/>
            <a:rect l="l" t="t" r="r" b="b"/>
            <a:pathLst>
              <a:path w="317500" h="551814">
                <a:moveTo>
                  <a:pt x="0" y="426720"/>
                </a:moveTo>
                <a:lnTo>
                  <a:pt x="0" y="551688"/>
                </a:lnTo>
                <a:lnTo>
                  <a:pt x="15240" y="521208"/>
                </a:lnTo>
                <a:lnTo>
                  <a:pt x="27431" y="487679"/>
                </a:lnTo>
                <a:lnTo>
                  <a:pt x="45720" y="454151"/>
                </a:lnTo>
                <a:lnTo>
                  <a:pt x="70103" y="414527"/>
                </a:lnTo>
                <a:lnTo>
                  <a:pt x="91440" y="368808"/>
                </a:lnTo>
                <a:lnTo>
                  <a:pt x="112775" y="329184"/>
                </a:lnTo>
                <a:lnTo>
                  <a:pt x="134111" y="292608"/>
                </a:lnTo>
                <a:lnTo>
                  <a:pt x="155448" y="265175"/>
                </a:lnTo>
                <a:lnTo>
                  <a:pt x="176783" y="237743"/>
                </a:lnTo>
                <a:lnTo>
                  <a:pt x="195072" y="210312"/>
                </a:lnTo>
                <a:lnTo>
                  <a:pt x="222503" y="179831"/>
                </a:lnTo>
                <a:lnTo>
                  <a:pt x="246887" y="158496"/>
                </a:lnTo>
                <a:lnTo>
                  <a:pt x="271272" y="137160"/>
                </a:lnTo>
                <a:lnTo>
                  <a:pt x="295655" y="115824"/>
                </a:lnTo>
                <a:lnTo>
                  <a:pt x="316992" y="97536"/>
                </a:lnTo>
                <a:lnTo>
                  <a:pt x="316992" y="0"/>
                </a:lnTo>
                <a:lnTo>
                  <a:pt x="283463" y="21336"/>
                </a:lnTo>
                <a:lnTo>
                  <a:pt x="231648" y="64008"/>
                </a:lnTo>
                <a:lnTo>
                  <a:pt x="167640" y="118872"/>
                </a:lnTo>
                <a:lnTo>
                  <a:pt x="118872" y="176784"/>
                </a:lnTo>
                <a:lnTo>
                  <a:pt x="76200" y="262127"/>
                </a:lnTo>
                <a:lnTo>
                  <a:pt x="30479" y="329184"/>
                </a:lnTo>
                <a:lnTo>
                  <a:pt x="0" y="396239"/>
                </a:lnTo>
                <a:lnTo>
                  <a:pt x="0" y="551688"/>
                </a:lnTo>
                <a:lnTo>
                  <a:pt x="0" y="548639"/>
                </a:lnTo>
                <a:lnTo>
                  <a:pt x="0" y="42672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985759" y="2478532"/>
            <a:ext cx="381000" cy="335280"/>
          </a:xfrm>
          <a:custGeom>
            <a:avLst/>
            <a:gdLst/>
            <a:ahLst/>
            <a:cxnLst/>
            <a:rect l="l" t="t" r="r" b="b"/>
            <a:pathLst>
              <a:path w="381000" h="335280">
                <a:moveTo>
                  <a:pt x="0" y="0"/>
                </a:moveTo>
                <a:lnTo>
                  <a:pt x="0" y="103631"/>
                </a:lnTo>
                <a:lnTo>
                  <a:pt x="24384" y="109727"/>
                </a:lnTo>
                <a:lnTo>
                  <a:pt x="51816" y="121919"/>
                </a:lnTo>
                <a:lnTo>
                  <a:pt x="76200" y="134112"/>
                </a:lnTo>
                <a:lnTo>
                  <a:pt x="97536" y="143255"/>
                </a:lnTo>
                <a:lnTo>
                  <a:pt x="128016" y="155447"/>
                </a:lnTo>
                <a:lnTo>
                  <a:pt x="158496" y="173735"/>
                </a:lnTo>
                <a:lnTo>
                  <a:pt x="198120" y="195071"/>
                </a:lnTo>
                <a:lnTo>
                  <a:pt x="234696" y="216407"/>
                </a:lnTo>
                <a:lnTo>
                  <a:pt x="262128" y="231647"/>
                </a:lnTo>
                <a:lnTo>
                  <a:pt x="289560" y="249935"/>
                </a:lnTo>
                <a:lnTo>
                  <a:pt x="320040" y="277367"/>
                </a:lnTo>
                <a:lnTo>
                  <a:pt x="350520" y="301751"/>
                </a:lnTo>
                <a:lnTo>
                  <a:pt x="368808" y="323088"/>
                </a:lnTo>
                <a:lnTo>
                  <a:pt x="381000" y="335279"/>
                </a:lnTo>
                <a:lnTo>
                  <a:pt x="381000" y="207263"/>
                </a:lnTo>
                <a:lnTo>
                  <a:pt x="356616" y="176783"/>
                </a:lnTo>
                <a:lnTo>
                  <a:pt x="310896" y="131063"/>
                </a:lnTo>
                <a:lnTo>
                  <a:pt x="256032" y="85343"/>
                </a:lnTo>
                <a:lnTo>
                  <a:pt x="204216" y="64007"/>
                </a:lnTo>
                <a:lnTo>
                  <a:pt x="146304" y="30479"/>
                </a:lnTo>
                <a:lnTo>
                  <a:pt x="91440" y="12191"/>
                </a:lnTo>
                <a:lnTo>
                  <a:pt x="48768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985759" y="2478532"/>
            <a:ext cx="381000" cy="335280"/>
          </a:xfrm>
          <a:custGeom>
            <a:avLst/>
            <a:gdLst/>
            <a:ahLst/>
            <a:cxnLst/>
            <a:rect l="l" t="t" r="r" b="b"/>
            <a:pathLst>
              <a:path w="381000" h="335280">
                <a:moveTo>
                  <a:pt x="0" y="0"/>
                </a:moveTo>
                <a:lnTo>
                  <a:pt x="0" y="103631"/>
                </a:lnTo>
                <a:lnTo>
                  <a:pt x="24384" y="109727"/>
                </a:lnTo>
                <a:lnTo>
                  <a:pt x="51816" y="121919"/>
                </a:lnTo>
                <a:lnTo>
                  <a:pt x="76200" y="134112"/>
                </a:lnTo>
                <a:lnTo>
                  <a:pt x="97536" y="143255"/>
                </a:lnTo>
                <a:lnTo>
                  <a:pt x="128016" y="155447"/>
                </a:lnTo>
                <a:lnTo>
                  <a:pt x="158496" y="173735"/>
                </a:lnTo>
                <a:lnTo>
                  <a:pt x="198120" y="195071"/>
                </a:lnTo>
                <a:lnTo>
                  <a:pt x="234696" y="216407"/>
                </a:lnTo>
                <a:lnTo>
                  <a:pt x="262128" y="231647"/>
                </a:lnTo>
                <a:lnTo>
                  <a:pt x="289560" y="249935"/>
                </a:lnTo>
                <a:lnTo>
                  <a:pt x="320040" y="277367"/>
                </a:lnTo>
                <a:lnTo>
                  <a:pt x="350520" y="301751"/>
                </a:lnTo>
                <a:lnTo>
                  <a:pt x="368808" y="323088"/>
                </a:lnTo>
                <a:lnTo>
                  <a:pt x="381000" y="335279"/>
                </a:lnTo>
                <a:lnTo>
                  <a:pt x="381000" y="207263"/>
                </a:lnTo>
                <a:lnTo>
                  <a:pt x="356616" y="176783"/>
                </a:lnTo>
                <a:lnTo>
                  <a:pt x="310896" y="131063"/>
                </a:lnTo>
                <a:lnTo>
                  <a:pt x="256032" y="85343"/>
                </a:lnTo>
                <a:lnTo>
                  <a:pt x="204216" y="64007"/>
                </a:lnTo>
                <a:lnTo>
                  <a:pt x="146304" y="30479"/>
                </a:lnTo>
                <a:lnTo>
                  <a:pt x="91440" y="12191"/>
                </a:lnTo>
                <a:lnTo>
                  <a:pt x="48768" y="3047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610856" y="1612900"/>
            <a:ext cx="1091565" cy="1066800"/>
          </a:xfrm>
          <a:custGeom>
            <a:avLst/>
            <a:gdLst/>
            <a:ahLst/>
            <a:cxnLst/>
            <a:rect l="l" t="t" r="r" b="b"/>
            <a:pathLst>
              <a:path w="1091565" h="1066800">
                <a:moveTo>
                  <a:pt x="124968" y="0"/>
                </a:moveTo>
                <a:lnTo>
                  <a:pt x="57912" y="0"/>
                </a:lnTo>
                <a:lnTo>
                  <a:pt x="0" y="6096"/>
                </a:lnTo>
                <a:lnTo>
                  <a:pt x="91440" y="39624"/>
                </a:lnTo>
                <a:lnTo>
                  <a:pt x="124968" y="57912"/>
                </a:lnTo>
                <a:lnTo>
                  <a:pt x="192024" y="88391"/>
                </a:lnTo>
                <a:lnTo>
                  <a:pt x="252984" y="131063"/>
                </a:lnTo>
                <a:lnTo>
                  <a:pt x="277368" y="158496"/>
                </a:lnTo>
                <a:lnTo>
                  <a:pt x="304800" y="179832"/>
                </a:lnTo>
                <a:lnTo>
                  <a:pt x="332232" y="213360"/>
                </a:lnTo>
                <a:lnTo>
                  <a:pt x="353568" y="240791"/>
                </a:lnTo>
                <a:lnTo>
                  <a:pt x="374903" y="271272"/>
                </a:lnTo>
                <a:lnTo>
                  <a:pt x="393192" y="301751"/>
                </a:lnTo>
                <a:lnTo>
                  <a:pt x="417575" y="335279"/>
                </a:lnTo>
                <a:lnTo>
                  <a:pt x="445008" y="384048"/>
                </a:lnTo>
                <a:lnTo>
                  <a:pt x="463296" y="426720"/>
                </a:lnTo>
                <a:lnTo>
                  <a:pt x="502920" y="490727"/>
                </a:lnTo>
                <a:lnTo>
                  <a:pt x="542544" y="569976"/>
                </a:lnTo>
                <a:lnTo>
                  <a:pt x="576072" y="655320"/>
                </a:lnTo>
                <a:lnTo>
                  <a:pt x="594360" y="701039"/>
                </a:lnTo>
                <a:lnTo>
                  <a:pt x="609600" y="765048"/>
                </a:lnTo>
                <a:lnTo>
                  <a:pt x="371855" y="844296"/>
                </a:lnTo>
                <a:lnTo>
                  <a:pt x="405384" y="853439"/>
                </a:lnTo>
                <a:lnTo>
                  <a:pt x="432816" y="862584"/>
                </a:lnTo>
                <a:lnTo>
                  <a:pt x="454151" y="871727"/>
                </a:lnTo>
                <a:lnTo>
                  <a:pt x="475488" y="883920"/>
                </a:lnTo>
                <a:lnTo>
                  <a:pt x="502920" y="890015"/>
                </a:lnTo>
                <a:lnTo>
                  <a:pt x="545592" y="914400"/>
                </a:lnTo>
                <a:lnTo>
                  <a:pt x="573024" y="926591"/>
                </a:lnTo>
                <a:lnTo>
                  <a:pt x="597408" y="935736"/>
                </a:lnTo>
                <a:lnTo>
                  <a:pt x="618744" y="950976"/>
                </a:lnTo>
                <a:lnTo>
                  <a:pt x="661416" y="978408"/>
                </a:lnTo>
                <a:lnTo>
                  <a:pt x="707136" y="1014984"/>
                </a:lnTo>
                <a:lnTo>
                  <a:pt x="725424" y="1033272"/>
                </a:lnTo>
                <a:lnTo>
                  <a:pt x="743712" y="1048512"/>
                </a:lnTo>
                <a:lnTo>
                  <a:pt x="762000" y="1066800"/>
                </a:lnTo>
                <a:lnTo>
                  <a:pt x="777240" y="1030224"/>
                </a:lnTo>
                <a:lnTo>
                  <a:pt x="804672" y="990600"/>
                </a:lnTo>
                <a:lnTo>
                  <a:pt x="822960" y="954024"/>
                </a:lnTo>
                <a:lnTo>
                  <a:pt x="844296" y="914400"/>
                </a:lnTo>
                <a:lnTo>
                  <a:pt x="865632" y="877824"/>
                </a:lnTo>
                <a:lnTo>
                  <a:pt x="886968" y="844296"/>
                </a:lnTo>
                <a:lnTo>
                  <a:pt x="905255" y="813815"/>
                </a:lnTo>
                <a:lnTo>
                  <a:pt x="923544" y="789432"/>
                </a:lnTo>
                <a:lnTo>
                  <a:pt x="944879" y="768096"/>
                </a:lnTo>
                <a:lnTo>
                  <a:pt x="966216" y="743712"/>
                </a:lnTo>
                <a:lnTo>
                  <a:pt x="990600" y="722376"/>
                </a:lnTo>
                <a:lnTo>
                  <a:pt x="1021079" y="694944"/>
                </a:lnTo>
                <a:lnTo>
                  <a:pt x="1024737" y="691896"/>
                </a:lnTo>
                <a:lnTo>
                  <a:pt x="859536" y="691896"/>
                </a:lnTo>
                <a:lnTo>
                  <a:pt x="829055" y="606551"/>
                </a:lnTo>
                <a:lnTo>
                  <a:pt x="807720" y="560832"/>
                </a:lnTo>
                <a:lnTo>
                  <a:pt x="780288" y="518160"/>
                </a:lnTo>
                <a:lnTo>
                  <a:pt x="752855" y="472439"/>
                </a:lnTo>
                <a:lnTo>
                  <a:pt x="722376" y="429767"/>
                </a:lnTo>
                <a:lnTo>
                  <a:pt x="694944" y="390144"/>
                </a:lnTo>
                <a:lnTo>
                  <a:pt x="664464" y="350520"/>
                </a:lnTo>
                <a:lnTo>
                  <a:pt x="630936" y="316991"/>
                </a:lnTo>
                <a:lnTo>
                  <a:pt x="600455" y="277367"/>
                </a:lnTo>
                <a:lnTo>
                  <a:pt x="569976" y="249936"/>
                </a:lnTo>
                <a:lnTo>
                  <a:pt x="539496" y="216408"/>
                </a:lnTo>
                <a:lnTo>
                  <a:pt x="505968" y="188975"/>
                </a:lnTo>
                <a:lnTo>
                  <a:pt x="435864" y="124967"/>
                </a:lnTo>
                <a:lnTo>
                  <a:pt x="399288" y="97536"/>
                </a:lnTo>
                <a:lnTo>
                  <a:pt x="362712" y="82296"/>
                </a:lnTo>
                <a:lnTo>
                  <a:pt x="329184" y="57912"/>
                </a:lnTo>
                <a:lnTo>
                  <a:pt x="286512" y="36575"/>
                </a:lnTo>
                <a:lnTo>
                  <a:pt x="256032" y="24384"/>
                </a:lnTo>
                <a:lnTo>
                  <a:pt x="225551" y="15239"/>
                </a:lnTo>
                <a:lnTo>
                  <a:pt x="192024" y="6096"/>
                </a:lnTo>
                <a:lnTo>
                  <a:pt x="124968" y="0"/>
                </a:lnTo>
                <a:close/>
              </a:path>
              <a:path w="1091565" h="1066800">
                <a:moveTo>
                  <a:pt x="1091184" y="630936"/>
                </a:moveTo>
                <a:lnTo>
                  <a:pt x="859536" y="691896"/>
                </a:lnTo>
                <a:lnTo>
                  <a:pt x="1024737" y="691896"/>
                </a:lnTo>
                <a:lnTo>
                  <a:pt x="1057655" y="664463"/>
                </a:lnTo>
                <a:lnTo>
                  <a:pt x="1091184" y="630936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610856" y="1612900"/>
            <a:ext cx="1091565" cy="1066800"/>
          </a:xfrm>
          <a:custGeom>
            <a:avLst/>
            <a:gdLst/>
            <a:ahLst/>
            <a:cxnLst/>
            <a:rect l="l" t="t" r="r" b="b"/>
            <a:pathLst>
              <a:path w="1091565" h="1066800">
                <a:moveTo>
                  <a:pt x="0" y="6096"/>
                </a:moveTo>
                <a:lnTo>
                  <a:pt x="57912" y="0"/>
                </a:lnTo>
                <a:lnTo>
                  <a:pt x="88392" y="0"/>
                </a:lnTo>
                <a:lnTo>
                  <a:pt x="124968" y="0"/>
                </a:lnTo>
                <a:lnTo>
                  <a:pt x="158496" y="3048"/>
                </a:lnTo>
                <a:lnTo>
                  <a:pt x="192024" y="6096"/>
                </a:lnTo>
                <a:lnTo>
                  <a:pt x="225551" y="15239"/>
                </a:lnTo>
                <a:lnTo>
                  <a:pt x="256032" y="24384"/>
                </a:lnTo>
                <a:lnTo>
                  <a:pt x="286512" y="36575"/>
                </a:lnTo>
                <a:lnTo>
                  <a:pt x="329184" y="57912"/>
                </a:lnTo>
                <a:lnTo>
                  <a:pt x="362712" y="82296"/>
                </a:lnTo>
                <a:lnTo>
                  <a:pt x="399288" y="97536"/>
                </a:lnTo>
                <a:lnTo>
                  <a:pt x="435864" y="124967"/>
                </a:lnTo>
                <a:lnTo>
                  <a:pt x="472440" y="158496"/>
                </a:lnTo>
                <a:lnTo>
                  <a:pt x="505968" y="188975"/>
                </a:lnTo>
                <a:lnTo>
                  <a:pt x="539496" y="216408"/>
                </a:lnTo>
                <a:lnTo>
                  <a:pt x="569976" y="249936"/>
                </a:lnTo>
                <a:lnTo>
                  <a:pt x="600455" y="277367"/>
                </a:lnTo>
                <a:lnTo>
                  <a:pt x="630936" y="316991"/>
                </a:lnTo>
                <a:lnTo>
                  <a:pt x="664464" y="350520"/>
                </a:lnTo>
                <a:lnTo>
                  <a:pt x="694944" y="390144"/>
                </a:lnTo>
                <a:lnTo>
                  <a:pt x="722376" y="429767"/>
                </a:lnTo>
                <a:lnTo>
                  <a:pt x="752855" y="472439"/>
                </a:lnTo>
                <a:lnTo>
                  <a:pt x="780288" y="518160"/>
                </a:lnTo>
                <a:lnTo>
                  <a:pt x="807720" y="560832"/>
                </a:lnTo>
                <a:lnTo>
                  <a:pt x="829055" y="606551"/>
                </a:lnTo>
                <a:lnTo>
                  <a:pt x="844296" y="649224"/>
                </a:lnTo>
                <a:lnTo>
                  <a:pt x="859536" y="691896"/>
                </a:lnTo>
                <a:lnTo>
                  <a:pt x="1091184" y="630936"/>
                </a:lnTo>
                <a:lnTo>
                  <a:pt x="1057655" y="664463"/>
                </a:lnTo>
                <a:lnTo>
                  <a:pt x="1021079" y="694944"/>
                </a:lnTo>
                <a:lnTo>
                  <a:pt x="990600" y="722376"/>
                </a:lnTo>
                <a:lnTo>
                  <a:pt x="966216" y="743712"/>
                </a:lnTo>
                <a:lnTo>
                  <a:pt x="944879" y="768096"/>
                </a:lnTo>
                <a:lnTo>
                  <a:pt x="923544" y="789432"/>
                </a:lnTo>
                <a:lnTo>
                  <a:pt x="905255" y="813815"/>
                </a:lnTo>
                <a:lnTo>
                  <a:pt x="886968" y="844296"/>
                </a:lnTo>
                <a:lnTo>
                  <a:pt x="865632" y="877824"/>
                </a:lnTo>
                <a:lnTo>
                  <a:pt x="844296" y="914400"/>
                </a:lnTo>
                <a:lnTo>
                  <a:pt x="822960" y="954024"/>
                </a:lnTo>
                <a:lnTo>
                  <a:pt x="804672" y="990600"/>
                </a:lnTo>
                <a:lnTo>
                  <a:pt x="777240" y="1030224"/>
                </a:lnTo>
                <a:lnTo>
                  <a:pt x="762000" y="1066800"/>
                </a:lnTo>
                <a:lnTo>
                  <a:pt x="743712" y="1048512"/>
                </a:lnTo>
                <a:lnTo>
                  <a:pt x="725424" y="1033272"/>
                </a:lnTo>
                <a:lnTo>
                  <a:pt x="685800" y="996696"/>
                </a:lnTo>
                <a:lnTo>
                  <a:pt x="640079" y="963167"/>
                </a:lnTo>
                <a:lnTo>
                  <a:pt x="618744" y="950976"/>
                </a:lnTo>
                <a:lnTo>
                  <a:pt x="597408" y="935736"/>
                </a:lnTo>
                <a:lnTo>
                  <a:pt x="573024" y="926591"/>
                </a:lnTo>
                <a:lnTo>
                  <a:pt x="545592" y="914400"/>
                </a:lnTo>
                <a:lnTo>
                  <a:pt x="524255" y="902208"/>
                </a:lnTo>
                <a:lnTo>
                  <a:pt x="502920" y="890015"/>
                </a:lnTo>
                <a:lnTo>
                  <a:pt x="475488" y="883920"/>
                </a:lnTo>
                <a:lnTo>
                  <a:pt x="454151" y="871727"/>
                </a:lnTo>
                <a:lnTo>
                  <a:pt x="432816" y="862584"/>
                </a:lnTo>
                <a:lnTo>
                  <a:pt x="405384" y="853439"/>
                </a:lnTo>
                <a:lnTo>
                  <a:pt x="371855" y="844296"/>
                </a:lnTo>
                <a:lnTo>
                  <a:pt x="609600" y="765048"/>
                </a:lnTo>
                <a:lnTo>
                  <a:pt x="594360" y="701039"/>
                </a:lnTo>
                <a:lnTo>
                  <a:pt x="576072" y="655320"/>
                </a:lnTo>
                <a:lnTo>
                  <a:pt x="542544" y="569976"/>
                </a:lnTo>
                <a:lnTo>
                  <a:pt x="521208" y="527303"/>
                </a:lnTo>
                <a:lnTo>
                  <a:pt x="502920" y="490727"/>
                </a:lnTo>
                <a:lnTo>
                  <a:pt x="463296" y="426720"/>
                </a:lnTo>
                <a:lnTo>
                  <a:pt x="445008" y="384048"/>
                </a:lnTo>
                <a:lnTo>
                  <a:pt x="417575" y="335279"/>
                </a:lnTo>
                <a:lnTo>
                  <a:pt x="393192" y="301751"/>
                </a:lnTo>
                <a:lnTo>
                  <a:pt x="374903" y="271272"/>
                </a:lnTo>
                <a:lnTo>
                  <a:pt x="353568" y="240791"/>
                </a:lnTo>
                <a:lnTo>
                  <a:pt x="332232" y="213360"/>
                </a:lnTo>
                <a:lnTo>
                  <a:pt x="304800" y="179832"/>
                </a:lnTo>
                <a:lnTo>
                  <a:pt x="277368" y="158496"/>
                </a:lnTo>
                <a:lnTo>
                  <a:pt x="252984" y="131063"/>
                </a:lnTo>
                <a:lnTo>
                  <a:pt x="222503" y="106679"/>
                </a:lnTo>
                <a:lnTo>
                  <a:pt x="192024" y="88391"/>
                </a:lnTo>
                <a:lnTo>
                  <a:pt x="158496" y="70103"/>
                </a:lnTo>
                <a:lnTo>
                  <a:pt x="124968" y="57912"/>
                </a:lnTo>
                <a:lnTo>
                  <a:pt x="91440" y="39624"/>
                </a:lnTo>
                <a:lnTo>
                  <a:pt x="57912" y="27432"/>
                </a:lnTo>
                <a:lnTo>
                  <a:pt x="0" y="609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742688" y="4401820"/>
            <a:ext cx="978535" cy="292735"/>
          </a:xfrm>
          <a:custGeom>
            <a:avLst/>
            <a:gdLst/>
            <a:ahLst/>
            <a:cxnLst/>
            <a:rect l="l" t="t" r="r" b="b"/>
            <a:pathLst>
              <a:path w="978535" h="292735">
                <a:moveTo>
                  <a:pt x="36575" y="0"/>
                </a:moveTo>
                <a:lnTo>
                  <a:pt x="0" y="54863"/>
                </a:lnTo>
                <a:lnTo>
                  <a:pt x="73151" y="103631"/>
                </a:lnTo>
                <a:lnTo>
                  <a:pt x="158496" y="146303"/>
                </a:lnTo>
                <a:lnTo>
                  <a:pt x="234696" y="179831"/>
                </a:lnTo>
                <a:lnTo>
                  <a:pt x="323088" y="210311"/>
                </a:lnTo>
                <a:lnTo>
                  <a:pt x="441960" y="256031"/>
                </a:lnTo>
                <a:lnTo>
                  <a:pt x="557784" y="280415"/>
                </a:lnTo>
                <a:lnTo>
                  <a:pt x="664463" y="292607"/>
                </a:lnTo>
                <a:lnTo>
                  <a:pt x="743712" y="289559"/>
                </a:lnTo>
                <a:lnTo>
                  <a:pt x="832103" y="274319"/>
                </a:lnTo>
                <a:lnTo>
                  <a:pt x="890015" y="243839"/>
                </a:lnTo>
                <a:lnTo>
                  <a:pt x="948944" y="207263"/>
                </a:lnTo>
                <a:lnTo>
                  <a:pt x="615696" y="207263"/>
                </a:lnTo>
                <a:lnTo>
                  <a:pt x="576072" y="204215"/>
                </a:lnTo>
                <a:lnTo>
                  <a:pt x="530351" y="198119"/>
                </a:lnTo>
                <a:lnTo>
                  <a:pt x="487679" y="185927"/>
                </a:lnTo>
                <a:lnTo>
                  <a:pt x="445008" y="176783"/>
                </a:lnTo>
                <a:lnTo>
                  <a:pt x="405384" y="164591"/>
                </a:lnTo>
                <a:lnTo>
                  <a:pt x="353567" y="149351"/>
                </a:lnTo>
                <a:lnTo>
                  <a:pt x="295656" y="128015"/>
                </a:lnTo>
                <a:lnTo>
                  <a:pt x="256032" y="112775"/>
                </a:lnTo>
                <a:lnTo>
                  <a:pt x="213360" y="94487"/>
                </a:lnTo>
                <a:lnTo>
                  <a:pt x="134112" y="57911"/>
                </a:lnTo>
                <a:lnTo>
                  <a:pt x="79248" y="30479"/>
                </a:lnTo>
                <a:lnTo>
                  <a:pt x="36575" y="0"/>
                </a:lnTo>
                <a:close/>
              </a:path>
              <a:path w="978535" h="292735">
                <a:moveTo>
                  <a:pt x="941832" y="146303"/>
                </a:moveTo>
                <a:lnTo>
                  <a:pt x="896112" y="164591"/>
                </a:lnTo>
                <a:lnTo>
                  <a:pt x="853439" y="182879"/>
                </a:lnTo>
                <a:lnTo>
                  <a:pt x="810767" y="188975"/>
                </a:lnTo>
                <a:lnTo>
                  <a:pt x="765048" y="198119"/>
                </a:lnTo>
                <a:lnTo>
                  <a:pt x="728472" y="204215"/>
                </a:lnTo>
                <a:lnTo>
                  <a:pt x="688848" y="204215"/>
                </a:lnTo>
                <a:lnTo>
                  <a:pt x="655320" y="207263"/>
                </a:lnTo>
                <a:lnTo>
                  <a:pt x="948944" y="207263"/>
                </a:lnTo>
                <a:lnTo>
                  <a:pt x="978408" y="188975"/>
                </a:lnTo>
                <a:lnTo>
                  <a:pt x="941832" y="146303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4742688" y="4401820"/>
            <a:ext cx="978535" cy="292735"/>
          </a:xfrm>
          <a:custGeom>
            <a:avLst/>
            <a:gdLst/>
            <a:ahLst/>
            <a:cxnLst/>
            <a:rect l="l" t="t" r="r" b="b"/>
            <a:pathLst>
              <a:path w="978535" h="292735">
                <a:moveTo>
                  <a:pt x="978408" y="188975"/>
                </a:moveTo>
                <a:lnTo>
                  <a:pt x="941832" y="146303"/>
                </a:lnTo>
                <a:lnTo>
                  <a:pt x="896112" y="164591"/>
                </a:lnTo>
                <a:lnTo>
                  <a:pt x="853439" y="182879"/>
                </a:lnTo>
                <a:lnTo>
                  <a:pt x="810767" y="188975"/>
                </a:lnTo>
                <a:lnTo>
                  <a:pt x="765048" y="198119"/>
                </a:lnTo>
                <a:lnTo>
                  <a:pt x="728472" y="204215"/>
                </a:lnTo>
                <a:lnTo>
                  <a:pt x="688848" y="204215"/>
                </a:lnTo>
                <a:lnTo>
                  <a:pt x="655320" y="207263"/>
                </a:lnTo>
                <a:lnTo>
                  <a:pt x="615696" y="207263"/>
                </a:lnTo>
                <a:lnTo>
                  <a:pt x="576072" y="204215"/>
                </a:lnTo>
                <a:lnTo>
                  <a:pt x="530351" y="198119"/>
                </a:lnTo>
                <a:lnTo>
                  <a:pt x="487679" y="185927"/>
                </a:lnTo>
                <a:lnTo>
                  <a:pt x="445008" y="176783"/>
                </a:lnTo>
                <a:lnTo>
                  <a:pt x="405384" y="164591"/>
                </a:lnTo>
                <a:lnTo>
                  <a:pt x="353567" y="149351"/>
                </a:lnTo>
                <a:lnTo>
                  <a:pt x="295656" y="128015"/>
                </a:lnTo>
                <a:lnTo>
                  <a:pt x="256032" y="112775"/>
                </a:lnTo>
                <a:lnTo>
                  <a:pt x="213360" y="94487"/>
                </a:lnTo>
                <a:lnTo>
                  <a:pt x="173736" y="76199"/>
                </a:lnTo>
                <a:lnTo>
                  <a:pt x="134112" y="57911"/>
                </a:lnTo>
                <a:lnTo>
                  <a:pt x="79248" y="30479"/>
                </a:lnTo>
                <a:lnTo>
                  <a:pt x="36575" y="0"/>
                </a:lnTo>
                <a:lnTo>
                  <a:pt x="0" y="54863"/>
                </a:lnTo>
                <a:lnTo>
                  <a:pt x="73151" y="103631"/>
                </a:lnTo>
                <a:lnTo>
                  <a:pt x="158496" y="146303"/>
                </a:lnTo>
                <a:lnTo>
                  <a:pt x="234696" y="179831"/>
                </a:lnTo>
                <a:lnTo>
                  <a:pt x="323088" y="210311"/>
                </a:lnTo>
                <a:lnTo>
                  <a:pt x="441960" y="256031"/>
                </a:lnTo>
                <a:lnTo>
                  <a:pt x="557784" y="280415"/>
                </a:lnTo>
                <a:lnTo>
                  <a:pt x="664463" y="292607"/>
                </a:lnTo>
                <a:lnTo>
                  <a:pt x="743712" y="289559"/>
                </a:lnTo>
                <a:lnTo>
                  <a:pt x="832103" y="274319"/>
                </a:lnTo>
                <a:lnTo>
                  <a:pt x="890015" y="243839"/>
                </a:lnTo>
                <a:lnTo>
                  <a:pt x="978408" y="18897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340352" y="4243323"/>
            <a:ext cx="173990" cy="619125"/>
          </a:xfrm>
          <a:custGeom>
            <a:avLst/>
            <a:gdLst/>
            <a:ahLst/>
            <a:cxnLst/>
            <a:rect l="l" t="t" r="r" b="b"/>
            <a:pathLst>
              <a:path w="173989" h="619125">
                <a:moveTo>
                  <a:pt x="0" y="0"/>
                </a:moveTo>
                <a:lnTo>
                  <a:pt x="21336" y="64007"/>
                </a:lnTo>
                <a:lnTo>
                  <a:pt x="30480" y="100583"/>
                </a:lnTo>
                <a:lnTo>
                  <a:pt x="42672" y="143256"/>
                </a:lnTo>
                <a:lnTo>
                  <a:pt x="57912" y="192024"/>
                </a:lnTo>
                <a:lnTo>
                  <a:pt x="67056" y="237744"/>
                </a:lnTo>
                <a:lnTo>
                  <a:pt x="76200" y="277368"/>
                </a:lnTo>
                <a:lnTo>
                  <a:pt x="82296" y="313944"/>
                </a:lnTo>
                <a:lnTo>
                  <a:pt x="85344" y="347471"/>
                </a:lnTo>
                <a:lnTo>
                  <a:pt x="88392" y="384048"/>
                </a:lnTo>
                <a:lnTo>
                  <a:pt x="88392" y="420624"/>
                </a:lnTo>
                <a:lnTo>
                  <a:pt x="85344" y="457200"/>
                </a:lnTo>
                <a:lnTo>
                  <a:pt x="82296" y="484631"/>
                </a:lnTo>
                <a:lnTo>
                  <a:pt x="79248" y="521207"/>
                </a:lnTo>
                <a:lnTo>
                  <a:pt x="76200" y="548639"/>
                </a:lnTo>
                <a:lnTo>
                  <a:pt x="143256" y="618744"/>
                </a:lnTo>
                <a:lnTo>
                  <a:pt x="155448" y="579119"/>
                </a:lnTo>
                <a:lnTo>
                  <a:pt x="161544" y="512063"/>
                </a:lnTo>
                <a:lnTo>
                  <a:pt x="173736" y="429768"/>
                </a:lnTo>
                <a:lnTo>
                  <a:pt x="164592" y="353568"/>
                </a:lnTo>
                <a:lnTo>
                  <a:pt x="143256" y="262127"/>
                </a:lnTo>
                <a:lnTo>
                  <a:pt x="124968" y="179831"/>
                </a:lnTo>
                <a:lnTo>
                  <a:pt x="103632" y="109727"/>
                </a:lnTo>
                <a:lnTo>
                  <a:pt x="83481" y="88392"/>
                </a:lnTo>
                <a:lnTo>
                  <a:pt x="82296" y="88392"/>
                </a:lnTo>
                <a:lnTo>
                  <a:pt x="0" y="0"/>
                </a:lnTo>
                <a:close/>
              </a:path>
              <a:path w="173989" h="619125">
                <a:moveTo>
                  <a:pt x="60106" y="63642"/>
                </a:moveTo>
                <a:lnTo>
                  <a:pt x="82296" y="88392"/>
                </a:lnTo>
                <a:lnTo>
                  <a:pt x="83481" y="88392"/>
                </a:lnTo>
                <a:lnTo>
                  <a:pt x="60106" y="63642"/>
                </a:lnTo>
                <a:close/>
              </a:path>
              <a:path w="173989" h="619125">
                <a:moveTo>
                  <a:pt x="3048" y="0"/>
                </a:moveTo>
                <a:lnTo>
                  <a:pt x="0" y="0"/>
                </a:lnTo>
                <a:lnTo>
                  <a:pt x="60106" y="63642"/>
                </a:lnTo>
                <a:lnTo>
                  <a:pt x="3048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340352" y="4243323"/>
            <a:ext cx="173990" cy="619125"/>
          </a:xfrm>
          <a:custGeom>
            <a:avLst/>
            <a:gdLst/>
            <a:ahLst/>
            <a:cxnLst/>
            <a:rect l="l" t="t" r="r" b="b"/>
            <a:pathLst>
              <a:path w="173989" h="619125">
                <a:moveTo>
                  <a:pt x="82296" y="88392"/>
                </a:moveTo>
                <a:lnTo>
                  <a:pt x="0" y="0"/>
                </a:lnTo>
                <a:lnTo>
                  <a:pt x="9144" y="27431"/>
                </a:lnTo>
                <a:lnTo>
                  <a:pt x="21336" y="64007"/>
                </a:lnTo>
                <a:lnTo>
                  <a:pt x="30480" y="100583"/>
                </a:lnTo>
                <a:lnTo>
                  <a:pt x="42672" y="143256"/>
                </a:lnTo>
                <a:lnTo>
                  <a:pt x="57912" y="192024"/>
                </a:lnTo>
                <a:lnTo>
                  <a:pt x="67056" y="237744"/>
                </a:lnTo>
                <a:lnTo>
                  <a:pt x="76200" y="277368"/>
                </a:lnTo>
                <a:lnTo>
                  <a:pt x="82296" y="313944"/>
                </a:lnTo>
                <a:lnTo>
                  <a:pt x="85344" y="347471"/>
                </a:lnTo>
                <a:lnTo>
                  <a:pt x="88392" y="384048"/>
                </a:lnTo>
                <a:lnTo>
                  <a:pt x="88392" y="420624"/>
                </a:lnTo>
                <a:lnTo>
                  <a:pt x="85344" y="457200"/>
                </a:lnTo>
                <a:lnTo>
                  <a:pt x="82296" y="484631"/>
                </a:lnTo>
                <a:lnTo>
                  <a:pt x="79248" y="521207"/>
                </a:lnTo>
                <a:lnTo>
                  <a:pt x="76200" y="548639"/>
                </a:lnTo>
                <a:lnTo>
                  <a:pt x="143256" y="618744"/>
                </a:lnTo>
                <a:lnTo>
                  <a:pt x="155448" y="579119"/>
                </a:lnTo>
                <a:lnTo>
                  <a:pt x="161544" y="512063"/>
                </a:lnTo>
                <a:lnTo>
                  <a:pt x="173736" y="429768"/>
                </a:lnTo>
                <a:lnTo>
                  <a:pt x="164592" y="353568"/>
                </a:lnTo>
                <a:lnTo>
                  <a:pt x="143256" y="262127"/>
                </a:lnTo>
                <a:lnTo>
                  <a:pt x="124968" y="179831"/>
                </a:lnTo>
                <a:lnTo>
                  <a:pt x="103632" y="109727"/>
                </a:lnTo>
                <a:lnTo>
                  <a:pt x="0" y="0"/>
                </a:lnTo>
                <a:lnTo>
                  <a:pt x="3048" y="0"/>
                </a:lnTo>
                <a:lnTo>
                  <a:pt x="82296" y="8839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352544" y="4139691"/>
            <a:ext cx="506095" cy="189230"/>
          </a:xfrm>
          <a:custGeom>
            <a:avLst/>
            <a:gdLst/>
            <a:ahLst/>
            <a:cxnLst/>
            <a:rect l="l" t="t" r="r" b="b"/>
            <a:pathLst>
              <a:path w="506095" h="189229">
                <a:moveTo>
                  <a:pt x="435863" y="0"/>
                </a:moveTo>
                <a:lnTo>
                  <a:pt x="411479" y="12192"/>
                </a:lnTo>
                <a:lnTo>
                  <a:pt x="387095" y="21336"/>
                </a:lnTo>
                <a:lnTo>
                  <a:pt x="359663" y="27432"/>
                </a:lnTo>
                <a:lnTo>
                  <a:pt x="335279" y="36575"/>
                </a:lnTo>
                <a:lnTo>
                  <a:pt x="228600" y="67056"/>
                </a:lnTo>
                <a:lnTo>
                  <a:pt x="158495" y="82296"/>
                </a:lnTo>
                <a:lnTo>
                  <a:pt x="85343" y="91440"/>
                </a:lnTo>
                <a:lnTo>
                  <a:pt x="0" y="91440"/>
                </a:lnTo>
                <a:lnTo>
                  <a:pt x="88391" y="182880"/>
                </a:lnTo>
                <a:lnTo>
                  <a:pt x="124967" y="188976"/>
                </a:lnTo>
                <a:lnTo>
                  <a:pt x="192023" y="188976"/>
                </a:lnTo>
                <a:lnTo>
                  <a:pt x="262127" y="185928"/>
                </a:lnTo>
                <a:lnTo>
                  <a:pt x="313943" y="167640"/>
                </a:lnTo>
                <a:lnTo>
                  <a:pt x="377951" y="152400"/>
                </a:lnTo>
                <a:lnTo>
                  <a:pt x="432815" y="128016"/>
                </a:lnTo>
                <a:lnTo>
                  <a:pt x="469391" y="106680"/>
                </a:lnTo>
                <a:lnTo>
                  <a:pt x="505967" y="73152"/>
                </a:lnTo>
                <a:lnTo>
                  <a:pt x="435863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352544" y="4139691"/>
            <a:ext cx="506095" cy="189230"/>
          </a:xfrm>
          <a:custGeom>
            <a:avLst/>
            <a:gdLst/>
            <a:ahLst/>
            <a:cxnLst/>
            <a:rect l="l" t="t" r="r" b="b"/>
            <a:pathLst>
              <a:path w="506095" h="189229">
                <a:moveTo>
                  <a:pt x="505967" y="73152"/>
                </a:moveTo>
                <a:lnTo>
                  <a:pt x="435863" y="0"/>
                </a:lnTo>
                <a:lnTo>
                  <a:pt x="411479" y="12192"/>
                </a:lnTo>
                <a:lnTo>
                  <a:pt x="387095" y="21336"/>
                </a:lnTo>
                <a:lnTo>
                  <a:pt x="359663" y="27432"/>
                </a:lnTo>
                <a:lnTo>
                  <a:pt x="335279" y="36575"/>
                </a:lnTo>
                <a:lnTo>
                  <a:pt x="307847" y="45720"/>
                </a:lnTo>
                <a:lnTo>
                  <a:pt x="274319" y="54863"/>
                </a:lnTo>
                <a:lnTo>
                  <a:pt x="228600" y="67056"/>
                </a:lnTo>
                <a:lnTo>
                  <a:pt x="185927" y="76200"/>
                </a:lnTo>
                <a:lnTo>
                  <a:pt x="158495" y="82296"/>
                </a:lnTo>
                <a:lnTo>
                  <a:pt x="124967" y="88392"/>
                </a:lnTo>
                <a:lnTo>
                  <a:pt x="85343" y="91440"/>
                </a:lnTo>
                <a:lnTo>
                  <a:pt x="45719" y="91440"/>
                </a:lnTo>
                <a:lnTo>
                  <a:pt x="18287" y="91440"/>
                </a:lnTo>
                <a:lnTo>
                  <a:pt x="0" y="91440"/>
                </a:lnTo>
                <a:lnTo>
                  <a:pt x="88391" y="182880"/>
                </a:lnTo>
                <a:lnTo>
                  <a:pt x="124967" y="188976"/>
                </a:lnTo>
                <a:lnTo>
                  <a:pt x="192023" y="188976"/>
                </a:lnTo>
                <a:lnTo>
                  <a:pt x="262127" y="185928"/>
                </a:lnTo>
                <a:lnTo>
                  <a:pt x="313943" y="167640"/>
                </a:lnTo>
                <a:lnTo>
                  <a:pt x="377951" y="152400"/>
                </a:lnTo>
                <a:lnTo>
                  <a:pt x="432815" y="128016"/>
                </a:lnTo>
                <a:lnTo>
                  <a:pt x="469391" y="106680"/>
                </a:lnTo>
                <a:lnTo>
                  <a:pt x="505967" y="7315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437888" y="4225035"/>
            <a:ext cx="1283335" cy="649605"/>
          </a:xfrm>
          <a:custGeom>
            <a:avLst/>
            <a:gdLst/>
            <a:ahLst/>
            <a:cxnLst/>
            <a:rect l="l" t="t" r="r" b="b"/>
            <a:pathLst>
              <a:path w="1283335" h="649604">
                <a:moveTo>
                  <a:pt x="438912" y="0"/>
                </a:moveTo>
                <a:lnTo>
                  <a:pt x="408432" y="21336"/>
                </a:lnTo>
                <a:lnTo>
                  <a:pt x="381000" y="30479"/>
                </a:lnTo>
                <a:lnTo>
                  <a:pt x="359663" y="39624"/>
                </a:lnTo>
                <a:lnTo>
                  <a:pt x="335279" y="45719"/>
                </a:lnTo>
                <a:lnTo>
                  <a:pt x="313944" y="60960"/>
                </a:lnTo>
                <a:lnTo>
                  <a:pt x="286512" y="64008"/>
                </a:lnTo>
                <a:lnTo>
                  <a:pt x="265175" y="73151"/>
                </a:lnTo>
                <a:lnTo>
                  <a:pt x="234696" y="79248"/>
                </a:lnTo>
                <a:lnTo>
                  <a:pt x="210312" y="91439"/>
                </a:lnTo>
                <a:lnTo>
                  <a:pt x="182879" y="94487"/>
                </a:lnTo>
                <a:lnTo>
                  <a:pt x="161544" y="100583"/>
                </a:lnTo>
                <a:lnTo>
                  <a:pt x="106679" y="106680"/>
                </a:lnTo>
                <a:lnTo>
                  <a:pt x="0" y="106680"/>
                </a:lnTo>
                <a:lnTo>
                  <a:pt x="15239" y="146303"/>
                </a:lnTo>
                <a:lnTo>
                  <a:pt x="24384" y="192024"/>
                </a:lnTo>
                <a:lnTo>
                  <a:pt x="33527" y="228600"/>
                </a:lnTo>
                <a:lnTo>
                  <a:pt x="48767" y="274319"/>
                </a:lnTo>
                <a:lnTo>
                  <a:pt x="54863" y="316991"/>
                </a:lnTo>
                <a:lnTo>
                  <a:pt x="60960" y="353568"/>
                </a:lnTo>
                <a:lnTo>
                  <a:pt x="70103" y="387095"/>
                </a:lnTo>
                <a:lnTo>
                  <a:pt x="70103" y="481583"/>
                </a:lnTo>
                <a:lnTo>
                  <a:pt x="67056" y="515112"/>
                </a:lnTo>
                <a:lnTo>
                  <a:pt x="64008" y="554736"/>
                </a:lnTo>
                <a:lnTo>
                  <a:pt x="60960" y="603503"/>
                </a:lnTo>
                <a:lnTo>
                  <a:pt x="57912" y="649224"/>
                </a:lnTo>
                <a:lnTo>
                  <a:pt x="185927" y="448056"/>
                </a:lnTo>
                <a:lnTo>
                  <a:pt x="1198245" y="448056"/>
                </a:lnTo>
                <a:lnTo>
                  <a:pt x="1201674" y="445007"/>
                </a:lnTo>
                <a:lnTo>
                  <a:pt x="1011936" y="445007"/>
                </a:lnTo>
                <a:lnTo>
                  <a:pt x="993647" y="441959"/>
                </a:lnTo>
                <a:lnTo>
                  <a:pt x="941832" y="441959"/>
                </a:lnTo>
                <a:lnTo>
                  <a:pt x="899160" y="435863"/>
                </a:lnTo>
                <a:lnTo>
                  <a:pt x="862584" y="432815"/>
                </a:lnTo>
                <a:lnTo>
                  <a:pt x="826008" y="420624"/>
                </a:lnTo>
                <a:lnTo>
                  <a:pt x="792479" y="414527"/>
                </a:lnTo>
                <a:lnTo>
                  <a:pt x="749808" y="405383"/>
                </a:lnTo>
                <a:lnTo>
                  <a:pt x="701039" y="387095"/>
                </a:lnTo>
                <a:lnTo>
                  <a:pt x="655320" y="371856"/>
                </a:lnTo>
                <a:lnTo>
                  <a:pt x="545591" y="338327"/>
                </a:lnTo>
                <a:lnTo>
                  <a:pt x="502920" y="323088"/>
                </a:lnTo>
                <a:lnTo>
                  <a:pt x="420624" y="280415"/>
                </a:lnTo>
                <a:lnTo>
                  <a:pt x="371856" y="259080"/>
                </a:lnTo>
                <a:lnTo>
                  <a:pt x="320039" y="225551"/>
                </a:lnTo>
                <a:lnTo>
                  <a:pt x="438912" y="0"/>
                </a:lnTo>
                <a:close/>
              </a:path>
              <a:path w="1283335" h="649604">
                <a:moveTo>
                  <a:pt x="1198245" y="448056"/>
                </a:moveTo>
                <a:lnTo>
                  <a:pt x="185927" y="448056"/>
                </a:lnTo>
                <a:lnTo>
                  <a:pt x="228600" y="469391"/>
                </a:lnTo>
                <a:lnTo>
                  <a:pt x="268224" y="487680"/>
                </a:lnTo>
                <a:lnTo>
                  <a:pt x="310896" y="509015"/>
                </a:lnTo>
                <a:lnTo>
                  <a:pt x="362712" y="521207"/>
                </a:lnTo>
                <a:lnTo>
                  <a:pt x="411479" y="533400"/>
                </a:lnTo>
                <a:lnTo>
                  <a:pt x="466344" y="545591"/>
                </a:lnTo>
                <a:lnTo>
                  <a:pt x="512063" y="557783"/>
                </a:lnTo>
                <a:lnTo>
                  <a:pt x="560832" y="563880"/>
                </a:lnTo>
                <a:lnTo>
                  <a:pt x="658367" y="569976"/>
                </a:lnTo>
                <a:lnTo>
                  <a:pt x="697991" y="573024"/>
                </a:lnTo>
                <a:lnTo>
                  <a:pt x="880872" y="573024"/>
                </a:lnTo>
                <a:lnTo>
                  <a:pt x="926591" y="566927"/>
                </a:lnTo>
                <a:lnTo>
                  <a:pt x="963167" y="554736"/>
                </a:lnTo>
                <a:lnTo>
                  <a:pt x="1005839" y="548639"/>
                </a:lnTo>
                <a:lnTo>
                  <a:pt x="1048512" y="536447"/>
                </a:lnTo>
                <a:lnTo>
                  <a:pt x="1082039" y="524256"/>
                </a:lnTo>
                <a:lnTo>
                  <a:pt x="1109472" y="509015"/>
                </a:lnTo>
                <a:lnTo>
                  <a:pt x="1143000" y="493775"/>
                </a:lnTo>
                <a:lnTo>
                  <a:pt x="1167384" y="475488"/>
                </a:lnTo>
                <a:lnTo>
                  <a:pt x="1198245" y="448056"/>
                </a:lnTo>
                <a:close/>
              </a:path>
              <a:path w="1283335" h="649604">
                <a:moveTo>
                  <a:pt x="1283208" y="362712"/>
                </a:moveTo>
                <a:lnTo>
                  <a:pt x="1225296" y="384047"/>
                </a:lnTo>
                <a:lnTo>
                  <a:pt x="1191767" y="402336"/>
                </a:lnTo>
                <a:lnTo>
                  <a:pt x="1155191" y="411480"/>
                </a:lnTo>
                <a:lnTo>
                  <a:pt x="1121664" y="423671"/>
                </a:lnTo>
                <a:lnTo>
                  <a:pt x="1085088" y="435863"/>
                </a:lnTo>
                <a:lnTo>
                  <a:pt x="1048512" y="441959"/>
                </a:lnTo>
                <a:lnTo>
                  <a:pt x="1011936" y="445007"/>
                </a:lnTo>
                <a:lnTo>
                  <a:pt x="1201674" y="445007"/>
                </a:lnTo>
                <a:lnTo>
                  <a:pt x="1222248" y="426719"/>
                </a:lnTo>
                <a:lnTo>
                  <a:pt x="1243584" y="408431"/>
                </a:lnTo>
                <a:lnTo>
                  <a:pt x="1283208" y="362712"/>
                </a:lnTo>
                <a:close/>
              </a:path>
              <a:path w="1283335" h="649604">
                <a:moveTo>
                  <a:pt x="975360" y="438912"/>
                </a:moveTo>
                <a:lnTo>
                  <a:pt x="941832" y="441959"/>
                </a:lnTo>
                <a:lnTo>
                  <a:pt x="993647" y="441959"/>
                </a:lnTo>
                <a:lnTo>
                  <a:pt x="975360" y="438912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437888" y="4225035"/>
            <a:ext cx="1283335" cy="649605"/>
          </a:xfrm>
          <a:custGeom>
            <a:avLst/>
            <a:gdLst/>
            <a:ahLst/>
            <a:cxnLst/>
            <a:rect l="l" t="t" r="r" b="b"/>
            <a:pathLst>
              <a:path w="1283335" h="649604">
                <a:moveTo>
                  <a:pt x="1283208" y="362712"/>
                </a:moveTo>
                <a:lnTo>
                  <a:pt x="1243584" y="408431"/>
                </a:lnTo>
                <a:lnTo>
                  <a:pt x="1222248" y="426719"/>
                </a:lnTo>
                <a:lnTo>
                  <a:pt x="1194815" y="451103"/>
                </a:lnTo>
                <a:lnTo>
                  <a:pt x="1167384" y="475488"/>
                </a:lnTo>
                <a:lnTo>
                  <a:pt x="1143000" y="493775"/>
                </a:lnTo>
                <a:lnTo>
                  <a:pt x="1109472" y="509015"/>
                </a:lnTo>
                <a:lnTo>
                  <a:pt x="1082039" y="524256"/>
                </a:lnTo>
                <a:lnTo>
                  <a:pt x="1048512" y="536447"/>
                </a:lnTo>
                <a:lnTo>
                  <a:pt x="1005839" y="548639"/>
                </a:lnTo>
                <a:lnTo>
                  <a:pt x="963167" y="554736"/>
                </a:lnTo>
                <a:lnTo>
                  <a:pt x="926591" y="566927"/>
                </a:lnTo>
                <a:lnTo>
                  <a:pt x="880872" y="573024"/>
                </a:lnTo>
                <a:lnTo>
                  <a:pt x="832103" y="573024"/>
                </a:lnTo>
                <a:lnTo>
                  <a:pt x="786384" y="573024"/>
                </a:lnTo>
                <a:lnTo>
                  <a:pt x="743712" y="573024"/>
                </a:lnTo>
                <a:lnTo>
                  <a:pt x="697991" y="573024"/>
                </a:lnTo>
                <a:lnTo>
                  <a:pt x="658367" y="569976"/>
                </a:lnTo>
                <a:lnTo>
                  <a:pt x="609600" y="566927"/>
                </a:lnTo>
                <a:lnTo>
                  <a:pt x="560832" y="563880"/>
                </a:lnTo>
                <a:lnTo>
                  <a:pt x="512063" y="557783"/>
                </a:lnTo>
                <a:lnTo>
                  <a:pt x="466344" y="545591"/>
                </a:lnTo>
                <a:lnTo>
                  <a:pt x="411479" y="533400"/>
                </a:lnTo>
                <a:lnTo>
                  <a:pt x="362712" y="521207"/>
                </a:lnTo>
                <a:lnTo>
                  <a:pt x="310896" y="509015"/>
                </a:lnTo>
                <a:lnTo>
                  <a:pt x="268224" y="487680"/>
                </a:lnTo>
                <a:lnTo>
                  <a:pt x="228600" y="469391"/>
                </a:lnTo>
                <a:lnTo>
                  <a:pt x="185927" y="448056"/>
                </a:lnTo>
                <a:lnTo>
                  <a:pt x="57912" y="649224"/>
                </a:lnTo>
                <a:lnTo>
                  <a:pt x="60960" y="603503"/>
                </a:lnTo>
                <a:lnTo>
                  <a:pt x="64008" y="554736"/>
                </a:lnTo>
                <a:lnTo>
                  <a:pt x="67056" y="515112"/>
                </a:lnTo>
                <a:lnTo>
                  <a:pt x="70103" y="481583"/>
                </a:lnTo>
                <a:lnTo>
                  <a:pt x="70103" y="448056"/>
                </a:lnTo>
                <a:lnTo>
                  <a:pt x="70103" y="417575"/>
                </a:lnTo>
                <a:lnTo>
                  <a:pt x="70103" y="387095"/>
                </a:lnTo>
                <a:lnTo>
                  <a:pt x="60960" y="353568"/>
                </a:lnTo>
                <a:lnTo>
                  <a:pt x="54863" y="316991"/>
                </a:lnTo>
                <a:lnTo>
                  <a:pt x="48767" y="274319"/>
                </a:lnTo>
                <a:lnTo>
                  <a:pt x="33527" y="228600"/>
                </a:lnTo>
                <a:lnTo>
                  <a:pt x="24384" y="192024"/>
                </a:lnTo>
                <a:lnTo>
                  <a:pt x="15239" y="146303"/>
                </a:lnTo>
                <a:lnTo>
                  <a:pt x="0" y="106680"/>
                </a:lnTo>
                <a:lnTo>
                  <a:pt x="24384" y="106680"/>
                </a:lnTo>
                <a:lnTo>
                  <a:pt x="51815" y="106680"/>
                </a:lnTo>
                <a:lnTo>
                  <a:pt x="76200" y="106680"/>
                </a:lnTo>
                <a:lnTo>
                  <a:pt x="106679" y="106680"/>
                </a:lnTo>
                <a:lnTo>
                  <a:pt x="134112" y="103631"/>
                </a:lnTo>
                <a:lnTo>
                  <a:pt x="161544" y="100583"/>
                </a:lnTo>
                <a:lnTo>
                  <a:pt x="182879" y="94487"/>
                </a:lnTo>
                <a:lnTo>
                  <a:pt x="210312" y="91439"/>
                </a:lnTo>
                <a:lnTo>
                  <a:pt x="234696" y="79248"/>
                </a:lnTo>
                <a:lnTo>
                  <a:pt x="265175" y="73151"/>
                </a:lnTo>
                <a:lnTo>
                  <a:pt x="286512" y="64008"/>
                </a:lnTo>
                <a:lnTo>
                  <a:pt x="313944" y="60960"/>
                </a:lnTo>
                <a:lnTo>
                  <a:pt x="335279" y="45719"/>
                </a:lnTo>
                <a:lnTo>
                  <a:pt x="359663" y="39624"/>
                </a:lnTo>
                <a:lnTo>
                  <a:pt x="381000" y="30479"/>
                </a:lnTo>
                <a:lnTo>
                  <a:pt x="408432" y="21336"/>
                </a:lnTo>
                <a:lnTo>
                  <a:pt x="438912" y="0"/>
                </a:lnTo>
                <a:lnTo>
                  <a:pt x="320039" y="225551"/>
                </a:lnTo>
                <a:lnTo>
                  <a:pt x="371856" y="259080"/>
                </a:lnTo>
                <a:lnTo>
                  <a:pt x="420624" y="280415"/>
                </a:lnTo>
                <a:lnTo>
                  <a:pt x="502920" y="323088"/>
                </a:lnTo>
                <a:lnTo>
                  <a:pt x="545591" y="338327"/>
                </a:lnTo>
                <a:lnTo>
                  <a:pt x="585215" y="350519"/>
                </a:lnTo>
                <a:lnTo>
                  <a:pt x="655320" y="371856"/>
                </a:lnTo>
                <a:lnTo>
                  <a:pt x="701039" y="387095"/>
                </a:lnTo>
                <a:lnTo>
                  <a:pt x="749808" y="405383"/>
                </a:lnTo>
                <a:lnTo>
                  <a:pt x="792479" y="414527"/>
                </a:lnTo>
                <a:lnTo>
                  <a:pt x="826008" y="420624"/>
                </a:lnTo>
                <a:lnTo>
                  <a:pt x="862584" y="432815"/>
                </a:lnTo>
                <a:lnTo>
                  <a:pt x="899160" y="435863"/>
                </a:lnTo>
                <a:lnTo>
                  <a:pt x="941832" y="441959"/>
                </a:lnTo>
                <a:lnTo>
                  <a:pt x="975360" y="438912"/>
                </a:lnTo>
                <a:lnTo>
                  <a:pt x="1011936" y="445007"/>
                </a:lnTo>
                <a:lnTo>
                  <a:pt x="1048512" y="441959"/>
                </a:lnTo>
                <a:lnTo>
                  <a:pt x="1085088" y="435863"/>
                </a:lnTo>
                <a:lnTo>
                  <a:pt x="1121664" y="423671"/>
                </a:lnTo>
                <a:lnTo>
                  <a:pt x="1155191" y="411480"/>
                </a:lnTo>
                <a:lnTo>
                  <a:pt x="1191767" y="402336"/>
                </a:lnTo>
                <a:lnTo>
                  <a:pt x="1225296" y="384047"/>
                </a:lnTo>
                <a:lnTo>
                  <a:pt x="1283208" y="362712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59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2005" marR="5080" indent="-1396365">
              <a:lnSpc>
                <a:spcPct val="100000"/>
              </a:lnSpc>
              <a:spcBef>
                <a:spcPts val="100"/>
              </a:spcBef>
            </a:pPr>
            <a:r>
              <a:rPr dirty="0"/>
              <a:t>ORGANIZACION </a:t>
            </a:r>
            <a:r>
              <a:rPr spc="-5" dirty="0"/>
              <a:t>DEL</a:t>
            </a:r>
            <a:r>
              <a:rPr spc="-65" dirty="0"/>
              <a:t> </a:t>
            </a:r>
            <a:r>
              <a:rPr dirty="0"/>
              <a:t>SISTEMA  PRESUPUESTARIO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11771" y="2493263"/>
            <a:ext cx="270065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3990">
              <a:lnSpc>
                <a:spcPct val="100000"/>
              </a:lnSpc>
              <a:spcBef>
                <a:spcPts val="90"/>
              </a:spcBef>
            </a:pPr>
            <a:r>
              <a:rPr sz="3200" b="1" spc="10" dirty="0">
                <a:solidFill>
                  <a:srgbClr val="FFFFFF"/>
                </a:solidFill>
                <a:latin typeface="Arial"/>
                <a:cs typeface="Arial"/>
              </a:rPr>
              <a:t>UNIDADES  </a:t>
            </a:r>
            <a:r>
              <a:rPr sz="3200" b="1" spc="-285" dirty="0">
                <a:solidFill>
                  <a:srgbClr val="FFFFFF"/>
                </a:solidFill>
                <a:latin typeface="Arial"/>
                <a:cs typeface="Arial"/>
              </a:rPr>
              <a:t>EJ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1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b="1" spc="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1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b="1" spc="-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b="1" spc="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4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627453" y="2636519"/>
            <a:ext cx="117157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spc="1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-75" dirty="0">
                <a:solidFill>
                  <a:srgbClr val="FFFFFF"/>
                </a:solidFill>
                <a:latin typeface="Arial"/>
                <a:cs typeface="Arial"/>
              </a:rPr>
              <a:t>PP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1052" y="1880615"/>
            <a:ext cx="99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MEF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7280" y="5276596"/>
            <a:ext cx="7922259" cy="1381125"/>
          </a:xfrm>
          <a:custGeom>
            <a:avLst/>
            <a:gdLst/>
            <a:ahLst/>
            <a:cxnLst/>
            <a:rect l="l" t="t" r="r" b="b"/>
            <a:pathLst>
              <a:path w="7922259" h="1381125">
                <a:moveTo>
                  <a:pt x="0" y="0"/>
                </a:moveTo>
                <a:lnTo>
                  <a:pt x="0" y="1380743"/>
                </a:lnTo>
                <a:lnTo>
                  <a:pt x="7921752" y="1380743"/>
                </a:lnTo>
                <a:lnTo>
                  <a:pt x="792175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255267" y="4151376"/>
            <a:ext cx="7606665" cy="2462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33780">
              <a:lnSpc>
                <a:spcPct val="100000"/>
              </a:lnSpc>
              <a:spcBef>
                <a:spcPts val="90"/>
              </a:spcBef>
              <a:tabLst>
                <a:tab pos="4582795" algn="l"/>
              </a:tabLst>
            </a:pPr>
            <a:r>
              <a:rPr sz="3200" b="1" spc="25" dirty="0">
                <a:solidFill>
                  <a:srgbClr val="FFFFFF"/>
                </a:solidFill>
                <a:latin typeface="Arial"/>
                <a:cs typeface="Arial"/>
              </a:rPr>
              <a:t>VICEMINISTERIO	</a:t>
            </a:r>
            <a:r>
              <a:rPr sz="3200" b="1" spc="-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200" b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65" dirty="0">
                <a:solidFill>
                  <a:srgbClr val="FFFFFF"/>
                </a:solidFill>
                <a:latin typeface="Arial"/>
                <a:cs typeface="Arial"/>
              </a:rPr>
              <a:t>HACIENDA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550" dirty="0">
              <a:latin typeface="Times New Roman"/>
              <a:cs typeface="Times New Roman"/>
            </a:endParaRPr>
          </a:p>
          <a:p>
            <a:pPr marL="12700" marR="5080" indent="-3810" algn="ctr">
              <a:lnSpc>
                <a:spcPct val="100400"/>
              </a:lnSpc>
              <a:spcBef>
                <a:spcPts val="5"/>
              </a:spcBef>
            </a:pP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Administran los </a:t>
            </a:r>
            <a:r>
              <a:rPr sz="2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FONDOS PÚBLICOS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y </a:t>
            </a:r>
            <a:r>
              <a:rPr sz="28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son  responsables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de velar por el </a:t>
            </a:r>
            <a:r>
              <a:rPr sz="2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CUMPLIMIENTO 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de las </a:t>
            </a: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NORMAS </a:t>
            </a:r>
            <a:r>
              <a:rPr sz="2800" b="1" dirty="0">
                <a:solidFill>
                  <a:srgbClr val="00FD00"/>
                </a:solidFill>
                <a:latin typeface="Century Gothic"/>
                <a:cs typeface="Century Gothic"/>
              </a:rPr>
              <a:t>y</a:t>
            </a:r>
            <a:r>
              <a:rPr sz="2800" b="1" spc="-50" dirty="0">
                <a:solidFill>
                  <a:srgbClr val="00FD00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PPROCEDIMIENTOS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65776" y="2768092"/>
            <a:ext cx="326136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63567" y="2845307"/>
            <a:ext cx="1222248" cy="706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151376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1240536" y="0"/>
                </a:moveTo>
                <a:lnTo>
                  <a:pt x="1240536" y="33528"/>
                </a:lnTo>
                <a:lnTo>
                  <a:pt x="1237488" y="60960"/>
                </a:lnTo>
                <a:lnTo>
                  <a:pt x="1231391" y="91440"/>
                </a:lnTo>
                <a:lnTo>
                  <a:pt x="1225296" y="121920"/>
                </a:lnTo>
                <a:lnTo>
                  <a:pt x="1219200" y="158496"/>
                </a:lnTo>
                <a:lnTo>
                  <a:pt x="1207008" y="188975"/>
                </a:lnTo>
                <a:lnTo>
                  <a:pt x="1197864" y="219456"/>
                </a:lnTo>
                <a:lnTo>
                  <a:pt x="1182624" y="252984"/>
                </a:lnTo>
                <a:lnTo>
                  <a:pt x="1170432" y="280416"/>
                </a:lnTo>
                <a:lnTo>
                  <a:pt x="1155191" y="307848"/>
                </a:lnTo>
                <a:lnTo>
                  <a:pt x="1139952" y="338328"/>
                </a:lnTo>
                <a:lnTo>
                  <a:pt x="1109472" y="377952"/>
                </a:lnTo>
                <a:lnTo>
                  <a:pt x="1088136" y="408432"/>
                </a:lnTo>
                <a:lnTo>
                  <a:pt x="1054608" y="445008"/>
                </a:lnTo>
                <a:lnTo>
                  <a:pt x="1021079" y="481584"/>
                </a:lnTo>
                <a:lnTo>
                  <a:pt x="981456" y="518160"/>
                </a:lnTo>
                <a:lnTo>
                  <a:pt x="947927" y="545592"/>
                </a:lnTo>
                <a:lnTo>
                  <a:pt x="899160" y="579120"/>
                </a:lnTo>
                <a:lnTo>
                  <a:pt x="853439" y="609600"/>
                </a:lnTo>
                <a:lnTo>
                  <a:pt x="813815" y="637032"/>
                </a:lnTo>
                <a:lnTo>
                  <a:pt x="765048" y="655320"/>
                </a:lnTo>
                <a:lnTo>
                  <a:pt x="725424" y="676656"/>
                </a:lnTo>
                <a:lnTo>
                  <a:pt x="685800" y="691896"/>
                </a:lnTo>
                <a:lnTo>
                  <a:pt x="646176" y="707136"/>
                </a:lnTo>
                <a:lnTo>
                  <a:pt x="600456" y="722376"/>
                </a:lnTo>
                <a:lnTo>
                  <a:pt x="554736" y="737616"/>
                </a:lnTo>
                <a:lnTo>
                  <a:pt x="505968" y="749808"/>
                </a:lnTo>
                <a:lnTo>
                  <a:pt x="423672" y="765048"/>
                </a:lnTo>
                <a:lnTo>
                  <a:pt x="347472" y="777240"/>
                </a:lnTo>
                <a:lnTo>
                  <a:pt x="316991" y="777240"/>
                </a:lnTo>
                <a:lnTo>
                  <a:pt x="252984" y="783336"/>
                </a:lnTo>
                <a:lnTo>
                  <a:pt x="201168" y="783336"/>
                </a:lnTo>
                <a:lnTo>
                  <a:pt x="0" y="783336"/>
                </a:lnTo>
                <a:lnTo>
                  <a:pt x="97536" y="752856"/>
                </a:lnTo>
                <a:lnTo>
                  <a:pt x="539496" y="594360"/>
                </a:lnTo>
                <a:lnTo>
                  <a:pt x="777239" y="368808"/>
                </a:lnTo>
                <a:lnTo>
                  <a:pt x="899160" y="134112"/>
                </a:lnTo>
                <a:lnTo>
                  <a:pt x="926591" y="0"/>
                </a:lnTo>
                <a:lnTo>
                  <a:pt x="124053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160520" y="3362452"/>
            <a:ext cx="225551" cy="249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160520" y="3362452"/>
            <a:ext cx="226060" cy="250190"/>
          </a:xfrm>
          <a:custGeom>
            <a:avLst/>
            <a:gdLst/>
            <a:ahLst/>
            <a:cxnLst/>
            <a:rect l="l" t="t" r="r" b="b"/>
            <a:pathLst>
              <a:path w="226060" h="250189">
                <a:moveTo>
                  <a:pt x="0" y="0"/>
                </a:moveTo>
                <a:lnTo>
                  <a:pt x="0" y="249936"/>
                </a:lnTo>
                <a:lnTo>
                  <a:pt x="225551" y="249936"/>
                </a:lnTo>
                <a:lnTo>
                  <a:pt x="22555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907535" y="3359403"/>
            <a:ext cx="225551" cy="259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907535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8"/>
                </a:lnTo>
                <a:lnTo>
                  <a:pt x="0" y="131064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943855" y="2768092"/>
            <a:ext cx="161544" cy="134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154423" y="2902457"/>
            <a:ext cx="935736" cy="648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154423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8"/>
                </a:lnTo>
                <a:lnTo>
                  <a:pt x="798576" y="70104"/>
                </a:lnTo>
                <a:lnTo>
                  <a:pt x="795527" y="88392"/>
                </a:lnTo>
                <a:lnTo>
                  <a:pt x="789431" y="112775"/>
                </a:lnTo>
                <a:lnTo>
                  <a:pt x="786384" y="134112"/>
                </a:lnTo>
                <a:lnTo>
                  <a:pt x="780288" y="158496"/>
                </a:lnTo>
                <a:lnTo>
                  <a:pt x="774191" y="176784"/>
                </a:lnTo>
                <a:lnTo>
                  <a:pt x="762000" y="201168"/>
                </a:lnTo>
                <a:lnTo>
                  <a:pt x="755903" y="225552"/>
                </a:lnTo>
                <a:lnTo>
                  <a:pt x="740663" y="252984"/>
                </a:lnTo>
                <a:lnTo>
                  <a:pt x="728472" y="271272"/>
                </a:lnTo>
                <a:lnTo>
                  <a:pt x="719327" y="292608"/>
                </a:lnTo>
                <a:lnTo>
                  <a:pt x="682751" y="347472"/>
                </a:lnTo>
                <a:lnTo>
                  <a:pt x="658367" y="377952"/>
                </a:lnTo>
                <a:lnTo>
                  <a:pt x="627888" y="414528"/>
                </a:lnTo>
                <a:lnTo>
                  <a:pt x="603503" y="435863"/>
                </a:lnTo>
                <a:lnTo>
                  <a:pt x="588263" y="454152"/>
                </a:lnTo>
                <a:lnTo>
                  <a:pt x="551688" y="481584"/>
                </a:lnTo>
                <a:lnTo>
                  <a:pt x="512063" y="509016"/>
                </a:lnTo>
                <a:lnTo>
                  <a:pt x="484631" y="530352"/>
                </a:lnTo>
                <a:lnTo>
                  <a:pt x="457200" y="545592"/>
                </a:lnTo>
                <a:lnTo>
                  <a:pt x="423672" y="560832"/>
                </a:lnTo>
                <a:lnTo>
                  <a:pt x="393191" y="576072"/>
                </a:lnTo>
                <a:lnTo>
                  <a:pt x="365760" y="588263"/>
                </a:lnTo>
                <a:lnTo>
                  <a:pt x="332231" y="603504"/>
                </a:lnTo>
                <a:lnTo>
                  <a:pt x="295655" y="612648"/>
                </a:lnTo>
                <a:lnTo>
                  <a:pt x="262127" y="624840"/>
                </a:lnTo>
                <a:lnTo>
                  <a:pt x="231648" y="633984"/>
                </a:lnTo>
                <a:lnTo>
                  <a:pt x="201167" y="640080"/>
                </a:lnTo>
                <a:lnTo>
                  <a:pt x="176784" y="646176"/>
                </a:lnTo>
                <a:lnTo>
                  <a:pt x="143255" y="649224"/>
                </a:lnTo>
                <a:lnTo>
                  <a:pt x="115824" y="655320"/>
                </a:lnTo>
                <a:lnTo>
                  <a:pt x="91439" y="655320"/>
                </a:lnTo>
                <a:lnTo>
                  <a:pt x="60960" y="658368"/>
                </a:lnTo>
                <a:lnTo>
                  <a:pt x="30479" y="661416"/>
                </a:lnTo>
                <a:lnTo>
                  <a:pt x="0" y="661416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4967" y="777240"/>
                </a:lnTo>
                <a:lnTo>
                  <a:pt x="155448" y="771144"/>
                </a:lnTo>
                <a:lnTo>
                  <a:pt x="182879" y="768096"/>
                </a:lnTo>
                <a:lnTo>
                  <a:pt x="219455" y="762000"/>
                </a:lnTo>
                <a:lnTo>
                  <a:pt x="243839" y="755904"/>
                </a:lnTo>
                <a:lnTo>
                  <a:pt x="283463" y="746760"/>
                </a:lnTo>
                <a:lnTo>
                  <a:pt x="313943" y="737616"/>
                </a:lnTo>
                <a:lnTo>
                  <a:pt x="344424" y="728472"/>
                </a:lnTo>
                <a:lnTo>
                  <a:pt x="377951" y="719328"/>
                </a:lnTo>
                <a:lnTo>
                  <a:pt x="405384" y="710184"/>
                </a:lnTo>
                <a:lnTo>
                  <a:pt x="441960" y="691896"/>
                </a:lnTo>
                <a:lnTo>
                  <a:pt x="478536" y="676656"/>
                </a:lnTo>
                <a:lnTo>
                  <a:pt x="521208" y="655320"/>
                </a:lnTo>
                <a:lnTo>
                  <a:pt x="560831" y="630936"/>
                </a:lnTo>
                <a:lnTo>
                  <a:pt x="597408" y="606552"/>
                </a:lnTo>
                <a:lnTo>
                  <a:pt x="630936" y="585216"/>
                </a:lnTo>
                <a:lnTo>
                  <a:pt x="667512" y="557784"/>
                </a:lnTo>
                <a:lnTo>
                  <a:pt x="707136" y="524256"/>
                </a:lnTo>
                <a:lnTo>
                  <a:pt x="740663" y="490728"/>
                </a:lnTo>
                <a:lnTo>
                  <a:pt x="765048" y="457200"/>
                </a:lnTo>
                <a:lnTo>
                  <a:pt x="786384" y="435863"/>
                </a:lnTo>
                <a:lnTo>
                  <a:pt x="804672" y="411480"/>
                </a:lnTo>
                <a:lnTo>
                  <a:pt x="819912" y="393192"/>
                </a:lnTo>
                <a:lnTo>
                  <a:pt x="832103" y="371856"/>
                </a:lnTo>
                <a:lnTo>
                  <a:pt x="847343" y="350520"/>
                </a:lnTo>
                <a:lnTo>
                  <a:pt x="862584" y="329184"/>
                </a:lnTo>
                <a:lnTo>
                  <a:pt x="877824" y="301752"/>
                </a:lnTo>
                <a:lnTo>
                  <a:pt x="883920" y="274320"/>
                </a:lnTo>
                <a:lnTo>
                  <a:pt x="899160" y="249936"/>
                </a:lnTo>
                <a:lnTo>
                  <a:pt x="908303" y="219456"/>
                </a:lnTo>
                <a:lnTo>
                  <a:pt x="920496" y="185928"/>
                </a:lnTo>
                <a:lnTo>
                  <a:pt x="929639" y="161544"/>
                </a:lnTo>
                <a:lnTo>
                  <a:pt x="935736" y="131063"/>
                </a:lnTo>
                <a:lnTo>
                  <a:pt x="938784" y="100584"/>
                </a:lnTo>
                <a:lnTo>
                  <a:pt x="944879" y="60960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108447" y="2768092"/>
            <a:ext cx="310896" cy="3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108447" y="2771139"/>
            <a:ext cx="332231" cy="91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120640" y="2863088"/>
            <a:ext cx="1219200" cy="688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108447" y="2768092"/>
            <a:ext cx="1240790" cy="783590"/>
          </a:xfrm>
          <a:custGeom>
            <a:avLst/>
            <a:gdLst/>
            <a:ahLst/>
            <a:cxnLst/>
            <a:rect l="l" t="t" r="r" b="b"/>
            <a:pathLst>
              <a:path w="1240789" h="783589">
                <a:moveTo>
                  <a:pt x="0" y="0"/>
                </a:moveTo>
                <a:lnTo>
                  <a:pt x="0" y="33528"/>
                </a:lnTo>
                <a:lnTo>
                  <a:pt x="3048" y="60960"/>
                </a:lnTo>
                <a:lnTo>
                  <a:pt x="9143" y="91440"/>
                </a:lnTo>
                <a:lnTo>
                  <a:pt x="12191" y="121920"/>
                </a:lnTo>
                <a:lnTo>
                  <a:pt x="21336" y="155448"/>
                </a:lnTo>
                <a:lnTo>
                  <a:pt x="30479" y="188975"/>
                </a:lnTo>
                <a:lnTo>
                  <a:pt x="42672" y="219456"/>
                </a:lnTo>
                <a:lnTo>
                  <a:pt x="54863" y="252984"/>
                </a:lnTo>
                <a:lnTo>
                  <a:pt x="70103" y="280416"/>
                </a:lnTo>
                <a:lnTo>
                  <a:pt x="82296" y="307848"/>
                </a:lnTo>
                <a:lnTo>
                  <a:pt x="103631" y="338328"/>
                </a:lnTo>
                <a:lnTo>
                  <a:pt x="131063" y="377952"/>
                </a:lnTo>
                <a:lnTo>
                  <a:pt x="152400" y="408432"/>
                </a:lnTo>
                <a:lnTo>
                  <a:pt x="182879" y="445008"/>
                </a:lnTo>
                <a:lnTo>
                  <a:pt x="219455" y="481584"/>
                </a:lnTo>
                <a:lnTo>
                  <a:pt x="259079" y="518160"/>
                </a:lnTo>
                <a:lnTo>
                  <a:pt x="292607" y="545592"/>
                </a:lnTo>
                <a:lnTo>
                  <a:pt x="338327" y="579120"/>
                </a:lnTo>
                <a:lnTo>
                  <a:pt x="387096" y="609600"/>
                </a:lnTo>
                <a:lnTo>
                  <a:pt x="426719" y="633984"/>
                </a:lnTo>
                <a:lnTo>
                  <a:pt x="475488" y="655320"/>
                </a:lnTo>
                <a:lnTo>
                  <a:pt x="515112" y="676656"/>
                </a:lnTo>
                <a:lnTo>
                  <a:pt x="554736" y="691896"/>
                </a:lnTo>
                <a:lnTo>
                  <a:pt x="594360" y="707136"/>
                </a:lnTo>
                <a:lnTo>
                  <a:pt x="640079" y="722376"/>
                </a:lnTo>
                <a:lnTo>
                  <a:pt x="685800" y="737616"/>
                </a:lnTo>
                <a:lnTo>
                  <a:pt x="731519" y="749808"/>
                </a:lnTo>
                <a:lnTo>
                  <a:pt x="816863" y="765048"/>
                </a:lnTo>
                <a:lnTo>
                  <a:pt x="896112" y="777240"/>
                </a:lnTo>
                <a:lnTo>
                  <a:pt x="923543" y="777240"/>
                </a:lnTo>
                <a:lnTo>
                  <a:pt x="990600" y="783336"/>
                </a:lnTo>
                <a:lnTo>
                  <a:pt x="1039367" y="783336"/>
                </a:lnTo>
                <a:lnTo>
                  <a:pt x="1240536" y="783336"/>
                </a:lnTo>
                <a:lnTo>
                  <a:pt x="1146048" y="752856"/>
                </a:lnTo>
                <a:lnTo>
                  <a:pt x="701039" y="594360"/>
                </a:lnTo>
                <a:lnTo>
                  <a:pt x="463296" y="368808"/>
                </a:lnTo>
                <a:lnTo>
                  <a:pt x="338327" y="134112"/>
                </a:lnTo>
                <a:lnTo>
                  <a:pt x="310896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114288" y="3362452"/>
            <a:ext cx="228600" cy="249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114288" y="3362452"/>
            <a:ext cx="228600" cy="250190"/>
          </a:xfrm>
          <a:custGeom>
            <a:avLst/>
            <a:gdLst/>
            <a:ahLst/>
            <a:cxnLst/>
            <a:rect l="l" t="t" r="r" b="b"/>
            <a:pathLst>
              <a:path w="228600" h="250189">
                <a:moveTo>
                  <a:pt x="0" y="0"/>
                </a:moveTo>
                <a:lnTo>
                  <a:pt x="0" y="249936"/>
                </a:lnTo>
                <a:lnTo>
                  <a:pt x="228600" y="249936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370320" y="3359403"/>
            <a:ext cx="225551" cy="2590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370320" y="3356355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8"/>
                </a:lnTo>
                <a:lnTo>
                  <a:pt x="225551" y="131064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398008" y="2769107"/>
            <a:ext cx="950976" cy="782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398008" y="2768092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20"/>
                </a:lnTo>
                <a:lnTo>
                  <a:pt x="152400" y="67056"/>
                </a:lnTo>
                <a:lnTo>
                  <a:pt x="155447" y="88392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8496"/>
                </a:lnTo>
                <a:lnTo>
                  <a:pt x="173736" y="176784"/>
                </a:lnTo>
                <a:lnTo>
                  <a:pt x="185927" y="201168"/>
                </a:lnTo>
                <a:lnTo>
                  <a:pt x="198119" y="225552"/>
                </a:lnTo>
                <a:lnTo>
                  <a:pt x="207263" y="252984"/>
                </a:lnTo>
                <a:lnTo>
                  <a:pt x="219455" y="271272"/>
                </a:lnTo>
                <a:lnTo>
                  <a:pt x="228600" y="292608"/>
                </a:lnTo>
                <a:lnTo>
                  <a:pt x="243839" y="313944"/>
                </a:lnTo>
                <a:lnTo>
                  <a:pt x="265175" y="347472"/>
                </a:lnTo>
                <a:lnTo>
                  <a:pt x="289559" y="377952"/>
                </a:lnTo>
                <a:lnTo>
                  <a:pt x="323088" y="414528"/>
                </a:lnTo>
                <a:lnTo>
                  <a:pt x="347471" y="435863"/>
                </a:lnTo>
                <a:lnTo>
                  <a:pt x="362712" y="451104"/>
                </a:lnTo>
                <a:lnTo>
                  <a:pt x="399288" y="481584"/>
                </a:lnTo>
                <a:lnTo>
                  <a:pt x="435863" y="509016"/>
                </a:lnTo>
                <a:lnTo>
                  <a:pt x="493775" y="545592"/>
                </a:lnTo>
                <a:lnTo>
                  <a:pt x="527303" y="563880"/>
                </a:lnTo>
                <a:lnTo>
                  <a:pt x="554736" y="576072"/>
                </a:lnTo>
                <a:lnTo>
                  <a:pt x="582167" y="588263"/>
                </a:lnTo>
                <a:lnTo>
                  <a:pt x="618743" y="603504"/>
                </a:lnTo>
                <a:lnTo>
                  <a:pt x="652271" y="615696"/>
                </a:lnTo>
                <a:lnTo>
                  <a:pt x="685800" y="624840"/>
                </a:lnTo>
                <a:lnTo>
                  <a:pt x="716279" y="633984"/>
                </a:lnTo>
                <a:lnTo>
                  <a:pt x="746759" y="640080"/>
                </a:lnTo>
                <a:lnTo>
                  <a:pt x="774191" y="646176"/>
                </a:lnTo>
                <a:lnTo>
                  <a:pt x="804671" y="649224"/>
                </a:lnTo>
                <a:lnTo>
                  <a:pt x="832103" y="655320"/>
                </a:lnTo>
                <a:lnTo>
                  <a:pt x="856488" y="655320"/>
                </a:lnTo>
                <a:lnTo>
                  <a:pt x="890015" y="658368"/>
                </a:lnTo>
                <a:lnTo>
                  <a:pt x="920495" y="661416"/>
                </a:lnTo>
                <a:lnTo>
                  <a:pt x="950976" y="661416"/>
                </a:lnTo>
                <a:lnTo>
                  <a:pt x="950976" y="783336"/>
                </a:lnTo>
                <a:lnTo>
                  <a:pt x="899159" y="780288"/>
                </a:lnTo>
                <a:lnTo>
                  <a:pt x="859536" y="780288"/>
                </a:lnTo>
                <a:lnTo>
                  <a:pt x="822959" y="777240"/>
                </a:lnTo>
                <a:lnTo>
                  <a:pt x="795527" y="771144"/>
                </a:lnTo>
                <a:lnTo>
                  <a:pt x="765047" y="768096"/>
                </a:lnTo>
                <a:lnTo>
                  <a:pt x="728471" y="762000"/>
                </a:lnTo>
                <a:lnTo>
                  <a:pt x="704088" y="755904"/>
                </a:lnTo>
                <a:lnTo>
                  <a:pt x="667512" y="749808"/>
                </a:lnTo>
                <a:lnTo>
                  <a:pt x="633983" y="737616"/>
                </a:lnTo>
                <a:lnTo>
                  <a:pt x="606551" y="728472"/>
                </a:lnTo>
                <a:lnTo>
                  <a:pt x="573024" y="719328"/>
                </a:lnTo>
                <a:lnTo>
                  <a:pt x="545591" y="710184"/>
                </a:lnTo>
                <a:lnTo>
                  <a:pt x="505967" y="691896"/>
                </a:lnTo>
                <a:lnTo>
                  <a:pt x="472439" y="676656"/>
                </a:lnTo>
                <a:lnTo>
                  <a:pt x="426719" y="655320"/>
                </a:lnTo>
                <a:lnTo>
                  <a:pt x="387095" y="630936"/>
                </a:lnTo>
                <a:lnTo>
                  <a:pt x="350519" y="606552"/>
                </a:lnTo>
                <a:lnTo>
                  <a:pt x="323088" y="585216"/>
                </a:lnTo>
                <a:lnTo>
                  <a:pt x="280415" y="557784"/>
                </a:lnTo>
                <a:lnTo>
                  <a:pt x="243839" y="524256"/>
                </a:lnTo>
                <a:lnTo>
                  <a:pt x="210312" y="490728"/>
                </a:lnTo>
                <a:lnTo>
                  <a:pt x="182879" y="460248"/>
                </a:lnTo>
                <a:lnTo>
                  <a:pt x="164591" y="435863"/>
                </a:lnTo>
                <a:lnTo>
                  <a:pt x="143255" y="411480"/>
                </a:lnTo>
                <a:lnTo>
                  <a:pt x="128015" y="393192"/>
                </a:lnTo>
                <a:lnTo>
                  <a:pt x="115824" y="371856"/>
                </a:lnTo>
                <a:lnTo>
                  <a:pt x="100583" y="347472"/>
                </a:lnTo>
                <a:lnTo>
                  <a:pt x="88391" y="329184"/>
                </a:lnTo>
                <a:lnTo>
                  <a:pt x="76200" y="301752"/>
                </a:lnTo>
                <a:lnTo>
                  <a:pt x="64007" y="274320"/>
                </a:lnTo>
                <a:lnTo>
                  <a:pt x="51815" y="246887"/>
                </a:lnTo>
                <a:lnTo>
                  <a:pt x="39624" y="219456"/>
                </a:lnTo>
                <a:lnTo>
                  <a:pt x="30479" y="185928"/>
                </a:lnTo>
                <a:lnTo>
                  <a:pt x="21336" y="161544"/>
                </a:lnTo>
                <a:lnTo>
                  <a:pt x="12191" y="131063"/>
                </a:lnTo>
                <a:lnTo>
                  <a:pt x="9143" y="100584"/>
                </a:lnTo>
                <a:lnTo>
                  <a:pt x="3047" y="60960"/>
                </a:lnTo>
                <a:lnTo>
                  <a:pt x="3047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724400" y="3728211"/>
            <a:ext cx="1051560" cy="335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690872" y="2771139"/>
            <a:ext cx="1115566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696967" y="2771139"/>
            <a:ext cx="1103630" cy="1103630"/>
          </a:xfrm>
          <a:custGeom>
            <a:avLst/>
            <a:gdLst/>
            <a:ahLst/>
            <a:cxnLst/>
            <a:rect l="l" t="t" r="r" b="b"/>
            <a:pathLst>
              <a:path w="1103629" h="1103629">
                <a:moveTo>
                  <a:pt x="737616" y="990600"/>
                </a:moveTo>
                <a:lnTo>
                  <a:pt x="1103376" y="990600"/>
                </a:lnTo>
                <a:lnTo>
                  <a:pt x="518160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7616" y="0"/>
                </a:lnTo>
                <a:lnTo>
                  <a:pt x="737616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060192" y="418083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>
                <a:moveTo>
                  <a:pt x="0" y="0"/>
                </a:moveTo>
                <a:lnTo>
                  <a:pt x="146304" y="0"/>
                </a:lnTo>
              </a:path>
            </a:pathLst>
          </a:custGeom>
          <a:ln w="12192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474976" y="351027"/>
            <a:ext cx="5529072" cy="685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622292" y="1827784"/>
            <a:ext cx="222502" cy="152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802623" y="4282947"/>
            <a:ext cx="829055" cy="487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8881364" y="4815840"/>
            <a:ext cx="784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Bolivia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0948" y="3702304"/>
            <a:ext cx="225550" cy="152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540495" y="4441444"/>
            <a:ext cx="265430" cy="104139"/>
          </a:xfrm>
          <a:custGeom>
            <a:avLst/>
            <a:gdLst/>
            <a:ahLst/>
            <a:cxnLst/>
            <a:rect l="l" t="t" r="r" b="b"/>
            <a:pathLst>
              <a:path w="265429" h="104139">
                <a:moveTo>
                  <a:pt x="228600" y="57911"/>
                </a:moveTo>
                <a:lnTo>
                  <a:pt x="219455" y="94487"/>
                </a:lnTo>
                <a:lnTo>
                  <a:pt x="256031" y="103631"/>
                </a:lnTo>
                <a:lnTo>
                  <a:pt x="265175" y="67055"/>
                </a:lnTo>
                <a:lnTo>
                  <a:pt x="228600" y="57911"/>
                </a:lnTo>
                <a:close/>
              </a:path>
              <a:path w="265429" h="104139">
                <a:moveTo>
                  <a:pt x="155448" y="36575"/>
                </a:moveTo>
                <a:lnTo>
                  <a:pt x="146303" y="76199"/>
                </a:lnTo>
                <a:lnTo>
                  <a:pt x="182879" y="85343"/>
                </a:lnTo>
                <a:lnTo>
                  <a:pt x="192024" y="48767"/>
                </a:lnTo>
                <a:lnTo>
                  <a:pt x="155448" y="36575"/>
                </a:lnTo>
                <a:close/>
              </a:path>
              <a:path w="265429" h="104139">
                <a:moveTo>
                  <a:pt x="82296" y="18287"/>
                </a:moveTo>
                <a:lnTo>
                  <a:pt x="73151" y="54863"/>
                </a:lnTo>
                <a:lnTo>
                  <a:pt x="109727" y="64007"/>
                </a:lnTo>
                <a:lnTo>
                  <a:pt x="118872" y="27431"/>
                </a:lnTo>
                <a:lnTo>
                  <a:pt x="82296" y="18287"/>
                </a:lnTo>
                <a:close/>
              </a:path>
              <a:path w="265429" h="104139">
                <a:moveTo>
                  <a:pt x="9144" y="0"/>
                </a:moveTo>
                <a:lnTo>
                  <a:pt x="0" y="36575"/>
                </a:lnTo>
                <a:lnTo>
                  <a:pt x="36575" y="45719"/>
                </a:lnTo>
                <a:lnTo>
                  <a:pt x="45720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244840" y="43652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28600" y="57911"/>
                </a:moveTo>
                <a:lnTo>
                  <a:pt x="219455" y="94487"/>
                </a:lnTo>
                <a:lnTo>
                  <a:pt x="256031" y="103631"/>
                </a:lnTo>
                <a:lnTo>
                  <a:pt x="268224" y="67055"/>
                </a:lnTo>
                <a:lnTo>
                  <a:pt x="228600" y="57911"/>
                </a:lnTo>
                <a:close/>
              </a:path>
              <a:path w="268604" h="104139">
                <a:moveTo>
                  <a:pt x="155448" y="36575"/>
                </a:moveTo>
                <a:lnTo>
                  <a:pt x="146303" y="76199"/>
                </a:lnTo>
                <a:lnTo>
                  <a:pt x="182879" y="85343"/>
                </a:lnTo>
                <a:lnTo>
                  <a:pt x="192024" y="48767"/>
                </a:lnTo>
                <a:lnTo>
                  <a:pt x="155448" y="36575"/>
                </a:lnTo>
                <a:close/>
              </a:path>
              <a:path w="268604" h="104139">
                <a:moveTo>
                  <a:pt x="82295" y="18287"/>
                </a:moveTo>
                <a:lnTo>
                  <a:pt x="73151" y="54863"/>
                </a:lnTo>
                <a:lnTo>
                  <a:pt x="109727" y="64007"/>
                </a:lnTo>
                <a:lnTo>
                  <a:pt x="118871" y="27431"/>
                </a:lnTo>
                <a:lnTo>
                  <a:pt x="82295" y="18287"/>
                </a:lnTo>
                <a:close/>
              </a:path>
              <a:path w="268604" h="104139">
                <a:moveTo>
                  <a:pt x="9143" y="0"/>
                </a:moveTo>
                <a:lnTo>
                  <a:pt x="0" y="36575"/>
                </a:lnTo>
                <a:lnTo>
                  <a:pt x="36575" y="45719"/>
                </a:lnTo>
                <a:lnTo>
                  <a:pt x="45719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949183" y="42890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31648" y="57911"/>
                </a:moveTo>
                <a:lnTo>
                  <a:pt x="219456" y="94487"/>
                </a:lnTo>
                <a:lnTo>
                  <a:pt x="259080" y="103631"/>
                </a:lnTo>
                <a:lnTo>
                  <a:pt x="268224" y="67055"/>
                </a:lnTo>
                <a:lnTo>
                  <a:pt x="231648" y="57911"/>
                </a:lnTo>
                <a:close/>
              </a:path>
              <a:path w="268604" h="104139">
                <a:moveTo>
                  <a:pt x="155448" y="39623"/>
                </a:moveTo>
                <a:lnTo>
                  <a:pt x="146304" y="76199"/>
                </a:lnTo>
                <a:lnTo>
                  <a:pt x="182880" y="85343"/>
                </a:lnTo>
                <a:lnTo>
                  <a:pt x="192024" y="48767"/>
                </a:lnTo>
                <a:lnTo>
                  <a:pt x="155448" y="39623"/>
                </a:lnTo>
                <a:close/>
              </a:path>
              <a:path w="268604" h="104139">
                <a:moveTo>
                  <a:pt x="82296" y="18287"/>
                </a:moveTo>
                <a:lnTo>
                  <a:pt x="73151" y="54863"/>
                </a:lnTo>
                <a:lnTo>
                  <a:pt x="109727" y="67055"/>
                </a:lnTo>
                <a:lnTo>
                  <a:pt x="118872" y="27431"/>
                </a:lnTo>
                <a:lnTo>
                  <a:pt x="82296" y="18287"/>
                </a:lnTo>
                <a:close/>
              </a:path>
              <a:path w="268604" h="104139">
                <a:moveTo>
                  <a:pt x="9144" y="0"/>
                </a:moveTo>
                <a:lnTo>
                  <a:pt x="0" y="36575"/>
                </a:lnTo>
                <a:lnTo>
                  <a:pt x="36575" y="45719"/>
                </a:lnTo>
                <a:lnTo>
                  <a:pt x="45720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53528" y="42128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31648" y="57911"/>
                </a:moveTo>
                <a:lnTo>
                  <a:pt x="222503" y="94487"/>
                </a:lnTo>
                <a:lnTo>
                  <a:pt x="259079" y="103631"/>
                </a:lnTo>
                <a:lnTo>
                  <a:pt x="268224" y="67055"/>
                </a:lnTo>
                <a:lnTo>
                  <a:pt x="231648" y="57911"/>
                </a:lnTo>
                <a:close/>
              </a:path>
              <a:path w="268604" h="104139">
                <a:moveTo>
                  <a:pt x="158496" y="39623"/>
                </a:moveTo>
                <a:lnTo>
                  <a:pt x="146303" y="76200"/>
                </a:lnTo>
                <a:lnTo>
                  <a:pt x="185927" y="85343"/>
                </a:lnTo>
                <a:lnTo>
                  <a:pt x="195072" y="48767"/>
                </a:lnTo>
                <a:lnTo>
                  <a:pt x="158496" y="39623"/>
                </a:lnTo>
                <a:close/>
              </a:path>
              <a:path w="268604" h="104139">
                <a:moveTo>
                  <a:pt x="82296" y="18287"/>
                </a:moveTo>
                <a:lnTo>
                  <a:pt x="73151" y="54863"/>
                </a:lnTo>
                <a:lnTo>
                  <a:pt x="109727" y="67055"/>
                </a:lnTo>
                <a:lnTo>
                  <a:pt x="118872" y="30479"/>
                </a:lnTo>
                <a:lnTo>
                  <a:pt x="82296" y="18287"/>
                </a:lnTo>
                <a:close/>
              </a:path>
              <a:path w="268604" h="104139">
                <a:moveTo>
                  <a:pt x="9144" y="0"/>
                </a:moveTo>
                <a:lnTo>
                  <a:pt x="0" y="36575"/>
                </a:lnTo>
                <a:lnTo>
                  <a:pt x="36575" y="45719"/>
                </a:lnTo>
                <a:lnTo>
                  <a:pt x="45720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357871" y="41366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31648" y="57911"/>
                </a:moveTo>
                <a:lnTo>
                  <a:pt x="222503" y="94487"/>
                </a:lnTo>
                <a:lnTo>
                  <a:pt x="259079" y="103631"/>
                </a:lnTo>
                <a:lnTo>
                  <a:pt x="268224" y="67055"/>
                </a:lnTo>
                <a:lnTo>
                  <a:pt x="231648" y="57911"/>
                </a:lnTo>
                <a:close/>
              </a:path>
              <a:path w="268604" h="104139">
                <a:moveTo>
                  <a:pt x="158496" y="39623"/>
                </a:moveTo>
                <a:lnTo>
                  <a:pt x="149351" y="76200"/>
                </a:lnTo>
                <a:lnTo>
                  <a:pt x="185927" y="85343"/>
                </a:lnTo>
                <a:lnTo>
                  <a:pt x="195072" y="48767"/>
                </a:lnTo>
                <a:lnTo>
                  <a:pt x="158496" y="39623"/>
                </a:lnTo>
                <a:close/>
              </a:path>
              <a:path w="268604" h="104139">
                <a:moveTo>
                  <a:pt x="82296" y="18287"/>
                </a:moveTo>
                <a:lnTo>
                  <a:pt x="73151" y="57911"/>
                </a:lnTo>
                <a:lnTo>
                  <a:pt x="109727" y="67055"/>
                </a:lnTo>
                <a:lnTo>
                  <a:pt x="121920" y="30479"/>
                </a:lnTo>
                <a:lnTo>
                  <a:pt x="82296" y="18287"/>
                </a:lnTo>
                <a:close/>
              </a:path>
              <a:path w="268604" h="104139">
                <a:moveTo>
                  <a:pt x="9144" y="0"/>
                </a:moveTo>
                <a:lnTo>
                  <a:pt x="0" y="36575"/>
                </a:lnTo>
                <a:lnTo>
                  <a:pt x="36575" y="45719"/>
                </a:lnTo>
                <a:lnTo>
                  <a:pt x="45720" y="9143"/>
                </a:lnTo>
                <a:lnTo>
                  <a:pt x="91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2216" y="40604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31648" y="57911"/>
                </a:moveTo>
                <a:lnTo>
                  <a:pt x="222503" y="94487"/>
                </a:lnTo>
                <a:lnTo>
                  <a:pt x="259079" y="103631"/>
                </a:lnTo>
                <a:lnTo>
                  <a:pt x="268224" y="67055"/>
                </a:lnTo>
                <a:lnTo>
                  <a:pt x="231648" y="57911"/>
                </a:lnTo>
                <a:close/>
              </a:path>
              <a:path w="268604" h="104139">
                <a:moveTo>
                  <a:pt x="158495" y="39623"/>
                </a:moveTo>
                <a:lnTo>
                  <a:pt x="149351" y="76200"/>
                </a:lnTo>
                <a:lnTo>
                  <a:pt x="185927" y="85343"/>
                </a:lnTo>
                <a:lnTo>
                  <a:pt x="195072" y="48767"/>
                </a:lnTo>
                <a:lnTo>
                  <a:pt x="158495" y="39623"/>
                </a:lnTo>
                <a:close/>
              </a:path>
              <a:path w="268604" h="104139">
                <a:moveTo>
                  <a:pt x="85343" y="21335"/>
                </a:moveTo>
                <a:lnTo>
                  <a:pt x="76200" y="57911"/>
                </a:lnTo>
                <a:lnTo>
                  <a:pt x="112775" y="67055"/>
                </a:lnTo>
                <a:lnTo>
                  <a:pt x="121919" y="30479"/>
                </a:lnTo>
                <a:lnTo>
                  <a:pt x="85343" y="21335"/>
                </a:lnTo>
                <a:close/>
              </a:path>
              <a:path w="268604" h="104139">
                <a:moveTo>
                  <a:pt x="9143" y="0"/>
                </a:moveTo>
                <a:lnTo>
                  <a:pt x="0" y="36575"/>
                </a:lnTo>
                <a:lnTo>
                  <a:pt x="36575" y="48767"/>
                </a:lnTo>
                <a:lnTo>
                  <a:pt x="48767" y="9143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766559" y="3984244"/>
            <a:ext cx="268605" cy="104139"/>
          </a:xfrm>
          <a:custGeom>
            <a:avLst/>
            <a:gdLst/>
            <a:ahLst/>
            <a:cxnLst/>
            <a:rect l="l" t="t" r="r" b="b"/>
            <a:pathLst>
              <a:path w="268604" h="104139">
                <a:moveTo>
                  <a:pt x="231648" y="57911"/>
                </a:moveTo>
                <a:lnTo>
                  <a:pt x="222504" y="94487"/>
                </a:lnTo>
                <a:lnTo>
                  <a:pt x="259080" y="103631"/>
                </a:lnTo>
                <a:lnTo>
                  <a:pt x="268224" y="67055"/>
                </a:lnTo>
                <a:lnTo>
                  <a:pt x="231648" y="57911"/>
                </a:lnTo>
                <a:close/>
              </a:path>
              <a:path w="268604" h="104139">
                <a:moveTo>
                  <a:pt x="158496" y="39623"/>
                </a:moveTo>
                <a:lnTo>
                  <a:pt x="149351" y="76200"/>
                </a:lnTo>
                <a:lnTo>
                  <a:pt x="185928" y="85343"/>
                </a:lnTo>
                <a:lnTo>
                  <a:pt x="195072" y="48767"/>
                </a:lnTo>
                <a:lnTo>
                  <a:pt x="158496" y="39623"/>
                </a:lnTo>
                <a:close/>
              </a:path>
              <a:path w="268604" h="104139">
                <a:moveTo>
                  <a:pt x="85344" y="21335"/>
                </a:moveTo>
                <a:lnTo>
                  <a:pt x="76200" y="57911"/>
                </a:lnTo>
                <a:lnTo>
                  <a:pt x="112775" y="67055"/>
                </a:lnTo>
                <a:lnTo>
                  <a:pt x="121920" y="30479"/>
                </a:lnTo>
                <a:lnTo>
                  <a:pt x="85344" y="21335"/>
                </a:lnTo>
                <a:close/>
              </a:path>
              <a:path w="268604" h="104139">
                <a:moveTo>
                  <a:pt x="12192" y="0"/>
                </a:moveTo>
                <a:lnTo>
                  <a:pt x="0" y="36575"/>
                </a:lnTo>
                <a:lnTo>
                  <a:pt x="39624" y="48767"/>
                </a:lnTo>
                <a:lnTo>
                  <a:pt x="48768" y="9143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175247" y="3822700"/>
            <a:ext cx="563880" cy="189230"/>
          </a:xfrm>
          <a:custGeom>
            <a:avLst/>
            <a:gdLst/>
            <a:ahLst/>
            <a:cxnLst/>
            <a:rect l="l" t="t" r="r" b="b"/>
            <a:pathLst>
              <a:path w="563879" h="189229">
                <a:moveTo>
                  <a:pt x="527303" y="143255"/>
                </a:moveTo>
                <a:lnTo>
                  <a:pt x="518159" y="179832"/>
                </a:lnTo>
                <a:lnTo>
                  <a:pt x="554735" y="188975"/>
                </a:lnTo>
                <a:lnTo>
                  <a:pt x="563879" y="152400"/>
                </a:lnTo>
                <a:lnTo>
                  <a:pt x="527303" y="143255"/>
                </a:lnTo>
                <a:close/>
              </a:path>
              <a:path w="563879" h="189229">
                <a:moveTo>
                  <a:pt x="454151" y="124967"/>
                </a:moveTo>
                <a:lnTo>
                  <a:pt x="445007" y="161544"/>
                </a:lnTo>
                <a:lnTo>
                  <a:pt x="481583" y="170687"/>
                </a:lnTo>
                <a:lnTo>
                  <a:pt x="490727" y="134112"/>
                </a:lnTo>
                <a:lnTo>
                  <a:pt x="454151" y="124967"/>
                </a:lnTo>
                <a:close/>
              </a:path>
              <a:path w="563879" h="189229">
                <a:moveTo>
                  <a:pt x="381000" y="106679"/>
                </a:moveTo>
                <a:lnTo>
                  <a:pt x="371855" y="143255"/>
                </a:lnTo>
                <a:lnTo>
                  <a:pt x="408431" y="152400"/>
                </a:lnTo>
                <a:lnTo>
                  <a:pt x="417575" y="115824"/>
                </a:lnTo>
                <a:lnTo>
                  <a:pt x="381000" y="106679"/>
                </a:lnTo>
                <a:close/>
              </a:path>
              <a:path w="563879" h="189229">
                <a:moveTo>
                  <a:pt x="307848" y="85344"/>
                </a:moveTo>
                <a:lnTo>
                  <a:pt x="298703" y="124967"/>
                </a:lnTo>
                <a:lnTo>
                  <a:pt x="335279" y="134112"/>
                </a:lnTo>
                <a:lnTo>
                  <a:pt x="344424" y="97536"/>
                </a:lnTo>
                <a:lnTo>
                  <a:pt x="307848" y="85344"/>
                </a:lnTo>
                <a:close/>
              </a:path>
              <a:path w="563879" h="189229">
                <a:moveTo>
                  <a:pt x="234696" y="67055"/>
                </a:moveTo>
                <a:lnTo>
                  <a:pt x="222503" y="103632"/>
                </a:lnTo>
                <a:lnTo>
                  <a:pt x="262127" y="112775"/>
                </a:lnTo>
                <a:lnTo>
                  <a:pt x="271272" y="76200"/>
                </a:lnTo>
                <a:lnTo>
                  <a:pt x="234696" y="67055"/>
                </a:lnTo>
                <a:close/>
              </a:path>
              <a:path w="563879" h="189229">
                <a:moveTo>
                  <a:pt x="158496" y="48767"/>
                </a:moveTo>
                <a:lnTo>
                  <a:pt x="149351" y="85344"/>
                </a:lnTo>
                <a:lnTo>
                  <a:pt x="185927" y="94487"/>
                </a:lnTo>
                <a:lnTo>
                  <a:pt x="195072" y="57912"/>
                </a:lnTo>
                <a:lnTo>
                  <a:pt x="158496" y="48767"/>
                </a:lnTo>
                <a:close/>
              </a:path>
              <a:path w="563879" h="189229">
                <a:moveTo>
                  <a:pt x="124967" y="0"/>
                </a:moveTo>
                <a:lnTo>
                  <a:pt x="0" y="27432"/>
                </a:lnTo>
                <a:lnTo>
                  <a:pt x="94487" y="109727"/>
                </a:lnTo>
                <a:lnTo>
                  <a:pt x="104384" y="74102"/>
                </a:lnTo>
                <a:lnTo>
                  <a:pt x="88391" y="70103"/>
                </a:lnTo>
                <a:lnTo>
                  <a:pt x="97536" y="33527"/>
                </a:lnTo>
                <a:lnTo>
                  <a:pt x="115654" y="33527"/>
                </a:lnTo>
                <a:lnTo>
                  <a:pt x="124967" y="0"/>
                </a:lnTo>
                <a:close/>
              </a:path>
              <a:path w="563879" h="189229">
                <a:moveTo>
                  <a:pt x="114478" y="37763"/>
                </a:moveTo>
                <a:lnTo>
                  <a:pt x="104384" y="74102"/>
                </a:lnTo>
                <a:lnTo>
                  <a:pt x="112775" y="76200"/>
                </a:lnTo>
                <a:lnTo>
                  <a:pt x="121919" y="39624"/>
                </a:lnTo>
                <a:lnTo>
                  <a:pt x="114478" y="37763"/>
                </a:lnTo>
                <a:close/>
              </a:path>
              <a:path w="563879" h="189229">
                <a:moveTo>
                  <a:pt x="97536" y="33527"/>
                </a:moveTo>
                <a:lnTo>
                  <a:pt x="88391" y="70103"/>
                </a:lnTo>
                <a:lnTo>
                  <a:pt x="104384" y="74102"/>
                </a:lnTo>
                <a:lnTo>
                  <a:pt x="114478" y="37763"/>
                </a:lnTo>
                <a:lnTo>
                  <a:pt x="97536" y="33527"/>
                </a:lnTo>
                <a:close/>
              </a:path>
              <a:path w="563879" h="189229">
                <a:moveTo>
                  <a:pt x="115654" y="33527"/>
                </a:moveTo>
                <a:lnTo>
                  <a:pt x="97536" y="33527"/>
                </a:lnTo>
                <a:lnTo>
                  <a:pt x="114478" y="37763"/>
                </a:lnTo>
                <a:lnTo>
                  <a:pt x="115654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299704" y="3274059"/>
            <a:ext cx="835151" cy="5303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8378443" y="3806952"/>
            <a:ext cx="661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r>
              <a:rPr sz="1800" dirty="0">
                <a:solidFill>
                  <a:srgbClr val="FFFF00"/>
                </a:solidFill>
                <a:latin typeface="Verdana"/>
                <a:cs typeface="Verdana"/>
              </a:rPr>
              <a:t>r</a:t>
            </a:r>
            <a:r>
              <a:rPr sz="1800" spc="-5" dirty="0">
                <a:solidFill>
                  <a:srgbClr val="FFFF00"/>
                </a:solidFill>
                <a:latin typeface="Verdana"/>
                <a:cs typeface="Verdana"/>
              </a:rPr>
              <a:t>as</a:t>
            </a:r>
            <a:r>
              <a:rPr sz="1800" dirty="0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sz="1800" spc="-5" dirty="0">
                <a:solidFill>
                  <a:srgbClr val="FFFF00"/>
                </a:solidFill>
                <a:latin typeface="Verdana"/>
                <a:cs typeface="Verdana"/>
              </a:rPr>
              <a:t>l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80276" y="3053080"/>
            <a:ext cx="225550" cy="152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970776" y="3060700"/>
            <a:ext cx="1335405" cy="497205"/>
          </a:xfrm>
          <a:custGeom>
            <a:avLst/>
            <a:gdLst/>
            <a:ahLst/>
            <a:cxnLst/>
            <a:rect l="l" t="t" r="r" b="b"/>
            <a:pathLst>
              <a:path w="1335404" h="497204">
                <a:moveTo>
                  <a:pt x="1298448" y="448055"/>
                </a:moveTo>
                <a:lnTo>
                  <a:pt x="1286255" y="484632"/>
                </a:lnTo>
                <a:lnTo>
                  <a:pt x="1322831" y="496824"/>
                </a:lnTo>
                <a:lnTo>
                  <a:pt x="1335024" y="460248"/>
                </a:lnTo>
                <a:lnTo>
                  <a:pt x="1298448" y="448055"/>
                </a:lnTo>
                <a:close/>
              </a:path>
              <a:path w="1335404" h="497204">
                <a:moveTo>
                  <a:pt x="1225296" y="423672"/>
                </a:moveTo>
                <a:lnTo>
                  <a:pt x="1213103" y="457200"/>
                </a:lnTo>
                <a:lnTo>
                  <a:pt x="1249679" y="472439"/>
                </a:lnTo>
                <a:lnTo>
                  <a:pt x="1261872" y="435863"/>
                </a:lnTo>
                <a:lnTo>
                  <a:pt x="1225296" y="423672"/>
                </a:lnTo>
                <a:close/>
              </a:path>
              <a:path w="1335404" h="497204">
                <a:moveTo>
                  <a:pt x="1155192" y="396239"/>
                </a:moveTo>
                <a:lnTo>
                  <a:pt x="1143000" y="432815"/>
                </a:lnTo>
                <a:lnTo>
                  <a:pt x="1176527" y="445008"/>
                </a:lnTo>
                <a:lnTo>
                  <a:pt x="1191768" y="411479"/>
                </a:lnTo>
                <a:lnTo>
                  <a:pt x="1155192" y="396239"/>
                </a:lnTo>
                <a:close/>
              </a:path>
              <a:path w="1335404" h="497204">
                <a:moveTo>
                  <a:pt x="1082040" y="371855"/>
                </a:moveTo>
                <a:lnTo>
                  <a:pt x="1069848" y="408432"/>
                </a:lnTo>
                <a:lnTo>
                  <a:pt x="1106424" y="420624"/>
                </a:lnTo>
                <a:lnTo>
                  <a:pt x="1118616" y="384048"/>
                </a:lnTo>
                <a:lnTo>
                  <a:pt x="1082040" y="371855"/>
                </a:lnTo>
                <a:close/>
              </a:path>
              <a:path w="1335404" h="497204">
                <a:moveTo>
                  <a:pt x="1011935" y="347472"/>
                </a:moveTo>
                <a:lnTo>
                  <a:pt x="996696" y="384048"/>
                </a:lnTo>
                <a:lnTo>
                  <a:pt x="1033272" y="396239"/>
                </a:lnTo>
                <a:lnTo>
                  <a:pt x="1045464" y="359663"/>
                </a:lnTo>
                <a:lnTo>
                  <a:pt x="1011935" y="347472"/>
                </a:lnTo>
                <a:close/>
              </a:path>
              <a:path w="1335404" h="497204">
                <a:moveTo>
                  <a:pt x="938783" y="323088"/>
                </a:moveTo>
                <a:lnTo>
                  <a:pt x="926592" y="359663"/>
                </a:lnTo>
                <a:lnTo>
                  <a:pt x="963168" y="371855"/>
                </a:lnTo>
                <a:lnTo>
                  <a:pt x="975359" y="335279"/>
                </a:lnTo>
                <a:lnTo>
                  <a:pt x="938783" y="323088"/>
                </a:lnTo>
                <a:close/>
              </a:path>
              <a:path w="1335404" h="497204">
                <a:moveTo>
                  <a:pt x="865631" y="298703"/>
                </a:moveTo>
                <a:lnTo>
                  <a:pt x="853440" y="332232"/>
                </a:lnTo>
                <a:lnTo>
                  <a:pt x="890016" y="344424"/>
                </a:lnTo>
                <a:lnTo>
                  <a:pt x="902207" y="310896"/>
                </a:lnTo>
                <a:lnTo>
                  <a:pt x="865631" y="298703"/>
                </a:lnTo>
                <a:close/>
              </a:path>
              <a:path w="1335404" h="497204">
                <a:moveTo>
                  <a:pt x="795527" y="271272"/>
                </a:moveTo>
                <a:lnTo>
                  <a:pt x="783335" y="307848"/>
                </a:lnTo>
                <a:lnTo>
                  <a:pt x="816864" y="320039"/>
                </a:lnTo>
                <a:lnTo>
                  <a:pt x="829055" y="283463"/>
                </a:lnTo>
                <a:lnTo>
                  <a:pt x="795527" y="271272"/>
                </a:lnTo>
                <a:close/>
              </a:path>
              <a:path w="1335404" h="497204">
                <a:moveTo>
                  <a:pt x="722376" y="246887"/>
                </a:moveTo>
                <a:lnTo>
                  <a:pt x="710183" y="283463"/>
                </a:lnTo>
                <a:lnTo>
                  <a:pt x="746759" y="295655"/>
                </a:lnTo>
                <a:lnTo>
                  <a:pt x="758951" y="259079"/>
                </a:lnTo>
                <a:lnTo>
                  <a:pt x="722376" y="246887"/>
                </a:lnTo>
                <a:close/>
              </a:path>
              <a:path w="1335404" h="497204">
                <a:moveTo>
                  <a:pt x="649224" y="222503"/>
                </a:moveTo>
                <a:lnTo>
                  <a:pt x="637031" y="259079"/>
                </a:lnTo>
                <a:lnTo>
                  <a:pt x="673607" y="271272"/>
                </a:lnTo>
                <a:lnTo>
                  <a:pt x="685800" y="234696"/>
                </a:lnTo>
                <a:lnTo>
                  <a:pt x="649224" y="222503"/>
                </a:lnTo>
                <a:close/>
              </a:path>
              <a:path w="1335404" h="497204">
                <a:moveTo>
                  <a:pt x="579120" y="198120"/>
                </a:moveTo>
                <a:lnTo>
                  <a:pt x="566927" y="234696"/>
                </a:lnTo>
                <a:lnTo>
                  <a:pt x="603503" y="246887"/>
                </a:lnTo>
                <a:lnTo>
                  <a:pt x="615696" y="210312"/>
                </a:lnTo>
                <a:lnTo>
                  <a:pt x="579120" y="198120"/>
                </a:lnTo>
                <a:close/>
              </a:path>
              <a:path w="1335404" h="497204">
                <a:moveTo>
                  <a:pt x="505968" y="173736"/>
                </a:moveTo>
                <a:lnTo>
                  <a:pt x="493775" y="207263"/>
                </a:lnTo>
                <a:lnTo>
                  <a:pt x="530351" y="219455"/>
                </a:lnTo>
                <a:lnTo>
                  <a:pt x="542544" y="185927"/>
                </a:lnTo>
                <a:lnTo>
                  <a:pt x="505968" y="173736"/>
                </a:lnTo>
                <a:close/>
              </a:path>
              <a:path w="1335404" h="497204">
                <a:moveTo>
                  <a:pt x="435864" y="146303"/>
                </a:moveTo>
                <a:lnTo>
                  <a:pt x="420624" y="182879"/>
                </a:lnTo>
                <a:lnTo>
                  <a:pt x="457200" y="195072"/>
                </a:lnTo>
                <a:lnTo>
                  <a:pt x="469392" y="158496"/>
                </a:lnTo>
                <a:lnTo>
                  <a:pt x="435864" y="146303"/>
                </a:lnTo>
                <a:close/>
              </a:path>
              <a:path w="1335404" h="497204">
                <a:moveTo>
                  <a:pt x="362712" y="121920"/>
                </a:moveTo>
                <a:lnTo>
                  <a:pt x="350520" y="158496"/>
                </a:lnTo>
                <a:lnTo>
                  <a:pt x="387096" y="170687"/>
                </a:lnTo>
                <a:lnTo>
                  <a:pt x="399288" y="134112"/>
                </a:lnTo>
                <a:lnTo>
                  <a:pt x="362712" y="121920"/>
                </a:lnTo>
                <a:close/>
              </a:path>
              <a:path w="1335404" h="497204">
                <a:moveTo>
                  <a:pt x="289559" y="97536"/>
                </a:moveTo>
                <a:lnTo>
                  <a:pt x="277368" y="134112"/>
                </a:lnTo>
                <a:lnTo>
                  <a:pt x="313944" y="146303"/>
                </a:lnTo>
                <a:lnTo>
                  <a:pt x="326135" y="109727"/>
                </a:lnTo>
                <a:lnTo>
                  <a:pt x="289559" y="97536"/>
                </a:lnTo>
                <a:close/>
              </a:path>
              <a:path w="1335404" h="497204">
                <a:moveTo>
                  <a:pt x="219455" y="73151"/>
                </a:moveTo>
                <a:lnTo>
                  <a:pt x="207264" y="106679"/>
                </a:lnTo>
                <a:lnTo>
                  <a:pt x="240792" y="121920"/>
                </a:lnTo>
                <a:lnTo>
                  <a:pt x="256031" y="85344"/>
                </a:lnTo>
                <a:lnTo>
                  <a:pt x="219455" y="73151"/>
                </a:lnTo>
                <a:close/>
              </a:path>
              <a:path w="1335404" h="497204">
                <a:moveTo>
                  <a:pt x="146303" y="45720"/>
                </a:moveTo>
                <a:lnTo>
                  <a:pt x="134112" y="82296"/>
                </a:lnTo>
                <a:lnTo>
                  <a:pt x="170688" y="94487"/>
                </a:lnTo>
                <a:lnTo>
                  <a:pt x="182879" y="60960"/>
                </a:lnTo>
                <a:lnTo>
                  <a:pt x="146303" y="45720"/>
                </a:lnTo>
                <a:close/>
              </a:path>
              <a:path w="1335404" h="497204">
                <a:moveTo>
                  <a:pt x="124968" y="0"/>
                </a:moveTo>
                <a:lnTo>
                  <a:pt x="0" y="15239"/>
                </a:lnTo>
                <a:lnTo>
                  <a:pt x="88392" y="106679"/>
                </a:lnTo>
                <a:lnTo>
                  <a:pt x="100932" y="70103"/>
                </a:lnTo>
                <a:lnTo>
                  <a:pt x="97535" y="70103"/>
                </a:lnTo>
                <a:lnTo>
                  <a:pt x="82296" y="64008"/>
                </a:lnTo>
                <a:lnTo>
                  <a:pt x="94488" y="30479"/>
                </a:lnTo>
                <a:lnTo>
                  <a:pt x="114517" y="30479"/>
                </a:lnTo>
                <a:lnTo>
                  <a:pt x="124968" y="0"/>
                </a:lnTo>
                <a:close/>
              </a:path>
              <a:path w="1335404" h="497204">
                <a:moveTo>
                  <a:pt x="94488" y="30479"/>
                </a:moveTo>
                <a:lnTo>
                  <a:pt x="82296" y="64008"/>
                </a:lnTo>
                <a:lnTo>
                  <a:pt x="97535" y="70103"/>
                </a:lnTo>
                <a:lnTo>
                  <a:pt x="109727" y="33527"/>
                </a:lnTo>
                <a:lnTo>
                  <a:pt x="94488" y="30479"/>
                </a:lnTo>
                <a:close/>
              </a:path>
              <a:path w="1335404" h="497204">
                <a:moveTo>
                  <a:pt x="114517" y="30479"/>
                </a:moveTo>
                <a:lnTo>
                  <a:pt x="94488" y="30479"/>
                </a:lnTo>
                <a:lnTo>
                  <a:pt x="109727" y="33527"/>
                </a:lnTo>
                <a:lnTo>
                  <a:pt x="97535" y="70103"/>
                </a:lnTo>
                <a:lnTo>
                  <a:pt x="100932" y="70103"/>
                </a:lnTo>
                <a:lnTo>
                  <a:pt x="114517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879335" y="6386067"/>
            <a:ext cx="832103" cy="487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6793483" y="6870192"/>
            <a:ext cx="1291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Ar</a:t>
            </a:r>
            <a:r>
              <a:rPr sz="1800" b="1" u="heavy" spc="-1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g</a:t>
            </a:r>
            <a:r>
              <a:rPr sz="1800" b="1" u="heavy" spc="2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e</a:t>
            </a:r>
            <a:r>
              <a:rPr sz="1800" b="1" u="heavy" spc="-1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n</a:t>
            </a:r>
            <a:r>
              <a:rPr sz="1800" b="1" u="heavy" spc="-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t</a:t>
            </a:r>
            <a:r>
              <a:rPr sz="1800" b="1" u="heavy" spc="3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i</a:t>
            </a:r>
            <a:r>
              <a:rPr sz="1800" b="1" u="heavy" spc="-1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n</a:t>
            </a:r>
            <a:r>
              <a:rPr sz="1800" b="1" u="heavy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17692" y="5427472"/>
            <a:ext cx="225550" cy="155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028944" y="5578347"/>
            <a:ext cx="862965" cy="1064260"/>
          </a:xfrm>
          <a:custGeom>
            <a:avLst/>
            <a:gdLst/>
            <a:ahLst/>
            <a:cxnLst/>
            <a:rect l="l" t="t" r="r" b="b"/>
            <a:pathLst>
              <a:path w="862965" h="1064259">
                <a:moveTo>
                  <a:pt x="841248" y="1011935"/>
                </a:moveTo>
                <a:lnTo>
                  <a:pt x="810767" y="1036319"/>
                </a:lnTo>
                <a:lnTo>
                  <a:pt x="835151" y="1063752"/>
                </a:lnTo>
                <a:lnTo>
                  <a:pt x="862583" y="1042415"/>
                </a:lnTo>
                <a:lnTo>
                  <a:pt x="841248" y="1011935"/>
                </a:lnTo>
                <a:close/>
              </a:path>
              <a:path w="862965" h="1064259">
                <a:moveTo>
                  <a:pt x="792479" y="950976"/>
                </a:moveTo>
                <a:lnTo>
                  <a:pt x="762000" y="975361"/>
                </a:lnTo>
                <a:lnTo>
                  <a:pt x="786383" y="1005839"/>
                </a:lnTo>
                <a:lnTo>
                  <a:pt x="816863" y="981455"/>
                </a:lnTo>
                <a:lnTo>
                  <a:pt x="792479" y="950976"/>
                </a:lnTo>
                <a:close/>
              </a:path>
              <a:path w="862965" h="1064259">
                <a:moveTo>
                  <a:pt x="743711" y="893063"/>
                </a:moveTo>
                <a:lnTo>
                  <a:pt x="716279" y="917447"/>
                </a:lnTo>
                <a:lnTo>
                  <a:pt x="737615" y="944879"/>
                </a:lnTo>
                <a:lnTo>
                  <a:pt x="768096" y="923543"/>
                </a:lnTo>
                <a:lnTo>
                  <a:pt x="743711" y="893063"/>
                </a:lnTo>
                <a:close/>
              </a:path>
              <a:path w="862965" h="1064259">
                <a:moveTo>
                  <a:pt x="697991" y="832104"/>
                </a:moveTo>
                <a:lnTo>
                  <a:pt x="667511" y="856489"/>
                </a:lnTo>
                <a:lnTo>
                  <a:pt x="691896" y="886967"/>
                </a:lnTo>
                <a:lnTo>
                  <a:pt x="719327" y="862583"/>
                </a:lnTo>
                <a:lnTo>
                  <a:pt x="697991" y="832104"/>
                </a:lnTo>
                <a:close/>
              </a:path>
              <a:path w="862965" h="1064259">
                <a:moveTo>
                  <a:pt x="649224" y="774191"/>
                </a:moveTo>
                <a:lnTo>
                  <a:pt x="618744" y="798576"/>
                </a:lnTo>
                <a:lnTo>
                  <a:pt x="643127" y="826007"/>
                </a:lnTo>
                <a:lnTo>
                  <a:pt x="673607" y="804671"/>
                </a:lnTo>
                <a:lnTo>
                  <a:pt x="649224" y="774191"/>
                </a:lnTo>
                <a:close/>
              </a:path>
              <a:path w="862965" h="1064259">
                <a:moveTo>
                  <a:pt x="600455" y="713232"/>
                </a:moveTo>
                <a:lnTo>
                  <a:pt x="573024" y="737615"/>
                </a:lnTo>
                <a:lnTo>
                  <a:pt x="594359" y="768095"/>
                </a:lnTo>
                <a:lnTo>
                  <a:pt x="624839" y="743711"/>
                </a:lnTo>
                <a:lnTo>
                  <a:pt x="600455" y="713232"/>
                </a:lnTo>
                <a:close/>
              </a:path>
              <a:path w="862965" h="1064259">
                <a:moveTo>
                  <a:pt x="554735" y="655319"/>
                </a:moveTo>
                <a:lnTo>
                  <a:pt x="524255" y="679704"/>
                </a:lnTo>
                <a:lnTo>
                  <a:pt x="548639" y="707135"/>
                </a:lnTo>
                <a:lnTo>
                  <a:pt x="576072" y="685799"/>
                </a:lnTo>
                <a:lnTo>
                  <a:pt x="554735" y="655319"/>
                </a:lnTo>
                <a:close/>
              </a:path>
              <a:path w="862965" h="1064259">
                <a:moveTo>
                  <a:pt x="505967" y="594360"/>
                </a:moveTo>
                <a:lnTo>
                  <a:pt x="475487" y="618743"/>
                </a:lnTo>
                <a:lnTo>
                  <a:pt x="499872" y="649223"/>
                </a:lnTo>
                <a:lnTo>
                  <a:pt x="530351" y="624839"/>
                </a:lnTo>
                <a:lnTo>
                  <a:pt x="505967" y="594360"/>
                </a:lnTo>
                <a:close/>
              </a:path>
              <a:path w="862965" h="1064259">
                <a:moveTo>
                  <a:pt x="457200" y="536447"/>
                </a:moveTo>
                <a:lnTo>
                  <a:pt x="429767" y="560832"/>
                </a:lnTo>
                <a:lnTo>
                  <a:pt x="451103" y="588263"/>
                </a:lnTo>
                <a:lnTo>
                  <a:pt x="481583" y="566927"/>
                </a:lnTo>
                <a:lnTo>
                  <a:pt x="457200" y="536447"/>
                </a:lnTo>
                <a:close/>
              </a:path>
              <a:path w="862965" h="1064259">
                <a:moveTo>
                  <a:pt x="411479" y="475488"/>
                </a:moveTo>
                <a:lnTo>
                  <a:pt x="381000" y="499871"/>
                </a:lnTo>
                <a:lnTo>
                  <a:pt x="405383" y="530351"/>
                </a:lnTo>
                <a:lnTo>
                  <a:pt x="432815" y="505967"/>
                </a:lnTo>
                <a:lnTo>
                  <a:pt x="411479" y="475488"/>
                </a:lnTo>
                <a:close/>
              </a:path>
              <a:path w="862965" h="1064259">
                <a:moveTo>
                  <a:pt x="362711" y="417575"/>
                </a:moveTo>
                <a:lnTo>
                  <a:pt x="332231" y="441959"/>
                </a:lnTo>
                <a:lnTo>
                  <a:pt x="356615" y="472439"/>
                </a:lnTo>
                <a:lnTo>
                  <a:pt x="387095" y="448055"/>
                </a:lnTo>
                <a:lnTo>
                  <a:pt x="362711" y="417575"/>
                </a:lnTo>
                <a:close/>
              </a:path>
              <a:path w="862965" h="1064259">
                <a:moveTo>
                  <a:pt x="313943" y="356615"/>
                </a:moveTo>
                <a:lnTo>
                  <a:pt x="286511" y="380999"/>
                </a:lnTo>
                <a:lnTo>
                  <a:pt x="307847" y="411479"/>
                </a:lnTo>
                <a:lnTo>
                  <a:pt x="338327" y="387095"/>
                </a:lnTo>
                <a:lnTo>
                  <a:pt x="313943" y="356615"/>
                </a:lnTo>
                <a:close/>
              </a:path>
              <a:path w="862965" h="1064259">
                <a:moveTo>
                  <a:pt x="268223" y="298703"/>
                </a:moveTo>
                <a:lnTo>
                  <a:pt x="237743" y="323088"/>
                </a:lnTo>
                <a:lnTo>
                  <a:pt x="262127" y="353567"/>
                </a:lnTo>
                <a:lnTo>
                  <a:pt x="289559" y="329183"/>
                </a:lnTo>
                <a:lnTo>
                  <a:pt x="268223" y="298703"/>
                </a:lnTo>
                <a:close/>
              </a:path>
              <a:path w="862965" h="1064259">
                <a:moveTo>
                  <a:pt x="219455" y="240791"/>
                </a:moveTo>
                <a:lnTo>
                  <a:pt x="188975" y="262127"/>
                </a:lnTo>
                <a:lnTo>
                  <a:pt x="213359" y="292607"/>
                </a:lnTo>
                <a:lnTo>
                  <a:pt x="243839" y="268224"/>
                </a:lnTo>
                <a:lnTo>
                  <a:pt x="219455" y="240791"/>
                </a:lnTo>
                <a:close/>
              </a:path>
              <a:path w="862965" h="1064259">
                <a:moveTo>
                  <a:pt x="170687" y="179831"/>
                </a:moveTo>
                <a:lnTo>
                  <a:pt x="143255" y="204215"/>
                </a:lnTo>
                <a:lnTo>
                  <a:pt x="164591" y="234695"/>
                </a:lnTo>
                <a:lnTo>
                  <a:pt x="195071" y="210312"/>
                </a:lnTo>
                <a:lnTo>
                  <a:pt x="170687" y="179831"/>
                </a:lnTo>
                <a:close/>
              </a:path>
              <a:path w="862965" h="1064259">
                <a:moveTo>
                  <a:pt x="124967" y="121919"/>
                </a:moveTo>
                <a:lnTo>
                  <a:pt x="94487" y="143256"/>
                </a:lnTo>
                <a:lnTo>
                  <a:pt x="118871" y="173735"/>
                </a:lnTo>
                <a:lnTo>
                  <a:pt x="146303" y="149351"/>
                </a:lnTo>
                <a:lnTo>
                  <a:pt x="124967" y="121919"/>
                </a:lnTo>
                <a:close/>
              </a:path>
              <a:path w="862965" h="1064259">
                <a:moveTo>
                  <a:pt x="0" y="0"/>
                </a:moveTo>
                <a:lnTo>
                  <a:pt x="27431" y="124968"/>
                </a:lnTo>
                <a:lnTo>
                  <a:pt x="57911" y="100583"/>
                </a:lnTo>
                <a:lnTo>
                  <a:pt x="45719" y="85343"/>
                </a:lnTo>
                <a:lnTo>
                  <a:pt x="76200" y="60959"/>
                </a:lnTo>
                <a:lnTo>
                  <a:pt x="107441" y="60959"/>
                </a:lnTo>
                <a:lnTo>
                  <a:pt x="118871" y="51815"/>
                </a:lnTo>
                <a:lnTo>
                  <a:pt x="0" y="0"/>
                </a:lnTo>
                <a:close/>
              </a:path>
              <a:path w="862965" h="1064259">
                <a:moveTo>
                  <a:pt x="88391" y="76199"/>
                </a:moveTo>
                <a:lnTo>
                  <a:pt x="57911" y="100583"/>
                </a:lnTo>
                <a:lnTo>
                  <a:pt x="70103" y="115824"/>
                </a:lnTo>
                <a:lnTo>
                  <a:pt x="100583" y="91439"/>
                </a:lnTo>
                <a:lnTo>
                  <a:pt x="88391" y="76199"/>
                </a:lnTo>
                <a:close/>
              </a:path>
              <a:path w="862965" h="1064259">
                <a:moveTo>
                  <a:pt x="76200" y="60959"/>
                </a:moveTo>
                <a:lnTo>
                  <a:pt x="45719" y="85343"/>
                </a:lnTo>
                <a:lnTo>
                  <a:pt x="57911" y="100583"/>
                </a:lnTo>
                <a:lnTo>
                  <a:pt x="88391" y="76199"/>
                </a:lnTo>
                <a:lnTo>
                  <a:pt x="76200" y="60959"/>
                </a:lnTo>
                <a:close/>
              </a:path>
              <a:path w="862965" h="1064259">
                <a:moveTo>
                  <a:pt x="107441" y="60959"/>
                </a:moveTo>
                <a:lnTo>
                  <a:pt x="76200" y="60959"/>
                </a:lnTo>
                <a:lnTo>
                  <a:pt x="88391" y="76199"/>
                </a:lnTo>
                <a:lnTo>
                  <a:pt x="107441" y="609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194047" y="5938011"/>
            <a:ext cx="832103" cy="4998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4416044" y="6473952"/>
            <a:ext cx="59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Ch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ile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41620" y="5500624"/>
            <a:ext cx="225550" cy="155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010911" y="5630164"/>
            <a:ext cx="518159" cy="570230"/>
          </a:xfrm>
          <a:custGeom>
            <a:avLst/>
            <a:gdLst/>
            <a:ahLst/>
            <a:cxnLst/>
            <a:rect l="l" t="t" r="r" b="b"/>
            <a:pathLst>
              <a:path w="518160" h="570229">
                <a:moveTo>
                  <a:pt x="27432" y="515112"/>
                </a:moveTo>
                <a:lnTo>
                  <a:pt x="0" y="542544"/>
                </a:lnTo>
                <a:lnTo>
                  <a:pt x="27432" y="569976"/>
                </a:lnTo>
                <a:lnTo>
                  <a:pt x="54863" y="542544"/>
                </a:lnTo>
                <a:lnTo>
                  <a:pt x="27432" y="515112"/>
                </a:lnTo>
                <a:close/>
              </a:path>
              <a:path w="518160" h="570229">
                <a:moveTo>
                  <a:pt x="76200" y="460248"/>
                </a:moveTo>
                <a:lnTo>
                  <a:pt x="51815" y="487680"/>
                </a:lnTo>
                <a:lnTo>
                  <a:pt x="79248" y="512064"/>
                </a:lnTo>
                <a:lnTo>
                  <a:pt x="106679" y="484632"/>
                </a:lnTo>
                <a:lnTo>
                  <a:pt x="76200" y="460248"/>
                </a:lnTo>
                <a:close/>
              </a:path>
              <a:path w="518160" h="570229">
                <a:moveTo>
                  <a:pt x="128015" y="402336"/>
                </a:moveTo>
                <a:lnTo>
                  <a:pt x="103632" y="429768"/>
                </a:lnTo>
                <a:lnTo>
                  <a:pt x="131063" y="457200"/>
                </a:lnTo>
                <a:lnTo>
                  <a:pt x="155448" y="426720"/>
                </a:lnTo>
                <a:lnTo>
                  <a:pt x="128015" y="402336"/>
                </a:lnTo>
                <a:close/>
              </a:path>
              <a:path w="518160" h="570229">
                <a:moveTo>
                  <a:pt x="179832" y="347472"/>
                </a:moveTo>
                <a:lnTo>
                  <a:pt x="152400" y="374904"/>
                </a:lnTo>
                <a:lnTo>
                  <a:pt x="182879" y="399288"/>
                </a:lnTo>
                <a:lnTo>
                  <a:pt x="207263" y="371856"/>
                </a:lnTo>
                <a:lnTo>
                  <a:pt x="179832" y="347472"/>
                </a:lnTo>
                <a:close/>
              </a:path>
              <a:path w="518160" h="570229">
                <a:moveTo>
                  <a:pt x="231648" y="289560"/>
                </a:moveTo>
                <a:lnTo>
                  <a:pt x="204215" y="316992"/>
                </a:lnTo>
                <a:lnTo>
                  <a:pt x="234696" y="344424"/>
                </a:lnTo>
                <a:lnTo>
                  <a:pt x="259079" y="313944"/>
                </a:lnTo>
                <a:lnTo>
                  <a:pt x="231648" y="289560"/>
                </a:lnTo>
                <a:close/>
              </a:path>
              <a:path w="518160" h="570229">
                <a:moveTo>
                  <a:pt x="280415" y="231648"/>
                </a:moveTo>
                <a:lnTo>
                  <a:pt x="256032" y="262128"/>
                </a:lnTo>
                <a:lnTo>
                  <a:pt x="283463" y="286512"/>
                </a:lnTo>
                <a:lnTo>
                  <a:pt x="310896" y="259080"/>
                </a:lnTo>
                <a:lnTo>
                  <a:pt x="280415" y="231648"/>
                </a:lnTo>
                <a:close/>
              </a:path>
              <a:path w="518160" h="570229">
                <a:moveTo>
                  <a:pt x="332232" y="176784"/>
                </a:moveTo>
                <a:lnTo>
                  <a:pt x="307848" y="204216"/>
                </a:lnTo>
                <a:lnTo>
                  <a:pt x="335279" y="231648"/>
                </a:lnTo>
                <a:lnTo>
                  <a:pt x="359663" y="201168"/>
                </a:lnTo>
                <a:lnTo>
                  <a:pt x="332232" y="176784"/>
                </a:lnTo>
                <a:close/>
              </a:path>
              <a:path w="518160" h="570229">
                <a:moveTo>
                  <a:pt x="384048" y="118872"/>
                </a:moveTo>
                <a:lnTo>
                  <a:pt x="359663" y="149352"/>
                </a:lnTo>
                <a:lnTo>
                  <a:pt x="387096" y="173736"/>
                </a:lnTo>
                <a:lnTo>
                  <a:pt x="411479" y="146304"/>
                </a:lnTo>
                <a:lnTo>
                  <a:pt x="384048" y="118872"/>
                </a:lnTo>
                <a:close/>
              </a:path>
              <a:path w="518160" h="570229">
                <a:moveTo>
                  <a:pt x="500557" y="64008"/>
                </a:moveTo>
                <a:lnTo>
                  <a:pt x="435863" y="64008"/>
                </a:lnTo>
                <a:lnTo>
                  <a:pt x="463296" y="88392"/>
                </a:lnTo>
                <a:lnTo>
                  <a:pt x="456539" y="96837"/>
                </a:lnTo>
                <a:lnTo>
                  <a:pt x="484632" y="121919"/>
                </a:lnTo>
                <a:lnTo>
                  <a:pt x="500557" y="64008"/>
                </a:lnTo>
                <a:close/>
              </a:path>
              <a:path w="518160" h="570229">
                <a:moveTo>
                  <a:pt x="428272" y="71599"/>
                </a:moveTo>
                <a:lnTo>
                  <a:pt x="408432" y="91440"/>
                </a:lnTo>
                <a:lnTo>
                  <a:pt x="438912" y="118872"/>
                </a:lnTo>
                <a:lnTo>
                  <a:pt x="456539" y="96837"/>
                </a:lnTo>
                <a:lnTo>
                  <a:pt x="428272" y="71599"/>
                </a:lnTo>
                <a:close/>
              </a:path>
              <a:path w="518160" h="570229">
                <a:moveTo>
                  <a:pt x="435863" y="64008"/>
                </a:moveTo>
                <a:lnTo>
                  <a:pt x="428272" y="71599"/>
                </a:lnTo>
                <a:lnTo>
                  <a:pt x="456539" y="96837"/>
                </a:lnTo>
                <a:lnTo>
                  <a:pt x="463296" y="88392"/>
                </a:lnTo>
                <a:lnTo>
                  <a:pt x="435863" y="64008"/>
                </a:lnTo>
                <a:close/>
              </a:path>
              <a:path w="518160" h="570229">
                <a:moveTo>
                  <a:pt x="518160" y="0"/>
                </a:moveTo>
                <a:lnTo>
                  <a:pt x="399288" y="45719"/>
                </a:lnTo>
                <a:lnTo>
                  <a:pt x="428272" y="71599"/>
                </a:lnTo>
                <a:lnTo>
                  <a:pt x="435863" y="64008"/>
                </a:lnTo>
                <a:lnTo>
                  <a:pt x="500557" y="64008"/>
                </a:lnTo>
                <a:lnTo>
                  <a:pt x="518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557272" y="4642611"/>
            <a:ext cx="832103" cy="527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2471420" y="5193792"/>
            <a:ext cx="1092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1800" spc="10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l</a:t>
            </a:r>
            <a:r>
              <a:rPr sz="1800" spc="10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m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b</a:t>
            </a:r>
            <a:r>
              <a:rPr sz="1800" spc="-20" dirty="0">
                <a:solidFill>
                  <a:srgbClr val="66FF33"/>
                </a:solidFill>
                <a:latin typeface="Verdana"/>
                <a:cs typeface="Verdana"/>
              </a:rPr>
              <a:t>i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84876" y="2333752"/>
            <a:ext cx="225550" cy="152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377184" y="4639564"/>
            <a:ext cx="259079" cy="277495"/>
          </a:xfrm>
          <a:custGeom>
            <a:avLst/>
            <a:gdLst/>
            <a:ahLst/>
            <a:cxnLst/>
            <a:rect l="l" t="t" r="r" b="b"/>
            <a:pathLst>
              <a:path w="259079" h="277495">
                <a:moveTo>
                  <a:pt x="24383" y="225552"/>
                </a:moveTo>
                <a:lnTo>
                  <a:pt x="0" y="252984"/>
                </a:lnTo>
                <a:lnTo>
                  <a:pt x="27431" y="277368"/>
                </a:lnTo>
                <a:lnTo>
                  <a:pt x="51815" y="249936"/>
                </a:lnTo>
                <a:lnTo>
                  <a:pt x="24383" y="225552"/>
                </a:lnTo>
                <a:close/>
              </a:path>
              <a:path w="259079" h="277495">
                <a:moveTo>
                  <a:pt x="76200" y="167640"/>
                </a:moveTo>
                <a:lnTo>
                  <a:pt x="51815" y="198119"/>
                </a:lnTo>
                <a:lnTo>
                  <a:pt x="79248" y="222504"/>
                </a:lnTo>
                <a:lnTo>
                  <a:pt x="103631" y="195072"/>
                </a:lnTo>
                <a:lnTo>
                  <a:pt x="76200" y="167640"/>
                </a:lnTo>
                <a:close/>
              </a:path>
              <a:path w="259079" h="277495">
                <a:moveTo>
                  <a:pt x="128015" y="112775"/>
                </a:moveTo>
                <a:lnTo>
                  <a:pt x="100583" y="140208"/>
                </a:lnTo>
                <a:lnTo>
                  <a:pt x="131063" y="167640"/>
                </a:lnTo>
                <a:lnTo>
                  <a:pt x="155448" y="137160"/>
                </a:lnTo>
                <a:lnTo>
                  <a:pt x="128015" y="112775"/>
                </a:lnTo>
                <a:close/>
              </a:path>
              <a:path w="259079" h="277495">
                <a:moveTo>
                  <a:pt x="179831" y="54863"/>
                </a:moveTo>
                <a:lnTo>
                  <a:pt x="152400" y="85343"/>
                </a:lnTo>
                <a:lnTo>
                  <a:pt x="179831" y="109728"/>
                </a:lnTo>
                <a:lnTo>
                  <a:pt x="207263" y="82296"/>
                </a:lnTo>
                <a:lnTo>
                  <a:pt x="179831" y="54863"/>
                </a:lnTo>
                <a:close/>
              </a:path>
              <a:path w="259079" h="277495">
                <a:moveTo>
                  <a:pt x="228600" y="0"/>
                </a:moveTo>
                <a:lnTo>
                  <a:pt x="204215" y="27431"/>
                </a:lnTo>
                <a:lnTo>
                  <a:pt x="231648" y="54863"/>
                </a:lnTo>
                <a:lnTo>
                  <a:pt x="259079" y="2438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633215" y="4356100"/>
            <a:ext cx="259079" cy="280670"/>
          </a:xfrm>
          <a:custGeom>
            <a:avLst/>
            <a:gdLst/>
            <a:ahLst/>
            <a:cxnLst/>
            <a:rect l="l" t="t" r="r" b="b"/>
            <a:pathLst>
              <a:path w="259079" h="280670">
                <a:moveTo>
                  <a:pt x="24384" y="225551"/>
                </a:moveTo>
                <a:lnTo>
                  <a:pt x="0" y="256031"/>
                </a:lnTo>
                <a:lnTo>
                  <a:pt x="27432" y="280416"/>
                </a:lnTo>
                <a:lnTo>
                  <a:pt x="54863" y="252983"/>
                </a:lnTo>
                <a:lnTo>
                  <a:pt x="24384" y="225551"/>
                </a:lnTo>
                <a:close/>
              </a:path>
              <a:path w="259079" h="280670">
                <a:moveTo>
                  <a:pt x="76200" y="170687"/>
                </a:moveTo>
                <a:lnTo>
                  <a:pt x="51816" y="198119"/>
                </a:lnTo>
                <a:lnTo>
                  <a:pt x="79248" y="225551"/>
                </a:lnTo>
                <a:lnTo>
                  <a:pt x="103632" y="195072"/>
                </a:lnTo>
                <a:lnTo>
                  <a:pt x="76200" y="170687"/>
                </a:lnTo>
                <a:close/>
              </a:path>
              <a:path w="259079" h="280670">
                <a:moveTo>
                  <a:pt x="128016" y="112775"/>
                </a:moveTo>
                <a:lnTo>
                  <a:pt x="103632" y="143256"/>
                </a:lnTo>
                <a:lnTo>
                  <a:pt x="131063" y="167639"/>
                </a:lnTo>
                <a:lnTo>
                  <a:pt x="155448" y="140207"/>
                </a:lnTo>
                <a:lnTo>
                  <a:pt x="128016" y="112775"/>
                </a:lnTo>
                <a:close/>
              </a:path>
              <a:path w="259079" h="280670">
                <a:moveTo>
                  <a:pt x="179832" y="57912"/>
                </a:moveTo>
                <a:lnTo>
                  <a:pt x="152400" y="85343"/>
                </a:lnTo>
                <a:lnTo>
                  <a:pt x="182880" y="112775"/>
                </a:lnTo>
                <a:lnTo>
                  <a:pt x="207263" y="82295"/>
                </a:lnTo>
                <a:lnTo>
                  <a:pt x="179832" y="57912"/>
                </a:lnTo>
                <a:close/>
              </a:path>
              <a:path w="259079" h="280670">
                <a:moveTo>
                  <a:pt x="231648" y="0"/>
                </a:moveTo>
                <a:lnTo>
                  <a:pt x="204216" y="30480"/>
                </a:lnTo>
                <a:lnTo>
                  <a:pt x="231648" y="54863"/>
                </a:lnTo>
                <a:lnTo>
                  <a:pt x="259080" y="27431"/>
                </a:lnTo>
                <a:lnTo>
                  <a:pt x="231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889247" y="4075684"/>
            <a:ext cx="259079" cy="280670"/>
          </a:xfrm>
          <a:custGeom>
            <a:avLst/>
            <a:gdLst/>
            <a:ahLst/>
            <a:cxnLst/>
            <a:rect l="l" t="t" r="r" b="b"/>
            <a:pathLst>
              <a:path w="259079" h="280670">
                <a:moveTo>
                  <a:pt x="24384" y="225551"/>
                </a:moveTo>
                <a:lnTo>
                  <a:pt x="0" y="252983"/>
                </a:lnTo>
                <a:lnTo>
                  <a:pt x="27431" y="280415"/>
                </a:lnTo>
                <a:lnTo>
                  <a:pt x="54863" y="249935"/>
                </a:lnTo>
                <a:lnTo>
                  <a:pt x="24384" y="225551"/>
                </a:lnTo>
                <a:close/>
              </a:path>
              <a:path w="259079" h="280670">
                <a:moveTo>
                  <a:pt x="76200" y="170687"/>
                </a:moveTo>
                <a:lnTo>
                  <a:pt x="51815" y="198119"/>
                </a:lnTo>
                <a:lnTo>
                  <a:pt x="79248" y="222503"/>
                </a:lnTo>
                <a:lnTo>
                  <a:pt x="106679" y="195071"/>
                </a:lnTo>
                <a:lnTo>
                  <a:pt x="76200" y="170687"/>
                </a:lnTo>
                <a:close/>
              </a:path>
              <a:path w="259079" h="280670">
                <a:moveTo>
                  <a:pt x="128015" y="112775"/>
                </a:moveTo>
                <a:lnTo>
                  <a:pt x="103631" y="140207"/>
                </a:lnTo>
                <a:lnTo>
                  <a:pt x="131063" y="167639"/>
                </a:lnTo>
                <a:lnTo>
                  <a:pt x="155448" y="137160"/>
                </a:lnTo>
                <a:lnTo>
                  <a:pt x="128015" y="112775"/>
                </a:lnTo>
                <a:close/>
              </a:path>
              <a:path w="259079" h="280670">
                <a:moveTo>
                  <a:pt x="179831" y="57912"/>
                </a:moveTo>
                <a:lnTo>
                  <a:pt x="155448" y="85343"/>
                </a:lnTo>
                <a:lnTo>
                  <a:pt x="182879" y="109727"/>
                </a:lnTo>
                <a:lnTo>
                  <a:pt x="207263" y="82295"/>
                </a:lnTo>
                <a:lnTo>
                  <a:pt x="179831" y="57912"/>
                </a:lnTo>
                <a:close/>
              </a:path>
              <a:path w="259079" h="280670">
                <a:moveTo>
                  <a:pt x="231648" y="0"/>
                </a:moveTo>
                <a:lnTo>
                  <a:pt x="204215" y="27431"/>
                </a:lnTo>
                <a:lnTo>
                  <a:pt x="234696" y="54863"/>
                </a:lnTo>
                <a:lnTo>
                  <a:pt x="259079" y="27431"/>
                </a:lnTo>
                <a:lnTo>
                  <a:pt x="231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4145279" y="3795267"/>
            <a:ext cx="259079" cy="277495"/>
          </a:xfrm>
          <a:custGeom>
            <a:avLst/>
            <a:gdLst/>
            <a:ahLst/>
            <a:cxnLst/>
            <a:rect l="l" t="t" r="r" b="b"/>
            <a:pathLst>
              <a:path w="259079" h="277495">
                <a:moveTo>
                  <a:pt x="27432" y="225552"/>
                </a:moveTo>
                <a:lnTo>
                  <a:pt x="0" y="252984"/>
                </a:lnTo>
                <a:lnTo>
                  <a:pt x="27432" y="277368"/>
                </a:lnTo>
                <a:lnTo>
                  <a:pt x="54864" y="249936"/>
                </a:lnTo>
                <a:lnTo>
                  <a:pt x="27432" y="225552"/>
                </a:lnTo>
                <a:close/>
              </a:path>
              <a:path w="259079" h="277495">
                <a:moveTo>
                  <a:pt x="76200" y="167640"/>
                </a:moveTo>
                <a:lnTo>
                  <a:pt x="51816" y="195072"/>
                </a:lnTo>
                <a:lnTo>
                  <a:pt x="79248" y="222504"/>
                </a:lnTo>
                <a:lnTo>
                  <a:pt x="106680" y="195072"/>
                </a:lnTo>
                <a:lnTo>
                  <a:pt x="76200" y="167640"/>
                </a:lnTo>
                <a:close/>
              </a:path>
              <a:path w="259079" h="277495">
                <a:moveTo>
                  <a:pt x="128016" y="112776"/>
                </a:moveTo>
                <a:lnTo>
                  <a:pt x="103632" y="140208"/>
                </a:lnTo>
                <a:lnTo>
                  <a:pt x="131064" y="164592"/>
                </a:lnTo>
                <a:lnTo>
                  <a:pt x="158496" y="137160"/>
                </a:lnTo>
                <a:lnTo>
                  <a:pt x="128016" y="112776"/>
                </a:lnTo>
                <a:close/>
              </a:path>
              <a:path w="259079" h="277495">
                <a:moveTo>
                  <a:pt x="179832" y="54864"/>
                </a:moveTo>
                <a:lnTo>
                  <a:pt x="155448" y="82296"/>
                </a:lnTo>
                <a:lnTo>
                  <a:pt x="182880" y="109728"/>
                </a:lnTo>
                <a:lnTo>
                  <a:pt x="207264" y="82296"/>
                </a:lnTo>
                <a:lnTo>
                  <a:pt x="179832" y="54864"/>
                </a:lnTo>
                <a:close/>
              </a:path>
              <a:path w="259079" h="277495">
                <a:moveTo>
                  <a:pt x="231648" y="0"/>
                </a:moveTo>
                <a:lnTo>
                  <a:pt x="207264" y="27432"/>
                </a:lnTo>
                <a:lnTo>
                  <a:pt x="234696" y="51816"/>
                </a:lnTo>
                <a:lnTo>
                  <a:pt x="259080" y="24384"/>
                </a:lnTo>
                <a:lnTo>
                  <a:pt x="231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401311" y="3511803"/>
            <a:ext cx="259079" cy="280670"/>
          </a:xfrm>
          <a:custGeom>
            <a:avLst/>
            <a:gdLst/>
            <a:ahLst/>
            <a:cxnLst/>
            <a:rect l="l" t="t" r="r" b="b"/>
            <a:pathLst>
              <a:path w="259079" h="280670">
                <a:moveTo>
                  <a:pt x="27432" y="225551"/>
                </a:moveTo>
                <a:lnTo>
                  <a:pt x="0" y="252984"/>
                </a:lnTo>
                <a:lnTo>
                  <a:pt x="30479" y="280416"/>
                </a:lnTo>
                <a:lnTo>
                  <a:pt x="54863" y="252984"/>
                </a:lnTo>
                <a:lnTo>
                  <a:pt x="27432" y="225551"/>
                </a:lnTo>
                <a:close/>
              </a:path>
              <a:path w="259079" h="280670">
                <a:moveTo>
                  <a:pt x="79248" y="170687"/>
                </a:moveTo>
                <a:lnTo>
                  <a:pt x="51815" y="198120"/>
                </a:lnTo>
                <a:lnTo>
                  <a:pt x="79248" y="222504"/>
                </a:lnTo>
                <a:lnTo>
                  <a:pt x="106679" y="195072"/>
                </a:lnTo>
                <a:lnTo>
                  <a:pt x="79248" y="170687"/>
                </a:lnTo>
                <a:close/>
              </a:path>
              <a:path w="259079" h="280670">
                <a:moveTo>
                  <a:pt x="128015" y="112775"/>
                </a:moveTo>
                <a:lnTo>
                  <a:pt x="103632" y="140208"/>
                </a:lnTo>
                <a:lnTo>
                  <a:pt x="131063" y="167640"/>
                </a:lnTo>
                <a:lnTo>
                  <a:pt x="158496" y="140208"/>
                </a:lnTo>
                <a:lnTo>
                  <a:pt x="128015" y="112775"/>
                </a:lnTo>
                <a:close/>
              </a:path>
              <a:path w="259079" h="280670">
                <a:moveTo>
                  <a:pt x="179832" y="57912"/>
                </a:moveTo>
                <a:lnTo>
                  <a:pt x="155448" y="85344"/>
                </a:lnTo>
                <a:lnTo>
                  <a:pt x="182879" y="109728"/>
                </a:lnTo>
                <a:lnTo>
                  <a:pt x="210312" y="82296"/>
                </a:lnTo>
                <a:lnTo>
                  <a:pt x="179832" y="57912"/>
                </a:lnTo>
                <a:close/>
              </a:path>
              <a:path w="259079" h="280670">
                <a:moveTo>
                  <a:pt x="231648" y="0"/>
                </a:moveTo>
                <a:lnTo>
                  <a:pt x="207263" y="30480"/>
                </a:lnTo>
                <a:lnTo>
                  <a:pt x="234696" y="54863"/>
                </a:lnTo>
                <a:lnTo>
                  <a:pt x="259079" y="27432"/>
                </a:lnTo>
                <a:lnTo>
                  <a:pt x="231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660391" y="3231388"/>
            <a:ext cx="259079" cy="277495"/>
          </a:xfrm>
          <a:custGeom>
            <a:avLst/>
            <a:gdLst/>
            <a:ahLst/>
            <a:cxnLst/>
            <a:rect l="l" t="t" r="r" b="b"/>
            <a:pathLst>
              <a:path w="259079" h="277495">
                <a:moveTo>
                  <a:pt x="24384" y="225551"/>
                </a:moveTo>
                <a:lnTo>
                  <a:pt x="0" y="252984"/>
                </a:lnTo>
                <a:lnTo>
                  <a:pt x="27432" y="277367"/>
                </a:lnTo>
                <a:lnTo>
                  <a:pt x="51816" y="249936"/>
                </a:lnTo>
                <a:lnTo>
                  <a:pt x="24384" y="225551"/>
                </a:lnTo>
                <a:close/>
              </a:path>
              <a:path w="259079" h="277495">
                <a:moveTo>
                  <a:pt x="76200" y="167639"/>
                </a:moveTo>
                <a:lnTo>
                  <a:pt x="48768" y="198120"/>
                </a:lnTo>
                <a:lnTo>
                  <a:pt x="79248" y="222503"/>
                </a:lnTo>
                <a:lnTo>
                  <a:pt x="103632" y="195072"/>
                </a:lnTo>
                <a:lnTo>
                  <a:pt x="76200" y="167639"/>
                </a:lnTo>
                <a:close/>
              </a:path>
              <a:path w="259079" h="277495">
                <a:moveTo>
                  <a:pt x="128016" y="112775"/>
                </a:moveTo>
                <a:lnTo>
                  <a:pt x="100584" y="140208"/>
                </a:lnTo>
                <a:lnTo>
                  <a:pt x="128016" y="164591"/>
                </a:lnTo>
                <a:lnTo>
                  <a:pt x="155448" y="137160"/>
                </a:lnTo>
                <a:lnTo>
                  <a:pt x="128016" y="112775"/>
                </a:lnTo>
                <a:close/>
              </a:path>
              <a:path w="259079" h="277495">
                <a:moveTo>
                  <a:pt x="176784" y="54863"/>
                </a:moveTo>
                <a:lnTo>
                  <a:pt x="152400" y="85344"/>
                </a:lnTo>
                <a:lnTo>
                  <a:pt x="179832" y="109727"/>
                </a:lnTo>
                <a:lnTo>
                  <a:pt x="207263" y="82296"/>
                </a:lnTo>
                <a:lnTo>
                  <a:pt x="176784" y="54863"/>
                </a:lnTo>
                <a:close/>
              </a:path>
              <a:path w="259079" h="277495">
                <a:moveTo>
                  <a:pt x="228600" y="0"/>
                </a:moveTo>
                <a:lnTo>
                  <a:pt x="204216" y="27432"/>
                </a:lnTo>
                <a:lnTo>
                  <a:pt x="231648" y="54863"/>
                </a:lnTo>
                <a:lnTo>
                  <a:pt x="259080" y="2438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916423" y="2947923"/>
            <a:ext cx="259079" cy="280670"/>
          </a:xfrm>
          <a:custGeom>
            <a:avLst/>
            <a:gdLst/>
            <a:ahLst/>
            <a:cxnLst/>
            <a:rect l="l" t="t" r="r" b="b"/>
            <a:pathLst>
              <a:path w="259079" h="280669">
                <a:moveTo>
                  <a:pt x="24384" y="225551"/>
                </a:moveTo>
                <a:lnTo>
                  <a:pt x="0" y="256031"/>
                </a:lnTo>
                <a:lnTo>
                  <a:pt x="27431" y="280415"/>
                </a:lnTo>
                <a:lnTo>
                  <a:pt x="51815" y="252984"/>
                </a:lnTo>
                <a:lnTo>
                  <a:pt x="24384" y="225551"/>
                </a:lnTo>
                <a:close/>
              </a:path>
              <a:path w="259079" h="280669">
                <a:moveTo>
                  <a:pt x="76200" y="170687"/>
                </a:moveTo>
                <a:lnTo>
                  <a:pt x="51815" y="198120"/>
                </a:lnTo>
                <a:lnTo>
                  <a:pt x="79248" y="225551"/>
                </a:lnTo>
                <a:lnTo>
                  <a:pt x="103631" y="195072"/>
                </a:lnTo>
                <a:lnTo>
                  <a:pt x="76200" y="170687"/>
                </a:lnTo>
                <a:close/>
              </a:path>
              <a:path w="259079" h="280669">
                <a:moveTo>
                  <a:pt x="128015" y="112775"/>
                </a:moveTo>
                <a:lnTo>
                  <a:pt x="100584" y="143255"/>
                </a:lnTo>
                <a:lnTo>
                  <a:pt x="131063" y="167639"/>
                </a:lnTo>
                <a:lnTo>
                  <a:pt x="155448" y="140208"/>
                </a:lnTo>
                <a:lnTo>
                  <a:pt x="128015" y="112775"/>
                </a:lnTo>
                <a:close/>
              </a:path>
              <a:path w="259079" h="280669">
                <a:moveTo>
                  <a:pt x="179831" y="57912"/>
                </a:moveTo>
                <a:lnTo>
                  <a:pt x="152400" y="85343"/>
                </a:lnTo>
                <a:lnTo>
                  <a:pt x="179831" y="112775"/>
                </a:lnTo>
                <a:lnTo>
                  <a:pt x="207263" y="82296"/>
                </a:lnTo>
                <a:lnTo>
                  <a:pt x="179831" y="57912"/>
                </a:lnTo>
                <a:close/>
              </a:path>
              <a:path w="259079" h="280669">
                <a:moveTo>
                  <a:pt x="231648" y="0"/>
                </a:moveTo>
                <a:lnTo>
                  <a:pt x="204215" y="30479"/>
                </a:lnTo>
                <a:lnTo>
                  <a:pt x="231648" y="54863"/>
                </a:lnTo>
                <a:lnTo>
                  <a:pt x="259079" y="27431"/>
                </a:lnTo>
                <a:lnTo>
                  <a:pt x="231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172455" y="2481579"/>
            <a:ext cx="426720" cy="466725"/>
          </a:xfrm>
          <a:custGeom>
            <a:avLst/>
            <a:gdLst/>
            <a:ahLst/>
            <a:cxnLst/>
            <a:rect l="l" t="t" r="r" b="b"/>
            <a:pathLst>
              <a:path w="426720" h="466725">
                <a:moveTo>
                  <a:pt x="24384" y="411480"/>
                </a:moveTo>
                <a:lnTo>
                  <a:pt x="0" y="438912"/>
                </a:lnTo>
                <a:lnTo>
                  <a:pt x="27432" y="466344"/>
                </a:lnTo>
                <a:lnTo>
                  <a:pt x="54864" y="435864"/>
                </a:lnTo>
                <a:lnTo>
                  <a:pt x="24384" y="411480"/>
                </a:lnTo>
                <a:close/>
              </a:path>
              <a:path w="426720" h="466725">
                <a:moveTo>
                  <a:pt x="76200" y="353568"/>
                </a:moveTo>
                <a:lnTo>
                  <a:pt x="51816" y="384048"/>
                </a:lnTo>
                <a:lnTo>
                  <a:pt x="79248" y="408432"/>
                </a:lnTo>
                <a:lnTo>
                  <a:pt x="103632" y="381000"/>
                </a:lnTo>
                <a:lnTo>
                  <a:pt x="76200" y="353568"/>
                </a:lnTo>
                <a:close/>
              </a:path>
              <a:path w="426720" h="466725">
                <a:moveTo>
                  <a:pt x="128016" y="298704"/>
                </a:moveTo>
                <a:lnTo>
                  <a:pt x="103632" y="326136"/>
                </a:lnTo>
                <a:lnTo>
                  <a:pt x="131064" y="353568"/>
                </a:lnTo>
                <a:lnTo>
                  <a:pt x="155448" y="323088"/>
                </a:lnTo>
                <a:lnTo>
                  <a:pt x="128016" y="298704"/>
                </a:lnTo>
                <a:close/>
              </a:path>
              <a:path w="426720" h="466725">
                <a:moveTo>
                  <a:pt x="179832" y="243840"/>
                </a:moveTo>
                <a:lnTo>
                  <a:pt x="152400" y="271272"/>
                </a:lnTo>
                <a:lnTo>
                  <a:pt x="182880" y="295656"/>
                </a:lnTo>
                <a:lnTo>
                  <a:pt x="207264" y="268224"/>
                </a:lnTo>
                <a:lnTo>
                  <a:pt x="179832" y="243840"/>
                </a:lnTo>
                <a:close/>
              </a:path>
              <a:path w="426720" h="466725">
                <a:moveTo>
                  <a:pt x="231648" y="185928"/>
                </a:moveTo>
                <a:lnTo>
                  <a:pt x="204216" y="213360"/>
                </a:lnTo>
                <a:lnTo>
                  <a:pt x="234696" y="240792"/>
                </a:lnTo>
                <a:lnTo>
                  <a:pt x="259080" y="210312"/>
                </a:lnTo>
                <a:lnTo>
                  <a:pt x="231648" y="185928"/>
                </a:lnTo>
                <a:close/>
              </a:path>
              <a:path w="426720" h="466725">
                <a:moveTo>
                  <a:pt x="283464" y="131064"/>
                </a:moveTo>
                <a:lnTo>
                  <a:pt x="256032" y="158496"/>
                </a:lnTo>
                <a:lnTo>
                  <a:pt x="283464" y="182880"/>
                </a:lnTo>
                <a:lnTo>
                  <a:pt x="310896" y="155448"/>
                </a:lnTo>
                <a:lnTo>
                  <a:pt x="283464" y="131064"/>
                </a:lnTo>
                <a:close/>
              </a:path>
              <a:path w="426720" h="466725">
                <a:moveTo>
                  <a:pt x="332232" y="73152"/>
                </a:moveTo>
                <a:lnTo>
                  <a:pt x="307848" y="100584"/>
                </a:lnTo>
                <a:lnTo>
                  <a:pt x="335280" y="128016"/>
                </a:lnTo>
                <a:lnTo>
                  <a:pt x="362712" y="100584"/>
                </a:lnTo>
                <a:lnTo>
                  <a:pt x="332232" y="73152"/>
                </a:lnTo>
                <a:close/>
              </a:path>
              <a:path w="426720" h="466725">
                <a:moveTo>
                  <a:pt x="426720" y="0"/>
                </a:moveTo>
                <a:lnTo>
                  <a:pt x="307848" y="45720"/>
                </a:lnTo>
                <a:lnTo>
                  <a:pt x="390144" y="121920"/>
                </a:lnTo>
                <a:lnTo>
                  <a:pt x="426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2609088" y="5648452"/>
            <a:ext cx="832103" cy="4937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2617723" y="6181344"/>
            <a:ext cx="949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d</a:t>
            </a:r>
            <a:r>
              <a:rPr sz="1800" spc="10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125212" y="2693416"/>
            <a:ext cx="225550" cy="1523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425952" y="5529579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3088"/>
                </a:moveTo>
                <a:lnTo>
                  <a:pt x="0" y="356616"/>
                </a:lnTo>
                <a:lnTo>
                  <a:pt x="33527" y="377952"/>
                </a:lnTo>
                <a:lnTo>
                  <a:pt x="51815" y="344424"/>
                </a:lnTo>
                <a:lnTo>
                  <a:pt x="21336" y="323088"/>
                </a:lnTo>
                <a:close/>
              </a:path>
              <a:path w="250189" h="378460">
                <a:moveTo>
                  <a:pt x="60960" y="259080"/>
                </a:moveTo>
                <a:lnTo>
                  <a:pt x="39624" y="292608"/>
                </a:lnTo>
                <a:lnTo>
                  <a:pt x="73151" y="310896"/>
                </a:lnTo>
                <a:lnTo>
                  <a:pt x="91439" y="280416"/>
                </a:lnTo>
                <a:lnTo>
                  <a:pt x="60960" y="259080"/>
                </a:lnTo>
                <a:close/>
              </a:path>
              <a:path w="250189" h="378460">
                <a:moveTo>
                  <a:pt x="100584" y="195072"/>
                </a:moveTo>
                <a:lnTo>
                  <a:pt x="79248" y="225552"/>
                </a:lnTo>
                <a:lnTo>
                  <a:pt x="112775" y="246888"/>
                </a:lnTo>
                <a:lnTo>
                  <a:pt x="131063" y="213360"/>
                </a:lnTo>
                <a:lnTo>
                  <a:pt x="100584" y="195072"/>
                </a:lnTo>
                <a:close/>
              </a:path>
              <a:path w="250189" h="378460">
                <a:moveTo>
                  <a:pt x="140208" y="128016"/>
                </a:moveTo>
                <a:lnTo>
                  <a:pt x="118872" y="161544"/>
                </a:lnTo>
                <a:lnTo>
                  <a:pt x="152400" y="179832"/>
                </a:lnTo>
                <a:lnTo>
                  <a:pt x="170687" y="149352"/>
                </a:lnTo>
                <a:lnTo>
                  <a:pt x="140208" y="128016"/>
                </a:lnTo>
                <a:close/>
              </a:path>
              <a:path w="250189" h="378460">
                <a:moveTo>
                  <a:pt x="179832" y="64008"/>
                </a:moveTo>
                <a:lnTo>
                  <a:pt x="158496" y="97536"/>
                </a:lnTo>
                <a:lnTo>
                  <a:pt x="192024" y="115824"/>
                </a:lnTo>
                <a:lnTo>
                  <a:pt x="210312" y="82296"/>
                </a:lnTo>
                <a:lnTo>
                  <a:pt x="179832" y="64008"/>
                </a:lnTo>
                <a:close/>
              </a:path>
              <a:path w="250189" h="378460">
                <a:moveTo>
                  <a:pt x="219456" y="0"/>
                </a:moveTo>
                <a:lnTo>
                  <a:pt x="198120" y="30480"/>
                </a:lnTo>
                <a:lnTo>
                  <a:pt x="231648" y="51816"/>
                </a:lnTo>
                <a:lnTo>
                  <a:pt x="249936" y="18288"/>
                </a:lnTo>
                <a:lnTo>
                  <a:pt x="219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663696" y="5136388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6"/>
                </a:moveTo>
                <a:lnTo>
                  <a:pt x="0" y="359663"/>
                </a:lnTo>
                <a:lnTo>
                  <a:pt x="33527" y="377951"/>
                </a:lnTo>
                <a:lnTo>
                  <a:pt x="51815" y="347472"/>
                </a:lnTo>
                <a:lnTo>
                  <a:pt x="21336" y="326136"/>
                </a:lnTo>
                <a:close/>
              </a:path>
              <a:path w="250189" h="378460">
                <a:moveTo>
                  <a:pt x="60959" y="262128"/>
                </a:moveTo>
                <a:lnTo>
                  <a:pt x="39624" y="295656"/>
                </a:lnTo>
                <a:lnTo>
                  <a:pt x="73151" y="313944"/>
                </a:lnTo>
                <a:lnTo>
                  <a:pt x="91439" y="280416"/>
                </a:lnTo>
                <a:lnTo>
                  <a:pt x="60959" y="262128"/>
                </a:lnTo>
                <a:close/>
              </a:path>
              <a:path w="250189" h="378460">
                <a:moveTo>
                  <a:pt x="100583" y="198119"/>
                </a:moveTo>
                <a:lnTo>
                  <a:pt x="79248" y="228600"/>
                </a:lnTo>
                <a:lnTo>
                  <a:pt x="112775" y="249936"/>
                </a:lnTo>
                <a:lnTo>
                  <a:pt x="131063" y="216407"/>
                </a:lnTo>
                <a:lnTo>
                  <a:pt x="100583" y="198119"/>
                </a:lnTo>
                <a:close/>
              </a:path>
              <a:path w="250189" h="378460">
                <a:moveTo>
                  <a:pt x="140207" y="131063"/>
                </a:moveTo>
                <a:lnTo>
                  <a:pt x="118871" y="164592"/>
                </a:lnTo>
                <a:lnTo>
                  <a:pt x="152400" y="182880"/>
                </a:lnTo>
                <a:lnTo>
                  <a:pt x="170687" y="152400"/>
                </a:lnTo>
                <a:lnTo>
                  <a:pt x="140207" y="131063"/>
                </a:lnTo>
                <a:close/>
              </a:path>
              <a:path w="250189" h="378460">
                <a:moveTo>
                  <a:pt x="179831" y="67056"/>
                </a:moveTo>
                <a:lnTo>
                  <a:pt x="158495" y="100584"/>
                </a:lnTo>
                <a:lnTo>
                  <a:pt x="192024" y="118872"/>
                </a:lnTo>
                <a:lnTo>
                  <a:pt x="210312" y="85343"/>
                </a:lnTo>
                <a:lnTo>
                  <a:pt x="179831" y="67056"/>
                </a:lnTo>
                <a:close/>
              </a:path>
              <a:path w="250189" h="378460">
                <a:moveTo>
                  <a:pt x="219455" y="0"/>
                </a:moveTo>
                <a:lnTo>
                  <a:pt x="198119" y="33528"/>
                </a:lnTo>
                <a:lnTo>
                  <a:pt x="231648" y="54863"/>
                </a:lnTo>
                <a:lnTo>
                  <a:pt x="249936" y="21336"/>
                </a:lnTo>
                <a:lnTo>
                  <a:pt x="219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3901440" y="4746244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5"/>
                </a:moveTo>
                <a:lnTo>
                  <a:pt x="0" y="359663"/>
                </a:lnTo>
                <a:lnTo>
                  <a:pt x="33527" y="377951"/>
                </a:lnTo>
                <a:lnTo>
                  <a:pt x="51815" y="347471"/>
                </a:lnTo>
                <a:lnTo>
                  <a:pt x="21336" y="326135"/>
                </a:lnTo>
                <a:close/>
              </a:path>
              <a:path w="250189" h="378460">
                <a:moveTo>
                  <a:pt x="60960" y="262127"/>
                </a:moveTo>
                <a:lnTo>
                  <a:pt x="39624" y="292607"/>
                </a:lnTo>
                <a:lnTo>
                  <a:pt x="73151" y="313943"/>
                </a:lnTo>
                <a:lnTo>
                  <a:pt x="91439" y="280415"/>
                </a:lnTo>
                <a:lnTo>
                  <a:pt x="60960" y="262127"/>
                </a:lnTo>
                <a:close/>
              </a:path>
              <a:path w="250189" h="378460">
                <a:moveTo>
                  <a:pt x="100584" y="195071"/>
                </a:moveTo>
                <a:lnTo>
                  <a:pt x="79248" y="228599"/>
                </a:lnTo>
                <a:lnTo>
                  <a:pt x="112775" y="249935"/>
                </a:lnTo>
                <a:lnTo>
                  <a:pt x="131063" y="216407"/>
                </a:lnTo>
                <a:lnTo>
                  <a:pt x="100584" y="195071"/>
                </a:lnTo>
                <a:close/>
              </a:path>
              <a:path w="250189" h="378460">
                <a:moveTo>
                  <a:pt x="140208" y="131063"/>
                </a:moveTo>
                <a:lnTo>
                  <a:pt x="118872" y="164591"/>
                </a:lnTo>
                <a:lnTo>
                  <a:pt x="152400" y="182879"/>
                </a:lnTo>
                <a:lnTo>
                  <a:pt x="170687" y="152399"/>
                </a:lnTo>
                <a:lnTo>
                  <a:pt x="140208" y="131063"/>
                </a:lnTo>
                <a:close/>
              </a:path>
              <a:path w="250189" h="378460">
                <a:moveTo>
                  <a:pt x="179832" y="67055"/>
                </a:moveTo>
                <a:lnTo>
                  <a:pt x="158496" y="97535"/>
                </a:lnTo>
                <a:lnTo>
                  <a:pt x="192024" y="118871"/>
                </a:lnTo>
                <a:lnTo>
                  <a:pt x="210312" y="85343"/>
                </a:lnTo>
                <a:lnTo>
                  <a:pt x="179832" y="67055"/>
                </a:lnTo>
                <a:close/>
              </a:path>
              <a:path w="250189" h="378460">
                <a:moveTo>
                  <a:pt x="219456" y="0"/>
                </a:moveTo>
                <a:lnTo>
                  <a:pt x="198120" y="33527"/>
                </a:lnTo>
                <a:lnTo>
                  <a:pt x="231648" y="54863"/>
                </a:lnTo>
                <a:lnTo>
                  <a:pt x="249936" y="21335"/>
                </a:lnTo>
                <a:lnTo>
                  <a:pt x="219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139184" y="4356100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6"/>
                </a:moveTo>
                <a:lnTo>
                  <a:pt x="0" y="359663"/>
                </a:lnTo>
                <a:lnTo>
                  <a:pt x="33527" y="377951"/>
                </a:lnTo>
                <a:lnTo>
                  <a:pt x="51815" y="347472"/>
                </a:lnTo>
                <a:lnTo>
                  <a:pt x="21336" y="326136"/>
                </a:lnTo>
                <a:close/>
              </a:path>
              <a:path w="250189" h="378460">
                <a:moveTo>
                  <a:pt x="60960" y="262127"/>
                </a:moveTo>
                <a:lnTo>
                  <a:pt x="39624" y="292607"/>
                </a:lnTo>
                <a:lnTo>
                  <a:pt x="73151" y="313944"/>
                </a:lnTo>
                <a:lnTo>
                  <a:pt x="91439" y="280416"/>
                </a:lnTo>
                <a:lnTo>
                  <a:pt x="60960" y="262127"/>
                </a:lnTo>
                <a:close/>
              </a:path>
              <a:path w="250189" h="378460">
                <a:moveTo>
                  <a:pt x="100583" y="195072"/>
                </a:moveTo>
                <a:lnTo>
                  <a:pt x="79248" y="228600"/>
                </a:lnTo>
                <a:lnTo>
                  <a:pt x="112775" y="246887"/>
                </a:lnTo>
                <a:lnTo>
                  <a:pt x="131063" y="216407"/>
                </a:lnTo>
                <a:lnTo>
                  <a:pt x="100583" y="195072"/>
                </a:lnTo>
                <a:close/>
              </a:path>
              <a:path w="250189" h="378460">
                <a:moveTo>
                  <a:pt x="140207" y="131063"/>
                </a:moveTo>
                <a:lnTo>
                  <a:pt x="118871" y="164592"/>
                </a:lnTo>
                <a:lnTo>
                  <a:pt x="152400" y="182880"/>
                </a:lnTo>
                <a:lnTo>
                  <a:pt x="170687" y="149351"/>
                </a:lnTo>
                <a:lnTo>
                  <a:pt x="140207" y="131063"/>
                </a:lnTo>
                <a:close/>
              </a:path>
              <a:path w="250189" h="378460">
                <a:moveTo>
                  <a:pt x="179831" y="67056"/>
                </a:moveTo>
                <a:lnTo>
                  <a:pt x="158495" y="97536"/>
                </a:lnTo>
                <a:lnTo>
                  <a:pt x="192024" y="118872"/>
                </a:lnTo>
                <a:lnTo>
                  <a:pt x="210312" y="85343"/>
                </a:lnTo>
                <a:lnTo>
                  <a:pt x="179831" y="67056"/>
                </a:lnTo>
                <a:close/>
              </a:path>
              <a:path w="250189" h="378460">
                <a:moveTo>
                  <a:pt x="219455" y="0"/>
                </a:moveTo>
                <a:lnTo>
                  <a:pt x="198119" y="33527"/>
                </a:lnTo>
                <a:lnTo>
                  <a:pt x="231648" y="51816"/>
                </a:lnTo>
                <a:lnTo>
                  <a:pt x="249936" y="21336"/>
                </a:lnTo>
                <a:lnTo>
                  <a:pt x="219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376928" y="3965955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6"/>
                </a:moveTo>
                <a:lnTo>
                  <a:pt x="0" y="359664"/>
                </a:lnTo>
                <a:lnTo>
                  <a:pt x="33527" y="377952"/>
                </a:lnTo>
                <a:lnTo>
                  <a:pt x="51816" y="344424"/>
                </a:lnTo>
                <a:lnTo>
                  <a:pt x="21336" y="326136"/>
                </a:lnTo>
                <a:close/>
              </a:path>
              <a:path w="250189" h="378460">
                <a:moveTo>
                  <a:pt x="60960" y="262128"/>
                </a:moveTo>
                <a:lnTo>
                  <a:pt x="39624" y="292608"/>
                </a:lnTo>
                <a:lnTo>
                  <a:pt x="73151" y="313944"/>
                </a:lnTo>
                <a:lnTo>
                  <a:pt x="91439" y="280416"/>
                </a:lnTo>
                <a:lnTo>
                  <a:pt x="60960" y="262128"/>
                </a:lnTo>
                <a:close/>
              </a:path>
              <a:path w="250189" h="378460">
                <a:moveTo>
                  <a:pt x="100584" y="195072"/>
                </a:moveTo>
                <a:lnTo>
                  <a:pt x="79248" y="228600"/>
                </a:lnTo>
                <a:lnTo>
                  <a:pt x="112775" y="246888"/>
                </a:lnTo>
                <a:lnTo>
                  <a:pt x="131063" y="216408"/>
                </a:lnTo>
                <a:lnTo>
                  <a:pt x="100584" y="195072"/>
                </a:lnTo>
                <a:close/>
              </a:path>
              <a:path w="250189" h="378460">
                <a:moveTo>
                  <a:pt x="140208" y="131064"/>
                </a:moveTo>
                <a:lnTo>
                  <a:pt x="118872" y="164592"/>
                </a:lnTo>
                <a:lnTo>
                  <a:pt x="152400" y="182880"/>
                </a:lnTo>
                <a:lnTo>
                  <a:pt x="170687" y="149352"/>
                </a:lnTo>
                <a:lnTo>
                  <a:pt x="140208" y="131064"/>
                </a:lnTo>
                <a:close/>
              </a:path>
              <a:path w="250189" h="378460">
                <a:moveTo>
                  <a:pt x="179832" y="64008"/>
                </a:moveTo>
                <a:lnTo>
                  <a:pt x="158496" y="97536"/>
                </a:lnTo>
                <a:lnTo>
                  <a:pt x="192024" y="118872"/>
                </a:lnTo>
                <a:lnTo>
                  <a:pt x="210312" y="85344"/>
                </a:lnTo>
                <a:lnTo>
                  <a:pt x="179832" y="64008"/>
                </a:lnTo>
                <a:close/>
              </a:path>
              <a:path w="250189" h="378460">
                <a:moveTo>
                  <a:pt x="219456" y="0"/>
                </a:moveTo>
                <a:lnTo>
                  <a:pt x="198120" y="33528"/>
                </a:lnTo>
                <a:lnTo>
                  <a:pt x="231648" y="51816"/>
                </a:lnTo>
                <a:lnTo>
                  <a:pt x="249936" y="21336"/>
                </a:lnTo>
                <a:lnTo>
                  <a:pt x="219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614671" y="3575811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6"/>
                </a:moveTo>
                <a:lnTo>
                  <a:pt x="0" y="356615"/>
                </a:lnTo>
                <a:lnTo>
                  <a:pt x="33527" y="377951"/>
                </a:lnTo>
                <a:lnTo>
                  <a:pt x="51815" y="344424"/>
                </a:lnTo>
                <a:lnTo>
                  <a:pt x="21336" y="326136"/>
                </a:lnTo>
                <a:close/>
              </a:path>
              <a:path w="250189" h="378460">
                <a:moveTo>
                  <a:pt x="60960" y="259079"/>
                </a:moveTo>
                <a:lnTo>
                  <a:pt x="39624" y="292608"/>
                </a:lnTo>
                <a:lnTo>
                  <a:pt x="73151" y="313943"/>
                </a:lnTo>
                <a:lnTo>
                  <a:pt x="91439" y="280415"/>
                </a:lnTo>
                <a:lnTo>
                  <a:pt x="60960" y="259079"/>
                </a:lnTo>
                <a:close/>
              </a:path>
              <a:path w="250189" h="378460">
                <a:moveTo>
                  <a:pt x="100583" y="195072"/>
                </a:moveTo>
                <a:lnTo>
                  <a:pt x="79248" y="228600"/>
                </a:lnTo>
                <a:lnTo>
                  <a:pt x="112775" y="246887"/>
                </a:lnTo>
                <a:lnTo>
                  <a:pt x="131063" y="216408"/>
                </a:lnTo>
                <a:lnTo>
                  <a:pt x="100583" y="195072"/>
                </a:lnTo>
                <a:close/>
              </a:path>
              <a:path w="250189" h="378460">
                <a:moveTo>
                  <a:pt x="140207" y="131063"/>
                </a:moveTo>
                <a:lnTo>
                  <a:pt x="118872" y="161543"/>
                </a:lnTo>
                <a:lnTo>
                  <a:pt x="152400" y="182879"/>
                </a:lnTo>
                <a:lnTo>
                  <a:pt x="170687" y="149351"/>
                </a:lnTo>
                <a:lnTo>
                  <a:pt x="140207" y="131063"/>
                </a:lnTo>
                <a:close/>
              </a:path>
              <a:path w="250189" h="378460">
                <a:moveTo>
                  <a:pt x="179831" y="64008"/>
                </a:moveTo>
                <a:lnTo>
                  <a:pt x="158495" y="97536"/>
                </a:lnTo>
                <a:lnTo>
                  <a:pt x="192024" y="118872"/>
                </a:lnTo>
                <a:lnTo>
                  <a:pt x="210312" y="85343"/>
                </a:lnTo>
                <a:lnTo>
                  <a:pt x="179831" y="64008"/>
                </a:lnTo>
                <a:close/>
              </a:path>
              <a:path w="250189" h="378460">
                <a:moveTo>
                  <a:pt x="219455" y="0"/>
                </a:moveTo>
                <a:lnTo>
                  <a:pt x="198119" y="33527"/>
                </a:lnTo>
                <a:lnTo>
                  <a:pt x="231648" y="51815"/>
                </a:lnTo>
                <a:lnTo>
                  <a:pt x="249936" y="21336"/>
                </a:lnTo>
                <a:lnTo>
                  <a:pt x="219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852415" y="3185667"/>
            <a:ext cx="250190" cy="378460"/>
          </a:xfrm>
          <a:custGeom>
            <a:avLst/>
            <a:gdLst/>
            <a:ahLst/>
            <a:cxnLst/>
            <a:rect l="l" t="t" r="r" b="b"/>
            <a:pathLst>
              <a:path w="250189" h="378460">
                <a:moveTo>
                  <a:pt x="21336" y="326136"/>
                </a:moveTo>
                <a:lnTo>
                  <a:pt x="0" y="356616"/>
                </a:lnTo>
                <a:lnTo>
                  <a:pt x="33528" y="377952"/>
                </a:lnTo>
                <a:lnTo>
                  <a:pt x="51816" y="344424"/>
                </a:lnTo>
                <a:lnTo>
                  <a:pt x="21336" y="326136"/>
                </a:lnTo>
                <a:close/>
              </a:path>
              <a:path w="250189" h="378460">
                <a:moveTo>
                  <a:pt x="60960" y="259080"/>
                </a:moveTo>
                <a:lnTo>
                  <a:pt x="39624" y="292608"/>
                </a:lnTo>
                <a:lnTo>
                  <a:pt x="73151" y="310896"/>
                </a:lnTo>
                <a:lnTo>
                  <a:pt x="91439" y="280416"/>
                </a:lnTo>
                <a:lnTo>
                  <a:pt x="60960" y="259080"/>
                </a:lnTo>
                <a:close/>
              </a:path>
              <a:path w="250189" h="378460">
                <a:moveTo>
                  <a:pt x="100584" y="195072"/>
                </a:moveTo>
                <a:lnTo>
                  <a:pt x="79248" y="228600"/>
                </a:lnTo>
                <a:lnTo>
                  <a:pt x="112775" y="246887"/>
                </a:lnTo>
                <a:lnTo>
                  <a:pt x="131063" y="213360"/>
                </a:lnTo>
                <a:lnTo>
                  <a:pt x="100584" y="195072"/>
                </a:lnTo>
                <a:close/>
              </a:path>
              <a:path w="250189" h="378460">
                <a:moveTo>
                  <a:pt x="140208" y="131064"/>
                </a:moveTo>
                <a:lnTo>
                  <a:pt x="118872" y="161544"/>
                </a:lnTo>
                <a:lnTo>
                  <a:pt x="152400" y="182880"/>
                </a:lnTo>
                <a:lnTo>
                  <a:pt x="170687" y="149352"/>
                </a:lnTo>
                <a:lnTo>
                  <a:pt x="140208" y="131064"/>
                </a:lnTo>
                <a:close/>
              </a:path>
              <a:path w="250189" h="378460">
                <a:moveTo>
                  <a:pt x="179832" y="64008"/>
                </a:moveTo>
                <a:lnTo>
                  <a:pt x="158496" y="97536"/>
                </a:lnTo>
                <a:lnTo>
                  <a:pt x="192024" y="115824"/>
                </a:lnTo>
                <a:lnTo>
                  <a:pt x="210312" y="85344"/>
                </a:lnTo>
                <a:lnTo>
                  <a:pt x="179832" y="64008"/>
                </a:lnTo>
                <a:close/>
              </a:path>
              <a:path w="250189" h="378460">
                <a:moveTo>
                  <a:pt x="219456" y="0"/>
                </a:moveTo>
                <a:lnTo>
                  <a:pt x="198120" y="33528"/>
                </a:lnTo>
                <a:lnTo>
                  <a:pt x="231648" y="51816"/>
                </a:lnTo>
                <a:lnTo>
                  <a:pt x="249936" y="18287"/>
                </a:lnTo>
                <a:lnTo>
                  <a:pt x="219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5090159" y="2771139"/>
            <a:ext cx="256540" cy="402590"/>
          </a:xfrm>
          <a:custGeom>
            <a:avLst/>
            <a:gdLst/>
            <a:ahLst/>
            <a:cxnLst/>
            <a:rect l="l" t="t" r="r" b="b"/>
            <a:pathLst>
              <a:path w="256539" h="402589">
                <a:moveTo>
                  <a:pt x="21336" y="350520"/>
                </a:moveTo>
                <a:lnTo>
                  <a:pt x="0" y="381000"/>
                </a:lnTo>
                <a:lnTo>
                  <a:pt x="33527" y="402336"/>
                </a:lnTo>
                <a:lnTo>
                  <a:pt x="51815" y="368808"/>
                </a:lnTo>
                <a:lnTo>
                  <a:pt x="21336" y="350520"/>
                </a:lnTo>
                <a:close/>
              </a:path>
              <a:path w="256539" h="402589">
                <a:moveTo>
                  <a:pt x="60960" y="283463"/>
                </a:moveTo>
                <a:lnTo>
                  <a:pt x="39624" y="316992"/>
                </a:lnTo>
                <a:lnTo>
                  <a:pt x="73151" y="335280"/>
                </a:lnTo>
                <a:lnTo>
                  <a:pt x="91439" y="304800"/>
                </a:lnTo>
                <a:lnTo>
                  <a:pt x="60960" y="283463"/>
                </a:lnTo>
                <a:close/>
              </a:path>
              <a:path w="256539" h="402589">
                <a:moveTo>
                  <a:pt x="100584" y="219456"/>
                </a:moveTo>
                <a:lnTo>
                  <a:pt x="79248" y="252984"/>
                </a:lnTo>
                <a:lnTo>
                  <a:pt x="112775" y="271272"/>
                </a:lnTo>
                <a:lnTo>
                  <a:pt x="131063" y="237744"/>
                </a:lnTo>
                <a:lnTo>
                  <a:pt x="100584" y="219456"/>
                </a:lnTo>
                <a:close/>
              </a:path>
              <a:path w="256539" h="402589">
                <a:moveTo>
                  <a:pt x="140207" y="152400"/>
                </a:moveTo>
                <a:lnTo>
                  <a:pt x="118872" y="185927"/>
                </a:lnTo>
                <a:lnTo>
                  <a:pt x="152400" y="207263"/>
                </a:lnTo>
                <a:lnTo>
                  <a:pt x="170687" y="173736"/>
                </a:lnTo>
                <a:lnTo>
                  <a:pt x="140207" y="152400"/>
                </a:lnTo>
                <a:close/>
              </a:path>
              <a:path w="256539" h="402589">
                <a:moveTo>
                  <a:pt x="179831" y="88392"/>
                </a:moveTo>
                <a:lnTo>
                  <a:pt x="158495" y="121920"/>
                </a:lnTo>
                <a:lnTo>
                  <a:pt x="192024" y="140208"/>
                </a:lnTo>
                <a:lnTo>
                  <a:pt x="210312" y="109727"/>
                </a:lnTo>
                <a:lnTo>
                  <a:pt x="179831" y="88392"/>
                </a:lnTo>
                <a:close/>
              </a:path>
              <a:path w="256539" h="402589">
                <a:moveTo>
                  <a:pt x="256031" y="0"/>
                </a:moveTo>
                <a:lnTo>
                  <a:pt x="146303" y="67056"/>
                </a:lnTo>
                <a:lnTo>
                  <a:pt x="243839" y="128015"/>
                </a:lnTo>
                <a:lnTo>
                  <a:pt x="2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866888" y="4855971"/>
            <a:ext cx="832103" cy="499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 txBox="1"/>
          <p:nvPr/>
        </p:nvSpPr>
        <p:spPr>
          <a:xfrm>
            <a:off x="7802371" y="5318759"/>
            <a:ext cx="1093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6FF33"/>
                </a:solidFill>
                <a:latin typeface="Verdana"/>
                <a:cs typeface="Verdana"/>
              </a:rPr>
              <a:t>P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y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350508" y="4205224"/>
            <a:ext cx="225550" cy="1523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6537959" y="4331715"/>
            <a:ext cx="1338580" cy="789940"/>
          </a:xfrm>
          <a:custGeom>
            <a:avLst/>
            <a:gdLst/>
            <a:ahLst/>
            <a:cxnLst/>
            <a:rect l="l" t="t" r="r" b="b"/>
            <a:pathLst>
              <a:path w="1338579" h="789939">
                <a:moveTo>
                  <a:pt x="1304544" y="737615"/>
                </a:moveTo>
                <a:lnTo>
                  <a:pt x="1286256" y="771143"/>
                </a:lnTo>
                <a:lnTo>
                  <a:pt x="1316736" y="789431"/>
                </a:lnTo>
                <a:lnTo>
                  <a:pt x="1338072" y="758951"/>
                </a:lnTo>
                <a:lnTo>
                  <a:pt x="1304544" y="737615"/>
                </a:lnTo>
                <a:close/>
              </a:path>
              <a:path w="1338579" h="789939">
                <a:moveTo>
                  <a:pt x="1237488" y="701039"/>
                </a:moveTo>
                <a:lnTo>
                  <a:pt x="1219200" y="731519"/>
                </a:lnTo>
                <a:lnTo>
                  <a:pt x="1252728" y="752855"/>
                </a:lnTo>
                <a:lnTo>
                  <a:pt x="1271016" y="719327"/>
                </a:lnTo>
                <a:lnTo>
                  <a:pt x="1237488" y="701039"/>
                </a:lnTo>
                <a:close/>
              </a:path>
              <a:path w="1338579" h="789939">
                <a:moveTo>
                  <a:pt x="1173480" y="661415"/>
                </a:moveTo>
                <a:lnTo>
                  <a:pt x="1152144" y="694943"/>
                </a:lnTo>
                <a:lnTo>
                  <a:pt x="1185672" y="713231"/>
                </a:lnTo>
                <a:lnTo>
                  <a:pt x="1203960" y="679703"/>
                </a:lnTo>
                <a:lnTo>
                  <a:pt x="1173480" y="661415"/>
                </a:lnTo>
                <a:close/>
              </a:path>
              <a:path w="1338579" h="789939">
                <a:moveTo>
                  <a:pt x="1106424" y="621791"/>
                </a:moveTo>
                <a:lnTo>
                  <a:pt x="1088136" y="655319"/>
                </a:lnTo>
                <a:lnTo>
                  <a:pt x="1121664" y="676655"/>
                </a:lnTo>
                <a:lnTo>
                  <a:pt x="1139952" y="643127"/>
                </a:lnTo>
                <a:lnTo>
                  <a:pt x="1106424" y="621791"/>
                </a:lnTo>
                <a:close/>
              </a:path>
              <a:path w="1338579" h="789939">
                <a:moveTo>
                  <a:pt x="1039368" y="585215"/>
                </a:moveTo>
                <a:lnTo>
                  <a:pt x="1021080" y="618743"/>
                </a:lnTo>
                <a:lnTo>
                  <a:pt x="1054608" y="637031"/>
                </a:lnTo>
                <a:lnTo>
                  <a:pt x="1072896" y="603503"/>
                </a:lnTo>
                <a:lnTo>
                  <a:pt x="1039368" y="585215"/>
                </a:lnTo>
                <a:close/>
              </a:path>
              <a:path w="1338579" h="789939">
                <a:moveTo>
                  <a:pt x="975360" y="545591"/>
                </a:moveTo>
                <a:lnTo>
                  <a:pt x="957072" y="579119"/>
                </a:lnTo>
                <a:lnTo>
                  <a:pt x="987551" y="597407"/>
                </a:lnTo>
                <a:lnTo>
                  <a:pt x="1008888" y="566927"/>
                </a:lnTo>
                <a:lnTo>
                  <a:pt x="975360" y="545591"/>
                </a:lnTo>
                <a:close/>
              </a:path>
              <a:path w="1338579" h="789939">
                <a:moveTo>
                  <a:pt x="908304" y="509015"/>
                </a:moveTo>
                <a:lnTo>
                  <a:pt x="890016" y="542543"/>
                </a:lnTo>
                <a:lnTo>
                  <a:pt x="923544" y="560831"/>
                </a:lnTo>
                <a:lnTo>
                  <a:pt x="941832" y="527303"/>
                </a:lnTo>
                <a:lnTo>
                  <a:pt x="908304" y="509015"/>
                </a:lnTo>
                <a:close/>
              </a:path>
              <a:path w="1338579" h="789939">
                <a:moveTo>
                  <a:pt x="844296" y="469391"/>
                </a:moveTo>
                <a:lnTo>
                  <a:pt x="822960" y="502919"/>
                </a:lnTo>
                <a:lnTo>
                  <a:pt x="856488" y="521207"/>
                </a:lnTo>
                <a:lnTo>
                  <a:pt x="874776" y="487679"/>
                </a:lnTo>
                <a:lnTo>
                  <a:pt x="844296" y="469391"/>
                </a:lnTo>
                <a:close/>
              </a:path>
              <a:path w="1338579" h="789939">
                <a:moveTo>
                  <a:pt x="777240" y="432815"/>
                </a:moveTo>
                <a:lnTo>
                  <a:pt x="758951" y="463295"/>
                </a:lnTo>
                <a:lnTo>
                  <a:pt x="792480" y="484631"/>
                </a:lnTo>
                <a:lnTo>
                  <a:pt x="810768" y="451103"/>
                </a:lnTo>
                <a:lnTo>
                  <a:pt x="777240" y="432815"/>
                </a:lnTo>
                <a:close/>
              </a:path>
              <a:path w="1338579" h="789939">
                <a:moveTo>
                  <a:pt x="710184" y="393191"/>
                </a:moveTo>
                <a:lnTo>
                  <a:pt x="691896" y="426719"/>
                </a:lnTo>
                <a:lnTo>
                  <a:pt x="725424" y="445007"/>
                </a:lnTo>
                <a:lnTo>
                  <a:pt x="743712" y="411479"/>
                </a:lnTo>
                <a:lnTo>
                  <a:pt x="710184" y="393191"/>
                </a:lnTo>
                <a:close/>
              </a:path>
              <a:path w="1338579" h="789939">
                <a:moveTo>
                  <a:pt x="646176" y="353567"/>
                </a:moveTo>
                <a:lnTo>
                  <a:pt x="627888" y="387095"/>
                </a:lnTo>
                <a:lnTo>
                  <a:pt x="658368" y="405383"/>
                </a:lnTo>
                <a:lnTo>
                  <a:pt x="679704" y="374903"/>
                </a:lnTo>
                <a:lnTo>
                  <a:pt x="646176" y="353567"/>
                </a:lnTo>
                <a:close/>
              </a:path>
              <a:path w="1338579" h="789939">
                <a:moveTo>
                  <a:pt x="579120" y="316991"/>
                </a:moveTo>
                <a:lnTo>
                  <a:pt x="560832" y="350519"/>
                </a:lnTo>
                <a:lnTo>
                  <a:pt x="594360" y="368807"/>
                </a:lnTo>
                <a:lnTo>
                  <a:pt x="612648" y="335279"/>
                </a:lnTo>
                <a:lnTo>
                  <a:pt x="579120" y="316991"/>
                </a:lnTo>
                <a:close/>
              </a:path>
              <a:path w="1338579" h="789939">
                <a:moveTo>
                  <a:pt x="515112" y="277367"/>
                </a:moveTo>
                <a:lnTo>
                  <a:pt x="493775" y="310895"/>
                </a:lnTo>
                <a:lnTo>
                  <a:pt x="527304" y="329183"/>
                </a:lnTo>
                <a:lnTo>
                  <a:pt x="545592" y="295655"/>
                </a:lnTo>
                <a:lnTo>
                  <a:pt x="515112" y="277367"/>
                </a:lnTo>
                <a:close/>
              </a:path>
              <a:path w="1338579" h="789939">
                <a:moveTo>
                  <a:pt x="448056" y="240791"/>
                </a:moveTo>
                <a:lnTo>
                  <a:pt x="429768" y="271271"/>
                </a:lnTo>
                <a:lnTo>
                  <a:pt x="463296" y="292607"/>
                </a:lnTo>
                <a:lnTo>
                  <a:pt x="481584" y="259079"/>
                </a:lnTo>
                <a:lnTo>
                  <a:pt x="448056" y="240791"/>
                </a:lnTo>
                <a:close/>
              </a:path>
              <a:path w="1338579" h="789939">
                <a:moveTo>
                  <a:pt x="381000" y="201167"/>
                </a:moveTo>
                <a:lnTo>
                  <a:pt x="362712" y="234695"/>
                </a:lnTo>
                <a:lnTo>
                  <a:pt x="396240" y="252983"/>
                </a:lnTo>
                <a:lnTo>
                  <a:pt x="414528" y="219455"/>
                </a:lnTo>
                <a:lnTo>
                  <a:pt x="381000" y="201167"/>
                </a:lnTo>
                <a:close/>
              </a:path>
              <a:path w="1338579" h="789939">
                <a:moveTo>
                  <a:pt x="316992" y="161543"/>
                </a:moveTo>
                <a:lnTo>
                  <a:pt x="298704" y="195071"/>
                </a:lnTo>
                <a:lnTo>
                  <a:pt x="329184" y="216407"/>
                </a:lnTo>
                <a:lnTo>
                  <a:pt x="350520" y="182879"/>
                </a:lnTo>
                <a:lnTo>
                  <a:pt x="316992" y="161543"/>
                </a:lnTo>
                <a:close/>
              </a:path>
              <a:path w="1338579" h="789939">
                <a:moveTo>
                  <a:pt x="249936" y="124967"/>
                </a:moveTo>
                <a:lnTo>
                  <a:pt x="231648" y="158495"/>
                </a:lnTo>
                <a:lnTo>
                  <a:pt x="265175" y="176783"/>
                </a:lnTo>
                <a:lnTo>
                  <a:pt x="283464" y="143255"/>
                </a:lnTo>
                <a:lnTo>
                  <a:pt x="249936" y="124967"/>
                </a:lnTo>
                <a:close/>
              </a:path>
              <a:path w="1338579" h="789939">
                <a:moveTo>
                  <a:pt x="185928" y="85343"/>
                </a:moveTo>
                <a:lnTo>
                  <a:pt x="164592" y="118871"/>
                </a:lnTo>
                <a:lnTo>
                  <a:pt x="198120" y="137159"/>
                </a:lnTo>
                <a:lnTo>
                  <a:pt x="216408" y="106679"/>
                </a:lnTo>
                <a:lnTo>
                  <a:pt x="185928" y="85343"/>
                </a:lnTo>
                <a:close/>
              </a:path>
              <a:path w="1338579" h="789939">
                <a:moveTo>
                  <a:pt x="0" y="0"/>
                </a:moveTo>
                <a:lnTo>
                  <a:pt x="70104" y="106679"/>
                </a:lnTo>
                <a:lnTo>
                  <a:pt x="128016" y="9143"/>
                </a:lnTo>
                <a:lnTo>
                  <a:pt x="0" y="0"/>
                </a:lnTo>
                <a:close/>
              </a:path>
              <a:path w="1338579" h="789939">
                <a:moveTo>
                  <a:pt x="118872" y="48767"/>
                </a:moveTo>
                <a:lnTo>
                  <a:pt x="100584" y="82295"/>
                </a:lnTo>
                <a:lnTo>
                  <a:pt x="134112" y="100583"/>
                </a:lnTo>
                <a:lnTo>
                  <a:pt x="152400" y="67055"/>
                </a:lnTo>
                <a:lnTo>
                  <a:pt x="118872" y="487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226552" y="6081267"/>
            <a:ext cx="832103" cy="5212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 txBox="1"/>
          <p:nvPr/>
        </p:nvSpPr>
        <p:spPr>
          <a:xfrm>
            <a:off x="8235188" y="6617207"/>
            <a:ext cx="993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Ur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y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566916" y="4924552"/>
            <a:ext cx="222502" cy="1523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6784847" y="5002276"/>
            <a:ext cx="1454150" cy="1356360"/>
          </a:xfrm>
          <a:custGeom>
            <a:avLst/>
            <a:gdLst/>
            <a:ahLst/>
            <a:cxnLst/>
            <a:rect l="l" t="t" r="r" b="b"/>
            <a:pathLst>
              <a:path w="1454150" h="1356360">
                <a:moveTo>
                  <a:pt x="1426463" y="1301496"/>
                </a:moveTo>
                <a:lnTo>
                  <a:pt x="1399031" y="1328928"/>
                </a:lnTo>
                <a:lnTo>
                  <a:pt x="1429511" y="1356361"/>
                </a:lnTo>
                <a:lnTo>
                  <a:pt x="1453896" y="1328928"/>
                </a:lnTo>
                <a:lnTo>
                  <a:pt x="1426463" y="1301496"/>
                </a:lnTo>
                <a:close/>
              </a:path>
              <a:path w="1454150" h="1356360">
                <a:moveTo>
                  <a:pt x="1371600" y="1249680"/>
                </a:moveTo>
                <a:lnTo>
                  <a:pt x="1344168" y="1277112"/>
                </a:lnTo>
                <a:lnTo>
                  <a:pt x="1371600" y="1304544"/>
                </a:lnTo>
                <a:lnTo>
                  <a:pt x="1399031" y="1277112"/>
                </a:lnTo>
                <a:lnTo>
                  <a:pt x="1371600" y="1249680"/>
                </a:lnTo>
                <a:close/>
              </a:path>
              <a:path w="1454150" h="1356360">
                <a:moveTo>
                  <a:pt x="1313687" y="1197864"/>
                </a:moveTo>
                <a:lnTo>
                  <a:pt x="1289303" y="1225296"/>
                </a:lnTo>
                <a:lnTo>
                  <a:pt x="1316735" y="1252728"/>
                </a:lnTo>
                <a:lnTo>
                  <a:pt x="1341120" y="1225296"/>
                </a:lnTo>
                <a:lnTo>
                  <a:pt x="1313687" y="1197864"/>
                </a:lnTo>
                <a:close/>
              </a:path>
              <a:path w="1454150" h="1356360">
                <a:moveTo>
                  <a:pt x="1258824" y="1146048"/>
                </a:moveTo>
                <a:lnTo>
                  <a:pt x="1231392" y="1173480"/>
                </a:lnTo>
                <a:lnTo>
                  <a:pt x="1261872" y="1200912"/>
                </a:lnTo>
                <a:lnTo>
                  <a:pt x="1286255" y="1170432"/>
                </a:lnTo>
                <a:lnTo>
                  <a:pt x="1258824" y="1146048"/>
                </a:lnTo>
                <a:close/>
              </a:path>
              <a:path w="1454150" h="1356360">
                <a:moveTo>
                  <a:pt x="1203959" y="1094232"/>
                </a:moveTo>
                <a:lnTo>
                  <a:pt x="1176527" y="1121664"/>
                </a:lnTo>
                <a:lnTo>
                  <a:pt x="1203959" y="1149096"/>
                </a:lnTo>
                <a:lnTo>
                  <a:pt x="1231392" y="1118616"/>
                </a:lnTo>
                <a:lnTo>
                  <a:pt x="1203959" y="1094232"/>
                </a:lnTo>
                <a:close/>
              </a:path>
              <a:path w="1454150" h="1356360">
                <a:moveTo>
                  <a:pt x="1146048" y="1042416"/>
                </a:moveTo>
                <a:lnTo>
                  <a:pt x="1121663" y="1069848"/>
                </a:lnTo>
                <a:lnTo>
                  <a:pt x="1149096" y="1097280"/>
                </a:lnTo>
                <a:lnTo>
                  <a:pt x="1176527" y="1066800"/>
                </a:lnTo>
                <a:lnTo>
                  <a:pt x="1146048" y="1042416"/>
                </a:lnTo>
                <a:close/>
              </a:path>
              <a:path w="1454150" h="1356360">
                <a:moveTo>
                  <a:pt x="1091183" y="990600"/>
                </a:moveTo>
                <a:lnTo>
                  <a:pt x="1066800" y="1018032"/>
                </a:lnTo>
                <a:lnTo>
                  <a:pt x="1094231" y="1042416"/>
                </a:lnTo>
                <a:lnTo>
                  <a:pt x="1118616" y="1014984"/>
                </a:lnTo>
                <a:lnTo>
                  <a:pt x="1091183" y="990600"/>
                </a:lnTo>
                <a:close/>
              </a:path>
              <a:path w="1454150" h="1356360">
                <a:moveTo>
                  <a:pt x="1036320" y="938784"/>
                </a:moveTo>
                <a:lnTo>
                  <a:pt x="1008887" y="966216"/>
                </a:lnTo>
                <a:lnTo>
                  <a:pt x="1036320" y="990600"/>
                </a:lnTo>
                <a:lnTo>
                  <a:pt x="1063752" y="963168"/>
                </a:lnTo>
                <a:lnTo>
                  <a:pt x="1036320" y="938784"/>
                </a:lnTo>
                <a:close/>
              </a:path>
              <a:path w="1454150" h="1356360">
                <a:moveTo>
                  <a:pt x="981455" y="886968"/>
                </a:moveTo>
                <a:lnTo>
                  <a:pt x="954024" y="914400"/>
                </a:lnTo>
                <a:lnTo>
                  <a:pt x="981455" y="938784"/>
                </a:lnTo>
                <a:lnTo>
                  <a:pt x="1008887" y="911351"/>
                </a:lnTo>
                <a:lnTo>
                  <a:pt x="981455" y="886968"/>
                </a:lnTo>
                <a:close/>
              </a:path>
              <a:path w="1454150" h="1356360">
                <a:moveTo>
                  <a:pt x="923544" y="835151"/>
                </a:moveTo>
                <a:lnTo>
                  <a:pt x="899159" y="862584"/>
                </a:lnTo>
                <a:lnTo>
                  <a:pt x="926592" y="886968"/>
                </a:lnTo>
                <a:lnTo>
                  <a:pt x="950976" y="859536"/>
                </a:lnTo>
                <a:lnTo>
                  <a:pt x="923544" y="835151"/>
                </a:lnTo>
                <a:close/>
              </a:path>
              <a:path w="1454150" h="1356360">
                <a:moveTo>
                  <a:pt x="868679" y="783336"/>
                </a:moveTo>
                <a:lnTo>
                  <a:pt x="841248" y="810768"/>
                </a:lnTo>
                <a:lnTo>
                  <a:pt x="871727" y="835151"/>
                </a:lnTo>
                <a:lnTo>
                  <a:pt x="896111" y="807719"/>
                </a:lnTo>
                <a:lnTo>
                  <a:pt x="868679" y="783336"/>
                </a:lnTo>
                <a:close/>
              </a:path>
              <a:path w="1454150" h="1356360">
                <a:moveTo>
                  <a:pt x="813816" y="731519"/>
                </a:moveTo>
                <a:lnTo>
                  <a:pt x="786383" y="758951"/>
                </a:lnTo>
                <a:lnTo>
                  <a:pt x="813816" y="783336"/>
                </a:lnTo>
                <a:lnTo>
                  <a:pt x="841248" y="755904"/>
                </a:lnTo>
                <a:lnTo>
                  <a:pt x="813816" y="731519"/>
                </a:lnTo>
                <a:close/>
              </a:path>
              <a:path w="1454150" h="1356360">
                <a:moveTo>
                  <a:pt x="755903" y="679704"/>
                </a:moveTo>
                <a:lnTo>
                  <a:pt x="731520" y="707136"/>
                </a:lnTo>
                <a:lnTo>
                  <a:pt x="758951" y="731519"/>
                </a:lnTo>
                <a:lnTo>
                  <a:pt x="786383" y="704088"/>
                </a:lnTo>
                <a:lnTo>
                  <a:pt x="755903" y="679704"/>
                </a:lnTo>
                <a:close/>
              </a:path>
              <a:path w="1454150" h="1356360">
                <a:moveTo>
                  <a:pt x="701040" y="627888"/>
                </a:moveTo>
                <a:lnTo>
                  <a:pt x="676655" y="655319"/>
                </a:lnTo>
                <a:lnTo>
                  <a:pt x="704087" y="679704"/>
                </a:lnTo>
                <a:lnTo>
                  <a:pt x="728472" y="652272"/>
                </a:lnTo>
                <a:lnTo>
                  <a:pt x="701040" y="627888"/>
                </a:lnTo>
                <a:close/>
              </a:path>
              <a:path w="1454150" h="1356360">
                <a:moveTo>
                  <a:pt x="646176" y="573024"/>
                </a:moveTo>
                <a:lnTo>
                  <a:pt x="618744" y="603504"/>
                </a:lnTo>
                <a:lnTo>
                  <a:pt x="646176" y="627888"/>
                </a:lnTo>
                <a:lnTo>
                  <a:pt x="673607" y="600456"/>
                </a:lnTo>
                <a:lnTo>
                  <a:pt x="646176" y="573024"/>
                </a:lnTo>
                <a:close/>
              </a:path>
              <a:path w="1454150" h="1356360">
                <a:moveTo>
                  <a:pt x="588263" y="521207"/>
                </a:moveTo>
                <a:lnTo>
                  <a:pt x="563879" y="551688"/>
                </a:lnTo>
                <a:lnTo>
                  <a:pt x="591311" y="576072"/>
                </a:lnTo>
                <a:lnTo>
                  <a:pt x="618744" y="548640"/>
                </a:lnTo>
                <a:lnTo>
                  <a:pt x="588263" y="521207"/>
                </a:lnTo>
                <a:close/>
              </a:path>
              <a:path w="1454150" h="1356360">
                <a:moveTo>
                  <a:pt x="533400" y="469392"/>
                </a:moveTo>
                <a:lnTo>
                  <a:pt x="509016" y="499872"/>
                </a:lnTo>
                <a:lnTo>
                  <a:pt x="536448" y="524256"/>
                </a:lnTo>
                <a:lnTo>
                  <a:pt x="560831" y="496824"/>
                </a:lnTo>
                <a:lnTo>
                  <a:pt x="533400" y="469392"/>
                </a:lnTo>
                <a:close/>
              </a:path>
              <a:path w="1454150" h="1356360">
                <a:moveTo>
                  <a:pt x="478535" y="417575"/>
                </a:moveTo>
                <a:lnTo>
                  <a:pt x="451103" y="448056"/>
                </a:lnTo>
                <a:lnTo>
                  <a:pt x="481583" y="472440"/>
                </a:lnTo>
                <a:lnTo>
                  <a:pt x="505968" y="445007"/>
                </a:lnTo>
                <a:lnTo>
                  <a:pt x="478535" y="417575"/>
                </a:lnTo>
                <a:close/>
              </a:path>
              <a:path w="1454150" h="1356360">
                <a:moveTo>
                  <a:pt x="423672" y="365760"/>
                </a:moveTo>
                <a:lnTo>
                  <a:pt x="396240" y="393192"/>
                </a:lnTo>
                <a:lnTo>
                  <a:pt x="423672" y="420624"/>
                </a:lnTo>
                <a:lnTo>
                  <a:pt x="451103" y="393192"/>
                </a:lnTo>
                <a:lnTo>
                  <a:pt x="423672" y="365760"/>
                </a:lnTo>
                <a:close/>
              </a:path>
              <a:path w="1454150" h="1356360">
                <a:moveTo>
                  <a:pt x="365759" y="313944"/>
                </a:moveTo>
                <a:lnTo>
                  <a:pt x="341375" y="341375"/>
                </a:lnTo>
                <a:lnTo>
                  <a:pt x="368807" y="368807"/>
                </a:lnTo>
                <a:lnTo>
                  <a:pt x="393192" y="341375"/>
                </a:lnTo>
                <a:lnTo>
                  <a:pt x="365759" y="313944"/>
                </a:lnTo>
                <a:close/>
              </a:path>
              <a:path w="1454150" h="1356360">
                <a:moveTo>
                  <a:pt x="310896" y="262128"/>
                </a:moveTo>
                <a:lnTo>
                  <a:pt x="286511" y="289560"/>
                </a:lnTo>
                <a:lnTo>
                  <a:pt x="313944" y="316992"/>
                </a:lnTo>
                <a:lnTo>
                  <a:pt x="338327" y="289560"/>
                </a:lnTo>
                <a:lnTo>
                  <a:pt x="310896" y="262128"/>
                </a:lnTo>
                <a:close/>
              </a:path>
              <a:path w="1454150" h="1356360">
                <a:moveTo>
                  <a:pt x="256031" y="210312"/>
                </a:moveTo>
                <a:lnTo>
                  <a:pt x="228600" y="237744"/>
                </a:lnTo>
                <a:lnTo>
                  <a:pt x="256031" y="265175"/>
                </a:lnTo>
                <a:lnTo>
                  <a:pt x="283463" y="237744"/>
                </a:lnTo>
                <a:lnTo>
                  <a:pt x="256031" y="210312"/>
                </a:lnTo>
                <a:close/>
              </a:path>
              <a:path w="1454150" h="1356360">
                <a:moveTo>
                  <a:pt x="198120" y="158496"/>
                </a:moveTo>
                <a:lnTo>
                  <a:pt x="173735" y="185928"/>
                </a:lnTo>
                <a:lnTo>
                  <a:pt x="201168" y="213360"/>
                </a:lnTo>
                <a:lnTo>
                  <a:pt x="228600" y="185928"/>
                </a:lnTo>
                <a:lnTo>
                  <a:pt x="198120" y="158496"/>
                </a:lnTo>
                <a:close/>
              </a:path>
              <a:path w="1454150" h="1356360">
                <a:moveTo>
                  <a:pt x="143255" y="106680"/>
                </a:moveTo>
                <a:lnTo>
                  <a:pt x="118872" y="134112"/>
                </a:lnTo>
                <a:lnTo>
                  <a:pt x="146303" y="161544"/>
                </a:lnTo>
                <a:lnTo>
                  <a:pt x="170687" y="134112"/>
                </a:lnTo>
                <a:lnTo>
                  <a:pt x="143255" y="106680"/>
                </a:lnTo>
                <a:close/>
              </a:path>
              <a:path w="1454150" h="1356360">
                <a:moveTo>
                  <a:pt x="0" y="0"/>
                </a:moveTo>
                <a:lnTo>
                  <a:pt x="45720" y="118872"/>
                </a:lnTo>
                <a:lnTo>
                  <a:pt x="71139" y="92475"/>
                </a:lnTo>
                <a:lnTo>
                  <a:pt x="60959" y="82296"/>
                </a:lnTo>
                <a:lnTo>
                  <a:pt x="88392" y="54863"/>
                </a:lnTo>
                <a:lnTo>
                  <a:pt x="107357" y="54863"/>
                </a:lnTo>
                <a:lnTo>
                  <a:pt x="124968" y="36575"/>
                </a:lnTo>
                <a:lnTo>
                  <a:pt x="0" y="0"/>
                </a:lnTo>
                <a:close/>
              </a:path>
              <a:path w="1454150" h="1356360">
                <a:moveTo>
                  <a:pt x="98053" y="64525"/>
                </a:moveTo>
                <a:lnTo>
                  <a:pt x="71139" y="92475"/>
                </a:lnTo>
                <a:lnTo>
                  <a:pt x="88392" y="109728"/>
                </a:lnTo>
                <a:lnTo>
                  <a:pt x="115824" y="82296"/>
                </a:lnTo>
                <a:lnTo>
                  <a:pt x="98053" y="64525"/>
                </a:lnTo>
                <a:close/>
              </a:path>
              <a:path w="1454150" h="1356360">
                <a:moveTo>
                  <a:pt x="88392" y="54863"/>
                </a:moveTo>
                <a:lnTo>
                  <a:pt x="60959" y="82296"/>
                </a:lnTo>
                <a:lnTo>
                  <a:pt x="71139" y="92475"/>
                </a:lnTo>
                <a:lnTo>
                  <a:pt x="98053" y="64525"/>
                </a:lnTo>
                <a:lnTo>
                  <a:pt x="88392" y="54863"/>
                </a:lnTo>
                <a:close/>
              </a:path>
              <a:path w="1454150" h="1356360">
                <a:moveTo>
                  <a:pt x="107357" y="54863"/>
                </a:moveTo>
                <a:lnTo>
                  <a:pt x="88392" y="54863"/>
                </a:lnTo>
                <a:lnTo>
                  <a:pt x="98053" y="64525"/>
                </a:lnTo>
                <a:lnTo>
                  <a:pt x="107357" y="54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8891016" y="2338323"/>
            <a:ext cx="832103" cy="5212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 txBox="1"/>
          <p:nvPr/>
        </p:nvSpPr>
        <p:spPr>
          <a:xfrm>
            <a:off x="8735059" y="2819400"/>
            <a:ext cx="1198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6FF33"/>
                </a:solidFill>
                <a:latin typeface="Verdana"/>
                <a:cs typeface="Verdana"/>
              </a:rPr>
              <a:t>V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n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zu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la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847588" y="2117344"/>
            <a:ext cx="222502" cy="1523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8549640" y="2539492"/>
            <a:ext cx="344805" cy="79375"/>
          </a:xfrm>
          <a:custGeom>
            <a:avLst/>
            <a:gdLst/>
            <a:ahLst/>
            <a:cxnLst/>
            <a:rect l="l" t="t" r="r" b="b"/>
            <a:pathLst>
              <a:path w="344804" h="79375">
                <a:moveTo>
                  <a:pt x="304800" y="36575"/>
                </a:moveTo>
                <a:lnTo>
                  <a:pt x="301751" y="73152"/>
                </a:lnTo>
                <a:lnTo>
                  <a:pt x="338327" y="79248"/>
                </a:lnTo>
                <a:lnTo>
                  <a:pt x="344424" y="39624"/>
                </a:lnTo>
                <a:lnTo>
                  <a:pt x="304800" y="36575"/>
                </a:lnTo>
                <a:close/>
              </a:path>
              <a:path w="344804" h="79375">
                <a:moveTo>
                  <a:pt x="228600" y="27432"/>
                </a:moveTo>
                <a:lnTo>
                  <a:pt x="225551" y="64008"/>
                </a:lnTo>
                <a:lnTo>
                  <a:pt x="262127" y="70104"/>
                </a:lnTo>
                <a:lnTo>
                  <a:pt x="268224" y="30480"/>
                </a:lnTo>
                <a:lnTo>
                  <a:pt x="228600" y="27432"/>
                </a:lnTo>
                <a:close/>
              </a:path>
              <a:path w="344804" h="79375">
                <a:moveTo>
                  <a:pt x="155448" y="18287"/>
                </a:moveTo>
                <a:lnTo>
                  <a:pt x="149351" y="54863"/>
                </a:lnTo>
                <a:lnTo>
                  <a:pt x="188975" y="60960"/>
                </a:lnTo>
                <a:lnTo>
                  <a:pt x="192024" y="21336"/>
                </a:lnTo>
                <a:lnTo>
                  <a:pt x="155448" y="18287"/>
                </a:lnTo>
                <a:close/>
              </a:path>
              <a:path w="344804" h="79375">
                <a:moveTo>
                  <a:pt x="79248" y="9144"/>
                </a:moveTo>
                <a:lnTo>
                  <a:pt x="73151" y="45720"/>
                </a:lnTo>
                <a:lnTo>
                  <a:pt x="112775" y="51816"/>
                </a:lnTo>
                <a:lnTo>
                  <a:pt x="115824" y="15240"/>
                </a:lnTo>
                <a:lnTo>
                  <a:pt x="79248" y="9144"/>
                </a:lnTo>
                <a:close/>
              </a:path>
              <a:path w="344804" h="79375">
                <a:moveTo>
                  <a:pt x="3048" y="0"/>
                </a:moveTo>
                <a:lnTo>
                  <a:pt x="0" y="39624"/>
                </a:lnTo>
                <a:lnTo>
                  <a:pt x="36575" y="42672"/>
                </a:lnTo>
                <a:lnTo>
                  <a:pt x="39624" y="6096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8168640" y="2496820"/>
            <a:ext cx="347980" cy="76200"/>
          </a:xfrm>
          <a:custGeom>
            <a:avLst/>
            <a:gdLst/>
            <a:ahLst/>
            <a:cxnLst/>
            <a:rect l="l" t="t" r="r" b="b"/>
            <a:pathLst>
              <a:path w="347979" h="76200">
                <a:moveTo>
                  <a:pt x="307848" y="33527"/>
                </a:moveTo>
                <a:lnTo>
                  <a:pt x="304800" y="73151"/>
                </a:lnTo>
                <a:lnTo>
                  <a:pt x="341375" y="76200"/>
                </a:lnTo>
                <a:lnTo>
                  <a:pt x="347471" y="39624"/>
                </a:lnTo>
                <a:lnTo>
                  <a:pt x="307848" y="33527"/>
                </a:lnTo>
                <a:close/>
              </a:path>
              <a:path w="347979" h="76200">
                <a:moveTo>
                  <a:pt x="231648" y="24383"/>
                </a:moveTo>
                <a:lnTo>
                  <a:pt x="228600" y="64007"/>
                </a:lnTo>
                <a:lnTo>
                  <a:pt x="265175" y="67055"/>
                </a:lnTo>
                <a:lnTo>
                  <a:pt x="271271" y="30479"/>
                </a:lnTo>
                <a:lnTo>
                  <a:pt x="231648" y="24383"/>
                </a:lnTo>
                <a:close/>
              </a:path>
              <a:path w="347979" h="76200">
                <a:moveTo>
                  <a:pt x="158495" y="15239"/>
                </a:moveTo>
                <a:lnTo>
                  <a:pt x="152400" y="54863"/>
                </a:lnTo>
                <a:lnTo>
                  <a:pt x="188975" y="57912"/>
                </a:lnTo>
                <a:lnTo>
                  <a:pt x="195071" y="21335"/>
                </a:lnTo>
                <a:lnTo>
                  <a:pt x="158495" y="15239"/>
                </a:lnTo>
                <a:close/>
              </a:path>
              <a:path w="347979" h="76200">
                <a:moveTo>
                  <a:pt x="82295" y="6095"/>
                </a:moveTo>
                <a:lnTo>
                  <a:pt x="76200" y="45719"/>
                </a:lnTo>
                <a:lnTo>
                  <a:pt x="115824" y="48767"/>
                </a:lnTo>
                <a:lnTo>
                  <a:pt x="118871" y="12191"/>
                </a:lnTo>
                <a:lnTo>
                  <a:pt x="82295" y="6095"/>
                </a:lnTo>
                <a:close/>
              </a:path>
              <a:path w="347979" h="76200">
                <a:moveTo>
                  <a:pt x="6095" y="0"/>
                </a:moveTo>
                <a:lnTo>
                  <a:pt x="0" y="36575"/>
                </a:lnTo>
                <a:lnTo>
                  <a:pt x="39624" y="39624"/>
                </a:lnTo>
                <a:lnTo>
                  <a:pt x="42671" y="3047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90688" y="2451100"/>
            <a:ext cx="344805" cy="76200"/>
          </a:xfrm>
          <a:custGeom>
            <a:avLst/>
            <a:gdLst/>
            <a:ahLst/>
            <a:cxnLst/>
            <a:rect l="l" t="t" r="r" b="b"/>
            <a:pathLst>
              <a:path w="344804" h="76200">
                <a:moveTo>
                  <a:pt x="307847" y="36575"/>
                </a:moveTo>
                <a:lnTo>
                  <a:pt x="304800" y="73151"/>
                </a:lnTo>
                <a:lnTo>
                  <a:pt x="341375" y="76200"/>
                </a:lnTo>
                <a:lnTo>
                  <a:pt x="344423" y="39624"/>
                </a:lnTo>
                <a:lnTo>
                  <a:pt x="307847" y="36575"/>
                </a:lnTo>
                <a:close/>
              </a:path>
              <a:path w="344804" h="76200">
                <a:moveTo>
                  <a:pt x="231647" y="27432"/>
                </a:moveTo>
                <a:lnTo>
                  <a:pt x="228600" y="64008"/>
                </a:lnTo>
                <a:lnTo>
                  <a:pt x="265175" y="70103"/>
                </a:lnTo>
                <a:lnTo>
                  <a:pt x="271271" y="30479"/>
                </a:lnTo>
                <a:lnTo>
                  <a:pt x="231647" y="27432"/>
                </a:lnTo>
                <a:close/>
              </a:path>
              <a:path w="344804" h="76200">
                <a:moveTo>
                  <a:pt x="155447" y="18287"/>
                </a:moveTo>
                <a:lnTo>
                  <a:pt x="152400" y="54863"/>
                </a:lnTo>
                <a:lnTo>
                  <a:pt x="188975" y="60960"/>
                </a:lnTo>
                <a:lnTo>
                  <a:pt x="195071" y="21336"/>
                </a:lnTo>
                <a:lnTo>
                  <a:pt x="155447" y="18287"/>
                </a:lnTo>
                <a:close/>
              </a:path>
              <a:path w="344804" h="76200">
                <a:moveTo>
                  <a:pt x="82295" y="9144"/>
                </a:moveTo>
                <a:lnTo>
                  <a:pt x="76200" y="45720"/>
                </a:lnTo>
                <a:lnTo>
                  <a:pt x="112775" y="51815"/>
                </a:lnTo>
                <a:lnTo>
                  <a:pt x="118871" y="12191"/>
                </a:lnTo>
                <a:lnTo>
                  <a:pt x="82295" y="9144"/>
                </a:lnTo>
                <a:close/>
              </a:path>
              <a:path w="344804" h="76200">
                <a:moveTo>
                  <a:pt x="6095" y="0"/>
                </a:moveTo>
                <a:lnTo>
                  <a:pt x="0" y="36575"/>
                </a:lnTo>
                <a:lnTo>
                  <a:pt x="39623" y="42672"/>
                </a:lnTo>
                <a:lnTo>
                  <a:pt x="42671" y="3048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412735" y="2405379"/>
            <a:ext cx="344805" cy="79375"/>
          </a:xfrm>
          <a:custGeom>
            <a:avLst/>
            <a:gdLst/>
            <a:ahLst/>
            <a:cxnLst/>
            <a:rect l="l" t="t" r="r" b="b"/>
            <a:pathLst>
              <a:path w="344804" h="79375">
                <a:moveTo>
                  <a:pt x="307848" y="36575"/>
                </a:moveTo>
                <a:lnTo>
                  <a:pt x="301752" y="73152"/>
                </a:lnTo>
                <a:lnTo>
                  <a:pt x="341375" y="79248"/>
                </a:lnTo>
                <a:lnTo>
                  <a:pt x="344424" y="39624"/>
                </a:lnTo>
                <a:lnTo>
                  <a:pt x="307848" y="36575"/>
                </a:lnTo>
                <a:close/>
              </a:path>
              <a:path w="344804" h="79375">
                <a:moveTo>
                  <a:pt x="231648" y="27432"/>
                </a:moveTo>
                <a:lnTo>
                  <a:pt x="228600" y="67056"/>
                </a:lnTo>
                <a:lnTo>
                  <a:pt x="265175" y="70104"/>
                </a:lnTo>
                <a:lnTo>
                  <a:pt x="268224" y="33528"/>
                </a:lnTo>
                <a:lnTo>
                  <a:pt x="231648" y="27432"/>
                </a:lnTo>
                <a:close/>
              </a:path>
              <a:path w="344804" h="79375">
                <a:moveTo>
                  <a:pt x="155448" y="18287"/>
                </a:moveTo>
                <a:lnTo>
                  <a:pt x="152400" y="57912"/>
                </a:lnTo>
                <a:lnTo>
                  <a:pt x="188975" y="60960"/>
                </a:lnTo>
                <a:lnTo>
                  <a:pt x="195072" y="24384"/>
                </a:lnTo>
                <a:lnTo>
                  <a:pt x="155448" y="18287"/>
                </a:lnTo>
                <a:close/>
              </a:path>
              <a:path w="344804" h="79375">
                <a:moveTo>
                  <a:pt x="79248" y="9144"/>
                </a:moveTo>
                <a:lnTo>
                  <a:pt x="76200" y="48768"/>
                </a:lnTo>
                <a:lnTo>
                  <a:pt x="112775" y="51816"/>
                </a:lnTo>
                <a:lnTo>
                  <a:pt x="118872" y="15240"/>
                </a:lnTo>
                <a:lnTo>
                  <a:pt x="79248" y="9144"/>
                </a:lnTo>
                <a:close/>
              </a:path>
              <a:path w="344804" h="79375">
                <a:moveTo>
                  <a:pt x="6096" y="0"/>
                </a:moveTo>
                <a:lnTo>
                  <a:pt x="0" y="39624"/>
                </a:lnTo>
                <a:lnTo>
                  <a:pt x="39624" y="42672"/>
                </a:lnTo>
                <a:lnTo>
                  <a:pt x="42672" y="6096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034783" y="2362707"/>
            <a:ext cx="344805" cy="76200"/>
          </a:xfrm>
          <a:custGeom>
            <a:avLst/>
            <a:gdLst/>
            <a:ahLst/>
            <a:cxnLst/>
            <a:rect l="l" t="t" r="r" b="b"/>
            <a:pathLst>
              <a:path w="344804" h="76200">
                <a:moveTo>
                  <a:pt x="307848" y="33527"/>
                </a:moveTo>
                <a:lnTo>
                  <a:pt x="301751" y="73151"/>
                </a:lnTo>
                <a:lnTo>
                  <a:pt x="341375" y="76200"/>
                </a:lnTo>
                <a:lnTo>
                  <a:pt x="344424" y="39624"/>
                </a:lnTo>
                <a:lnTo>
                  <a:pt x="307848" y="33527"/>
                </a:lnTo>
                <a:close/>
              </a:path>
              <a:path w="344804" h="76200">
                <a:moveTo>
                  <a:pt x="231648" y="24383"/>
                </a:moveTo>
                <a:lnTo>
                  <a:pt x="225551" y="64007"/>
                </a:lnTo>
                <a:lnTo>
                  <a:pt x="265175" y="67055"/>
                </a:lnTo>
                <a:lnTo>
                  <a:pt x="268224" y="30479"/>
                </a:lnTo>
                <a:lnTo>
                  <a:pt x="231648" y="24383"/>
                </a:lnTo>
                <a:close/>
              </a:path>
              <a:path w="344804" h="76200">
                <a:moveTo>
                  <a:pt x="155448" y="18287"/>
                </a:moveTo>
                <a:lnTo>
                  <a:pt x="152400" y="54863"/>
                </a:lnTo>
                <a:lnTo>
                  <a:pt x="188975" y="57912"/>
                </a:lnTo>
                <a:lnTo>
                  <a:pt x="192024" y="21336"/>
                </a:lnTo>
                <a:lnTo>
                  <a:pt x="155448" y="18287"/>
                </a:lnTo>
                <a:close/>
              </a:path>
              <a:path w="344804" h="76200">
                <a:moveTo>
                  <a:pt x="79248" y="9143"/>
                </a:moveTo>
                <a:lnTo>
                  <a:pt x="76200" y="45719"/>
                </a:lnTo>
                <a:lnTo>
                  <a:pt x="112775" y="51815"/>
                </a:lnTo>
                <a:lnTo>
                  <a:pt x="118872" y="12191"/>
                </a:lnTo>
                <a:lnTo>
                  <a:pt x="79248" y="9143"/>
                </a:lnTo>
                <a:close/>
              </a:path>
              <a:path w="344804" h="76200">
                <a:moveTo>
                  <a:pt x="3048" y="0"/>
                </a:moveTo>
                <a:lnTo>
                  <a:pt x="0" y="36575"/>
                </a:lnTo>
                <a:lnTo>
                  <a:pt x="36575" y="42671"/>
                </a:lnTo>
                <a:lnTo>
                  <a:pt x="42672" y="3047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6656831" y="2316988"/>
            <a:ext cx="344805" cy="79375"/>
          </a:xfrm>
          <a:custGeom>
            <a:avLst/>
            <a:gdLst/>
            <a:ahLst/>
            <a:cxnLst/>
            <a:rect l="l" t="t" r="r" b="b"/>
            <a:pathLst>
              <a:path w="344804" h="79375">
                <a:moveTo>
                  <a:pt x="307848" y="36575"/>
                </a:moveTo>
                <a:lnTo>
                  <a:pt x="301751" y="73151"/>
                </a:lnTo>
                <a:lnTo>
                  <a:pt x="341375" y="79248"/>
                </a:lnTo>
                <a:lnTo>
                  <a:pt x="344424" y="39624"/>
                </a:lnTo>
                <a:lnTo>
                  <a:pt x="307848" y="36575"/>
                </a:lnTo>
                <a:close/>
              </a:path>
              <a:path w="344804" h="79375">
                <a:moveTo>
                  <a:pt x="231648" y="27432"/>
                </a:moveTo>
                <a:lnTo>
                  <a:pt x="225551" y="64008"/>
                </a:lnTo>
                <a:lnTo>
                  <a:pt x="265175" y="70103"/>
                </a:lnTo>
                <a:lnTo>
                  <a:pt x="268224" y="30479"/>
                </a:lnTo>
                <a:lnTo>
                  <a:pt x="231648" y="27432"/>
                </a:lnTo>
                <a:close/>
              </a:path>
              <a:path w="344804" h="79375">
                <a:moveTo>
                  <a:pt x="155448" y="18287"/>
                </a:moveTo>
                <a:lnTo>
                  <a:pt x="149351" y="54863"/>
                </a:lnTo>
                <a:lnTo>
                  <a:pt x="188975" y="60960"/>
                </a:lnTo>
                <a:lnTo>
                  <a:pt x="192024" y="21336"/>
                </a:lnTo>
                <a:lnTo>
                  <a:pt x="155448" y="18287"/>
                </a:lnTo>
                <a:close/>
              </a:path>
              <a:path w="344804" h="79375">
                <a:moveTo>
                  <a:pt x="79248" y="9144"/>
                </a:moveTo>
                <a:lnTo>
                  <a:pt x="76200" y="45720"/>
                </a:lnTo>
                <a:lnTo>
                  <a:pt x="112775" y="51815"/>
                </a:lnTo>
                <a:lnTo>
                  <a:pt x="118872" y="12191"/>
                </a:lnTo>
                <a:lnTo>
                  <a:pt x="79248" y="9144"/>
                </a:lnTo>
                <a:close/>
              </a:path>
              <a:path w="344804" h="79375">
                <a:moveTo>
                  <a:pt x="3048" y="0"/>
                </a:moveTo>
                <a:lnTo>
                  <a:pt x="0" y="39624"/>
                </a:lnTo>
                <a:lnTo>
                  <a:pt x="36575" y="42672"/>
                </a:lnTo>
                <a:lnTo>
                  <a:pt x="42672" y="6096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278879" y="2274316"/>
            <a:ext cx="344805" cy="76200"/>
          </a:xfrm>
          <a:custGeom>
            <a:avLst/>
            <a:gdLst/>
            <a:ahLst/>
            <a:cxnLst/>
            <a:rect l="l" t="t" r="r" b="b"/>
            <a:pathLst>
              <a:path w="344804" h="76200">
                <a:moveTo>
                  <a:pt x="304800" y="33528"/>
                </a:moveTo>
                <a:lnTo>
                  <a:pt x="301751" y="73151"/>
                </a:lnTo>
                <a:lnTo>
                  <a:pt x="338327" y="76200"/>
                </a:lnTo>
                <a:lnTo>
                  <a:pt x="344424" y="39624"/>
                </a:lnTo>
                <a:lnTo>
                  <a:pt x="304800" y="33528"/>
                </a:lnTo>
                <a:close/>
              </a:path>
              <a:path w="344804" h="76200">
                <a:moveTo>
                  <a:pt x="231648" y="24384"/>
                </a:moveTo>
                <a:lnTo>
                  <a:pt x="225551" y="64008"/>
                </a:lnTo>
                <a:lnTo>
                  <a:pt x="265175" y="67056"/>
                </a:lnTo>
                <a:lnTo>
                  <a:pt x="268224" y="30480"/>
                </a:lnTo>
                <a:lnTo>
                  <a:pt x="231648" y="24384"/>
                </a:lnTo>
                <a:close/>
              </a:path>
              <a:path w="344804" h="76200">
                <a:moveTo>
                  <a:pt x="155448" y="15239"/>
                </a:moveTo>
                <a:lnTo>
                  <a:pt x="149352" y="54863"/>
                </a:lnTo>
                <a:lnTo>
                  <a:pt x="188975" y="57912"/>
                </a:lnTo>
                <a:lnTo>
                  <a:pt x="192024" y="21336"/>
                </a:lnTo>
                <a:lnTo>
                  <a:pt x="155448" y="15239"/>
                </a:lnTo>
                <a:close/>
              </a:path>
              <a:path w="344804" h="76200">
                <a:moveTo>
                  <a:pt x="79248" y="6096"/>
                </a:moveTo>
                <a:lnTo>
                  <a:pt x="73152" y="45720"/>
                </a:lnTo>
                <a:lnTo>
                  <a:pt x="112775" y="48768"/>
                </a:lnTo>
                <a:lnTo>
                  <a:pt x="115824" y="12192"/>
                </a:lnTo>
                <a:lnTo>
                  <a:pt x="79248" y="6096"/>
                </a:lnTo>
                <a:close/>
              </a:path>
              <a:path w="344804" h="76200">
                <a:moveTo>
                  <a:pt x="3048" y="0"/>
                </a:moveTo>
                <a:lnTo>
                  <a:pt x="0" y="36575"/>
                </a:lnTo>
                <a:lnTo>
                  <a:pt x="36575" y="39624"/>
                </a:lnTo>
                <a:lnTo>
                  <a:pt x="42672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882640" y="2201164"/>
            <a:ext cx="363220" cy="113030"/>
          </a:xfrm>
          <a:custGeom>
            <a:avLst/>
            <a:gdLst/>
            <a:ahLst/>
            <a:cxnLst/>
            <a:rect l="l" t="t" r="r" b="b"/>
            <a:pathLst>
              <a:path w="363220" h="113030">
                <a:moveTo>
                  <a:pt x="323088" y="64008"/>
                </a:moveTo>
                <a:lnTo>
                  <a:pt x="320039" y="100584"/>
                </a:lnTo>
                <a:lnTo>
                  <a:pt x="356615" y="103632"/>
                </a:lnTo>
                <a:lnTo>
                  <a:pt x="362712" y="67056"/>
                </a:lnTo>
                <a:lnTo>
                  <a:pt x="323088" y="64008"/>
                </a:lnTo>
                <a:close/>
              </a:path>
              <a:path w="363220" h="113030">
                <a:moveTo>
                  <a:pt x="246887" y="54863"/>
                </a:moveTo>
                <a:lnTo>
                  <a:pt x="243839" y="91439"/>
                </a:lnTo>
                <a:lnTo>
                  <a:pt x="280415" y="97536"/>
                </a:lnTo>
                <a:lnTo>
                  <a:pt x="286512" y="57912"/>
                </a:lnTo>
                <a:lnTo>
                  <a:pt x="246887" y="54863"/>
                </a:lnTo>
                <a:close/>
              </a:path>
              <a:path w="363220" h="113030">
                <a:moveTo>
                  <a:pt x="173736" y="45720"/>
                </a:moveTo>
                <a:lnTo>
                  <a:pt x="167639" y="82296"/>
                </a:lnTo>
                <a:lnTo>
                  <a:pt x="207263" y="88391"/>
                </a:lnTo>
                <a:lnTo>
                  <a:pt x="210312" y="48768"/>
                </a:lnTo>
                <a:lnTo>
                  <a:pt x="173736" y="45720"/>
                </a:lnTo>
                <a:close/>
              </a:path>
              <a:path w="363220" h="113030">
                <a:moveTo>
                  <a:pt x="118872" y="0"/>
                </a:moveTo>
                <a:lnTo>
                  <a:pt x="0" y="42672"/>
                </a:lnTo>
                <a:lnTo>
                  <a:pt x="106680" y="112775"/>
                </a:lnTo>
                <a:lnTo>
                  <a:pt x="110644" y="76106"/>
                </a:lnTo>
                <a:lnTo>
                  <a:pt x="91439" y="73151"/>
                </a:lnTo>
                <a:lnTo>
                  <a:pt x="97536" y="36575"/>
                </a:lnTo>
                <a:lnTo>
                  <a:pt x="114917" y="36575"/>
                </a:lnTo>
                <a:lnTo>
                  <a:pt x="118872" y="0"/>
                </a:lnTo>
                <a:close/>
              </a:path>
              <a:path w="363220" h="113030">
                <a:moveTo>
                  <a:pt x="114762" y="38011"/>
                </a:moveTo>
                <a:lnTo>
                  <a:pt x="110644" y="76106"/>
                </a:lnTo>
                <a:lnTo>
                  <a:pt x="131063" y="79248"/>
                </a:lnTo>
                <a:lnTo>
                  <a:pt x="134112" y="39624"/>
                </a:lnTo>
                <a:lnTo>
                  <a:pt x="114762" y="38011"/>
                </a:lnTo>
                <a:close/>
              </a:path>
              <a:path w="363220" h="113030">
                <a:moveTo>
                  <a:pt x="97536" y="36575"/>
                </a:moveTo>
                <a:lnTo>
                  <a:pt x="91439" y="73151"/>
                </a:lnTo>
                <a:lnTo>
                  <a:pt x="110644" y="76106"/>
                </a:lnTo>
                <a:lnTo>
                  <a:pt x="114762" y="38011"/>
                </a:lnTo>
                <a:lnTo>
                  <a:pt x="97536" y="36575"/>
                </a:lnTo>
                <a:close/>
              </a:path>
              <a:path w="363220" h="113030">
                <a:moveTo>
                  <a:pt x="114917" y="36575"/>
                </a:moveTo>
                <a:lnTo>
                  <a:pt x="97536" y="36575"/>
                </a:lnTo>
                <a:lnTo>
                  <a:pt x="114762" y="38011"/>
                </a:lnTo>
                <a:lnTo>
                  <a:pt x="114917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1438655" y="2481579"/>
            <a:ext cx="865632" cy="4968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 txBox="1"/>
          <p:nvPr/>
        </p:nvSpPr>
        <p:spPr>
          <a:xfrm>
            <a:off x="1282700" y="2956559"/>
            <a:ext cx="1195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6FF33"/>
                </a:solidFill>
                <a:latin typeface="Arial"/>
                <a:cs typeface="Arial"/>
              </a:rPr>
              <a:t>El</a:t>
            </a:r>
            <a:r>
              <a:rPr sz="1800" spc="-5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FF33"/>
                </a:solidFill>
                <a:latin typeface="Arial"/>
                <a:cs typeface="Arial"/>
              </a:rPr>
              <a:t>Salvador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332732" y="1684528"/>
            <a:ext cx="225550" cy="1523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2283571" y="1807972"/>
            <a:ext cx="2087880" cy="941705"/>
          </a:xfrm>
          <a:custGeom>
            <a:avLst/>
            <a:gdLst/>
            <a:ahLst/>
            <a:cxnLst/>
            <a:rect l="l" t="t" r="r" b="b"/>
            <a:pathLst>
              <a:path w="2087879" h="941705">
                <a:moveTo>
                  <a:pt x="18811" y="904112"/>
                </a:moveTo>
                <a:lnTo>
                  <a:pt x="11572" y="905255"/>
                </a:lnTo>
                <a:lnTo>
                  <a:pt x="5429" y="909065"/>
                </a:lnTo>
                <a:lnTo>
                  <a:pt x="1285" y="915162"/>
                </a:lnTo>
                <a:lnTo>
                  <a:pt x="0" y="922401"/>
                </a:lnTo>
                <a:lnTo>
                  <a:pt x="2428" y="929639"/>
                </a:lnTo>
                <a:lnTo>
                  <a:pt x="6238" y="935783"/>
                </a:lnTo>
                <a:lnTo>
                  <a:pt x="12334" y="939926"/>
                </a:lnTo>
                <a:lnTo>
                  <a:pt x="19573" y="941212"/>
                </a:lnTo>
                <a:lnTo>
                  <a:pt x="26812" y="938783"/>
                </a:lnTo>
                <a:lnTo>
                  <a:pt x="32956" y="934974"/>
                </a:lnTo>
                <a:lnTo>
                  <a:pt x="37099" y="928877"/>
                </a:lnTo>
                <a:lnTo>
                  <a:pt x="38385" y="921638"/>
                </a:lnTo>
                <a:lnTo>
                  <a:pt x="35956" y="914400"/>
                </a:lnTo>
                <a:lnTo>
                  <a:pt x="32146" y="908684"/>
                </a:lnTo>
                <a:lnTo>
                  <a:pt x="26050" y="905255"/>
                </a:lnTo>
                <a:lnTo>
                  <a:pt x="18811" y="904112"/>
                </a:lnTo>
                <a:close/>
              </a:path>
              <a:path w="2087879" h="941705">
                <a:moveTo>
                  <a:pt x="88915" y="872347"/>
                </a:moveTo>
                <a:lnTo>
                  <a:pt x="81676" y="874776"/>
                </a:lnTo>
                <a:lnTo>
                  <a:pt x="75533" y="878586"/>
                </a:lnTo>
                <a:lnTo>
                  <a:pt x="71389" y="884682"/>
                </a:lnTo>
                <a:lnTo>
                  <a:pt x="70104" y="891921"/>
                </a:lnTo>
                <a:lnTo>
                  <a:pt x="72532" y="899160"/>
                </a:lnTo>
                <a:lnTo>
                  <a:pt x="76342" y="905303"/>
                </a:lnTo>
                <a:lnTo>
                  <a:pt x="82438" y="909447"/>
                </a:lnTo>
                <a:lnTo>
                  <a:pt x="89677" y="910732"/>
                </a:lnTo>
                <a:lnTo>
                  <a:pt x="96916" y="908303"/>
                </a:lnTo>
                <a:lnTo>
                  <a:pt x="103060" y="904493"/>
                </a:lnTo>
                <a:lnTo>
                  <a:pt x="107203" y="898397"/>
                </a:lnTo>
                <a:lnTo>
                  <a:pt x="108489" y="891158"/>
                </a:lnTo>
                <a:lnTo>
                  <a:pt x="106060" y="883919"/>
                </a:lnTo>
                <a:lnTo>
                  <a:pt x="102250" y="877776"/>
                </a:lnTo>
                <a:lnTo>
                  <a:pt x="96154" y="873632"/>
                </a:lnTo>
                <a:lnTo>
                  <a:pt x="88915" y="872347"/>
                </a:lnTo>
                <a:close/>
              </a:path>
              <a:path w="2087879" h="941705">
                <a:moveTo>
                  <a:pt x="159019" y="841867"/>
                </a:moveTo>
                <a:lnTo>
                  <a:pt x="151780" y="844295"/>
                </a:lnTo>
                <a:lnTo>
                  <a:pt x="145637" y="848105"/>
                </a:lnTo>
                <a:lnTo>
                  <a:pt x="141493" y="854201"/>
                </a:lnTo>
                <a:lnTo>
                  <a:pt x="140207" y="861440"/>
                </a:lnTo>
                <a:lnTo>
                  <a:pt x="142636" y="868679"/>
                </a:lnTo>
                <a:lnTo>
                  <a:pt x="146446" y="874823"/>
                </a:lnTo>
                <a:lnTo>
                  <a:pt x="152542" y="878966"/>
                </a:lnTo>
                <a:lnTo>
                  <a:pt x="159781" y="880252"/>
                </a:lnTo>
                <a:lnTo>
                  <a:pt x="167020" y="877824"/>
                </a:lnTo>
                <a:lnTo>
                  <a:pt x="172735" y="874013"/>
                </a:lnTo>
                <a:lnTo>
                  <a:pt x="176164" y="867917"/>
                </a:lnTo>
                <a:lnTo>
                  <a:pt x="177307" y="860678"/>
                </a:lnTo>
                <a:lnTo>
                  <a:pt x="176164" y="853439"/>
                </a:lnTo>
                <a:lnTo>
                  <a:pt x="172354" y="847296"/>
                </a:lnTo>
                <a:lnTo>
                  <a:pt x="166258" y="843152"/>
                </a:lnTo>
                <a:lnTo>
                  <a:pt x="159019" y="841867"/>
                </a:lnTo>
                <a:close/>
              </a:path>
              <a:path w="2087879" h="941705">
                <a:moveTo>
                  <a:pt x="228695" y="811387"/>
                </a:moveTo>
                <a:lnTo>
                  <a:pt x="221884" y="813815"/>
                </a:lnTo>
                <a:lnTo>
                  <a:pt x="214407" y="817626"/>
                </a:lnTo>
                <a:lnTo>
                  <a:pt x="210073" y="823722"/>
                </a:lnTo>
                <a:lnTo>
                  <a:pt x="208597" y="830961"/>
                </a:lnTo>
                <a:lnTo>
                  <a:pt x="209692" y="838200"/>
                </a:lnTo>
                <a:lnTo>
                  <a:pt x="215264" y="843915"/>
                </a:lnTo>
                <a:lnTo>
                  <a:pt x="222265" y="847344"/>
                </a:lnTo>
                <a:lnTo>
                  <a:pt x="229838" y="848487"/>
                </a:lnTo>
                <a:lnTo>
                  <a:pt x="237124" y="847344"/>
                </a:lnTo>
                <a:lnTo>
                  <a:pt x="242839" y="843534"/>
                </a:lnTo>
                <a:lnTo>
                  <a:pt x="246268" y="837438"/>
                </a:lnTo>
                <a:lnTo>
                  <a:pt x="247411" y="830199"/>
                </a:lnTo>
                <a:lnTo>
                  <a:pt x="246268" y="822960"/>
                </a:lnTo>
                <a:lnTo>
                  <a:pt x="241172" y="816816"/>
                </a:lnTo>
                <a:lnTo>
                  <a:pt x="235219" y="812672"/>
                </a:lnTo>
                <a:lnTo>
                  <a:pt x="228695" y="811387"/>
                </a:lnTo>
                <a:close/>
              </a:path>
              <a:path w="2087879" h="941705">
                <a:moveTo>
                  <a:pt x="297513" y="779192"/>
                </a:moveTo>
                <a:lnTo>
                  <a:pt x="288940" y="780288"/>
                </a:lnTo>
                <a:lnTo>
                  <a:pt x="283225" y="785860"/>
                </a:lnTo>
                <a:lnTo>
                  <a:pt x="279796" y="792861"/>
                </a:lnTo>
                <a:lnTo>
                  <a:pt x="278653" y="800433"/>
                </a:lnTo>
                <a:lnTo>
                  <a:pt x="279796" y="807719"/>
                </a:lnTo>
                <a:lnTo>
                  <a:pt x="284940" y="813434"/>
                </a:lnTo>
                <a:lnTo>
                  <a:pt x="291226" y="816863"/>
                </a:lnTo>
                <a:lnTo>
                  <a:pt x="298656" y="818006"/>
                </a:lnTo>
                <a:lnTo>
                  <a:pt x="307228" y="816863"/>
                </a:lnTo>
                <a:lnTo>
                  <a:pt x="312943" y="811768"/>
                </a:lnTo>
                <a:lnTo>
                  <a:pt x="316372" y="805814"/>
                </a:lnTo>
                <a:lnTo>
                  <a:pt x="317515" y="799290"/>
                </a:lnTo>
                <a:lnTo>
                  <a:pt x="316372" y="792479"/>
                </a:lnTo>
                <a:lnTo>
                  <a:pt x="311229" y="785002"/>
                </a:lnTo>
                <a:lnTo>
                  <a:pt x="304942" y="780668"/>
                </a:lnTo>
                <a:lnTo>
                  <a:pt x="297513" y="779192"/>
                </a:lnTo>
                <a:close/>
              </a:path>
              <a:path w="2087879" h="941705">
                <a:moveTo>
                  <a:pt x="366331" y="748664"/>
                </a:moveTo>
                <a:lnTo>
                  <a:pt x="359044" y="749807"/>
                </a:lnTo>
                <a:lnTo>
                  <a:pt x="353329" y="754951"/>
                </a:lnTo>
                <a:lnTo>
                  <a:pt x="349900" y="761238"/>
                </a:lnTo>
                <a:lnTo>
                  <a:pt x="348757" y="768667"/>
                </a:lnTo>
                <a:lnTo>
                  <a:pt x="349900" y="777239"/>
                </a:lnTo>
                <a:lnTo>
                  <a:pt x="354996" y="782955"/>
                </a:lnTo>
                <a:lnTo>
                  <a:pt x="360949" y="786384"/>
                </a:lnTo>
                <a:lnTo>
                  <a:pt x="367474" y="787526"/>
                </a:lnTo>
                <a:lnTo>
                  <a:pt x="374284" y="786384"/>
                </a:lnTo>
                <a:lnTo>
                  <a:pt x="381761" y="781240"/>
                </a:lnTo>
                <a:lnTo>
                  <a:pt x="386095" y="774953"/>
                </a:lnTo>
                <a:lnTo>
                  <a:pt x="387572" y="767524"/>
                </a:lnTo>
                <a:lnTo>
                  <a:pt x="386476" y="758951"/>
                </a:lnTo>
                <a:lnTo>
                  <a:pt x="380904" y="753236"/>
                </a:lnTo>
                <a:lnTo>
                  <a:pt x="373903" y="749807"/>
                </a:lnTo>
                <a:lnTo>
                  <a:pt x="366331" y="748664"/>
                </a:lnTo>
                <a:close/>
              </a:path>
              <a:path w="2087879" h="941705">
                <a:moveTo>
                  <a:pt x="436387" y="718184"/>
                </a:moveTo>
                <a:lnTo>
                  <a:pt x="429148" y="719327"/>
                </a:lnTo>
                <a:lnTo>
                  <a:pt x="423433" y="724423"/>
                </a:lnTo>
                <a:lnTo>
                  <a:pt x="420004" y="730376"/>
                </a:lnTo>
                <a:lnTo>
                  <a:pt x="418861" y="736901"/>
                </a:lnTo>
                <a:lnTo>
                  <a:pt x="420004" y="743712"/>
                </a:lnTo>
                <a:lnTo>
                  <a:pt x="423814" y="751189"/>
                </a:lnTo>
                <a:lnTo>
                  <a:pt x="429910" y="755523"/>
                </a:lnTo>
                <a:lnTo>
                  <a:pt x="437149" y="756999"/>
                </a:lnTo>
                <a:lnTo>
                  <a:pt x="444388" y="755903"/>
                </a:lnTo>
                <a:lnTo>
                  <a:pt x="450532" y="750331"/>
                </a:lnTo>
                <a:lnTo>
                  <a:pt x="454675" y="743330"/>
                </a:lnTo>
                <a:lnTo>
                  <a:pt x="455961" y="735758"/>
                </a:lnTo>
                <a:lnTo>
                  <a:pt x="453532" y="728472"/>
                </a:lnTo>
                <a:lnTo>
                  <a:pt x="449722" y="722756"/>
                </a:lnTo>
                <a:lnTo>
                  <a:pt x="443626" y="719327"/>
                </a:lnTo>
                <a:lnTo>
                  <a:pt x="436387" y="718184"/>
                </a:lnTo>
                <a:close/>
              </a:path>
              <a:path w="2087879" h="941705">
                <a:moveTo>
                  <a:pt x="506491" y="687704"/>
                </a:moveTo>
                <a:lnTo>
                  <a:pt x="499252" y="688848"/>
                </a:lnTo>
                <a:lnTo>
                  <a:pt x="493109" y="692657"/>
                </a:lnTo>
                <a:lnTo>
                  <a:pt x="488965" y="698753"/>
                </a:lnTo>
                <a:lnTo>
                  <a:pt x="487680" y="705992"/>
                </a:lnTo>
                <a:lnTo>
                  <a:pt x="490108" y="713231"/>
                </a:lnTo>
                <a:lnTo>
                  <a:pt x="493918" y="719375"/>
                </a:lnTo>
                <a:lnTo>
                  <a:pt x="500014" y="723519"/>
                </a:lnTo>
                <a:lnTo>
                  <a:pt x="507253" y="724804"/>
                </a:lnTo>
                <a:lnTo>
                  <a:pt x="514492" y="722376"/>
                </a:lnTo>
                <a:lnTo>
                  <a:pt x="520636" y="718565"/>
                </a:lnTo>
                <a:lnTo>
                  <a:pt x="524779" y="712469"/>
                </a:lnTo>
                <a:lnTo>
                  <a:pt x="526065" y="705230"/>
                </a:lnTo>
                <a:lnTo>
                  <a:pt x="523636" y="697991"/>
                </a:lnTo>
                <a:lnTo>
                  <a:pt x="519826" y="692276"/>
                </a:lnTo>
                <a:lnTo>
                  <a:pt x="513730" y="688848"/>
                </a:lnTo>
                <a:lnTo>
                  <a:pt x="506491" y="687704"/>
                </a:lnTo>
                <a:close/>
              </a:path>
              <a:path w="2087879" h="941705">
                <a:moveTo>
                  <a:pt x="576595" y="655939"/>
                </a:moveTo>
                <a:lnTo>
                  <a:pt x="569356" y="658367"/>
                </a:lnTo>
                <a:lnTo>
                  <a:pt x="563213" y="662177"/>
                </a:lnTo>
                <a:lnTo>
                  <a:pt x="559069" y="668274"/>
                </a:lnTo>
                <a:lnTo>
                  <a:pt x="557783" y="675513"/>
                </a:lnTo>
                <a:lnTo>
                  <a:pt x="560212" y="682751"/>
                </a:lnTo>
                <a:lnTo>
                  <a:pt x="564022" y="688895"/>
                </a:lnTo>
                <a:lnTo>
                  <a:pt x="570118" y="693038"/>
                </a:lnTo>
                <a:lnTo>
                  <a:pt x="577357" y="694324"/>
                </a:lnTo>
                <a:lnTo>
                  <a:pt x="584596" y="691895"/>
                </a:lnTo>
                <a:lnTo>
                  <a:pt x="590740" y="688086"/>
                </a:lnTo>
                <a:lnTo>
                  <a:pt x="594883" y="681989"/>
                </a:lnTo>
                <a:lnTo>
                  <a:pt x="596169" y="674751"/>
                </a:lnTo>
                <a:lnTo>
                  <a:pt x="593740" y="667512"/>
                </a:lnTo>
                <a:lnTo>
                  <a:pt x="589930" y="661368"/>
                </a:lnTo>
                <a:lnTo>
                  <a:pt x="583834" y="657225"/>
                </a:lnTo>
                <a:lnTo>
                  <a:pt x="576595" y="655939"/>
                </a:lnTo>
                <a:close/>
              </a:path>
              <a:path w="2087879" h="941705">
                <a:moveTo>
                  <a:pt x="646699" y="625459"/>
                </a:moveTo>
                <a:lnTo>
                  <a:pt x="639460" y="627888"/>
                </a:lnTo>
                <a:lnTo>
                  <a:pt x="633317" y="631698"/>
                </a:lnTo>
                <a:lnTo>
                  <a:pt x="629173" y="637794"/>
                </a:lnTo>
                <a:lnTo>
                  <a:pt x="627888" y="645033"/>
                </a:lnTo>
                <a:lnTo>
                  <a:pt x="630316" y="652272"/>
                </a:lnTo>
                <a:lnTo>
                  <a:pt x="634126" y="658415"/>
                </a:lnTo>
                <a:lnTo>
                  <a:pt x="640222" y="662559"/>
                </a:lnTo>
                <a:lnTo>
                  <a:pt x="647461" y="663844"/>
                </a:lnTo>
                <a:lnTo>
                  <a:pt x="654700" y="661415"/>
                </a:lnTo>
                <a:lnTo>
                  <a:pt x="660415" y="657605"/>
                </a:lnTo>
                <a:lnTo>
                  <a:pt x="663844" y="651509"/>
                </a:lnTo>
                <a:lnTo>
                  <a:pt x="664987" y="644270"/>
                </a:lnTo>
                <a:lnTo>
                  <a:pt x="663844" y="637031"/>
                </a:lnTo>
                <a:lnTo>
                  <a:pt x="660034" y="630888"/>
                </a:lnTo>
                <a:lnTo>
                  <a:pt x="653938" y="626744"/>
                </a:lnTo>
                <a:lnTo>
                  <a:pt x="646699" y="625459"/>
                </a:lnTo>
                <a:close/>
              </a:path>
              <a:path w="2087879" h="941705">
                <a:moveTo>
                  <a:pt x="716375" y="594979"/>
                </a:moveTo>
                <a:lnTo>
                  <a:pt x="709564" y="597407"/>
                </a:lnTo>
                <a:lnTo>
                  <a:pt x="702087" y="601217"/>
                </a:lnTo>
                <a:lnTo>
                  <a:pt x="697753" y="607313"/>
                </a:lnTo>
                <a:lnTo>
                  <a:pt x="696277" y="614552"/>
                </a:lnTo>
                <a:lnTo>
                  <a:pt x="697372" y="621791"/>
                </a:lnTo>
                <a:lnTo>
                  <a:pt x="702944" y="627507"/>
                </a:lnTo>
                <a:lnTo>
                  <a:pt x="709945" y="630936"/>
                </a:lnTo>
                <a:lnTo>
                  <a:pt x="717518" y="632078"/>
                </a:lnTo>
                <a:lnTo>
                  <a:pt x="724804" y="630936"/>
                </a:lnTo>
                <a:lnTo>
                  <a:pt x="730519" y="627126"/>
                </a:lnTo>
                <a:lnTo>
                  <a:pt x="733948" y="621029"/>
                </a:lnTo>
                <a:lnTo>
                  <a:pt x="735091" y="613790"/>
                </a:lnTo>
                <a:lnTo>
                  <a:pt x="733948" y="606551"/>
                </a:lnTo>
                <a:lnTo>
                  <a:pt x="728852" y="600408"/>
                </a:lnTo>
                <a:lnTo>
                  <a:pt x="722899" y="596264"/>
                </a:lnTo>
                <a:lnTo>
                  <a:pt x="716375" y="594979"/>
                </a:lnTo>
                <a:close/>
              </a:path>
              <a:path w="2087879" h="941705">
                <a:moveTo>
                  <a:pt x="785193" y="562784"/>
                </a:moveTo>
                <a:lnTo>
                  <a:pt x="776620" y="563879"/>
                </a:lnTo>
                <a:lnTo>
                  <a:pt x="770905" y="569452"/>
                </a:lnTo>
                <a:lnTo>
                  <a:pt x="767476" y="576452"/>
                </a:lnTo>
                <a:lnTo>
                  <a:pt x="766333" y="584025"/>
                </a:lnTo>
                <a:lnTo>
                  <a:pt x="767476" y="591312"/>
                </a:lnTo>
                <a:lnTo>
                  <a:pt x="772620" y="597027"/>
                </a:lnTo>
                <a:lnTo>
                  <a:pt x="778906" y="600456"/>
                </a:lnTo>
                <a:lnTo>
                  <a:pt x="786336" y="601599"/>
                </a:lnTo>
                <a:lnTo>
                  <a:pt x="794908" y="600456"/>
                </a:lnTo>
                <a:lnTo>
                  <a:pt x="800623" y="595360"/>
                </a:lnTo>
                <a:lnTo>
                  <a:pt x="804052" y="589407"/>
                </a:lnTo>
                <a:lnTo>
                  <a:pt x="805195" y="582882"/>
                </a:lnTo>
                <a:lnTo>
                  <a:pt x="804052" y="576072"/>
                </a:lnTo>
                <a:lnTo>
                  <a:pt x="798909" y="568594"/>
                </a:lnTo>
                <a:lnTo>
                  <a:pt x="792622" y="564260"/>
                </a:lnTo>
                <a:lnTo>
                  <a:pt x="785193" y="562784"/>
                </a:lnTo>
                <a:close/>
              </a:path>
              <a:path w="2087879" h="941705">
                <a:moveTo>
                  <a:pt x="854011" y="532256"/>
                </a:moveTo>
                <a:lnTo>
                  <a:pt x="846724" y="533400"/>
                </a:lnTo>
                <a:lnTo>
                  <a:pt x="841009" y="538543"/>
                </a:lnTo>
                <a:lnTo>
                  <a:pt x="837580" y="544829"/>
                </a:lnTo>
                <a:lnTo>
                  <a:pt x="836437" y="552259"/>
                </a:lnTo>
                <a:lnTo>
                  <a:pt x="837580" y="560831"/>
                </a:lnTo>
                <a:lnTo>
                  <a:pt x="842676" y="566547"/>
                </a:lnTo>
                <a:lnTo>
                  <a:pt x="848629" y="569976"/>
                </a:lnTo>
                <a:lnTo>
                  <a:pt x="855154" y="571119"/>
                </a:lnTo>
                <a:lnTo>
                  <a:pt x="861964" y="569976"/>
                </a:lnTo>
                <a:lnTo>
                  <a:pt x="869441" y="564832"/>
                </a:lnTo>
                <a:lnTo>
                  <a:pt x="873775" y="558545"/>
                </a:lnTo>
                <a:lnTo>
                  <a:pt x="875252" y="551116"/>
                </a:lnTo>
                <a:lnTo>
                  <a:pt x="874156" y="542543"/>
                </a:lnTo>
                <a:lnTo>
                  <a:pt x="868584" y="536828"/>
                </a:lnTo>
                <a:lnTo>
                  <a:pt x="861583" y="533400"/>
                </a:lnTo>
                <a:lnTo>
                  <a:pt x="854011" y="532256"/>
                </a:lnTo>
                <a:close/>
              </a:path>
              <a:path w="2087879" h="941705">
                <a:moveTo>
                  <a:pt x="924067" y="501776"/>
                </a:moveTo>
                <a:lnTo>
                  <a:pt x="916828" y="502919"/>
                </a:lnTo>
                <a:lnTo>
                  <a:pt x="911113" y="508015"/>
                </a:lnTo>
                <a:lnTo>
                  <a:pt x="907684" y="513968"/>
                </a:lnTo>
                <a:lnTo>
                  <a:pt x="906541" y="520493"/>
                </a:lnTo>
                <a:lnTo>
                  <a:pt x="907684" y="527303"/>
                </a:lnTo>
                <a:lnTo>
                  <a:pt x="911494" y="534781"/>
                </a:lnTo>
                <a:lnTo>
                  <a:pt x="917590" y="539114"/>
                </a:lnTo>
                <a:lnTo>
                  <a:pt x="924829" y="540591"/>
                </a:lnTo>
                <a:lnTo>
                  <a:pt x="932068" y="539495"/>
                </a:lnTo>
                <a:lnTo>
                  <a:pt x="938212" y="533923"/>
                </a:lnTo>
                <a:lnTo>
                  <a:pt x="942355" y="526922"/>
                </a:lnTo>
                <a:lnTo>
                  <a:pt x="943641" y="519350"/>
                </a:lnTo>
                <a:lnTo>
                  <a:pt x="941212" y="512063"/>
                </a:lnTo>
                <a:lnTo>
                  <a:pt x="937402" y="506348"/>
                </a:lnTo>
                <a:lnTo>
                  <a:pt x="931306" y="502919"/>
                </a:lnTo>
                <a:lnTo>
                  <a:pt x="924067" y="501776"/>
                </a:lnTo>
                <a:close/>
              </a:path>
              <a:path w="2087879" h="941705">
                <a:moveTo>
                  <a:pt x="994171" y="471296"/>
                </a:moveTo>
                <a:lnTo>
                  <a:pt x="986932" y="472439"/>
                </a:lnTo>
                <a:lnTo>
                  <a:pt x="980789" y="476250"/>
                </a:lnTo>
                <a:lnTo>
                  <a:pt x="976645" y="482346"/>
                </a:lnTo>
                <a:lnTo>
                  <a:pt x="975359" y="489585"/>
                </a:lnTo>
                <a:lnTo>
                  <a:pt x="977788" y="496824"/>
                </a:lnTo>
                <a:lnTo>
                  <a:pt x="981598" y="502967"/>
                </a:lnTo>
                <a:lnTo>
                  <a:pt x="987694" y="507111"/>
                </a:lnTo>
                <a:lnTo>
                  <a:pt x="994933" y="508396"/>
                </a:lnTo>
                <a:lnTo>
                  <a:pt x="1002172" y="505967"/>
                </a:lnTo>
                <a:lnTo>
                  <a:pt x="1008316" y="502157"/>
                </a:lnTo>
                <a:lnTo>
                  <a:pt x="1012459" y="496061"/>
                </a:lnTo>
                <a:lnTo>
                  <a:pt x="1013745" y="488822"/>
                </a:lnTo>
                <a:lnTo>
                  <a:pt x="1011316" y="481583"/>
                </a:lnTo>
                <a:lnTo>
                  <a:pt x="1007506" y="475868"/>
                </a:lnTo>
                <a:lnTo>
                  <a:pt x="1001410" y="472439"/>
                </a:lnTo>
                <a:lnTo>
                  <a:pt x="994171" y="471296"/>
                </a:lnTo>
                <a:close/>
              </a:path>
              <a:path w="2087879" h="941705">
                <a:moveTo>
                  <a:pt x="1064275" y="439531"/>
                </a:moveTo>
                <a:lnTo>
                  <a:pt x="1057036" y="441960"/>
                </a:lnTo>
                <a:lnTo>
                  <a:pt x="1050893" y="445769"/>
                </a:lnTo>
                <a:lnTo>
                  <a:pt x="1046749" y="451865"/>
                </a:lnTo>
                <a:lnTo>
                  <a:pt x="1045463" y="459104"/>
                </a:lnTo>
                <a:lnTo>
                  <a:pt x="1047892" y="466343"/>
                </a:lnTo>
                <a:lnTo>
                  <a:pt x="1051702" y="472487"/>
                </a:lnTo>
                <a:lnTo>
                  <a:pt x="1057798" y="476630"/>
                </a:lnTo>
                <a:lnTo>
                  <a:pt x="1065037" y="477916"/>
                </a:lnTo>
                <a:lnTo>
                  <a:pt x="1072276" y="475488"/>
                </a:lnTo>
                <a:lnTo>
                  <a:pt x="1078420" y="471677"/>
                </a:lnTo>
                <a:lnTo>
                  <a:pt x="1082563" y="465581"/>
                </a:lnTo>
                <a:lnTo>
                  <a:pt x="1083849" y="458342"/>
                </a:lnTo>
                <a:lnTo>
                  <a:pt x="1081420" y="451103"/>
                </a:lnTo>
                <a:lnTo>
                  <a:pt x="1077610" y="444960"/>
                </a:lnTo>
                <a:lnTo>
                  <a:pt x="1071514" y="440816"/>
                </a:lnTo>
                <a:lnTo>
                  <a:pt x="1064275" y="439531"/>
                </a:lnTo>
                <a:close/>
              </a:path>
              <a:path w="2087879" h="941705">
                <a:moveTo>
                  <a:pt x="1134379" y="409051"/>
                </a:moveTo>
                <a:lnTo>
                  <a:pt x="1127140" y="411479"/>
                </a:lnTo>
                <a:lnTo>
                  <a:pt x="1120997" y="415289"/>
                </a:lnTo>
                <a:lnTo>
                  <a:pt x="1116853" y="421386"/>
                </a:lnTo>
                <a:lnTo>
                  <a:pt x="1115568" y="428625"/>
                </a:lnTo>
                <a:lnTo>
                  <a:pt x="1117996" y="435863"/>
                </a:lnTo>
                <a:lnTo>
                  <a:pt x="1121806" y="441579"/>
                </a:lnTo>
                <a:lnTo>
                  <a:pt x="1127902" y="445008"/>
                </a:lnTo>
                <a:lnTo>
                  <a:pt x="1135141" y="446150"/>
                </a:lnTo>
                <a:lnTo>
                  <a:pt x="1142380" y="445008"/>
                </a:lnTo>
                <a:lnTo>
                  <a:pt x="1148095" y="441198"/>
                </a:lnTo>
                <a:lnTo>
                  <a:pt x="1151524" y="435101"/>
                </a:lnTo>
                <a:lnTo>
                  <a:pt x="1152667" y="427863"/>
                </a:lnTo>
                <a:lnTo>
                  <a:pt x="1151524" y="420624"/>
                </a:lnTo>
                <a:lnTo>
                  <a:pt x="1147714" y="414480"/>
                </a:lnTo>
                <a:lnTo>
                  <a:pt x="1141618" y="410336"/>
                </a:lnTo>
                <a:lnTo>
                  <a:pt x="1134379" y="409051"/>
                </a:lnTo>
                <a:close/>
              </a:path>
              <a:path w="2087879" h="941705">
                <a:moveTo>
                  <a:pt x="1204055" y="378142"/>
                </a:moveTo>
                <a:lnTo>
                  <a:pt x="1197244" y="381000"/>
                </a:lnTo>
                <a:lnTo>
                  <a:pt x="1189767" y="384809"/>
                </a:lnTo>
                <a:lnTo>
                  <a:pt x="1185433" y="390905"/>
                </a:lnTo>
                <a:lnTo>
                  <a:pt x="1183957" y="398144"/>
                </a:lnTo>
                <a:lnTo>
                  <a:pt x="1185052" y="405383"/>
                </a:lnTo>
                <a:lnTo>
                  <a:pt x="1190625" y="411099"/>
                </a:lnTo>
                <a:lnTo>
                  <a:pt x="1197625" y="414527"/>
                </a:lnTo>
                <a:lnTo>
                  <a:pt x="1205198" y="415671"/>
                </a:lnTo>
                <a:lnTo>
                  <a:pt x="1212484" y="414527"/>
                </a:lnTo>
                <a:lnTo>
                  <a:pt x="1218199" y="409432"/>
                </a:lnTo>
                <a:lnTo>
                  <a:pt x="1221628" y="403478"/>
                </a:lnTo>
                <a:lnTo>
                  <a:pt x="1222771" y="396954"/>
                </a:lnTo>
                <a:lnTo>
                  <a:pt x="1221628" y="390143"/>
                </a:lnTo>
                <a:lnTo>
                  <a:pt x="1216533" y="382714"/>
                </a:lnTo>
                <a:lnTo>
                  <a:pt x="1210579" y="378713"/>
                </a:lnTo>
                <a:lnTo>
                  <a:pt x="1204055" y="378142"/>
                </a:lnTo>
                <a:close/>
              </a:path>
              <a:path w="2087879" h="941705">
                <a:moveTo>
                  <a:pt x="1272873" y="346328"/>
                </a:moveTo>
                <a:lnTo>
                  <a:pt x="1264300" y="347472"/>
                </a:lnTo>
                <a:lnTo>
                  <a:pt x="1258585" y="352615"/>
                </a:lnTo>
                <a:lnTo>
                  <a:pt x="1255156" y="358901"/>
                </a:lnTo>
                <a:lnTo>
                  <a:pt x="1254013" y="366331"/>
                </a:lnTo>
                <a:lnTo>
                  <a:pt x="1255156" y="374903"/>
                </a:lnTo>
                <a:lnTo>
                  <a:pt x="1260300" y="380619"/>
                </a:lnTo>
                <a:lnTo>
                  <a:pt x="1266586" y="384048"/>
                </a:lnTo>
                <a:lnTo>
                  <a:pt x="1274016" y="385190"/>
                </a:lnTo>
                <a:lnTo>
                  <a:pt x="1282588" y="384048"/>
                </a:lnTo>
                <a:lnTo>
                  <a:pt x="1288303" y="378904"/>
                </a:lnTo>
                <a:lnTo>
                  <a:pt x="1291732" y="372617"/>
                </a:lnTo>
                <a:lnTo>
                  <a:pt x="1292875" y="365188"/>
                </a:lnTo>
                <a:lnTo>
                  <a:pt x="1291732" y="356615"/>
                </a:lnTo>
                <a:lnTo>
                  <a:pt x="1286589" y="350900"/>
                </a:lnTo>
                <a:lnTo>
                  <a:pt x="1280302" y="347472"/>
                </a:lnTo>
                <a:lnTo>
                  <a:pt x="1272873" y="346328"/>
                </a:lnTo>
                <a:close/>
              </a:path>
              <a:path w="2087879" h="941705">
                <a:moveTo>
                  <a:pt x="1341691" y="315849"/>
                </a:moveTo>
                <a:lnTo>
                  <a:pt x="1334404" y="316992"/>
                </a:lnTo>
                <a:lnTo>
                  <a:pt x="1328689" y="322087"/>
                </a:lnTo>
                <a:lnTo>
                  <a:pt x="1325260" y="328040"/>
                </a:lnTo>
                <a:lnTo>
                  <a:pt x="1324117" y="334565"/>
                </a:lnTo>
                <a:lnTo>
                  <a:pt x="1325260" y="341375"/>
                </a:lnTo>
                <a:lnTo>
                  <a:pt x="1330356" y="348853"/>
                </a:lnTo>
                <a:lnTo>
                  <a:pt x="1336309" y="353187"/>
                </a:lnTo>
                <a:lnTo>
                  <a:pt x="1342834" y="354663"/>
                </a:lnTo>
                <a:lnTo>
                  <a:pt x="1349644" y="353567"/>
                </a:lnTo>
                <a:lnTo>
                  <a:pt x="1357122" y="347995"/>
                </a:lnTo>
                <a:lnTo>
                  <a:pt x="1361455" y="340994"/>
                </a:lnTo>
                <a:lnTo>
                  <a:pt x="1362932" y="333422"/>
                </a:lnTo>
                <a:lnTo>
                  <a:pt x="1361836" y="326136"/>
                </a:lnTo>
                <a:lnTo>
                  <a:pt x="1356264" y="320421"/>
                </a:lnTo>
                <a:lnTo>
                  <a:pt x="1349263" y="316992"/>
                </a:lnTo>
                <a:lnTo>
                  <a:pt x="1341691" y="315849"/>
                </a:lnTo>
                <a:close/>
              </a:path>
              <a:path w="2087879" h="941705">
                <a:moveTo>
                  <a:pt x="1411747" y="285368"/>
                </a:moveTo>
                <a:lnTo>
                  <a:pt x="1404508" y="286512"/>
                </a:lnTo>
                <a:lnTo>
                  <a:pt x="1398793" y="290321"/>
                </a:lnTo>
                <a:lnTo>
                  <a:pt x="1395364" y="296417"/>
                </a:lnTo>
                <a:lnTo>
                  <a:pt x="1394221" y="303656"/>
                </a:lnTo>
                <a:lnTo>
                  <a:pt x="1395364" y="310895"/>
                </a:lnTo>
                <a:lnTo>
                  <a:pt x="1399174" y="317039"/>
                </a:lnTo>
                <a:lnTo>
                  <a:pt x="1405270" y="321183"/>
                </a:lnTo>
                <a:lnTo>
                  <a:pt x="1412509" y="322468"/>
                </a:lnTo>
                <a:lnTo>
                  <a:pt x="1419748" y="320039"/>
                </a:lnTo>
                <a:lnTo>
                  <a:pt x="1425892" y="316229"/>
                </a:lnTo>
                <a:lnTo>
                  <a:pt x="1430035" y="310133"/>
                </a:lnTo>
                <a:lnTo>
                  <a:pt x="1431321" y="302894"/>
                </a:lnTo>
                <a:lnTo>
                  <a:pt x="1428892" y="295655"/>
                </a:lnTo>
                <a:lnTo>
                  <a:pt x="1425082" y="289940"/>
                </a:lnTo>
                <a:lnTo>
                  <a:pt x="1418986" y="286512"/>
                </a:lnTo>
                <a:lnTo>
                  <a:pt x="1411747" y="285368"/>
                </a:lnTo>
                <a:close/>
              </a:path>
              <a:path w="2087879" h="941705">
                <a:moveTo>
                  <a:pt x="1481851" y="253603"/>
                </a:moveTo>
                <a:lnTo>
                  <a:pt x="1474612" y="256031"/>
                </a:lnTo>
                <a:lnTo>
                  <a:pt x="1468469" y="259841"/>
                </a:lnTo>
                <a:lnTo>
                  <a:pt x="1464325" y="265938"/>
                </a:lnTo>
                <a:lnTo>
                  <a:pt x="1463040" y="273176"/>
                </a:lnTo>
                <a:lnTo>
                  <a:pt x="1465468" y="280415"/>
                </a:lnTo>
                <a:lnTo>
                  <a:pt x="1469278" y="286559"/>
                </a:lnTo>
                <a:lnTo>
                  <a:pt x="1475374" y="290702"/>
                </a:lnTo>
                <a:lnTo>
                  <a:pt x="1482613" y="291988"/>
                </a:lnTo>
                <a:lnTo>
                  <a:pt x="1489852" y="289560"/>
                </a:lnTo>
                <a:lnTo>
                  <a:pt x="1495996" y="285750"/>
                </a:lnTo>
                <a:lnTo>
                  <a:pt x="1500139" y="279653"/>
                </a:lnTo>
                <a:lnTo>
                  <a:pt x="1501425" y="272414"/>
                </a:lnTo>
                <a:lnTo>
                  <a:pt x="1498996" y="265175"/>
                </a:lnTo>
                <a:lnTo>
                  <a:pt x="1495186" y="259032"/>
                </a:lnTo>
                <a:lnTo>
                  <a:pt x="1489090" y="254888"/>
                </a:lnTo>
                <a:lnTo>
                  <a:pt x="1481851" y="253603"/>
                </a:lnTo>
                <a:close/>
              </a:path>
              <a:path w="2087879" h="941705">
                <a:moveTo>
                  <a:pt x="1551955" y="223123"/>
                </a:moveTo>
                <a:lnTo>
                  <a:pt x="1544716" y="225551"/>
                </a:lnTo>
                <a:lnTo>
                  <a:pt x="1538573" y="229362"/>
                </a:lnTo>
                <a:lnTo>
                  <a:pt x="1534429" y="235458"/>
                </a:lnTo>
                <a:lnTo>
                  <a:pt x="1533144" y="242697"/>
                </a:lnTo>
                <a:lnTo>
                  <a:pt x="1535572" y="249936"/>
                </a:lnTo>
                <a:lnTo>
                  <a:pt x="1539382" y="256079"/>
                </a:lnTo>
                <a:lnTo>
                  <a:pt x="1545478" y="260223"/>
                </a:lnTo>
                <a:lnTo>
                  <a:pt x="1552717" y="261508"/>
                </a:lnTo>
                <a:lnTo>
                  <a:pt x="1559956" y="259079"/>
                </a:lnTo>
                <a:lnTo>
                  <a:pt x="1566100" y="255269"/>
                </a:lnTo>
                <a:lnTo>
                  <a:pt x="1570243" y="249173"/>
                </a:lnTo>
                <a:lnTo>
                  <a:pt x="1571529" y="241934"/>
                </a:lnTo>
                <a:lnTo>
                  <a:pt x="1569100" y="234695"/>
                </a:lnTo>
                <a:lnTo>
                  <a:pt x="1565290" y="228552"/>
                </a:lnTo>
                <a:lnTo>
                  <a:pt x="1559194" y="224408"/>
                </a:lnTo>
                <a:lnTo>
                  <a:pt x="1551955" y="223123"/>
                </a:lnTo>
                <a:close/>
              </a:path>
              <a:path w="2087879" h="941705">
                <a:moveTo>
                  <a:pt x="1622059" y="192643"/>
                </a:moveTo>
                <a:lnTo>
                  <a:pt x="1614820" y="195072"/>
                </a:lnTo>
                <a:lnTo>
                  <a:pt x="1608677" y="198881"/>
                </a:lnTo>
                <a:lnTo>
                  <a:pt x="1604533" y="204977"/>
                </a:lnTo>
                <a:lnTo>
                  <a:pt x="1603247" y="212216"/>
                </a:lnTo>
                <a:lnTo>
                  <a:pt x="1605676" y="219455"/>
                </a:lnTo>
                <a:lnTo>
                  <a:pt x="1609486" y="225171"/>
                </a:lnTo>
                <a:lnTo>
                  <a:pt x="1615582" y="228600"/>
                </a:lnTo>
                <a:lnTo>
                  <a:pt x="1622821" y="229743"/>
                </a:lnTo>
                <a:lnTo>
                  <a:pt x="1630060" y="228600"/>
                </a:lnTo>
                <a:lnTo>
                  <a:pt x="1635775" y="224789"/>
                </a:lnTo>
                <a:lnTo>
                  <a:pt x="1639204" y="218693"/>
                </a:lnTo>
                <a:lnTo>
                  <a:pt x="1640347" y="211454"/>
                </a:lnTo>
                <a:lnTo>
                  <a:pt x="1639204" y="204215"/>
                </a:lnTo>
                <a:lnTo>
                  <a:pt x="1635394" y="198072"/>
                </a:lnTo>
                <a:lnTo>
                  <a:pt x="1629298" y="193928"/>
                </a:lnTo>
                <a:lnTo>
                  <a:pt x="1622059" y="192643"/>
                </a:lnTo>
                <a:close/>
              </a:path>
              <a:path w="2087879" h="941705">
                <a:moveTo>
                  <a:pt x="1691735" y="160448"/>
                </a:moveTo>
                <a:lnTo>
                  <a:pt x="1684924" y="161543"/>
                </a:lnTo>
                <a:lnTo>
                  <a:pt x="1677495" y="167116"/>
                </a:lnTo>
                <a:lnTo>
                  <a:pt x="1673494" y="174116"/>
                </a:lnTo>
                <a:lnTo>
                  <a:pt x="1672923" y="181689"/>
                </a:lnTo>
                <a:lnTo>
                  <a:pt x="1675780" y="188975"/>
                </a:lnTo>
                <a:lnTo>
                  <a:pt x="1679590" y="194691"/>
                </a:lnTo>
                <a:lnTo>
                  <a:pt x="1685686" y="198120"/>
                </a:lnTo>
                <a:lnTo>
                  <a:pt x="1692925" y="199262"/>
                </a:lnTo>
                <a:lnTo>
                  <a:pt x="1700164" y="198120"/>
                </a:lnTo>
                <a:lnTo>
                  <a:pt x="1705879" y="193024"/>
                </a:lnTo>
                <a:lnTo>
                  <a:pt x="1709308" y="187071"/>
                </a:lnTo>
                <a:lnTo>
                  <a:pt x="1710451" y="180546"/>
                </a:lnTo>
                <a:lnTo>
                  <a:pt x="1709308" y="173736"/>
                </a:lnTo>
                <a:lnTo>
                  <a:pt x="1704213" y="166258"/>
                </a:lnTo>
                <a:lnTo>
                  <a:pt x="1698259" y="161924"/>
                </a:lnTo>
                <a:lnTo>
                  <a:pt x="1691735" y="160448"/>
                </a:lnTo>
                <a:close/>
              </a:path>
              <a:path w="2087879" h="941705">
                <a:moveTo>
                  <a:pt x="1760553" y="129920"/>
                </a:moveTo>
                <a:lnTo>
                  <a:pt x="1751980" y="131063"/>
                </a:lnTo>
                <a:lnTo>
                  <a:pt x="1746265" y="136207"/>
                </a:lnTo>
                <a:lnTo>
                  <a:pt x="1742836" y="142493"/>
                </a:lnTo>
                <a:lnTo>
                  <a:pt x="1741693" y="149923"/>
                </a:lnTo>
                <a:lnTo>
                  <a:pt x="1742836" y="158495"/>
                </a:lnTo>
                <a:lnTo>
                  <a:pt x="1747980" y="164210"/>
                </a:lnTo>
                <a:lnTo>
                  <a:pt x="1754266" y="167639"/>
                </a:lnTo>
                <a:lnTo>
                  <a:pt x="1761696" y="168782"/>
                </a:lnTo>
                <a:lnTo>
                  <a:pt x="1770268" y="167639"/>
                </a:lnTo>
                <a:lnTo>
                  <a:pt x="1775983" y="162496"/>
                </a:lnTo>
                <a:lnTo>
                  <a:pt x="1779412" y="156209"/>
                </a:lnTo>
                <a:lnTo>
                  <a:pt x="1780555" y="148780"/>
                </a:lnTo>
                <a:lnTo>
                  <a:pt x="1779412" y="140207"/>
                </a:lnTo>
                <a:lnTo>
                  <a:pt x="1774269" y="134492"/>
                </a:lnTo>
                <a:lnTo>
                  <a:pt x="1767982" y="131063"/>
                </a:lnTo>
                <a:lnTo>
                  <a:pt x="1760553" y="129920"/>
                </a:lnTo>
                <a:close/>
              </a:path>
              <a:path w="2087879" h="941705">
                <a:moveTo>
                  <a:pt x="1830657" y="99440"/>
                </a:moveTo>
                <a:lnTo>
                  <a:pt x="1822084" y="100583"/>
                </a:lnTo>
                <a:lnTo>
                  <a:pt x="1816369" y="105679"/>
                </a:lnTo>
                <a:lnTo>
                  <a:pt x="1812940" y="111632"/>
                </a:lnTo>
                <a:lnTo>
                  <a:pt x="1811797" y="118157"/>
                </a:lnTo>
                <a:lnTo>
                  <a:pt x="1812940" y="124967"/>
                </a:lnTo>
                <a:lnTo>
                  <a:pt x="1818036" y="132445"/>
                </a:lnTo>
                <a:lnTo>
                  <a:pt x="1823989" y="136779"/>
                </a:lnTo>
                <a:lnTo>
                  <a:pt x="1830514" y="138255"/>
                </a:lnTo>
                <a:lnTo>
                  <a:pt x="1837324" y="137160"/>
                </a:lnTo>
                <a:lnTo>
                  <a:pt x="1840372" y="137160"/>
                </a:lnTo>
                <a:lnTo>
                  <a:pt x="1846087" y="131587"/>
                </a:lnTo>
                <a:lnTo>
                  <a:pt x="1849516" y="124587"/>
                </a:lnTo>
                <a:lnTo>
                  <a:pt x="1850659" y="117014"/>
                </a:lnTo>
                <a:lnTo>
                  <a:pt x="1849516" y="109727"/>
                </a:lnTo>
                <a:lnTo>
                  <a:pt x="1844373" y="104012"/>
                </a:lnTo>
                <a:lnTo>
                  <a:pt x="1838086" y="100583"/>
                </a:lnTo>
                <a:lnTo>
                  <a:pt x="1830657" y="99440"/>
                </a:lnTo>
                <a:close/>
              </a:path>
              <a:path w="2087879" h="941705">
                <a:moveTo>
                  <a:pt x="1899427" y="68960"/>
                </a:moveTo>
                <a:lnTo>
                  <a:pt x="1892188" y="70103"/>
                </a:lnTo>
                <a:lnTo>
                  <a:pt x="1886473" y="73913"/>
                </a:lnTo>
                <a:lnTo>
                  <a:pt x="1883044" y="80010"/>
                </a:lnTo>
                <a:lnTo>
                  <a:pt x="1881901" y="87249"/>
                </a:lnTo>
                <a:lnTo>
                  <a:pt x="1883044" y="94487"/>
                </a:lnTo>
                <a:lnTo>
                  <a:pt x="1886854" y="100631"/>
                </a:lnTo>
                <a:lnTo>
                  <a:pt x="1892950" y="104775"/>
                </a:lnTo>
                <a:lnTo>
                  <a:pt x="1900189" y="106060"/>
                </a:lnTo>
                <a:lnTo>
                  <a:pt x="1907428" y="103631"/>
                </a:lnTo>
                <a:lnTo>
                  <a:pt x="1913572" y="99822"/>
                </a:lnTo>
                <a:lnTo>
                  <a:pt x="1917715" y="93725"/>
                </a:lnTo>
                <a:lnTo>
                  <a:pt x="1919001" y="86487"/>
                </a:lnTo>
                <a:lnTo>
                  <a:pt x="1916572" y="79248"/>
                </a:lnTo>
                <a:lnTo>
                  <a:pt x="1912762" y="73532"/>
                </a:lnTo>
                <a:lnTo>
                  <a:pt x="1906666" y="70103"/>
                </a:lnTo>
                <a:lnTo>
                  <a:pt x="1899427" y="68960"/>
                </a:lnTo>
                <a:close/>
              </a:path>
              <a:path w="2087879" h="941705">
                <a:moveTo>
                  <a:pt x="1959244" y="0"/>
                </a:moveTo>
                <a:lnTo>
                  <a:pt x="1976175" y="38375"/>
                </a:lnTo>
                <a:lnTo>
                  <a:pt x="1976770" y="38480"/>
                </a:lnTo>
                <a:lnTo>
                  <a:pt x="1982866" y="42624"/>
                </a:lnTo>
                <a:lnTo>
                  <a:pt x="1986676" y="48767"/>
                </a:lnTo>
                <a:lnTo>
                  <a:pt x="1989105" y="56006"/>
                </a:lnTo>
                <a:lnTo>
                  <a:pt x="1987819" y="63245"/>
                </a:lnTo>
                <a:lnTo>
                  <a:pt x="1987412" y="63845"/>
                </a:lnTo>
                <a:lnTo>
                  <a:pt x="2004964" y="103631"/>
                </a:lnTo>
                <a:lnTo>
                  <a:pt x="2087260" y="6095"/>
                </a:lnTo>
                <a:lnTo>
                  <a:pt x="1959244" y="0"/>
                </a:lnTo>
                <a:close/>
              </a:path>
              <a:path w="2087879" h="941705">
                <a:moveTo>
                  <a:pt x="1969531" y="37195"/>
                </a:moveTo>
                <a:lnTo>
                  <a:pt x="1962292" y="39624"/>
                </a:lnTo>
                <a:lnTo>
                  <a:pt x="1956577" y="43433"/>
                </a:lnTo>
                <a:lnTo>
                  <a:pt x="1953148" y="49529"/>
                </a:lnTo>
                <a:lnTo>
                  <a:pt x="1952005" y="56768"/>
                </a:lnTo>
                <a:lnTo>
                  <a:pt x="1953148" y="64007"/>
                </a:lnTo>
                <a:lnTo>
                  <a:pt x="1956958" y="70151"/>
                </a:lnTo>
                <a:lnTo>
                  <a:pt x="1963054" y="74295"/>
                </a:lnTo>
                <a:lnTo>
                  <a:pt x="1970293" y="75580"/>
                </a:lnTo>
                <a:lnTo>
                  <a:pt x="1977532" y="73151"/>
                </a:lnTo>
                <a:lnTo>
                  <a:pt x="1983676" y="69341"/>
                </a:lnTo>
                <a:lnTo>
                  <a:pt x="1987412" y="63845"/>
                </a:lnTo>
                <a:lnTo>
                  <a:pt x="1976175" y="38375"/>
                </a:lnTo>
                <a:lnTo>
                  <a:pt x="1969531" y="37195"/>
                </a:lnTo>
                <a:close/>
              </a:path>
              <a:path w="2087879" h="941705">
                <a:moveTo>
                  <a:pt x="1976175" y="38375"/>
                </a:moveTo>
                <a:lnTo>
                  <a:pt x="1987412" y="63845"/>
                </a:lnTo>
                <a:lnTo>
                  <a:pt x="1987819" y="63245"/>
                </a:lnTo>
                <a:lnTo>
                  <a:pt x="1989105" y="56006"/>
                </a:lnTo>
                <a:lnTo>
                  <a:pt x="1986676" y="48767"/>
                </a:lnTo>
                <a:lnTo>
                  <a:pt x="1982866" y="42624"/>
                </a:lnTo>
                <a:lnTo>
                  <a:pt x="1976770" y="38480"/>
                </a:lnTo>
                <a:lnTo>
                  <a:pt x="1976175" y="383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1277111" y="607059"/>
            <a:ext cx="862584" cy="5059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 txBox="1"/>
          <p:nvPr/>
        </p:nvSpPr>
        <p:spPr>
          <a:xfrm>
            <a:off x="1185162" y="1143000"/>
            <a:ext cx="1271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Guatemala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189476" y="1541272"/>
            <a:ext cx="225550" cy="1523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2133600" y="844803"/>
            <a:ext cx="2091055" cy="737870"/>
          </a:xfrm>
          <a:custGeom>
            <a:avLst/>
            <a:gdLst/>
            <a:ahLst/>
            <a:cxnLst/>
            <a:rect l="l" t="t" r="r" b="b"/>
            <a:pathLst>
              <a:path w="2091054" h="737869">
                <a:moveTo>
                  <a:pt x="12192" y="0"/>
                </a:moveTo>
                <a:lnTo>
                  <a:pt x="0" y="36575"/>
                </a:lnTo>
                <a:lnTo>
                  <a:pt x="36575" y="48768"/>
                </a:lnTo>
                <a:lnTo>
                  <a:pt x="48768" y="12192"/>
                </a:lnTo>
                <a:lnTo>
                  <a:pt x="12192" y="0"/>
                </a:lnTo>
                <a:close/>
              </a:path>
              <a:path w="2091054" h="737869">
                <a:moveTo>
                  <a:pt x="85343" y="24384"/>
                </a:moveTo>
                <a:lnTo>
                  <a:pt x="73151" y="60960"/>
                </a:lnTo>
                <a:lnTo>
                  <a:pt x="109727" y="73151"/>
                </a:lnTo>
                <a:lnTo>
                  <a:pt x="121919" y="36575"/>
                </a:lnTo>
                <a:lnTo>
                  <a:pt x="85343" y="24384"/>
                </a:lnTo>
                <a:close/>
              </a:path>
              <a:path w="2091054" h="737869">
                <a:moveTo>
                  <a:pt x="158495" y="48768"/>
                </a:moveTo>
                <a:lnTo>
                  <a:pt x="146304" y="85344"/>
                </a:lnTo>
                <a:lnTo>
                  <a:pt x="182880" y="97536"/>
                </a:lnTo>
                <a:lnTo>
                  <a:pt x="195072" y="60960"/>
                </a:lnTo>
                <a:lnTo>
                  <a:pt x="158495" y="48768"/>
                </a:lnTo>
                <a:close/>
              </a:path>
              <a:path w="2091054" h="737869">
                <a:moveTo>
                  <a:pt x="228600" y="73151"/>
                </a:moveTo>
                <a:lnTo>
                  <a:pt x="216407" y="109727"/>
                </a:lnTo>
                <a:lnTo>
                  <a:pt x="252983" y="121920"/>
                </a:lnTo>
                <a:lnTo>
                  <a:pt x="265175" y="85344"/>
                </a:lnTo>
                <a:lnTo>
                  <a:pt x="228600" y="73151"/>
                </a:lnTo>
                <a:close/>
              </a:path>
              <a:path w="2091054" h="737869">
                <a:moveTo>
                  <a:pt x="301751" y="97536"/>
                </a:moveTo>
                <a:lnTo>
                  <a:pt x="289560" y="134112"/>
                </a:lnTo>
                <a:lnTo>
                  <a:pt x="326136" y="146303"/>
                </a:lnTo>
                <a:lnTo>
                  <a:pt x="338327" y="109727"/>
                </a:lnTo>
                <a:lnTo>
                  <a:pt x="301751" y="97536"/>
                </a:lnTo>
                <a:close/>
              </a:path>
              <a:path w="2091054" h="737869">
                <a:moveTo>
                  <a:pt x="374904" y="121920"/>
                </a:moveTo>
                <a:lnTo>
                  <a:pt x="362712" y="158496"/>
                </a:lnTo>
                <a:lnTo>
                  <a:pt x="399288" y="170688"/>
                </a:lnTo>
                <a:lnTo>
                  <a:pt x="411480" y="134112"/>
                </a:lnTo>
                <a:lnTo>
                  <a:pt x="374904" y="121920"/>
                </a:lnTo>
                <a:close/>
              </a:path>
              <a:path w="2091054" h="737869">
                <a:moveTo>
                  <a:pt x="448056" y="146303"/>
                </a:moveTo>
                <a:lnTo>
                  <a:pt x="435863" y="182879"/>
                </a:lnTo>
                <a:lnTo>
                  <a:pt x="469392" y="195072"/>
                </a:lnTo>
                <a:lnTo>
                  <a:pt x="481583" y="158496"/>
                </a:lnTo>
                <a:lnTo>
                  <a:pt x="448056" y="146303"/>
                </a:lnTo>
                <a:close/>
              </a:path>
              <a:path w="2091054" h="737869">
                <a:moveTo>
                  <a:pt x="518160" y="170688"/>
                </a:moveTo>
                <a:lnTo>
                  <a:pt x="505968" y="207264"/>
                </a:lnTo>
                <a:lnTo>
                  <a:pt x="542544" y="219456"/>
                </a:lnTo>
                <a:lnTo>
                  <a:pt x="554736" y="182879"/>
                </a:lnTo>
                <a:lnTo>
                  <a:pt x="518160" y="170688"/>
                </a:lnTo>
                <a:close/>
              </a:path>
              <a:path w="2091054" h="737869">
                <a:moveTo>
                  <a:pt x="591312" y="195072"/>
                </a:moveTo>
                <a:lnTo>
                  <a:pt x="579119" y="231648"/>
                </a:lnTo>
                <a:lnTo>
                  <a:pt x="615695" y="243840"/>
                </a:lnTo>
                <a:lnTo>
                  <a:pt x="627888" y="207264"/>
                </a:lnTo>
                <a:lnTo>
                  <a:pt x="591312" y="195072"/>
                </a:lnTo>
                <a:close/>
              </a:path>
              <a:path w="2091054" h="737869">
                <a:moveTo>
                  <a:pt x="664463" y="219456"/>
                </a:moveTo>
                <a:lnTo>
                  <a:pt x="652272" y="256032"/>
                </a:lnTo>
                <a:lnTo>
                  <a:pt x="685800" y="268224"/>
                </a:lnTo>
                <a:lnTo>
                  <a:pt x="697992" y="231648"/>
                </a:lnTo>
                <a:lnTo>
                  <a:pt x="664463" y="219456"/>
                </a:lnTo>
                <a:close/>
              </a:path>
              <a:path w="2091054" h="737869">
                <a:moveTo>
                  <a:pt x="734568" y="243840"/>
                </a:moveTo>
                <a:lnTo>
                  <a:pt x="722376" y="280416"/>
                </a:lnTo>
                <a:lnTo>
                  <a:pt x="758951" y="292608"/>
                </a:lnTo>
                <a:lnTo>
                  <a:pt x="771144" y="256032"/>
                </a:lnTo>
                <a:lnTo>
                  <a:pt x="734568" y="243840"/>
                </a:lnTo>
                <a:close/>
              </a:path>
              <a:path w="2091054" h="737869">
                <a:moveTo>
                  <a:pt x="807719" y="268224"/>
                </a:moveTo>
                <a:lnTo>
                  <a:pt x="795527" y="304800"/>
                </a:lnTo>
                <a:lnTo>
                  <a:pt x="832104" y="316992"/>
                </a:lnTo>
                <a:lnTo>
                  <a:pt x="844295" y="280416"/>
                </a:lnTo>
                <a:lnTo>
                  <a:pt x="807719" y="268224"/>
                </a:lnTo>
                <a:close/>
              </a:path>
              <a:path w="2091054" h="737869">
                <a:moveTo>
                  <a:pt x="880872" y="292608"/>
                </a:moveTo>
                <a:lnTo>
                  <a:pt x="868680" y="329184"/>
                </a:lnTo>
                <a:lnTo>
                  <a:pt x="905256" y="341375"/>
                </a:lnTo>
                <a:lnTo>
                  <a:pt x="917448" y="304800"/>
                </a:lnTo>
                <a:lnTo>
                  <a:pt x="880872" y="292608"/>
                </a:lnTo>
                <a:close/>
              </a:path>
              <a:path w="2091054" h="737869">
                <a:moveTo>
                  <a:pt x="950976" y="316992"/>
                </a:moveTo>
                <a:lnTo>
                  <a:pt x="938783" y="353568"/>
                </a:lnTo>
                <a:lnTo>
                  <a:pt x="975360" y="365760"/>
                </a:lnTo>
                <a:lnTo>
                  <a:pt x="987551" y="329184"/>
                </a:lnTo>
                <a:lnTo>
                  <a:pt x="950976" y="316992"/>
                </a:lnTo>
                <a:close/>
              </a:path>
              <a:path w="2091054" h="737869">
                <a:moveTo>
                  <a:pt x="1024127" y="341375"/>
                </a:moveTo>
                <a:lnTo>
                  <a:pt x="1011936" y="377951"/>
                </a:lnTo>
                <a:lnTo>
                  <a:pt x="1048512" y="390144"/>
                </a:lnTo>
                <a:lnTo>
                  <a:pt x="1060704" y="353568"/>
                </a:lnTo>
                <a:lnTo>
                  <a:pt x="1024127" y="341375"/>
                </a:lnTo>
                <a:close/>
              </a:path>
              <a:path w="2091054" h="737869">
                <a:moveTo>
                  <a:pt x="1097280" y="365760"/>
                </a:moveTo>
                <a:lnTo>
                  <a:pt x="1085088" y="402336"/>
                </a:lnTo>
                <a:lnTo>
                  <a:pt x="1121664" y="414528"/>
                </a:lnTo>
                <a:lnTo>
                  <a:pt x="1133855" y="377951"/>
                </a:lnTo>
                <a:lnTo>
                  <a:pt x="1097280" y="365760"/>
                </a:lnTo>
                <a:close/>
              </a:path>
              <a:path w="2091054" h="737869">
                <a:moveTo>
                  <a:pt x="1167384" y="390144"/>
                </a:moveTo>
                <a:lnTo>
                  <a:pt x="1155191" y="426720"/>
                </a:lnTo>
                <a:lnTo>
                  <a:pt x="1191767" y="438912"/>
                </a:lnTo>
                <a:lnTo>
                  <a:pt x="1203960" y="402336"/>
                </a:lnTo>
                <a:lnTo>
                  <a:pt x="1167384" y="390144"/>
                </a:lnTo>
                <a:close/>
              </a:path>
              <a:path w="2091054" h="737869">
                <a:moveTo>
                  <a:pt x="1240536" y="414528"/>
                </a:moveTo>
                <a:lnTo>
                  <a:pt x="1228344" y="451104"/>
                </a:lnTo>
                <a:lnTo>
                  <a:pt x="1264920" y="463296"/>
                </a:lnTo>
                <a:lnTo>
                  <a:pt x="1277112" y="426720"/>
                </a:lnTo>
                <a:lnTo>
                  <a:pt x="1240536" y="414528"/>
                </a:lnTo>
                <a:close/>
              </a:path>
              <a:path w="2091054" h="737869">
                <a:moveTo>
                  <a:pt x="1313688" y="438912"/>
                </a:moveTo>
                <a:lnTo>
                  <a:pt x="1301496" y="475488"/>
                </a:lnTo>
                <a:lnTo>
                  <a:pt x="1338072" y="484632"/>
                </a:lnTo>
                <a:lnTo>
                  <a:pt x="1350264" y="451104"/>
                </a:lnTo>
                <a:lnTo>
                  <a:pt x="1313688" y="438912"/>
                </a:lnTo>
                <a:close/>
              </a:path>
              <a:path w="2091054" h="737869">
                <a:moveTo>
                  <a:pt x="1383791" y="463296"/>
                </a:moveTo>
                <a:lnTo>
                  <a:pt x="1371600" y="496824"/>
                </a:lnTo>
                <a:lnTo>
                  <a:pt x="1408176" y="509016"/>
                </a:lnTo>
                <a:lnTo>
                  <a:pt x="1420367" y="475488"/>
                </a:lnTo>
                <a:lnTo>
                  <a:pt x="1383791" y="463296"/>
                </a:lnTo>
                <a:close/>
              </a:path>
              <a:path w="2091054" h="737869">
                <a:moveTo>
                  <a:pt x="1456944" y="487680"/>
                </a:moveTo>
                <a:lnTo>
                  <a:pt x="1444752" y="521208"/>
                </a:lnTo>
                <a:lnTo>
                  <a:pt x="1481327" y="533400"/>
                </a:lnTo>
                <a:lnTo>
                  <a:pt x="1493520" y="499872"/>
                </a:lnTo>
                <a:lnTo>
                  <a:pt x="1456944" y="487680"/>
                </a:lnTo>
                <a:close/>
              </a:path>
              <a:path w="2091054" h="737869">
                <a:moveTo>
                  <a:pt x="1530096" y="512063"/>
                </a:moveTo>
                <a:lnTo>
                  <a:pt x="1517903" y="545592"/>
                </a:lnTo>
                <a:lnTo>
                  <a:pt x="1554479" y="557784"/>
                </a:lnTo>
                <a:lnTo>
                  <a:pt x="1566672" y="524256"/>
                </a:lnTo>
                <a:lnTo>
                  <a:pt x="1530096" y="512063"/>
                </a:lnTo>
                <a:close/>
              </a:path>
              <a:path w="2091054" h="737869">
                <a:moveTo>
                  <a:pt x="1603248" y="536448"/>
                </a:moveTo>
                <a:lnTo>
                  <a:pt x="1591055" y="569976"/>
                </a:lnTo>
                <a:lnTo>
                  <a:pt x="1624584" y="582168"/>
                </a:lnTo>
                <a:lnTo>
                  <a:pt x="1636776" y="548640"/>
                </a:lnTo>
                <a:lnTo>
                  <a:pt x="1603248" y="536448"/>
                </a:lnTo>
                <a:close/>
              </a:path>
              <a:path w="2091054" h="737869">
                <a:moveTo>
                  <a:pt x="1673352" y="560832"/>
                </a:moveTo>
                <a:lnTo>
                  <a:pt x="1661160" y="594360"/>
                </a:lnTo>
                <a:lnTo>
                  <a:pt x="1697736" y="606551"/>
                </a:lnTo>
                <a:lnTo>
                  <a:pt x="1709927" y="573024"/>
                </a:lnTo>
                <a:lnTo>
                  <a:pt x="1673352" y="560832"/>
                </a:lnTo>
                <a:close/>
              </a:path>
              <a:path w="2091054" h="737869">
                <a:moveTo>
                  <a:pt x="1746503" y="585216"/>
                </a:moveTo>
                <a:lnTo>
                  <a:pt x="1734312" y="618744"/>
                </a:lnTo>
                <a:lnTo>
                  <a:pt x="1770888" y="630936"/>
                </a:lnTo>
                <a:lnTo>
                  <a:pt x="1783079" y="597408"/>
                </a:lnTo>
                <a:lnTo>
                  <a:pt x="1746503" y="585216"/>
                </a:lnTo>
                <a:close/>
              </a:path>
              <a:path w="2091054" h="737869">
                <a:moveTo>
                  <a:pt x="1819655" y="609600"/>
                </a:moveTo>
                <a:lnTo>
                  <a:pt x="1807464" y="643128"/>
                </a:lnTo>
                <a:lnTo>
                  <a:pt x="1840991" y="655320"/>
                </a:lnTo>
                <a:lnTo>
                  <a:pt x="1853184" y="621792"/>
                </a:lnTo>
                <a:lnTo>
                  <a:pt x="1819655" y="609600"/>
                </a:lnTo>
                <a:close/>
              </a:path>
              <a:path w="2091054" h="737869">
                <a:moveTo>
                  <a:pt x="1889760" y="633984"/>
                </a:moveTo>
                <a:lnTo>
                  <a:pt x="1877567" y="667512"/>
                </a:lnTo>
                <a:lnTo>
                  <a:pt x="1914144" y="679704"/>
                </a:lnTo>
                <a:lnTo>
                  <a:pt x="1926336" y="646176"/>
                </a:lnTo>
                <a:lnTo>
                  <a:pt x="1889760" y="633984"/>
                </a:lnTo>
                <a:close/>
              </a:path>
              <a:path w="2091054" h="737869">
                <a:moveTo>
                  <a:pt x="1978464" y="701144"/>
                </a:moveTo>
                <a:lnTo>
                  <a:pt x="1965960" y="737616"/>
                </a:lnTo>
                <a:lnTo>
                  <a:pt x="2090927" y="719328"/>
                </a:lnTo>
                <a:lnTo>
                  <a:pt x="2075687" y="704088"/>
                </a:lnTo>
                <a:lnTo>
                  <a:pt x="1987296" y="704088"/>
                </a:lnTo>
                <a:lnTo>
                  <a:pt x="1978464" y="701144"/>
                </a:lnTo>
                <a:close/>
              </a:path>
              <a:path w="2091054" h="737869">
                <a:moveTo>
                  <a:pt x="1990031" y="667407"/>
                </a:moveTo>
                <a:lnTo>
                  <a:pt x="1978464" y="701144"/>
                </a:lnTo>
                <a:lnTo>
                  <a:pt x="1987296" y="704088"/>
                </a:lnTo>
                <a:lnTo>
                  <a:pt x="1999488" y="670560"/>
                </a:lnTo>
                <a:lnTo>
                  <a:pt x="1990031" y="667407"/>
                </a:lnTo>
                <a:close/>
              </a:path>
              <a:path w="2091054" h="737869">
                <a:moveTo>
                  <a:pt x="2002536" y="630936"/>
                </a:moveTo>
                <a:lnTo>
                  <a:pt x="1990031" y="667407"/>
                </a:lnTo>
                <a:lnTo>
                  <a:pt x="1999488" y="670560"/>
                </a:lnTo>
                <a:lnTo>
                  <a:pt x="1987296" y="704088"/>
                </a:lnTo>
                <a:lnTo>
                  <a:pt x="2075687" y="704088"/>
                </a:lnTo>
                <a:lnTo>
                  <a:pt x="2002536" y="630936"/>
                </a:lnTo>
                <a:close/>
              </a:path>
              <a:path w="2091054" h="737869">
                <a:moveTo>
                  <a:pt x="1962912" y="658368"/>
                </a:moveTo>
                <a:lnTo>
                  <a:pt x="1950720" y="691896"/>
                </a:lnTo>
                <a:lnTo>
                  <a:pt x="1978464" y="701144"/>
                </a:lnTo>
                <a:lnTo>
                  <a:pt x="1990031" y="667407"/>
                </a:lnTo>
                <a:lnTo>
                  <a:pt x="1962912" y="6583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4267200" y="4642611"/>
            <a:ext cx="832103" cy="5212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 txBox="1"/>
          <p:nvPr/>
        </p:nvSpPr>
        <p:spPr>
          <a:xfrm>
            <a:off x="4416044" y="5248655"/>
            <a:ext cx="542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6FF33"/>
                </a:solidFill>
                <a:latin typeface="Verdana"/>
                <a:cs typeface="Verdana"/>
              </a:rPr>
              <a:t>P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rú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71516" y="3339592"/>
            <a:ext cx="222502" cy="15544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4666488" y="3365500"/>
            <a:ext cx="640080" cy="1283335"/>
          </a:xfrm>
          <a:custGeom>
            <a:avLst/>
            <a:gdLst/>
            <a:ahLst/>
            <a:cxnLst/>
            <a:rect l="l" t="t" r="r" b="b"/>
            <a:pathLst>
              <a:path w="640079" h="1283335">
                <a:moveTo>
                  <a:pt x="15239" y="1231392"/>
                </a:moveTo>
                <a:lnTo>
                  <a:pt x="0" y="1267968"/>
                </a:lnTo>
                <a:lnTo>
                  <a:pt x="33527" y="1283208"/>
                </a:lnTo>
                <a:lnTo>
                  <a:pt x="48767" y="1249680"/>
                </a:lnTo>
                <a:lnTo>
                  <a:pt x="15239" y="1231392"/>
                </a:lnTo>
                <a:close/>
              </a:path>
              <a:path w="640079" h="1283335">
                <a:moveTo>
                  <a:pt x="48767" y="1164336"/>
                </a:moveTo>
                <a:lnTo>
                  <a:pt x="33527" y="1197864"/>
                </a:lnTo>
                <a:lnTo>
                  <a:pt x="67056" y="1216152"/>
                </a:lnTo>
                <a:lnTo>
                  <a:pt x="82296" y="1179576"/>
                </a:lnTo>
                <a:lnTo>
                  <a:pt x="48767" y="1164336"/>
                </a:lnTo>
                <a:close/>
              </a:path>
              <a:path w="640079" h="1283335">
                <a:moveTo>
                  <a:pt x="82296" y="1094232"/>
                </a:moveTo>
                <a:lnTo>
                  <a:pt x="67056" y="1130808"/>
                </a:lnTo>
                <a:lnTo>
                  <a:pt x="100584" y="1146048"/>
                </a:lnTo>
                <a:lnTo>
                  <a:pt x="115824" y="1112520"/>
                </a:lnTo>
                <a:lnTo>
                  <a:pt x="82296" y="1094232"/>
                </a:lnTo>
                <a:close/>
              </a:path>
              <a:path w="640079" h="1283335">
                <a:moveTo>
                  <a:pt x="115824" y="1027176"/>
                </a:moveTo>
                <a:lnTo>
                  <a:pt x="100584" y="1060704"/>
                </a:lnTo>
                <a:lnTo>
                  <a:pt x="134112" y="1078992"/>
                </a:lnTo>
                <a:lnTo>
                  <a:pt x="149351" y="1042416"/>
                </a:lnTo>
                <a:lnTo>
                  <a:pt x="115824" y="1027176"/>
                </a:lnTo>
                <a:close/>
              </a:path>
              <a:path w="640079" h="1283335">
                <a:moveTo>
                  <a:pt x="149351" y="960119"/>
                </a:moveTo>
                <a:lnTo>
                  <a:pt x="134112" y="993648"/>
                </a:lnTo>
                <a:lnTo>
                  <a:pt x="167639" y="1008888"/>
                </a:lnTo>
                <a:lnTo>
                  <a:pt x="182879" y="975360"/>
                </a:lnTo>
                <a:lnTo>
                  <a:pt x="149351" y="960119"/>
                </a:lnTo>
                <a:close/>
              </a:path>
              <a:path w="640079" h="1283335">
                <a:moveTo>
                  <a:pt x="182879" y="890015"/>
                </a:moveTo>
                <a:lnTo>
                  <a:pt x="167639" y="923544"/>
                </a:lnTo>
                <a:lnTo>
                  <a:pt x="201167" y="941832"/>
                </a:lnTo>
                <a:lnTo>
                  <a:pt x="216408" y="908303"/>
                </a:lnTo>
                <a:lnTo>
                  <a:pt x="182879" y="890015"/>
                </a:lnTo>
                <a:close/>
              </a:path>
              <a:path w="640079" h="1283335">
                <a:moveTo>
                  <a:pt x="216408" y="822960"/>
                </a:moveTo>
                <a:lnTo>
                  <a:pt x="201167" y="856488"/>
                </a:lnTo>
                <a:lnTo>
                  <a:pt x="234696" y="871727"/>
                </a:lnTo>
                <a:lnTo>
                  <a:pt x="249936" y="838200"/>
                </a:lnTo>
                <a:lnTo>
                  <a:pt x="216408" y="822960"/>
                </a:lnTo>
                <a:close/>
              </a:path>
              <a:path w="640079" h="1283335">
                <a:moveTo>
                  <a:pt x="249936" y="752855"/>
                </a:moveTo>
                <a:lnTo>
                  <a:pt x="234696" y="786384"/>
                </a:lnTo>
                <a:lnTo>
                  <a:pt x="268224" y="804672"/>
                </a:lnTo>
                <a:lnTo>
                  <a:pt x="283463" y="771144"/>
                </a:lnTo>
                <a:lnTo>
                  <a:pt x="249936" y="752855"/>
                </a:lnTo>
                <a:close/>
              </a:path>
              <a:path w="640079" h="1283335">
                <a:moveTo>
                  <a:pt x="283463" y="685800"/>
                </a:moveTo>
                <a:lnTo>
                  <a:pt x="268224" y="719327"/>
                </a:lnTo>
                <a:lnTo>
                  <a:pt x="301751" y="734567"/>
                </a:lnTo>
                <a:lnTo>
                  <a:pt x="316991" y="701039"/>
                </a:lnTo>
                <a:lnTo>
                  <a:pt x="283463" y="685800"/>
                </a:lnTo>
                <a:close/>
              </a:path>
              <a:path w="640079" h="1283335">
                <a:moveTo>
                  <a:pt x="316991" y="615696"/>
                </a:moveTo>
                <a:lnTo>
                  <a:pt x="301751" y="649224"/>
                </a:lnTo>
                <a:lnTo>
                  <a:pt x="335279" y="667512"/>
                </a:lnTo>
                <a:lnTo>
                  <a:pt x="350520" y="633984"/>
                </a:lnTo>
                <a:lnTo>
                  <a:pt x="316991" y="615696"/>
                </a:lnTo>
                <a:close/>
              </a:path>
              <a:path w="640079" h="1283335">
                <a:moveTo>
                  <a:pt x="350520" y="548639"/>
                </a:moveTo>
                <a:lnTo>
                  <a:pt x="335279" y="582167"/>
                </a:lnTo>
                <a:lnTo>
                  <a:pt x="368808" y="597408"/>
                </a:lnTo>
                <a:lnTo>
                  <a:pt x="384048" y="563879"/>
                </a:lnTo>
                <a:lnTo>
                  <a:pt x="350520" y="548639"/>
                </a:lnTo>
                <a:close/>
              </a:path>
              <a:path w="640079" h="1283335">
                <a:moveTo>
                  <a:pt x="384048" y="478536"/>
                </a:moveTo>
                <a:lnTo>
                  <a:pt x="368808" y="515112"/>
                </a:lnTo>
                <a:lnTo>
                  <a:pt x="402336" y="530351"/>
                </a:lnTo>
                <a:lnTo>
                  <a:pt x="417575" y="496824"/>
                </a:lnTo>
                <a:lnTo>
                  <a:pt x="384048" y="478536"/>
                </a:lnTo>
                <a:close/>
              </a:path>
              <a:path w="640079" h="1283335">
                <a:moveTo>
                  <a:pt x="417575" y="411479"/>
                </a:moveTo>
                <a:lnTo>
                  <a:pt x="402336" y="445008"/>
                </a:lnTo>
                <a:lnTo>
                  <a:pt x="435863" y="463296"/>
                </a:lnTo>
                <a:lnTo>
                  <a:pt x="451103" y="426720"/>
                </a:lnTo>
                <a:lnTo>
                  <a:pt x="417575" y="411479"/>
                </a:lnTo>
                <a:close/>
              </a:path>
              <a:path w="640079" h="1283335">
                <a:moveTo>
                  <a:pt x="451103" y="341375"/>
                </a:moveTo>
                <a:lnTo>
                  <a:pt x="435863" y="377951"/>
                </a:lnTo>
                <a:lnTo>
                  <a:pt x="469391" y="393191"/>
                </a:lnTo>
                <a:lnTo>
                  <a:pt x="484632" y="359663"/>
                </a:lnTo>
                <a:lnTo>
                  <a:pt x="451103" y="341375"/>
                </a:lnTo>
                <a:close/>
              </a:path>
              <a:path w="640079" h="1283335">
                <a:moveTo>
                  <a:pt x="484632" y="274320"/>
                </a:moveTo>
                <a:lnTo>
                  <a:pt x="469391" y="307848"/>
                </a:lnTo>
                <a:lnTo>
                  <a:pt x="502920" y="326136"/>
                </a:lnTo>
                <a:lnTo>
                  <a:pt x="518160" y="289560"/>
                </a:lnTo>
                <a:lnTo>
                  <a:pt x="484632" y="274320"/>
                </a:lnTo>
                <a:close/>
              </a:path>
              <a:path w="640079" h="1283335">
                <a:moveTo>
                  <a:pt x="518160" y="207263"/>
                </a:moveTo>
                <a:lnTo>
                  <a:pt x="499872" y="240791"/>
                </a:lnTo>
                <a:lnTo>
                  <a:pt x="536448" y="256032"/>
                </a:lnTo>
                <a:lnTo>
                  <a:pt x="551688" y="222503"/>
                </a:lnTo>
                <a:lnTo>
                  <a:pt x="518160" y="207263"/>
                </a:lnTo>
                <a:close/>
              </a:path>
              <a:path w="640079" h="1283335">
                <a:moveTo>
                  <a:pt x="551688" y="137160"/>
                </a:moveTo>
                <a:lnTo>
                  <a:pt x="533400" y="170687"/>
                </a:lnTo>
                <a:lnTo>
                  <a:pt x="569976" y="188975"/>
                </a:lnTo>
                <a:lnTo>
                  <a:pt x="585215" y="155448"/>
                </a:lnTo>
                <a:lnTo>
                  <a:pt x="551688" y="137160"/>
                </a:lnTo>
                <a:close/>
              </a:path>
              <a:path w="640079" h="1283335">
                <a:moveTo>
                  <a:pt x="640079" y="76200"/>
                </a:moveTo>
                <a:lnTo>
                  <a:pt x="582167" y="76200"/>
                </a:lnTo>
                <a:lnTo>
                  <a:pt x="615696" y="94487"/>
                </a:lnTo>
                <a:lnTo>
                  <a:pt x="606960" y="111958"/>
                </a:lnTo>
                <a:lnTo>
                  <a:pt x="640079" y="128015"/>
                </a:lnTo>
                <a:lnTo>
                  <a:pt x="640079" y="76200"/>
                </a:lnTo>
                <a:close/>
              </a:path>
              <a:path w="640079" h="1283335">
                <a:moveTo>
                  <a:pt x="571778" y="94900"/>
                </a:moveTo>
                <a:lnTo>
                  <a:pt x="566927" y="103632"/>
                </a:lnTo>
                <a:lnTo>
                  <a:pt x="603503" y="118872"/>
                </a:lnTo>
                <a:lnTo>
                  <a:pt x="606960" y="111958"/>
                </a:lnTo>
                <a:lnTo>
                  <a:pt x="571778" y="94900"/>
                </a:lnTo>
                <a:close/>
              </a:path>
              <a:path w="640079" h="1283335">
                <a:moveTo>
                  <a:pt x="582167" y="76200"/>
                </a:moveTo>
                <a:lnTo>
                  <a:pt x="571778" y="94900"/>
                </a:lnTo>
                <a:lnTo>
                  <a:pt x="606960" y="111958"/>
                </a:lnTo>
                <a:lnTo>
                  <a:pt x="615696" y="94487"/>
                </a:lnTo>
                <a:lnTo>
                  <a:pt x="582167" y="76200"/>
                </a:lnTo>
                <a:close/>
              </a:path>
              <a:path w="640079" h="1283335">
                <a:moveTo>
                  <a:pt x="640079" y="0"/>
                </a:moveTo>
                <a:lnTo>
                  <a:pt x="539496" y="79248"/>
                </a:lnTo>
                <a:lnTo>
                  <a:pt x="571778" y="94900"/>
                </a:lnTo>
                <a:lnTo>
                  <a:pt x="582167" y="76200"/>
                </a:lnTo>
                <a:lnTo>
                  <a:pt x="640079" y="76200"/>
                </a:lnTo>
                <a:lnTo>
                  <a:pt x="640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1511808" y="3362452"/>
            <a:ext cx="865631" cy="56387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 txBox="1"/>
          <p:nvPr/>
        </p:nvSpPr>
        <p:spPr>
          <a:xfrm>
            <a:off x="1352803" y="3916679"/>
            <a:ext cx="1229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Costa</a:t>
            </a:r>
            <a:r>
              <a:rPr sz="1800" u="sng" spc="-8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 </a:t>
            </a:r>
            <a:r>
              <a:rPr sz="1800" u="sng" spc="-5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Rica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365248" y="3472179"/>
            <a:ext cx="241300" cy="186055"/>
          </a:xfrm>
          <a:custGeom>
            <a:avLst/>
            <a:gdLst/>
            <a:ahLst/>
            <a:cxnLst/>
            <a:rect l="l" t="t" r="r" b="b"/>
            <a:pathLst>
              <a:path w="241300" h="186054">
                <a:moveTo>
                  <a:pt x="30479" y="134112"/>
                </a:moveTo>
                <a:lnTo>
                  <a:pt x="0" y="155448"/>
                </a:lnTo>
                <a:lnTo>
                  <a:pt x="24383" y="185928"/>
                </a:lnTo>
                <a:lnTo>
                  <a:pt x="54863" y="164592"/>
                </a:lnTo>
                <a:lnTo>
                  <a:pt x="30479" y="134112"/>
                </a:lnTo>
                <a:close/>
              </a:path>
              <a:path w="241300" h="186054">
                <a:moveTo>
                  <a:pt x="94487" y="88392"/>
                </a:moveTo>
                <a:lnTo>
                  <a:pt x="64007" y="112775"/>
                </a:lnTo>
                <a:lnTo>
                  <a:pt x="85343" y="143256"/>
                </a:lnTo>
                <a:lnTo>
                  <a:pt x="115824" y="118872"/>
                </a:lnTo>
                <a:lnTo>
                  <a:pt x="94487" y="88392"/>
                </a:lnTo>
                <a:close/>
              </a:path>
              <a:path w="241300" h="186054">
                <a:moveTo>
                  <a:pt x="155447" y="45720"/>
                </a:moveTo>
                <a:lnTo>
                  <a:pt x="124968" y="67056"/>
                </a:lnTo>
                <a:lnTo>
                  <a:pt x="146303" y="97536"/>
                </a:lnTo>
                <a:lnTo>
                  <a:pt x="176783" y="76200"/>
                </a:lnTo>
                <a:lnTo>
                  <a:pt x="155447" y="45720"/>
                </a:lnTo>
                <a:close/>
              </a:path>
              <a:path w="241300" h="186054">
                <a:moveTo>
                  <a:pt x="216407" y="0"/>
                </a:moveTo>
                <a:lnTo>
                  <a:pt x="185927" y="21336"/>
                </a:lnTo>
                <a:lnTo>
                  <a:pt x="207263" y="51816"/>
                </a:lnTo>
                <a:lnTo>
                  <a:pt x="240791" y="30480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2612135" y="3292347"/>
            <a:ext cx="241300" cy="189230"/>
          </a:xfrm>
          <a:custGeom>
            <a:avLst/>
            <a:gdLst/>
            <a:ahLst/>
            <a:cxnLst/>
            <a:rect l="l" t="t" r="r" b="b"/>
            <a:pathLst>
              <a:path w="241300" h="189229">
                <a:moveTo>
                  <a:pt x="33527" y="134112"/>
                </a:moveTo>
                <a:lnTo>
                  <a:pt x="0" y="158496"/>
                </a:lnTo>
                <a:lnTo>
                  <a:pt x="24383" y="188975"/>
                </a:lnTo>
                <a:lnTo>
                  <a:pt x="54863" y="164591"/>
                </a:lnTo>
                <a:lnTo>
                  <a:pt x="33527" y="134112"/>
                </a:lnTo>
                <a:close/>
              </a:path>
              <a:path w="241300" h="189229">
                <a:moveTo>
                  <a:pt x="94487" y="91439"/>
                </a:moveTo>
                <a:lnTo>
                  <a:pt x="64007" y="112775"/>
                </a:lnTo>
                <a:lnTo>
                  <a:pt x="85343" y="143255"/>
                </a:lnTo>
                <a:lnTo>
                  <a:pt x="115824" y="121919"/>
                </a:lnTo>
                <a:lnTo>
                  <a:pt x="94487" y="91439"/>
                </a:lnTo>
                <a:close/>
              </a:path>
              <a:path w="241300" h="189229">
                <a:moveTo>
                  <a:pt x="155447" y="45719"/>
                </a:moveTo>
                <a:lnTo>
                  <a:pt x="124968" y="67055"/>
                </a:lnTo>
                <a:lnTo>
                  <a:pt x="146303" y="100584"/>
                </a:lnTo>
                <a:lnTo>
                  <a:pt x="176783" y="76200"/>
                </a:lnTo>
                <a:lnTo>
                  <a:pt x="155447" y="45719"/>
                </a:lnTo>
                <a:close/>
              </a:path>
              <a:path w="241300" h="189229">
                <a:moveTo>
                  <a:pt x="216407" y="0"/>
                </a:moveTo>
                <a:lnTo>
                  <a:pt x="185927" y="24384"/>
                </a:lnTo>
                <a:lnTo>
                  <a:pt x="210312" y="54863"/>
                </a:lnTo>
                <a:lnTo>
                  <a:pt x="240791" y="33527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2862072" y="3115564"/>
            <a:ext cx="238125" cy="186055"/>
          </a:xfrm>
          <a:custGeom>
            <a:avLst/>
            <a:gdLst/>
            <a:ahLst/>
            <a:cxnLst/>
            <a:rect l="l" t="t" r="r" b="b"/>
            <a:pathLst>
              <a:path w="238125" h="186054">
                <a:moveTo>
                  <a:pt x="30479" y="134112"/>
                </a:moveTo>
                <a:lnTo>
                  <a:pt x="0" y="155448"/>
                </a:lnTo>
                <a:lnTo>
                  <a:pt x="21335" y="185927"/>
                </a:lnTo>
                <a:lnTo>
                  <a:pt x="51815" y="164591"/>
                </a:lnTo>
                <a:lnTo>
                  <a:pt x="30479" y="134112"/>
                </a:lnTo>
                <a:close/>
              </a:path>
              <a:path w="238125" h="186054">
                <a:moveTo>
                  <a:pt x="91439" y="88391"/>
                </a:moveTo>
                <a:lnTo>
                  <a:pt x="60959" y="112775"/>
                </a:lnTo>
                <a:lnTo>
                  <a:pt x="82295" y="143256"/>
                </a:lnTo>
                <a:lnTo>
                  <a:pt x="112775" y="118872"/>
                </a:lnTo>
                <a:lnTo>
                  <a:pt x="91439" y="88391"/>
                </a:lnTo>
                <a:close/>
              </a:path>
              <a:path w="238125" h="186054">
                <a:moveTo>
                  <a:pt x="152400" y="45720"/>
                </a:moveTo>
                <a:lnTo>
                  <a:pt x="121919" y="67056"/>
                </a:lnTo>
                <a:lnTo>
                  <a:pt x="143255" y="97536"/>
                </a:lnTo>
                <a:lnTo>
                  <a:pt x="176783" y="76200"/>
                </a:lnTo>
                <a:lnTo>
                  <a:pt x="152400" y="45720"/>
                </a:lnTo>
                <a:close/>
              </a:path>
              <a:path w="238125" h="186054">
                <a:moveTo>
                  <a:pt x="216407" y="0"/>
                </a:moveTo>
                <a:lnTo>
                  <a:pt x="182879" y="21336"/>
                </a:lnTo>
                <a:lnTo>
                  <a:pt x="207263" y="51815"/>
                </a:lnTo>
                <a:lnTo>
                  <a:pt x="237744" y="30480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3108960" y="2935732"/>
            <a:ext cx="238125" cy="189230"/>
          </a:xfrm>
          <a:custGeom>
            <a:avLst/>
            <a:gdLst/>
            <a:ahLst/>
            <a:cxnLst/>
            <a:rect l="l" t="t" r="r" b="b"/>
            <a:pathLst>
              <a:path w="238125" h="189230">
                <a:moveTo>
                  <a:pt x="30479" y="134112"/>
                </a:moveTo>
                <a:lnTo>
                  <a:pt x="0" y="158495"/>
                </a:lnTo>
                <a:lnTo>
                  <a:pt x="21335" y="188975"/>
                </a:lnTo>
                <a:lnTo>
                  <a:pt x="51815" y="164591"/>
                </a:lnTo>
                <a:lnTo>
                  <a:pt x="30479" y="134112"/>
                </a:lnTo>
                <a:close/>
              </a:path>
              <a:path w="238125" h="189230">
                <a:moveTo>
                  <a:pt x="91439" y="91439"/>
                </a:moveTo>
                <a:lnTo>
                  <a:pt x="60959" y="112775"/>
                </a:lnTo>
                <a:lnTo>
                  <a:pt x="82295" y="143255"/>
                </a:lnTo>
                <a:lnTo>
                  <a:pt x="112775" y="121919"/>
                </a:lnTo>
                <a:lnTo>
                  <a:pt x="91439" y="91439"/>
                </a:lnTo>
                <a:close/>
              </a:path>
              <a:path w="238125" h="189230">
                <a:moveTo>
                  <a:pt x="152400" y="45719"/>
                </a:moveTo>
                <a:lnTo>
                  <a:pt x="121919" y="67055"/>
                </a:lnTo>
                <a:lnTo>
                  <a:pt x="146303" y="100583"/>
                </a:lnTo>
                <a:lnTo>
                  <a:pt x="176784" y="76200"/>
                </a:lnTo>
                <a:lnTo>
                  <a:pt x="152400" y="45719"/>
                </a:lnTo>
                <a:close/>
              </a:path>
              <a:path w="238125" h="189230">
                <a:moveTo>
                  <a:pt x="216407" y="0"/>
                </a:moveTo>
                <a:lnTo>
                  <a:pt x="182879" y="24383"/>
                </a:lnTo>
                <a:lnTo>
                  <a:pt x="207263" y="54863"/>
                </a:lnTo>
                <a:lnTo>
                  <a:pt x="237743" y="33527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3355847" y="2758948"/>
            <a:ext cx="238125" cy="186055"/>
          </a:xfrm>
          <a:custGeom>
            <a:avLst/>
            <a:gdLst/>
            <a:ahLst/>
            <a:cxnLst/>
            <a:rect l="l" t="t" r="r" b="b"/>
            <a:pathLst>
              <a:path w="238125" h="186055">
                <a:moveTo>
                  <a:pt x="30479" y="134112"/>
                </a:moveTo>
                <a:lnTo>
                  <a:pt x="0" y="155448"/>
                </a:lnTo>
                <a:lnTo>
                  <a:pt x="21336" y="185927"/>
                </a:lnTo>
                <a:lnTo>
                  <a:pt x="51815" y="164591"/>
                </a:lnTo>
                <a:lnTo>
                  <a:pt x="30479" y="134112"/>
                </a:lnTo>
                <a:close/>
              </a:path>
              <a:path w="238125" h="186055">
                <a:moveTo>
                  <a:pt x="91439" y="88391"/>
                </a:moveTo>
                <a:lnTo>
                  <a:pt x="60960" y="112775"/>
                </a:lnTo>
                <a:lnTo>
                  <a:pt x="82296" y="143255"/>
                </a:lnTo>
                <a:lnTo>
                  <a:pt x="112775" y="118872"/>
                </a:lnTo>
                <a:lnTo>
                  <a:pt x="91439" y="88391"/>
                </a:lnTo>
                <a:close/>
              </a:path>
              <a:path w="238125" h="186055">
                <a:moveTo>
                  <a:pt x="152400" y="45719"/>
                </a:moveTo>
                <a:lnTo>
                  <a:pt x="121919" y="67055"/>
                </a:lnTo>
                <a:lnTo>
                  <a:pt x="146303" y="97536"/>
                </a:lnTo>
                <a:lnTo>
                  <a:pt x="176784" y="76200"/>
                </a:lnTo>
                <a:lnTo>
                  <a:pt x="152400" y="45719"/>
                </a:lnTo>
                <a:close/>
              </a:path>
              <a:path w="238125" h="186055">
                <a:moveTo>
                  <a:pt x="216407" y="0"/>
                </a:moveTo>
                <a:lnTo>
                  <a:pt x="185927" y="21336"/>
                </a:lnTo>
                <a:lnTo>
                  <a:pt x="207263" y="51815"/>
                </a:lnTo>
                <a:lnTo>
                  <a:pt x="237743" y="30479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3602735" y="2579116"/>
            <a:ext cx="238125" cy="189230"/>
          </a:xfrm>
          <a:custGeom>
            <a:avLst/>
            <a:gdLst/>
            <a:ahLst/>
            <a:cxnLst/>
            <a:rect l="l" t="t" r="r" b="b"/>
            <a:pathLst>
              <a:path w="238125" h="189230">
                <a:moveTo>
                  <a:pt x="30479" y="134112"/>
                </a:moveTo>
                <a:lnTo>
                  <a:pt x="0" y="158496"/>
                </a:lnTo>
                <a:lnTo>
                  <a:pt x="21336" y="188975"/>
                </a:lnTo>
                <a:lnTo>
                  <a:pt x="51815" y="164592"/>
                </a:lnTo>
                <a:lnTo>
                  <a:pt x="30479" y="134112"/>
                </a:lnTo>
                <a:close/>
              </a:path>
              <a:path w="238125" h="189230">
                <a:moveTo>
                  <a:pt x="91439" y="91439"/>
                </a:moveTo>
                <a:lnTo>
                  <a:pt x="60960" y="112775"/>
                </a:lnTo>
                <a:lnTo>
                  <a:pt x="82296" y="143256"/>
                </a:lnTo>
                <a:lnTo>
                  <a:pt x="115824" y="121920"/>
                </a:lnTo>
                <a:lnTo>
                  <a:pt x="91439" y="91439"/>
                </a:lnTo>
                <a:close/>
              </a:path>
              <a:path w="238125" h="189230">
                <a:moveTo>
                  <a:pt x="155448" y="45720"/>
                </a:moveTo>
                <a:lnTo>
                  <a:pt x="121919" y="67056"/>
                </a:lnTo>
                <a:lnTo>
                  <a:pt x="146303" y="100584"/>
                </a:lnTo>
                <a:lnTo>
                  <a:pt x="176784" y="76200"/>
                </a:lnTo>
                <a:lnTo>
                  <a:pt x="155448" y="45720"/>
                </a:lnTo>
                <a:close/>
              </a:path>
              <a:path w="238125" h="189230">
                <a:moveTo>
                  <a:pt x="216408" y="0"/>
                </a:moveTo>
                <a:lnTo>
                  <a:pt x="185927" y="24384"/>
                </a:lnTo>
                <a:lnTo>
                  <a:pt x="207263" y="54863"/>
                </a:lnTo>
                <a:lnTo>
                  <a:pt x="237743" y="33528"/>
                </a:lnTo>
                <a:lnTo>
                  <a:pt x="216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3849623" y="2402332"/>
            <a:ext cx="238125" cy="186055"/>
          </a:xfrm>
          <a:custGeom>
            <a:avLst/>
            <a:gdLst/>
            <a:ahLst/>
            <a:cxnLst/>
            <a:rect l="l" t="t" r="r" b="b"/>
            <a:pathLst>
              <a:path w="238125" h="186055">
                <a:moveTo>
                  <a:pt x="30479" y="134112"/>
                </a:moveTo>
                <a:lnTo>
                  <a:pt x="0" y="155447"/>
                </a:lnTo>
                <a:lnTo>
                  <a:pt x="21336" y="185927"/>
                </a:lnTo>
                <a:lnTo>
                  <a:pt x="51815" y="164591"/>
                </a:lnTo>
                <a:lnTo>
                  <a:pt x="30479" y="134112"/>
                </a:lnTo>
                <a:close/>
              </a:path>
              <a:path w="238125" h="186055">
                <a:moveTo>
                  <a:pt x="91439" y="88391"/>
                </a:moveTo>
                <a:lnTo>
                  <a:pt x="60960" y="109727"/>
                </a:lnTo>
                <a:lnTo>
                  <a:pt x="85343" y="143255"/>
                </a:lnTo>
                <a:lnTo>
                  <a:pt x="115824" y="118871"/>
                </a:lnTo>
                <a:lnTo>
                  <a:pt x="91439" y="88391"/>
                </a:lnTo>
                <a:close/>
              </a:path>
              <a:path w="238125" h="186055">
                <a:moveTo>
                  <a:pt x="155448" y="45719"/>
                </a:moveTo>
                <a:lnTo>
                  <a:pt x="121920" y="67055"/>
                </a:lnTo>
                <a:lnTo>
                  <a:pt x="146303" y="97535"/>
                </a:lnTo>
                <a:lnTo>
                  <a:pt x="176784" y="76200"/>
                </a:lnTo>
                <a:lnTo>
                  <a:pt x="155448" y="45719"/>
                </a:lnTo>
                <a:close/>
              </a:path>
              <a:path w="238125" h="186055">
                <a:moveTo>
                  <a:pt x="216408" y="0"/>
                </a:moveTo>
                <a:lnTo>
                  <a:pt x="185927" y="21335"/>
                </a:lnTo>
                <a:lnTo>
                  <a:pt x="207263" y="51815"/>
                </a:lnTo>
                <a:lnTo>
                  <a:pt x="237743" y="30479"/>
                </a:lnTo>
                <a:lnTo>
                  <a:pt x="216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4096511" y="1920748"/>
            <a:ext cx="668020" cy="490855"/>
          </a:xfrm>
          <a:custGeom>
            <a:avLst/>
            <a:gdLst/>
            <a:ahLst/>
            <a:cxnLst/>
            <a:rect l="l" t="t" r="r" b="b"/>
            <a:pathLst>
              <a:path w="668020" h="490855">
                <a:moveTo>
                  <a:pt x="30479" y="435863"/>
                </a:moveTo>
                <a:lnTo>
                  <a:pt x="0" y="460248"/>
                </a:lnTo>
                <a:lnTo>
                  <a:pt x="21336" y="490727"/>
                </a:lnTo>
                <a:lnTo>
                  <a:pt x="51815" y="466343"/>
                </a:lnTo>
                <a:lnTo>
                  <a:pt x="30479" y="435863"/>
                </a:lnTo>
                <a:close/>
              </a:path>
              <a:path w="668020" h="490855">
                <a:moveTo>
                  <a:pt x="91439" y="393191"/>
                </a:moveTo>
                <a:lnTo>
                  <a:pt x="60960" y="414527"/>
                </a:lnTo>
                <a:lnTo>
                  <a:pt x="85343" y="445007"/>
                </a:lnTo>
                <a:lnTo>
                  <a:pt x="115824" y="423672"/>
                </a:lnTo>
                <a:lnTo>
                  <a:pt x="91439" y="393191"/>
                </a:lnTo>
                <a:close/>
              </a:path>
              <a:path w="668020" h="490855">
                <a:moveTo>
                  <a:pt x="155448" y="347472"/>
                </a:moveTo>
                <a:lnTo>
                  <a:pt x="124967" y="368807"/>
                </a:lnTo>
                <a:lnTo>
                  <a:pt x="146303" y="399288"/>
                </a:lnTo>
                <a:lnTo>
                  <a:pt x="176784" y="377951"/>
                </a:lnTo>
                <a:lnTo>
                  <a:pt x="155448" y="347472"/>
                </a:lnTo>
                <a:close/>
              </a:path>
              <a:path w="668020" h="490855">
                <a:moveTo>
                  <a:pt x="216408" y="301751"/>
                </a:moveTo>
                <a:lnTo>
                  <a:pt x="185927" y="326136"/>
                </a:lnTo>
                <a:lnTo>
                  <a:pt x="207263" y="356615"/>
                </a:lnTo>
                <a:lnTo>
                  <a:pt x="237743" y="335279"/>
                </a:lnTo>
                <a:lnTo>
                  <a:pt x="216408" y="301751"/>
                </a:lnTo>
                <a:close/>
              </a:path>
              <a:path w="668020" h="490855">
                <a:moveTo>
                  <a:pt x="277367" y="259079"/>
                </a:moveTo>
                <a:lnTo>
                  <a:pt x="246887" y="280415"/>
                </a:lnTo>
                <a:lnTo>
                  <a:pt x="268224" y="310896"/>
                </a:lnTo>
                <a:lnTo>
                  <a:pt x="301751" y="289560"/>
                </a:lnTo>
                <a:lnTo>
                  <a:pt x="277367" y="259079"/>
                </a:lnTo>
                <a:close/>
              </a:path>
              <a:path w="668020" h="490855">
                <a:moveTo>
                  <a:pt x="341375" y="213360"/>
                </a:moveTo>
                <a:lnTo>
                  <a:pt x="307848" y="234696"/>
                </a:lnTo>
                <a:lnTo>
                  <a:pt x="332232" y="268224"/>
                </a:lnTo>
                <a:lnTo>
                  <a:pt x="362712" y="243839"/>
                </a:lnTo>
                <a:lnTo>
                  <a:pt x="341375" y="213360"/>
                </a:lnTo>
                <a:close/>
              </a:path>
              <a:path w="668020" h="490855">
                <a:moveTo>
                  <a:pt x="402336" y="170687"/>
                </a:moveTo>
                <a:lnTo>
                  <a:pt x="371855" y="192024"/>
                </a:lnTo>
                <a:lnTo>
                  <a:pt x="393191" y="222503"/>
                </a:lnTo>
                <a:lnTo>
                  <a:pt x="423672" y="201167"/>
                </a:lnTo>
                <a:lnTo>
                  <a:pt x="402336" y="170687"/>
                </a:lnTo>
                <a:close/>
              </a:path>
              <a:path w="668020" h="490855">
                <a:moveTo>
                  <a:pt x="463296" y="124967"/>
                </a:moveTo>
                <a:lnTo>
                  <a:pt x="432815" y="146303"/>
                </a:lnTo>
                <a:lnTo>
                  <a:pt x="454151" y="176784"/>
                </a:lnTo>
                <a:lnTo>
                  <a:pt x="484632" y="155448"/>
                </a:lnTo>
                <a:lnTo>
                  <a:pt x="463296" y="124967"/>
                </a:lnTo>
                <a:close/>
              </a:path>
              <a:path w="668020" h="490855">
                <a:moveTo>
                  <a:pt x="524255" y="79248"/>
                </a:moveTo>
                <a:lnTo>
                  <a:pt x="493775" y="103631"/>
                </a:lnTo>
                <a:lnTo>
                  <a:pt x="518160" y="134112"/>
                </a:lnTo>
                <a:lnTo>
                  <a:pt x="548639" y="109727"/>
                </a:lnTo>
                <a:lnTo>
                  <a:pt x="524255" y="79248"/>
                </a:lnTo>
                <a:close/>
              </a:path>
              <a:path w="668020" h="490855">
                <a:moveTo>
                  <a:pt x="647164" y="39624"/>
                </a:moveTo>
                <a:lnTo>
                  <a:pt x="579120" y="39624"/>
                </a:lnTo>
                <a:lnTo>
                  <a:pt x="603503" y="70103"/>
                </a:lnTo>
                <a:lnTo>
                  <a:pt x="587248" y="82296"/>
                </a:lnTo>
                <a:lnTo>
                  <a:pt x="609600" y="112775"/>
                </a:lnTo>
                <a:lnTo>
                  <a:pt x="647164" y="39624"/>
                </a:lnTo>
                <a:close/>
              </a:path>
              <a:path w="668020" h="490855">
                <a:moveTo>
                  <a:pt x="564896" y="51816"/>
                </a:moveTo>
                <a:lnTo>
                  <a:pt x="557784" y="57912"/>
                </a:lnTo>
                <a:lnTo>
                  <a:pt x="579120" y="88391"/>
                </a:lnTo>
                <a:lnTo>
                  <a:pt x="587248" y="82296"/>
                </a:lnTo>
                <a:lnTo>
                  <a:pt x="564896" y="51816"/>
                </a:lnTo>
                <a:close/>
              </a:path>
              <a:path w="668020" h="490855">
                <a:moveTo>
                  <a:pt x="579120" y="39624"/>
                </a:moveTo>
                <a:lnTo>
                  <a:pt x="564896" y="51816"/>
                </a:lnTo>
                <a:lnTo>
                  <a:pt x="587248" y="82296"/>
                </a:lnTo>
                <a:lnTo>
                  <a:pt x="603503" y="70103"/>
                </a:lnTo>
                <a:lnTo>
                  <a:pt x="579120" y="39624"/>
                </a:lnTo>
                <a:close/>
              </a:path>
              <a:path w="668020" h="490855">
                <a:moveTo>
                  <a:pt x="667512" y="0"/>
                </a:moveTo>
                <a:lnTo>
                  <a:pt x="542543" y="21336"/>
                </a:lnTo>
                <a:lnTo>
                  <a:pt x="564896" y="51816"/>
                </a:lnTo>
                <a:lnTo>
                  <a:pt x="579120" y="39624"/>
                </a:lnTo>
                <a:lnTo>
                  <a:pt x="647164" y="39624"/>
                </a:lnTo>
                <a:lnTo>
                  <a:pt x="667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4652772" y="1629664"/>
            <a:ext cx="225550" cy="15239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1243583" y="4639564"/>
            <a:ext cx="862584" cy="5059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 txBox="1"/>
          <p:nvPr/>
        </p:nvSpPr>
        <p:spPr>
          <a:xfrm>
            <a:off x="1322324" y="5105400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6FF33"/>
                </a:solidFill>
                <a:latin typeface="Verdana"/>
                <a:cs typeface="Verdana"/>
              </a:rPr>
              <a:t>Panamá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835652" y="2117344"/>
            <a:ext cx="225550" cy="15239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2093976" y="4596891"/>
            <a:ext cx="335280" cy="311150"/>
          </a:xfrm>
          <a:custGeom>
            <a:avLst/>
            <a:gdLst/>
            <a:ahLst/>
            <a:cxnLst/>
            <a:rect l="l" t="t" r="r" b="b"/>
            <a:pathLst>
              <a:path w="335280" h="311150">
                <a:moveTo>
                  <a:pt x="27431" y="259079"/>
                </a:moveTo>
                <a:lnTo>
                  <a:pt x="0" y="283463"/>
                </a:lnTo>
                <a:lnTo>
                  <a:pt x="27431" y="310895"/>
                </a:lnTo>
                <a:lnTo>
                  <a:pt x="54863" y="286511"/>
                </a:lnTo>
                <a:lnTo>
                  <a:pt x="27431" y="259079"/>
                </a:lnTo>
                <a:close/>
              </a:path>
              <a:path w="335280" h="311150">
                <a:moveTo>
                  <a:pt x="85343" y="207263"/>
                </a:moveTo>
                <a:lnTo>
                  <a:pt x="57912" y="231647"/>
                </a:lnTo>
                <a:lnTo>
                  <a:pt x="82296" y="259079"/>
                </a:lnTo>
                <a:lnTo>
                  <a:pt x="109728" y="234695"/>
                </a:lnTo>
                <a:lnTo>
                  <a:pt x="85343" y="207263"/>
                </a:lnTo>
                <a:close/>
              </a:path>
              <a:path w="335280" h="311150">
                <a:moveTo>
                  <a:pt x="140207" y="155447"/>
                </a:moveTo>
                <a:lnTo>
                  <a:pt x="112775" y="179831"/>
                </a:lnTo>
                <a:lnTo>
                  <a:pt x="140207" y="207263"/>
                </a:lnTo>
                <a:lnTo>
                  <a:pt x="167640" y="182879"/>
                </a:lnTo>
                <a:lnTo>
                  <a:pt x="140207" y="155447"/>
                </a:lnTo>
                <a:close/>
              </a:path>
              <a:path w="335280" h="311150">
                <a:moveTo>
                  <a:pt x="198119" y="103631"/>
                </a:moveTo>
                <a:lnTo>
                  <a:pt x="170687" y="128015"/>
                </a:lnTo>
                <a:lnTo>
                  <a:pt x="195072" y="158495"/>
                </a:lnTo>
                <a:lnTo>
                  <a:pt x="222504" y="131063"/>
                </a:lnTo>
                <a:lnTo>
                  <a:pt x="198119" y="103631"/>
                </a:lnTo>
                <a:close/>
              </a:path>
              <a:path w="335280" h="311150">
                <a:moveTo>
                  <a:pt x="252984" y="51815"/>
                </a:moveTo>
                <a:lnTo>
                  <a:pt x="225551" y="76199"/>
                </a:lnTo>
                <a:lnTo>
                  <a:pt x="249936" y="106679"/>
                </a:lnTo>
                <a:lnTo>
                  <a:pt x="280416" y="79247"/>
                </a:lnTo>
                <a:lnTo>
                  <a:pt x="252984" y="51815"/>
                </a:lnTo>
                <a:close/>
              </a:path>
              <a:path w="335280" h="311150">
                <a:moveTo>
                  <a:pt x="310896" y="0"/>
                </a:moveTo>
                <a:lnTo>
                  <a:pt x="280416" y="27431"/>
                </a:lnTo>
                <a:lnTo>
                  <a:pt x="307848" y="54863"/>
                </a:lnTo>
                <a:lnTo>
                  <a:pt x="335280" y="27431"/>
                </a:lnTo>
                <a:lnTo>
                  <a:pt x="3108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2432304" y="4289044"/>
            <a:ext cx="335280" cy="311150"/>
          </a:xfrm>
          <a:custGeom>
            <a:avLst/>
            <a:gdLst/>
            <a:ahLst/>
            <a:cxnLst/>
            <a:rect l="l" t="t" r="r" b="b"/>
            <a:pathLst>
              <a:path w="335280" h="311150">
                <a:moveTo>
                  <a:pt x="27431" y="256031"/>
                </a:moveTo>
                <a:lnTo>
                  <a:pt x="0" y="283463"/>
                </a:lnTo>
                <a:lnTo>
                  <a:pt x="24383" y="310895"/>
                </a:lnTo>
                <a:lnTo>
                  <a:pt x="54863" y="286511"/>
                </a:lnTo>
                <a:lnTo>
                  <a:pt x="27431" y="256031"/>
                </a:lnTo>
                <a:close/>
              </a:path>
              <a:path w="335280" h="311150">
                <a:moveTo>
                  <a:pt x="85343" y="204215"/>
                </a:moveTo>
                <a:lnTo>
                  <a:pt x="54863" y="231647"/>
                </a:lnTo>
                <a:lnTo>
                  <a:pt x="82295" y="259079"/>
                </a:lnTo>
                <a:lnTo>
                  <a:pt x="109727" y="234695"/>
                </a:lnTo>
                <a:lnTo>
                  <a:pt x="85343" y="204215"/>
                </a:lnTo>
                <a:close/>
              </a:path>
              <a:path w="335280" h="311150">
                <a:moveTo>
                  <a:pt x="140207" y="155447"/>
                </a:moveTo>
                <a:lnTo>
                  <a:pt x="112775" y="179831"/>
                </a:lnTo>
                <a:lnTo>
                  <a:pt x="137159" y="207263"/>
                </a:lnTo>
                <a:lnTo>
                  <a:pt x="164591" y="182879"/>
                </a:lnTo>
                <a:lnTo>
                  <a:pt x="140207" y="155447"/>
                </a:lnTo>
                <a:close/>
              </a:path>
              <a:path w="335280" h="311150">
                <a:moveTo>
                  <a:pt x="195071" y="103631"/>
                </a:moveTo>
                <a:lnTo>
                  <a:pt x="167639" y="128015"/>
                </a:lnTo>
                <a:lnTo>
                  <a:pt x="195071" y="155447"/>
                </a:lnTo>
                <a:lnTo>
                  <a:pt x="222503" y="131063"/>
                </a:lnTo>
                <a:lnTo>
                  <a:pt x="195071" y="103631"/>
                </a:lnTo>
                <a:close/>
              </a:path>
              <a:path w="335280" h="311150">
                <a:moveTo>
                  <a:pt x="252983" y="51815"/>
                </a:moveTo>
                <a:lnTo>
                  <a:pt x="225551" y="76199"/>
                </a:lnTo>
                <a:lnTo>
                  <a:pt x="249935" y="103631"/>
                </a:lnTo>
                <a:lnTo>
                  <a:pt x="277368" y="79247"/>
                </a:lnTo>
                <a:lnTo>
                  <a:pt x="252983" y="51815"/>
                </a:lnTo>
                <a:close/>
              </a:path>
              <a:path w="335280" h="311150">
                <a:moveTo>
                  <a:pt x="307847" y="0"/>
                </a:moveTo>
                <a:lnTo>
                  <a:pt x="280415" y="24383"/>
                </a:lnTo>
                <a:lnTo>
                  <a:pt x="307847" y="54863"/>
                </a:lnTo>
                <a:lnTo>
                  <a:pt x="335279" y="27431"/>
                </a:lnTo>
                <a:lnTo>
                  <a:pt x="3078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2770632" y="3981196"/>
            <a:ext cx="332740" cy="311150"/>
          </a:xfrm>
          <a:custGeom>
            <a:avLst/>
            <a:gdLst/>
            <a:ahLst/>
            <a:cxnLst/>
            <a:rect l="l" t="t" r="r" b="b"/>
            <a:pathLst>
              <a:path w="332739" h="311150">
                <a:moveTo>
                  <a:pt x="27431" y="256031"/>
                </a:moveTo>
                <a:lnTo>
                  <a:pt x="0" y="280415"/>
                </a:lnTo>
                <a:lnTo>
                  <a:pt x="24384" y="310895"/>
                </a:lnTo>
                <a:lnTo>
                  <a:pt x="51816" y="283463"/>
                </a:lnTo>
                <a:lnTo>
                  <a:pt x="27431" y="256031"/>
                </a:lnTo>
                <a:close/>
              </a:path>
              <a:path w="332739" h="311150">
                <a:moveTo>
                  <a:pt x="82295" y="204215"/>
                </a:moveTo>
                <a:lnTo>
                  <a:pt x="54863" y="231648"/>
                </a:lnTo>
                <a:lnTo>
                  <a:pt x="79248" y="259079"/>
                </a:lnTo>
                <a:lnTo>
                  <a:pt x="109728" y="231648"/>
                </a:lnTo>
                <a:lnTo>
                  <a:pt x="82295" y="204215"/>
                </a:lnTo>
                <a:close/>
              </a:path>
              <a:path w="332739" h="311150">
                <a:moveTo>
                  <a:pt x="140207" y="152400"/>
                </a:moveTo>
                <a:lnTo>
                  <a:pt x="109728" y="179831"/>
                </a:lnTo>
                <a:lnTo>
                  <a:pt x="137160" y="207263"/>
                </a:lnTo>
                <a:lnTo>
                  <a:pt x="164592" y="179831"/>
                </a:lnTo>
                <a:lnTo>
                  <a:pt x="140207" y="152400"/>
                </a:lnTo>
                <a:close/>
              </a:path>
              <a:path w="332739" h="311150">
                <a:moveTo>
                  <a:pt x="195072" y="100583"/>
                </a:moveTo>
                <a:lnTo>
                  <a:pt x="167640" y="128015"/>
                </a:lnTo>
                <a:lnTo>
                  <a:pt x="192024" y="155448"/>
                </a:lnTo>
                <a:lnTo>
                  <a:pt x="222504" y="131063"/>
                </a:lnTo>
                <a:lnTo>
                  <a:pt x="195072" y="100583"/>
                </a:lnTo>
                <a:close/>
              </a:path>
              <a:path w="332739" h="311150">
                <a:moveTo>
                  <a:pt x="252984" y="48767"/>
                </a:moveTo>
                <a:lnTo>
                  <a:pt x="222504" y="76200"/>
                </a:lnTo>
                <a:lnTo>
                  <a:pt x="249936" y="103631"/>
                </a:lnTo>
                <a:lnTo>
                  <a:pt x="277368" y="79248"/>
                </a:lnTo>
                <a:lnTo>
                  <a:pt x="252984" y="48767"/>
                </a:lnTo>
                <a:close/>
              </a:path>
              <a:path w="332739" h="311150">
                <a:moveTo>
                  <a:pt x="307848" y="0"/>
                </a:moveTo>
                <a:lnTo>
                  <a:pt x="280416" y="24383"/>
                </a:lnTo>
                <a:lnTo>
                  <a:pt x="304800" y="51815"/>
                </a:lnTo>
                <a:lnTo>
                  <a:pt x="332231" y="27431"/>
                </a:lnTo>
                <a:lnTo>
                  <a:pt x="30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3105911" y="3670300"/>
            <a:ext cx="335280" cy="311150"/>
          </a:xfrm>
          <a:custGeom>
            <a:avLst/>
            <a:gdLst/>
            <a:ahLst/>
            <a:cxnLst/>
            <a:rect l="l" t="t" r="r" b="b"/>
            <a:pathLst>
              <a:path w="335279" h="311150">
                <a:moveTo>
                  <a:pt x="27431" y="259079"/>
                </a:moveTo>
                <a:lnTo>
                  <a:pt x="0" y="283463"/>
                </a:lnTo>
                <a:lnTo>
                  <a:pt x="27431" y="310896"/>
                </a:lnTo>
                <a:lnTo>
                  <a:pt x="54863" y="286512"/>
                </a:lnTo>
                <a:lnTo>
                  <a:pt x="27431" y="259079"/>
                </a:lnTo>
                <a:close/>
              </a:path>
              <a:path w="335279" h="311150">
                <a:moveTo>
                  <a:pt x="85343" y="207263"/>
                </a:moveTo>
                <a:lnTo>
                  <a:pt x="57912" y="231648"/>
                </a:lnTo>
                <a:lnTo>
                  <a:pt x="82295" y="259079"/>
                </a:lnTo>
                <a:lnTo>
                  <a:pt x="109727" y="234696"/>
                </a:lnTo>
                <a:lnTo>
                  <a:pt x="85343" y="207263"/>
                </a:lnTo>
                <a:close/>
              </a:path>
              <a:path w="335279" h="311150">
                <a:moveTo>
                  <a:pt x="140207" y="155448"/>
                </a:moveTo>
                <a:lnTo>
                  <a:pt x="112775" y="179832"/>
                </a:lnTo>
                <a:lnTo>
                  <a:pt x="137160" y="210312"/>
                </a:lnTo>
                <a:lnTo>
                  <a:pt x="167639" y="182879"/>
                </a:lnTo>
                <a:lnTo>
                  <a:pt x="140207" y="155448"/>
                </a:lnTo>
                <a:close/>
              </a:path>
              <a:path w="335279" h="311150">
                <a:moveTo>
                  <a:pt x="198120" y="103632"/>
                </a:moveTo>
                <a:lnTo>
                  <a:pt x="167639" y="131063"/>
                </a:lnTo>
                <a:lnTo>
                  <a:pt x="195072" y="158496"/>
                </a:lnTo>
                <a:lnTo>
                  <a:pt x="222503" y="131063"/>
                </a:lnTo>
                <a:lnTo>
                  <a:pt x="198120" y="103632"/>
                </a:lnTo>
                <a:close/>
              </a:path>
              <a:path w="335279" h="311150">
                <a:moveTo>
                  <a:pt x="252984" y="51815"/>
                </a:moveTo>
                <a:lnTo>
                  <a:pt x="225551" y="79248"/>
                </a:lnTo>
                <a:lnTo>
                  <a:pt x="249936" y="106679"/>
                </a:lnTo>
                <a:lnTo>
                  <a:pt x="280415" y="79248"/>
                </a:lnTo>
                <a:lnTo>
                  <a:pt x="252984" y="51815"/>
                </a:lnTo>
                <a:close/>
              </a:path>
              <a:path w="335279" h="311150">
                <a:moveTo>
                  <a:pt x="310896" y="0"/>
                </a:moveTo>
                <a:lnTo>
                  <a:pt x="280415" y="27432"/>
                </a:lnTo>
                <a:lnTo>
                  <a:pt x="307848" y="54863"/>
                </a:lnTo>
                <a:lnTo>
                  <a:pt x="335279" y="30479"/>
                </a:lnTo>
                <a:lnTo>
                  <a:pt x="3108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3444240" y="3362452"/>
            <a:ext cx="335280" cy="311150"/>
          </a:xfrm>
          <a:custGeom>
            <a:avLst/>
            <a:gdLst/>
            <a:ahLst/>
            <a:cxnLst/>
            <a:rect l="l" t="t" r="r" b="b"/>
            <a:pathLst>
              <a:path w="335279" h="311150">
                <a:moveTo>
                  <a:pt x="27432" y="256032"/>
                </a:moveTo>
                <a:lnTo>
                  <a:pt x="0" y="283463"/>
                </a:lnTo>
                <a:lnTo>
                  <a:pt x="24384" y="310896"/>
                </a:lnTo>
                <a:lnTo>
                  <a:pt x="51815" y="286512"/>
                </a:lnTo>
                <a:lnTo>
                  <a:pt x="27432" y="256032"/>
                </a:lnTo>
                <a:close/>
              </a:path>
              <a:path w="335279" h="311150">
                <a:moveTo>
                  <a:pt x="82296" y="207263"/>
                </a:moveTo>
                <a:lnTo>
                  <a:pt x="54863" y="231648"/>
                </a:lnTo>
                <a:lnTo>
                  <a:pt x="82296" y="259080"/>
                </a:lnTo>
                <a:lnTo>
                  <a:pt x="109727" y="234696"/>
                </a:lnTo>
                <a:lnTo>
                  <a:pt x="82296" y="207263"/>
                </a:lnTo>
                <a:close/>
              </a:path>
              <a:path w="335279" h="311150">
                <a:moveTo>
                  <a:pt x="140208" y="155448"/>
                </a:moveTo>
                <a:lnTo>
                  <a:pt x="112775" y="179832"/>
                </a:lnTo>
                <a:lnTo>
                  <a:pt x="137160" y="207263"/>
                </a:lnTo>
                <a:lnTo>
                  <a:pt x="164592" y="182880"/>
                </a:lnTo>
                <a:lnTo>
                  <a:pt x="140208" y="155448"/>
                </a:lnTo>
                <a:close/>
              </a:path>
              <a:path w="335279" h="311150">
                <a:moveTo>
                  <a:pt x="195072" y="103632"/>
                </a:moveTo>
                <a:lnTo>
                  <a:pt x="167639" y="128015"/>
                </a:lnTo>
                <a:lnTo>
                  <a:pt x="195072" y="155448"/>
                </a:lnTo>
                <a:lnTo>
                  <a:pt x="222504" y="131063"/>
                </a:lnTo>
                <a:lnTo>
                  <a:pt x="195072" y="103632"/>
                </a:lnTo>
                <a:close/>
              </a:path>
              <a:path w="335279" h="311150">
                <a:moveTo>
                  <a:pt x="252984" y="51815"/>
                </a:moveTo>
                <a:lnTo>
                  <a:pt x="225551" y="76200"/>
                </a:lnTo>
                <a:lnTo>
                  <a:pt x="249936" y="106680"/>
                </a:lnTo>
                <a:lnTo>
                  <a:pt x="277368" y="79248"/>
                </a:lnTo>
                <a:lnTo>
                  <a:pt x="252984" y="51815"/>
                </a:lnTo>
                <a:close/>
              </a:path>
              <a:path w="335279" h="311150">
                <a:moveTo>
                  <a:pt x="307848" y="0"/>
                </a:moveTo>
                <a:lnTo>
                  <a:pt x="280415" y="24384"/>
                </a:lnTo>
                <a:lnTo>
                  <a:pt x="304800" y="54863"/>
                </a:lnTo>
                <a:lnTo>
                  <a:pt x="335280" y="27432"/>
                </a:lnTo>
                <a:lnTo>
                  <a:pt x="30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779520" y="3054604"/>
            <a:ext cx="335280" cy="311150"/>
          </a:xfrm>
          <a:custGeom>
            <a:avLst/>
            <a:gdLst/>
            <a:ahLst/>
            <a:cxnLst/>
            <a:rect l="l" t="t" r="r" b="b"/>
            <a:pathLst>
              <a:path w="335279" h="311150">
                <a:moveTo>
                  <a:pt x="30479" y="256032"/>
                </a:moveTo>
                <a:lnTo>
                  <a:pt x="0" y="283463"/>
                </a:lnTo>
                <a:lnTo>
                  <a:pt x="27431" y="310896"/>
                </a:lnTo>
                <a:lnTo>
                  <a:pt x="54863" y="283463"/>
                </a:lnTo>
                <a:lnTo>
                  <a:pt x="30479" y="256032"/>
                </a:lnTo>
                <a:close/>
              </a:path>
              <a:path w="335279" h="311150">
                <a:moveTo>
                  <a:pt x="85343" y="204216"/>
                </a:moveTo>
                <a:lnTo>
                  <a:pt x="57912" y="231648"/>
                </a:lnTo>
                <a:lnTo>
                  <a:pt x="82295" y="259080"/>
                </a:lnTo>
                <a:lnTo>
                  <a:pt x="112775" y="231648"/>
                </a:lnTo>
                <a:lnTo>
                  <a:pt x="85343" y="204216"/>
                </a:lnTo>
                <a:close/>
              </a:path>
              <a:path w="335279" h="311150">
                <a:moveTo>
                  <a:pt x="143255" y="152400"/>
                </a:moveTo>
                <a:lnTo>
                  <a:pt x="112775" y="179832"/>
                </a:lnTo>
                <a:lnTo>
                  <a:pt x="140207" y="207263"/>
                </a:lnTo>
                <a:lnTo>
                  <a:pt x="167639" y="182880"/>
                </a:lnTo>
                <a:lnTo>
                  <a:pt x="143255" y="152400"/>
                </a:lnTo>
                <a:close/>
              </a:path>
              <a:path w="335279" h="311150">
                <a:moveTo>
                  <a:pt x="198119" y="100584"/>
                </a:moveTo>
                <a:lnTo>
                  <a:pt x="170687" y="128016"/>
                </a:lnTo>
                <a:lnTo>
                  <a:pt x="195071" y="155448"/>
                </a:lnTo>
                <a:lnTo>
                  <a:pt x="222503" y="131063"/>
                </a:lnTo>
                <a:lnTo>
                  <a:pt x="198119" y="100584"/>
                </a:lnTo>
                <a:close/>
              </a:path>
              <a:path w="335279" h="311150">
                <a:moveTo>
                  <a:pt x="252983" y="51816"/>
                </a:moveTo>
                <a:lnTo>
                  <a:pt x="225551" y="76200"/>
                </a:lnTo>
                <a:lnTo>
                  <a:pt x="252983" y="103632"/>
                </a:lnTo>
                <a:lnTo>
                  <a:pt x="280415" y="79248"/>
                </a:lnTo>
                <a:lnTo>
                  <a:pt x="252983" y="51816"/>
                </a:lnTo>
                <a:close/>
              </a:path>
              <a:path w="335279" h="311150">
                <a:moveTo>
                  <a:pt x="310895" y="0"/>
                </a:moveTo>
                <a:lnTo>
                  <a:pt x="283463" y="24384"/>
                </a:lnTo>
                <a:lnTo>
                  <a:pt x="307847" y="51816"/>
                </a:lnTo>
                <a:lnTo>
                  <a:pt x="335279" y="27432"/>
                </a:lnTo>
                <a:lnTo>
                  <a:pt x="3108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4117847" y="2743707"/>
            <a:ext cx="335280" cy="314325"/>
          </a:xfrm>
          <a:custGeom>
            <a:avLst/>
            <a:gdLst/>
            <a:ahLst/>
            <a:cxnLst/>
            <a:rect l="l" t="t" r="r" b="b"/>
            <a:pathLst>
              <a:path w="335279" h="314325">
                <a:moveTo>
                  <a:pt x="27431" y="259079"/>
                </a:moveTo>
                <a:lnTo>
                  <a:pt x="0" y="283463"/>
                </a:lnTo>
                <a:lnTo>
                  <a:pt x="27431" y="313943"/>
                </a:lnTo>
                <a:lnTo>
                  <a:pt x="54863" y="286512"/>
                </a:lnTo>
                <a:lnTo>
                  <a:pt x="27431" y="259079"/>
                </a:lnTo>
                <a:close/>
              </a:path>
              <a:path w="335279" h="314325">
                <a:moveTo>
                  <a:pt x="85343" y="207263"/>
                </a:moveTo>
                <a:lnTo>
                  <a:pt x="57912" y="231647"/>
                </a:lnTo>
                <a:lnTo>
                  <a:pt x="82296" y="262127"/>
                </a:lnTo>
                <a:lnTo>
                  <a:pt x="109727" y="234695"/>
                </a:lnTo>
                <a:lnTo>
                  <a:pt x="85343" y="207263"/>
                </a:lnTo>
                <a:close/>
              </a:path>
              <a:path w="335279" h="314325">
                <a:moveTo>
                  <a:pt x="140207" y="155447"/>
                </a:moveTo>
                <a:lnTo>
                  <a:pt x="112775" y="182879"/>
                </a:lnTo>
                <a:lnTo>
                  <a:pt x="137160" y="210312"/>
                </a:lnTo>
                <a:lnTo>
                  <a:pt x="167639" y="182879"/>
                </a:lnTo>
                <a:lnTo>
                  <a:pt x="140207" y="155447"/>
                </a:lnTo>
                <a:close/>
              </a:path>
              <a:path w="335279" h="314325">
                <a:moveTo>
                  <a:pt x="198119" y="103631"/>
                </a:moveTo>
                <a:lnTo>
                  <a:pt x="167639" y="131063"/>
                </a:lnTo>
                <a:lnTo>
                  <a:pt x="195072" y="158495"/>
                </a:lnTo>
                <a:lnTo>
                  <a:pt x="222503" y="131063"/>
                </a:lnTo>
                <a:lnTo>
                  <a:pt x="198119" y="103631"/>
                </a:lnTo>
                <a:close/>
              </a:path>
              <a:path w="335279" h="314325">
                <a:moveTo>
                  <a:pt x="252984" y="51815"/>
                </a:moveTo>
                <a:lnTo>
                  <a:pt x="225551" y="79247"/>
                </a:lnTo>
                <a:lnTo>
                  <a:pt x="249936" y="106679"/>
                </a:lnTo>
                <a:lnTo>
                  <a:pt x="277367" y="82295"/>
                </a:lnTo>
                <a:lnTo>
                  <a:pt x="252984" y="51815"/>
                </a:lnTo>
                <a:close/>
              </a:path>
              <a:path w="335279" h="314325">
                <a:moveTo>
                  <a:pt x="307848" y="0"/>
                </a:moveTo>
                <a:lnTo>
                  <a:pt x="280415" y="27431"/>
                </a:lnTo>
                <a:lnTo>
                  <a:pt x="307848" y="54863"/>
                </a:lnTo>
                <a:lnTo>
                  <a:pt x="335279" y="30479"/>
                </a:lnTo>
                <a:lnTo>
                  <a:pt x="30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4456176" y="2195067"/>
            <a:ext cx="600710" cy="551815"/>
          </a:xfrm>
          <a:custGeom>
            <a:avLst/>
            <a:gdLst/>
            <a:ahLst/>
            <a:cxnLst/>
            <a:rect l="l" t="t" r="r" b="b"/>
            <a:pathLst>
              <a:path w="600710" h="551814">
                <a:moveTo>
                  <a:pt x="27432" y="499872"/>
                </a:moveTo>
                <a:lnTo>
                  <a:pt x="0" y="524256"/>
                </a:lnTo>
                <a:lnTo>
                  <a:pt x="24384" y="551688"/>
                </a:lnTo>
                <a:lnTo>
                  <a:pt x="51815" y="527304"/>
                </a:lnTo>
                <a:lnTo>
                  <a:pt x="27432" y="499872"/>
                </a:lnTo>
                <a:close/>
              </a:path>
              <a:path w="600710" h="551814">
                <a:moveTo>
                  <a:pt x="82296" y="448056"/>
                </a:moveTo>
                <a:lnTo>
                  <a:pt x="54863" y="472440"/>
                </a:lnTo>
                <a:lnTo>
                  <a:pt x="82296" y="499872"/>
                </a:lnTo>
                <a:lnTo>
                  <a:pt x="109727" y="475488"/>
                </a:lnTo>
                <a:lnTo>
                  <a:pt x="82296" y="448056"/>
                </a:lnTo>
                <a:close/>
              </a:path>
              <a:path w="600710" h="551814">
                <a:moveTo>
                  <a:pt x="140208" y="396240"/>
                </a:moveTo>
                <a:lnTo>
                  <a:pt x="112775" y="420624"/>
                </a:lnTo>
                <a:lnTo>
                  <a:pt x="137160" y="448056"/>
                </a:lnTo>
                <a:lnTo>
                  <a:pt x="164591" y="423672"/>
                </a:lnTo>
                <a:lnTo>
                  <a:pt x="140208" y="396240"/>
                </a:lnTo>
                <a:close/>
              </a:path>
              <a:path w="600710" h="551814">
                <a:moveTo>
                  <a:pt x="195072" y="344424"/>
                </a:moveTo>
                <a:lnTo>
                  <a:pt x="167639" y="368808"/>
                </a:lnTo>
                <a:lnTo>
                  <a:pt x="192024" y="399288"/>
                </a:lnTo>
                <a:lnTo>
                  <a:pt x="222503" y="371856"/>
                </a:lnTo>
                <a:lnTo>
                  <a:pt x="195072" y="344424"/>
                </a:lnTo>
                <a:close/>
              </a:path>
              <a:path w="600710" h="551814">
                <a:moveTo>
                  <a:pt x="252984" y="292608"/>
                </a:moveTo>
                <a:lnTo>
                  <a:pt x="222503" y="316992"/>
                </a:lnTo>
                <a:lnTo>
                  <a:pt x="249936" y="347472"/>
                </a:lnTo>
                <a:lnTo>
                  <a:pt x="277368" y="320040"/>
                </a:lnTo>
                <a:lnTo>
                  <a:pt x="252984" y="292608"/>
                </a:lnTo>
                <a:close/>
              </a:path>
              <a:path w="600710" h="551814">
                <a:moveTo>
                  <a:pt x="307848" y="240792"/>
                </a:moveTo>
                <a:lnTo>
                  <a:pt x="280415" y="268224"/>
                </a:lnTo>
                <a:lnTo>
                  <a:pt x="304800" y="295656"/>
                </a:lnTo>
                <a:lnTo>
                  <a:pt x="335279" y="268224"/>
                </a:lnTo>
                <a:lnTo>
                  <a:pt x="307848" y="240792"/>
                </a:lnTo>
                <a:close/>
              </a:path>
              <a:path w="600710" h="551814">
                <a:moveTo>
                  <a:pt x="365760" y="188976"/>
                </a:moveTo>
                <a:lnTo>
                  <a:pt x="335279" y="216408"/>
                </a:lnTo>
                <a:lnTo>
                  <a:pt x="362712" y="243840"/>
                </a:lnTo>
                <a:lnTo>
                  <a:pt x="390144" y="216408"/>
                </a:lnTo>
                <a:lnTo>
                  <a:pt x="365760" y="188976"/>
                </a:lnTo>
                <a:close/>
              </a:path>
              <a:path w="600710" h="551814">
                <a:moveTo>
                  <a:pt x="420624" y="137160"/>
                </a:moveTo>
                <a:lnTo>
                  <a:pt x="393191" y="164592"/>
                </a:lnTo>
                <a:lnTo>
                  <a:pt x="417575" y="192024"/>
                </a:lnTo>
                <a:lnTo>
                  <a:pt x="445008" y="167640"/>
                </a:lnTo>
                <a:lnTo>
                  <a:pt x="420624" y="137160"/>
                </a:lnTo>
                <a:close/>
              </a:path>
              <a:path w="600710" h="551814">
                <a:moveTo>
                  <a:pt x="475488" y="88392"/>
                </a:moveTo>
                <a:lnTo>
                  <a:pt x="448056" y="112776"/>
                </a:lnTo>
                <a:lnTo>
                  <a:pt x="475488" y="140208"/>
                </a:lnTo>
                <a:lnTo>
                  <a:pt x="502920" y="115824"/>
                </a:lnTo>
                <a:lnTo>
                  <a:pt x="475488" y="88392"/>
                </a:lnTo>
                <a:close/>
              </a:path>
              <a:path w="600710" h="551814">
                <a:moveTo>
                  <a:pt x="600456" y="0"/>
                </a:moveTo>
                <a:lnTo>
                  <a:pt x="478536" y="33528"/>
                </a:lnTo>
                <a:lnTo>
                  <a:pt x="554736" y="118872"/>
                </a:lnTo>
                <a:lnTo>
                  <a:pt x="566459" y="88392"/>
                </a:lnTo>
                <a:lnTo>
                  <a:pt x="530351" y="88392"/>
                </a:lnTo>
                <a:lnTo>
                  <a:pt x="505968" y="60960"/>
                </a:lnTo>
                <a:lnTo>
                  <a:pt x="518160" y="48768"/>
                </a:lnTo>
                <a:lnTo>
                  <a:pt x="581699" y="48768"/>
                </a:lnTo>
                <a:lnTo>
                  <a:pt x="600456" y="0"/>
                </a:lnTo>
                <a:close/>
              </a:path>
              <a:path w="600710" h="551814">
                <a:moveTo>
                  <a:pt x="518160" y="48768"/>
                </a:moveTo>
                <a:lnTo>
                  <a:pt x="505968" y="60960"/>
                </a:lnTo>
                <a:lnTo>
                  <a:pt x="530351" y="88392"/>
                </a:lnTo>
                <a:lnTo>
                  <a:pt x="542544" y="76200"/>
                </a:lnTo>
                <a:lnTo>
                  <a:pt x="518160" y="48768"/>
                </a:lnTo>
                <a:close/>
              </a:path>
              <a:path w="600710" h="551814">
                <a:moveTo>
                  <a:pt x="581699" y="48768"/>
                </a:moveTo>
                <a:lnTo>
                  <a:pt x="518160" y="48768"/>
                </a:lnTo>
                <a:lnTo>
                  <a:pt x="542544" y="76200"/>
                </a:lnTo>
                <a:lnTo>
                  <a:pt x="530351" y="88392"/>
                </a:lnTo>
                <a:lnTo>
                  <a:pt x="566459" y="88392"/>
                </a:lnTo>
                <a:lnTo>
                  <a:pt x="581699" y="48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510271" y="1472691"/>
            <a:ext cx="862583" cy="50596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 txBox="1"/>
          <p:nvPr/>
        </p:nvSpPr>
        <p:spPr>
          <a:xfrm>
            <a:off x="7369556" y="1929384"/>
            <a:ext cx="1174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Nicaragua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549140" y="1541272"/>
            <a:ext cx="225550" cy="1523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022592" y="2033523"/>
            <a:ext cx="271780" cy="70485"/>
          </a:xfrm>
          <a:custGeom>
            <a:avLst/>
            <a:gdLst/>
            <a:ahLst/>
            <a:cxnLst/>
            <a:rect l="l" t="t" r="r" b="b"/>
            <a:pathLst>
              <a:path w="271779" h="70485">
                <a:moveTo>
                  <a:pt x="231648" y="27431"/>
                </a:moveTo>
                <a:lnTo>
                  <a:pt x="228600" y="64008"/>
                </a:lnTo>
                <a:lnTo>
                  <a:pt x="265175" y="70103"/>
                </a:lnTo>
                <a:lnTo>
                  <a:pt x="271272" y="33527"/>
                </a:lnTo>
                <a:lnTo>
                  <a:pt x="231648" y="27431"/>
                </a:lnTo>
                <a:close/>
              </a:path>
              <a:path w="271779" h="70485">
                <a:moveTo>
                  <a:pt x="158496" y="18287"/>
                </a:moveTo>
                <a:lnTo>
                  <a:pt x="152400" y="54863"/>
                </a:lnTo>
                <a:lnTo>
                  <a:pt x="188975" y="60960"/>
                </a:lnTo>
                <a:lnTo>
                  <a:pt x="195072" y="21336"/>
                </a:lnTo>
                <a:lnTo>
                  <a:pt x="158496" y="18287"/>
                </a:lnTo>
                <a:close/>
              </a:path>
              <a:path w="271779" h="70485">
                <a:moveTo>
                  <a:pt x="82296" y="9143"/>
                </a:moveTo>
                <a:lnTo>
                  <a:pt x="76200" y="45720"/>
                </a:lnTo>
                <a:lnTo>
                  <a:pt x="115824" y="51815"/>
                </a:lnTo>
                <a:lnTo>
                  <a:pt x="118872" y="12191"/>
                </a:lnTo>
                <a:lnTo>
                  <a:pt x="82296" y="9143"/>
                </a:lnTo>
                <a:close/>
              </a:path>
              <a:path w="271779" h="70485">
                <a:moveTo>
                  <a:pt x="6096" y="0"/>
                </a:moveTo>
                <a:lnTo>
                  <a:pt x="0" y="36575"/>
                </a:lnTo>
                <a:lnTo>
                  <a:pt x="39624" y="42672"/>
                </a:lnTo>
                <a:lnTo>
                  <a:pt x="42672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6720840" y="1993900"/>
            <a:ext cx="271780" cy="70485"/>
          </a:xfrm>
          <a:custGeom>
            <a:avLst/>
            <a:gdLst/>
            <a:ahLst/>
            <a:cxnLst/>
            <a:rect l="l" t="t" r="r" b="b"/>
            <a:pathLst>
              <a:path w="271779" h="70485">
                <a:moveTo>
                  <a:pt x="231648" y="30479"/>
                </a:moveTo>
                <a:lnTo>
                  <a:pt x="228600" y="67055"/>
                </a:lnTo>
                <a:lnTo>
                  <a:pt x="265175" y="70103"/>
                </a:lnTo>
                <a:lnTo>
                  <a:pt x="271271" y="33527"/>
                </a:lnTo>
                <a:lnTo>
                  <a:pt x="231648" y="30479"/>
                </a:lnTo>
                <a:close/>
              </a:path>
              <a:path w="271779" h="70485">
                <a:moveTo>
                  <a:pt x="155448" y="18287"/>
                </a:moveTo>
                <a:lnTo>
                  <a:pt x="152400" y="57912"/>
                </a:lnTo>
                <a:lnTo>
                  <a:pt x="188975" y="60960"/>
                </a:lnTo>
                <a:lnTo>
                  <a:pt x="195071" y="24384"/>
                </a:lnTo>
                <a:lnTo>
                  <a:pt x="155448" y="18287"/>
                </a:lnTo>
                <a:close/>
              </a:path>
              <a:path w="271779" h="70485">
                <a:moveTo>
                  <a:pt x="82295" y="9144"/>
                </a:moveTo>
                <a:lnTo>
                  <a:pt x="76200" y="48767"/>
                </a:lnTo>
                <a:lnTo>
                  <a:pt x="112775" y="51815"/>
                </a:lnTo>
                <a:lnTo>
                  <a:pt x="118871" y="15239"/>
                </a:lnTo>
                <a:lnTo>
                  <a:pt x="82295" y="9144"/>
                </a:lnTo>
                <a:close/>
              </a:path>
              <a:path w="271779" h="70485">
                <a:moveTo>
                  <a:pt x="6095" y="0"/>
                </a:moveTo>
                <a:lnTo>
                  <a:pt x="0" y="39624"/>
                </a:lnTo>
                <a:lnTo>
                  <a:pt x="39624" y="42672"/>
                </a:lnTo>
                <a:lnTo>
                  <a:pt x="42671" y="6096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6419088" y="1957323"/>
            <a:ext cx="268605" cy="70485"/>
          </a:xfrm>
          <a:custGeom>
            <a:avLst/>
            <a:gdLst/>
            <a:ahLst/>
            <a:cxnLst/>
            <a:rect l="l" t="t" r="r" b="b"/>
            <a:pathLst>
              <a:path w="268604" h="70485">
                <a:moveTo>
                  <a:pt x="231647" y="27431"/>
                </a:moveTo>
                <a:lnTo>
                  <a:pt x="225552" y="64008"/>
                </a:lnTo>
                <a:lnTo>
                  <a:pt x="265176" y="70103"/>
                </a:lnTo>
                <a:lnTo>
                  <a:pt x="268223" y="33527"/>
                </a:lnTo>
                <a:lnTo>
                  <a:pt x="231647" y="27431"/>
                </a:lnTo>
                <a:close/>
              </a:path>
              <a:path w="268604" h="70485">
                <a:moveTo>
                  <a:pt x="155447" y="18287"/>
                </a:moveTo>
                <a:lnTo>
                  <a:pt x="152400" y="54863"/>
                </a:lnTo>
                <a:lnTo>
                  <a:pt x="188976" y="60960"/>
                </a:lnTo>
                <a:lnTo>
                  <a:pt x="195071" y="24384"/>
                </a:lnTo>
                <a:lnTo>
                  <a:pt x="155447" y="18287"/>
                </a:lnTo>
                <a:close/>
              </a:path>
              <a:path w="268604" h="70485">
                <a:moveTo>
                  <a:pt x="79248" y="9143"/>
                </a:moveTo>
                <a:lnTo>
                  <a:pt x="76200" y="45720"/>
                </a:lnTo>
                <a:lnTo>
                  <a:pt x="112776" y="51815"/>
                </a:lnTo>
                <a:lnTo>
                  <a:pt x="118871" y="12191"/>
                </a:lnTo>
                <a:lnTo>
                  <a:pt x="79248" y="9143"/>
                </a:lnTo>
                <a:close/>
              </a:path>
              <a:path w="268604" h="70485">
                <a:moveTo>
                  <a:pt x="6096" y="0"/>
                </a:moveTo>
                <a:lnTo>
                  <a:pt x="0" y="36575"/>
                </a:lnTo>
                <a:lnTo>
                  <a:pt x="36575" y="42672"/>
                </a:lnTo>
                <a:lnTo>
                  <a:pt x="42672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6117335" y="1917700"/>
            <a:ext cx="268605" cy="73660"/>
          </a:xfrm>
          <a:custGeom>
            <a:avLst/>
            <a:gdLst/>
            <a:ahLst/>
            <a:cxnLst/>
            <a:rect l="l" t="t" r="r" b="b"/>
            <a:pathLst>
              <a:path w="268604" h="73660">
                <a:moveTo>
                  <a:pt x="231648" y="30479"/>
                </a:moveTo>
                <a:lnTo>
                  <a:pt x="225551" y="67055"/>
                </a:lnTo>
                <a:lnTo>
                  <a:pt x="265175" y="73151"/>
                </a:lnTo>
                <a:lnTo>
                  <a:pt x="268224" y="33527"/>
                </a:lnTo>
                <a:lnTo>
                  <a:pt x="231648" y="30479"/>
                </a:lnTo>
                <a:close/>
              </a:path>
              <a:path w="268604" h="73660">
                <a:moveTo>
                  <a:pt x="155448" y="18287"/>
                </a:moveTo>
                <a:lnTo>
                  <a:pt x="149351" y="57912"/>
                </a:lnTo>
                <a:lnTo>
                  <a:pt x="188975" y="60960"/>
                </a:lnTo>
                <a:lnTo>
                  <a:pt x="192024" y="24384"/>
                </a:lnTo>
                <a:lnTo>
                  <a:pt x="155448" y="18287"/>
                </a:lnTo>
                <a:close/>
              </a:path>
              <a:path w="268604" h="73660">
                <a:moveTo>
                  <a:pt x="79248" y="9144"/>
                </a:moveTo>
                <a:lnTo>
                  <a:pt x="76200" y="48767"/>
                </a:lnTo>
                <a:lnTo>
                  <a:pt x="112775" y="51815"/>
                </a:lnTo>
                <a:lnTo>
                  <a:pt x="115824" y="15239"/>
                </a:lnTo>
                <a:lnTo>
                  <a:pt x="79248" y="9144"/>
                </a:lnTo>
                <a:close/>
              </a:path>
              <a:path w="268604" h="73660">
                <a:moveTo>
                  <a:pt x="3048" y="0"/>
                </a:moveTo>
                <a:lnTo>
                  <a:pt x="0" y="39624"/>
                </a:lnTo>
                <a:lnTo>
                  <a:pt x="36575" y="42672"/>
                </a:lnTo>
                <a:lnTo>
                  <a:pt x="42672" y="6096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5815584" y="1881123"/>
            <a:ext cx="268605" cy="70485"/>
          </a:xfrm>
          <a:custGeom>
            <a:avLst/>
            <a:gdLst/>
            <a:ahLst/>
            <a:cxnLst/>
            <a:rect l="l" t="t" r="r" b="b"/>
            <a:pathLst>
              <a:path w="268604" h="70485">
                <a:moveTo>
                  <a:pt x="228600" y="27431"/>
                </a:moveTo>
                <a:lnTo>
                  <a:pt x="225551" y="67055"/>
                </a:lnTo>
                <a:lnTo>
                  <a:pt x="262127" y="70103"/>
                </a:lnTo>
                <a:lnTo>
                  <a:pt x="268224" y="33527"/>
                </a:lnTo>
                <a:lnTo>
                  <a:pt x="228600" y="27431"/>
                </a:lnTo>
                <a:close/>
              </a:path>
              <a:path w="268604" h="70485">
                <a:moveTo>
                  <a:pt x="155448" y="18287"/>
                </a:moveTo>
                <a:lnTo>
                  <a:pt x="149351" y="54863"/>
                </a:lnTo>
                <a:lnTo>
                  <a:pt x="188975" y="60960"/>
                </a:lnTo>
                <a:lnTo>
                  <a:pt x="192024" y="24384"/>
                </a:lnTo>
                <a:lnTo>
                  <a:pt x="155448" y="18287"/>
                </a:lnTo>
                <a:close/>
              </a:path>
              <a:path w="268604" h="70485">
                <a:moveTo>
                  <a:pt x="79248" y="9143"/>
                </a:moveTo>
                <a:lnTo>
                  <a:pt x="73151" y="45720"/>
                </a:lnTo>
                <a:lnTo>
                  <a:pt x="112775" y="51815"/>
                </a:lnTo>
                <a:lnTo>
                  <a:pt x="115824" y="12191"/>
                </a:lnTo>
                <a:lnTo>
                  <a:pt x="79248" y="9143"/>
                </a:lnTo>
                <a:close/>
              </a:path>
              <a:path w="268604" h="70485">
                <a:moveTo>
                  <a:pt x="3048" y="0"/>
                </a:moveTo>
                <a:lnTo>
                  <a:pt x="0" y="36575"/>
                </a:lnTo>
                <a:lnTo>
                  <a:pt x="36575" y="42672"/>
                </a:lnTo>
                <a:lnTo>
                  <a:pt x="39624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5510784" y="1841500"/>
            <a:ext cx="271780" cy="73660"/>
          </a:xfrm>
          <a:custGeom>
            <a:avLst/>
            <a:gdLst/>
            <a:ahLst/>
            <a:cxnLst/>
            <a:rect l="l" t="t" r="r" b="b"/>
            <a:pathLst>
              <a:path w="271779" h="73660">
                <a:moveTo>
                  <a:pt x="231648" y="30479"/>
                </a:moveTo>
                <a:lnTo>
                  <a:pt x="228600" y="67055"/>
                </a:lnTo>
                <a:lnTo>
                  <a:pt x="265175" y="73151"/>
                </a:lnTo>
                <a:lnTo>
                  <a:pt x="271271" y="33527"/>
                </a:lnTo>
                <a:lnTo>
                  <a:pt x="231648" y="30479"/>
                </a:lnTo>
                <a:close/>
              </a:path>
              <a:path w="271779" h="73660">
                <a:moveTo>
                  <a:pt x="155448" y="21336"/>
                </a:moveTo>
                <a:lnTo>
                  <a:pt x="152400" y="57912"/>
                </a:lnTo>
                <a:lnTo>
                  <a:pt x="188975" y="60960"/>
                </a:lnTo>
                <a:lnTo>
                  <a:pt x="195071" y="24384"/>
                </a:lnTo>
                <a:lnTo>
                  <a:pt x="155448" y="21336"/>
                </a:lnTo>
                <a:close/>
              </a:path>
              <a:path w="271779" h="73660">
                <a:moveTo>
                  <a:pt x="82295" y="9144"/>
                </a:moveTo>
                <a:lnTo>
                  <a:pt x="76200" y="48767"/>
                </a:lnTo>
                <a:lnTo>
                  <a:pt x="115824" y="51815"/>
                </a:lnTo>
                <a:lnTo>
                  <a:pt x="118871" y="15239"/>
                </a:lnTo>
                <a:lnTo>
                  <a:pt x="82295" y="9144"/>
                </a:lnTo>
                <a:close/>
              </a:path>
              <a:path w="271779" h="73660">
                <a:moveTo>
                  <a:pt x="6095" y="0"/>
                </a:moveTo>
                <a:lnTo>
                  <a:pt x="0" y="39624"/>
                </a:lnTo>
                <a:lnTo>
                  <a:pt x="39624" y="42672"/>
                </a:lnTo>
                <a:lnTo>
                  <a:pt x="42671" y="6096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5209032" y="1804923"/>
            <a:ext cx="268605" cy="70485"/>
          </a:xfrm>
          <a:custGeom>
            <a:avLst/>
            <a:gdLst/>
            <a:ahLst/>
            <a:cxnLst/>
            <a:rect l="l" t="t" r="r" b="b"/>
            <a:pathLst>
              <a:path w="268604" h="70485">
                <a:moveTo>
                  <a:pt x="231647" y="27431"/>
                </a:moveTo>
                <a:lnTo>
                  <a:pt x="225551" y="67055"/>
                </a:lnTo>
                <a:lnTo>
                  <a:pt x="265175" y="70103"/>
                </a:lnTo>
                <a:lnTo>
                  <a:pt x="268223" y="33527"/>
                </a:lnTo>
                <a:lnTo>
                  <a:pt x="231647" y="27431"/>
                </a:lnTo>
                <a:close/>
              </a:path>
              <a:path w="268604" h="70485">
                <a:moveTo>
                  <a:pt x="155447" y="18287"/>
                </a:moveTo>
                <a:lnTo>
                  <a:pt x="152400" y="54863"/>
                </a:lnTo>
                <a:lnTo>
                  <a:pt x="188975" y="60960"/>
                </a:lnTo>
                <a:lnTo>
                  <a:pt x="195071" y="24384"/>
                </a:lnTo>
                <a:lnTo>
                  <a:pt x="155447" y="18287"/>
                </a:lnTo>
                <a:close/>
              </a:path>
              <a:path w="268604" h="70485">
                <a:moveTo>
                  <a:pt x="79247" y="9143"/>
                </a:moveTo>
                <a:lnTo>
                  <a:pt x="76200" y="45720"/>
                </a:lnTo>
                <a:lnTo>
                  <a:pt x="112775" y="51815"/>
                </a:lnTo>
                <a:lnTo>
                  <a:pt x="118871" y="15239"/>
                </a:lnTo>
                <a:lnTo>
                  <a:pt x="79247" y="9143"/>
                </a:lnTo>
                <a:close/>
              </a:path>
              <a:path w="268604" h="70485">
                <a:moveTo>
                  <a:pt x="6095" y="0"/>
                </a:moveTo>
                <a:lnTo>
                  <a:pt x="0" y="36575"/>
                </a:lnTo>
                <a:lnTo>
                  <a:pt x="36575" y="42672"/>
                </a:lnTo>
                <a:lnTo>
                  <a:pt x="42671" y="3048"/>
                </a:lnTo>
                <a:lnTo>
                  <a:pt x="6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4687823" y="1716532"/>
            <a:ext cx="487680" cy="121920"/>
          </a:xfrm>
          <a:custGeom>
            <a:avLst/>
            <a:gdLst/>
            <a:ahLst/>
            <a:cxnLst/>
            <a:rect l="l" t="t" r="r" b="b"/>
            <a:pathLst>
              <a:path w="487679" h="121919">
                <a:moveTo>
                  <a:pt x="451103" y="79247"/>
                </a:moveTo>
                <a:lnTo>
                  <a:pt x="445008" y="115823"/>
                </a:lnTo>
                <a:lnTo>
                  <a:pt x="484631" y="121919"/>
                </a:lnTo>
                <a:lnTo>
                  <a:pt x="487679" y="82295"/>
                </a:lnTo>
                <a:lnTo>
                  <a:pt x="451103" y="79247"/>
                </a:lnTo>
                <a:close/>
              </a:path>
              <a:path w="487679" h="121919">
                <a:moveTo>
                  <a:pt x="374903" y="70103"/>
                </a:moveTo>
                <a:lnTo>
                  <a:pt x="368808" y="106679"/>
                </a:lnTo>
                <a:lnTo>
                  <a:pt x="408431" y="112775"/>
                </a:lnTo>
                <a:lnTo>
                  <a:pt x="411479" y="73151"/>
                </a:lnTo>
                <a:lnTo>
                  <a:pt x="374903" y="70103"/>
                </a:lnTo>
                <a:close/>
              </a:path>
              <a:path w="487679" h="121919">
                <a:moveTo>
                  <a:pt x="298703" y="57912"/>
                </a:moveTo>
                <a:lnTo>
                  <a:pt x="295655" y="97535"/>
                </a:lnTo>
                <a:lnTo>
                  <a:pt x="332231" y="100583"/>
                </a:lnTo>
                <a:lnTo>
                  <a:pt x="338327" y="64007"/>
                </a:lnTo>
                <a:lnTo>
                  <a:pt x="298703" y="57912"/>
                </a:lnTo>
                <a:close/>
              </a:path>
              <a:path w="487679" h="121919">
                <a:moveTo>
                  <a:pt x="222503" y="48767"/>
                </a:moveTo>
                <a:lnTo>
                  <a:pt x="219455" y="88391"/>
                </a:lnTo>
                <a:lnTo>
                  <a:pt x="256031" y="91439"/>
                </a:lnTo>
                <a:lnTo>
                  <a:pt x="262127" y="54863"/>
                </a:lnTo>
                <a:lnTo>
                  <a:pt x="222503" y="48767"/>
                </a:lnTo>
                <a:close/>
              </a:path>
              <a:path w="487679" h="121919">
                <a:moveTo>
                  <a:pt x="149351" y="39623"/>
                </a:moveTo>
                <a:lnTo>
                  <a:pt x="143255" y="79247"/>
                </a:lnTo>
                <a:lnTo>
                  <a:pt x="179831" y="82295"/>
                </a:lnTo>
                <a:lnTo>
                  <a:pt x="185927" y="45719"/>
                </a:lnTo>
                <a:lnTo>
                  <a:pt x="149351" y="39623"/>
                </a:lnTo>
                <a:close/>
              </a:path>
              <a:path w="487679" h="121919">
                <a:moveTo>
                  <a:pt x="121920" y="0"/>
                </a:moveTo>
                <a:lnTo>
                  <a:pt x="0" y="39623"/>
                </a:lnTo>
                <a:lnTo>
                  <a:pt x="106679" y="112775"/>
                </a:lnTo>
                <a:lnTo>
                  <a:pt x="112034" y="73151"/>
                </a:lnTo>
                <a:lnTo>
                  <a:pt x="94487" y="73151"/>
                </a:lnTo>
                <a:lnTo>
                  <a:pt x="97536" y="33527"/>
                </a:lnTo>
                <a:lnTo>
                  <a:pt x="117389" y="33527"/>
                </a:lnTo>
                <a:lnTo>
                  <a:pt x="121920" y="0"/>
                </a:lnTo>
                <a:close/>
              </a:path>
              <a:path w="487679" h="121919">
                <a:moveTo>
                  <a:pt x="97536" y="33527"/>
                </a:moveTo>
                <a:lnTo>
                  <a:pt x="94487" y="73151"/>
                </a:lnTo>
                <a:lnTo>
                  <a:pt x="106679" y="73151"/>
                </a:lnTo>
                <a:lnTo>
                  <a:pt x="109727" y="36575"/>
                </a:lnTo>
                <a:lnTo>
                  <a:pt x="97536" y="33527"/>
                </a:lnTo>
                <a:close/>
              </a:path>
              <a:path w="487679" h="121919">
                <a:moveTo>
                  <a:pt x="117389" y="33527"/>
                </a:moveTo>
                <a:lnTo>
                  <a:pt x="97536" y="33527"/>
                </a:lnTo>
                <a:lnTo>
                  <a:pt x="109727" y="36575"/>
                </a:lnTo>
                <a:lnTo>
                  <a:pt x="106679" y="73151"/>
                </a:lnTo>
                <a:lnTo>
                  <a:pt x="112034" y="73151"/>
                </a:lnTo>
                <a:lnTo>
                  <a:pt x="117389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1551432" y="1545844"/>
            <a:ext cx="862583" cy="499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1456944" y="1996948"/>
            <a:ext cx="1286510" cy="368935"/>
          </a:xfrm>
          <a:custGeom>
            <a:avLst/>
            <a:gdLst/>
            <a:ahLst/>
            <a:cxnLst/>
            <a:rect l="l" t="t" r="r" b="b"/>
            <a:pathLst>
              <a:path w="1286510" h="368935">
                <a:moveTo>
                  <a:pt x="0" y="368808"/>
                </a:moveTo>
                <a:lnTo>
                  <a:pt x="1286256" y="368808"/>
                </a:lnTo>
                <a:lnTo>
                  <a:pt x="1286256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 txBox="1"/>
          <p:nvPr/>
        </p:nvSpPr>
        <p:spPr>
          <a:xfrm>
            <a:off x="1538732" y="2026920"/>
            <a:ext cx="1120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H</a:t>
            </a:r>
            <a:r>
              <a:rPr sz="1800" spc="10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n</a:t>
            </a:r>
            <a:r>
              <a:rPr sz="1800" spc="5" dirty="0">
                <a:solidFill>
                  <a:srgbClr val="66FF33"/>
                </a:solidFill>
                <a:latin typeface="Verdana"/>
                <a:cs typeface="Verdana"/>
              </a:rPr>
              <a:t>d</a:t>
            </a:r>
            <a:r>
              <a:rPr sz="1800" spc="-15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1800" spc="-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800" dirty="0">
                <a:solidFill>
                  <a:srgbClr val="66FF33"/>
                </a:solidFill>
                <a:latin typeface="Verdana"/>
                <a:cs typeface="Verdana"/>
              </a:rPr>
              <a:t>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2026920" y="2249932"/>
            <a:ext cx="268605" cy="113030"/>
          </a:xfrm>
          <a:custGeom>
            <a:avLst/>
            <a:gdLst/>
            <a:ahLst/>
            <a:cxnLst/>
            <a:rect l="l" t="t" r="r" b="b"/>
            <a:pathLst>
              <a:path w="268605" h="113030">
                <a:moveTo>
                  <a:pt x="36575" y="64007"/>
                </a:moveTo>
                <a:lnTo>
                  <a:pt x="0" y="76200"/>
                </a:lnTo>
                <a:lnTo>
                  <a:pt x="12192" y="112775"/>
                </a:lnTo>
                <a:lnTo>
                  <a:pt x="48768" y="100583"/>
                </a:lnTo>
                <a:lnTo>
                  <a:pt x="36575" y="64007"/>
                </a:lnTo>
                <a:close/>
              </a:path>
              <a:path w="268605" h="113030">
                <a:moveTo>
                  <a:pt x="109728" y="42671"/>
                </a:moveTo>
                <a:lnTo>
                  <a:pt x="73152" y="54863"/>
                </a:lnTo>
                <a:lnTo>
                  <a:pt x="85343" y="91439"/>
                </a:lnTo>
                <a:lnTo>
                  <a:pt x="121919" y="79247"/>
                </a:lnTo>
                <a:lnTo>
                  <a:pt x="109728" y="42671"/>
                </a:lnTo>
                <a:close/>
              </a:path>
              <a:path w="268605" h="113030">
                <a:moveTo>
                  <a:pt x="182880" y="21335"/>
                </a:moveTo>
                <a:lnTo>
                  <a:pt x="146304" y="30479"/>
                </a:lnTo>
                <a:lnTo>
                  <a:pt x="158496" y="67055"/>
                </a:lnTo>
                <a:lnTo>
                  <a:pt x="195072" y="57912"/>
                </a:lnTo>
                <a:lnTo>
                  <a:pt x="182880" y="21335"/>
                </a:lnTo>
                <a:close/>
              </a:path>
              <a:path w="268605" h="113030">
                <a:moveTo>
                  <a:pt x="256031" y="0"/>
                </a:moveTo>
                <a:lnTo>
                  <a:pt x="219456" y="9143"/>
                </a:lnTo>
                <a:lnTo>
                  <a:pt x="231648" y="45719"/>
                </a:lnTo>
                <a:lnTo>
                  <a:pt x="268224" y="36575"/>
                </a:lnTo>
                <a:lnTo>
                  <a:pt x="2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2319527" y="2161539"/>
            <a:ext cx="268605" cy="113030"/>
          </a:xfrm>
          <a:custGeom>
            <a:avLst/>
            <a:gdLst/>
            <a:ahLst/>
            <a:cxnLst/>
            <a:rect l="l" t="t" r="r" b="b"/>
            <a:pathLst>
              <a:path w="268605" h="113030">
                <a:moveTo>
                  <a:pt x="36576" y="67056"/>
                </a:moveTo>
                <a:lnTo>
                  <a:pt x="0" y="76200"/>
                </a:lnTo>
                <a:lnTo>
                  <a:pt x="12192" y="112775"/>
                </a:lnTo>
                <a:lnTo>
                  <a:pt x="48768" y="103632"/>
                </a:lnTo>
                <a:lnTo>
                  <a:pt x="36576" y="67056"/>
                </a:lnTo>
                <a:close/>
              </a:path>
              <a:path w="268605" h="113030">
                <a:moveTo>
                  <a:pt x="109728" y="45720"/>
                </a:moveTo>
                <a:lnTo>
                  <a:pt x="73152" y="54863"/>
                </a:lnTo>
                <a:lnTo>
                  <a:pt x="85344" y="91439"/>
                </a:lnTo>
                <a:lnTo>
                  <a:pt x="121920" y="82296"/>
                </a:lnTo>
                <a:lnTo>
                  <a:pt x="109728" y="45720"/>
                </a:lnTo>
                <a:close/>
              </a:path>
              <a:path w="268605" h="113030">
                <a:moveTo>
                  <a:pt x="182880" y="21336"/>
                </a:moveTo>
                <a:lnTo>
                  <a:pt x="146304" y="33527"/>
                </a:lnTo>
                <a:lnTo>
                  <a:pt x="158496" y="70104"/>
                </a:lnTo>
                <a:lnTo>
                  <a:pt x="195072" y="57912"/>
                </a:lnTo>
                <a:lnTo>
                  <a:pt x="182880" y="21336"/>
                </a:lnTo>
                <a:close/>
              </a:path>
              <a:path w="268605" h="113030">
                <a:moveTo>
                  <a:pt x="256032" y="0"/>
                </a:moveTo>
                <a:lnTo>
                  <a:pt x="219456" y="12192"/>
                </a:lnTo>
                <a:lnTo>
                  <a:pt x="231648" y="48768"/>
                </a:lnTo>
                <a:lnTo>
                  <a:pt x="268224" y="36575"/>
                </a:lnTo>
                <a:lnTo>
                  <a:pt x="256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2612135" y="2076195"/>
            <a:ext cx="265430" cy="113030"/>
          </a:xfrm>
          <a:custGeom>
            <a:avLst/>
            <a:gdLst/>
            <a:ahLst/>
            <a:cxnLst/>
            <a:rect l="l" t="t" r="r" b="b"/>
            <a:pathLst>
              <a:path w="265430" h="113030">
                <a:moveTo>
                  <a:pt x="36575" y="64007"/>
                </a:moveTo>
                <a:lnTo>
                  <a:pt x="0" y="76200"/>
                </a:lnTo>
                <a:lnTo>
                  <a:pt x="12191" y="112775"/>
                </a:lnTo>
                <a:lnTo>
                  <a:pt x="45719" y="100583"/>
                </a:lnTo>
                <a:lnTo>
                  <a:pt x="36575" y="64007"/>
                </a:lnTo>
                <a:close/>
              </a:path>
              <a:path w="265430" h="113030">
                <a:moveTo>
                  <a:pt x="109727" y="42671"/>
                </a:moveTo>
                <a:lnTo>
                  <a:pt x="73151" y="54863"/>
                </a:lnTo>
                <a:lnTo>
                  <a:pt x="82295" y="91439"/>
                </a:lnTo>
                <a:lnTo>
                  <a:pt x="118871" y="79248"/>
                </a:lnTo>
                <a:lnTo>
                  <a:pt x="109727" y="42671"/>
                </a:lnTo>
                <a:close/>
              </a:path>
              <a:path w="265430" h="113030">
                <a:moveTo>
                  <a:pt x="182880" y="21336"/>
                </a:moveTo>
                <a:lnTo>
                  <a:pt x="146303" y="33527"/>
                </a:lnTo>
                <a:lnTo>
                  <a:pt x="155447" y="70103"/>
                </a:lnTo>
                <a:lnTo>
                  <a:pt x="192024" y="57912"/>
                </a:lnTo>
                <a:lnTo>
                  <a:pt x="182880" y="21336"/>
                </a:lnTo>
                <a:close/>
              </a:path>
              <a:path w="265430" h="113030">
                <a:moveTo>
                  <a:pt x="256031" y="0"/>
                </a:moveTo>
                <a:lnTo>
                  <a:pt x="219456" y="9143"/>
                </a:lnTo>
                <a:lnTo>
                  <a:pt x="228600" y="45719"/>
                </a:lnTo>
                <a:lnTo>
                  <a:pt x="265175" y="36575"/>
                </a:lnTo>
                <a:lnTo>
                  <a:pt x="2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2904744" y="1987804"/>
            <a:ext cx="265430" cy="113030"/>
          </a:xfrm>
          <a:custGeom>
            <a:avLst/>
            <a:gdLst/>
            <a:ahLst/>
            <a:cxnLst/>
            <a:rect l="l" t="t" r="r" b="b"/>
            <a:pathLst>
              <a:path w="265430" h="113030">
                <a:moveTo>
                  <a:pt x="36575" y="67056"/>
                </a:moveTo>
                <a:lnTo>
                  <a:pt x="0" y="76200"/>
                </a:lnTo>
                <a:lnTo>
                  <a:pt x="9143" y="112775"/>
                </a:lnTo>
                <a:lnTo>
                  <a:pt x="45719" y="103632"/>
                </a:lnTo>
                <a:lnTo>
                  <a:pt x="36575" y="67056"/>
                </a:lnTo>
                <a:close/>
              </a:path>
              <a:path w="265430" h="113030">
                <a:moveTo>
                  <a:pt x="109728" y="45720"/>
                </a:moveTo>
                <a:lnTo>
                  <a:pt x="73151" y="54863"/>
                </a:lnTo>
                <a:lnTo>
                  <a:pt x="82295" y="91440"/>
                </a:lnTo>
                <a:lnTo>
                  <a:pt x="118872" y="82296"/>
                </a:lnTo>
                <a:lnTo>
                  <a:pt x="109728" y="45720"/>
                </a:lnTo>
                <a:close/>
              </a:path>
              <a:path w="265430" h="113030">
                <a:moveTo>
                  <a:pt x="182880" y="24384"/>
                </a:moveTo>
                <a:lnTo>
                  <a:pt x="146304" y="33528"/>
                </a:lnTo>
                <a:lnTo>
                  <a:pt x="155448" y="70104"/>
                </a:lnTo>
                <a:lnTo>
                  <a:pt x="192024" y="60960"/>
                </a:lnTo>
                <a:lnTo>
                  <a:pt x="182880" y="24384"/>
                </a:lnTo>
                <a:close/>
              </a:path>
              <a:path w="265430" h="113030">
                <a:moveTo>
                  <a:pt x="256031" y="0"/>
                </a:moveTo>
                <a:lnTo>
                  <a:pt x="219456" y="12192"/>
                </a:lnTo>
                <a:lnTo>
                  <a:pt x="228600" y="48768"/>
                </a:lnTo>
                <a:lnTo>
                  <a:pt x="265175" y="36575"/>
                </a:lnTo>
                <a:lnTo>
                  <a:pt x="2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3197351" y="1902460"/>
            <a:ext cx="265430" cy="113030"/>
          </a:xfrm>
          <a:custGeom>
            <a:avLst/>
            <a:gdLst/>
            <a:ahLst/>
            <a:cxnLst/>
            <a:rect l="l" t="t" r="r" b="b"/>
            <a:pathLst>
              <a:path w="265429" h="113030">
                <a:moveTo>
                  <a:pt x="36575" y="64007"/>
                </a:moveTo>
                <a:lnTo>
                  <a:pt x="0" y="76200"/>
                </a:lnTo>
                <a:lnTo>
                  <a:pt x="9143" y="112775"/>
                </a:lnTo>
                <a:lnTo>
                  <a:pt x="45720" y="100584"/>
                </a:lnTo>
                <a:lnTo>
                  <a:pt x="36575" y="64007"/>
                </a:lnTo>
                <a:close/>
              </a:path>
              <a:path w="265429" h="113030">
                <a:moveTo>
                  <a:pt x="109727" y="42672"/>
                </a:moveTo>
                <a:lnTo>
                  <a:pt x="73151" y="54863"/>
                </a:lnTo>
                <a:lnTo>
                  <a:pt x="82296" y="91439"/>
                </a:lnTo>
                <a:lnTo>
                  <a:pt x="118872" y="79248"/>
                </a:lnTo>
                <a:lnTo>
                  <a:pt x="109727" y="42672"/>
                </a:lnTo>
                <a:close/>
              </a:path>
              <a:path w="265429" h="113030">
                <a:moveTo>
                  <a:pt x="182880" y="21336"/>
                </a:moveTo>
                <a:lnTo>
                  <a:pt x="146303" y="33527"/>
                </a:lnTo>
                <a:lnTo>
                  <a:pt x="155448" y="70103"/>
                </a:lnTo>
                <a:lnTo>
                  <a:pt x="192024" y="57912"/>
                </a:lnTo>
                <a:lnTo>
                  <a:pt x="182880" y="21336"/>
                </a:lnTo>
                <a:close/>
              </a:path>
              <a:path w="265429" h="113030">
                <a:moveTo>
                  <a:pt x="256032" y="0"/>
                </a:moveTo>
                <a:lnTo>
                  <a:pt x="219456" y="12191"/>
                </a:lnTo>
                <a:lnTo>
                  <a:pt x="228600" y="48767"/>
                </a:lnTo>
                <a:lnTo>
                  <a:pt x="265175" y="36575"/>
                </a:lnTo>
                <a:lnTo>
                  <a:pt x="256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3489959" y="1817116"/>
            <a:ext cx="265430" cy="109855"/>
          </a:xfrm>
          <a:custGeom>
            <a:avLst/>
            <a:gdLst/>
            <a:ahLst/>
            <a:cxnLst/>
            <a:rect l="l" t="t" r="r" b="b"/>
            <a:pathLst>
              <a:path w="265429" h="109855">
                <a:moveTo>
                  <a:pt x="36575" y="64008"/>
                </a:moveTo>
                <a:lnTo>
                  <a:pt x="0" y="73151"/>
                </a:lnTo>
                <a:lnTo>
                  <a:pt x="9143" y="109728"/>
                </a:lnTo>
                <a:lnTo>
                  <a:pt x="45719" y="100584"/>
                </a:lnTo>
                <a:lnTo>
                  <a:pt x="36575" y="64008"/>
                </a:lnTo>
                <a:close/>
              </a:path>
              <a:path w="265429" h="109855">
                <a:moveTo>
                  <a:pt x="109727" y="42672"/>
                </a:moveTo>
                <a:lnTo>
                  <a:pt x="73151" y="51816"/>
                </a:lnTo>
                <a:lnTo>
                  <a:pt x="82295" y="88392"/>
                </a:lnTo>
                <a:lnTo>
                  <a:pt x="118872" y="79248"/>
                </a:lnTo>
                <a:lnTo>
                  <a:pt x="109727" y="42672"/>
                </a:lnTo>
                <a:close/>
              </a:path>
              <a:path w="265429" h="109855">
                <a:moveTo>
                  <a:pt x="179831" y="21336"/>
                </a:moveTo>
                <a:lnTo>
                  <a:pt x="146303" y="30480"/>
                </a:lnTo>
                <a:lnTo>
                  <a:pt x="155448" y="67056"/>
                </a:lnTo>
                <a:lnTo>
                  <a:pt x="192024" y="57912"/>
                </a:lnTo>
                <a:lnTo>
                  <a:pt x="179831" y="21336"/>
                </a:lnTo>
                <a:close/>
              </a:path>
              <a:path w="265429" h="109855">
                <a:moveTo>
                  <a:pt x="252984" y="0"/>
                </a:moveTo>
                <a:lnTo>
                  <a:pt x="216407" y="9144"/>
                </a:lnTo>
                <a:lnTo>
                  <a:pt x="228600" y="45720"/>
                </a:lnTo>
                <a:lnTo>
                  <a:pt x="265175" y="36575"/>
                </a:lnTo>
                <a:lnTo>
                  <a:pt x="252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3779520" y="1728723"/>
            <a:ext cx="268605" cy="113030"/>
          </a:xfrm>
          <a:custGeom>
            <a:avLst/>
            <a:gdLst/>
            <a:ahLst/>
            <a:cxnLst/>
            <a:rect l="l" t="t" r="r" b="b"/>
            <a:pathLst>
              <a:path w="268604" h="113030">
                <a:moveTo>
                  <a:pt x="36575" y="67055"/>
                </a:moveTo>
                <a:lnTo>
                  <a:pt x="0" y="76200"/>
                </a:lnTo>
                <a:lnTo>
                  <a:pt x="12191" y="112775"/>
                </a:lnTo>
                <a:lnTo>
                  <a:pt x="48767" y="100584"/>
                </a:lnTo>
                <a:lnTo>
                  <a:pt x="36575" y="67055"/>
                </a:lnTo>
                <a:close/>
              </a:path>
              <a:path w="268604" h="113030">
                <a:moveTo>
                  <a:pt x="109727" y="42672"/>
                </a:moveTo>
                <a:lnTo>
                  <a:pt x="73151" y="54863"/>
                </a:lnTo>
                <a:lnTo>
                  <a:pt x="85343" y="91439"/>
                </a:lnTo>
                <a:lnTo>
                  <a:pt x="121919" y="79248"/>
                </a:lnTo>
                <a:lnTo>
                  <a:pt x="109727" y="42672"/>
                </a:lnTo>
                <a:close/>
              </a:path>
              <a:path w="268604" h="113030">
                <a:moveTo>
                  <a:pt x="182879" y="21336"/>
                </a:moveTo>
                <a:lnTo>
                  <a:pt x="146303" y="33527"/>
                </a:lnTo>
                <a:lnTo>
                  <a:pt x="158495" y="70103"/>
                </a:lnTo>
                <a:lnTo>
                  <a:pt x="195071" y="57912"/>
                </a:lnTo>
                <a:lnTo>
                  <a:pt x="182879" y="21336"/>
                </a:lnTo>
                <a:close/>
              </a:path>
              <a:path w="268604" h="113030">
                <a:moveTo>
                  <a:pt x="256031" y="0"/>
                </a:moveTo>
                <a:lnTo>
                  <a:pt x="219455" y="12191"/>
                </a:lnTo>
                <a:lnTo>
                  <a:pt x="231647" y="48767"/>
                </a:lnTo>
                <a:lnTo>
                  <a:pt x="268224" y="36575"/>
                </a:lnTo>
                <a:lnTo>
                  <a:pt x="2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4072128" y="1521460"/>
            <a:ext cx="652780" cy="234950"/>
          </a:xfrm>
          <a:custGeom>
            <a:avLst/>
            <a:gdLst/>
            <a:ahLst/>
            <a:cxnLst/>
            <a:rect l="l" t="t" r="r" b="b"/>
            <a:pathLst>
              <a:path w="652779" h="234950">
                <a:moveTo>
                  <a:pt x="36575" y="185927"/>
                </a:moveTo>
                <a:lnTo>
                  <a:pt x="0" y="198119"/>
                </a:lnTo>
                <a:lnTo>
                  <a:pt x="12192" y="234695"/>
                </a:lnTo>
                <a:lnTo>
                  <a:pt x="48768" y="222503"/>
                </a:lnTo>
                <a:lnTo>
                  <a:pt x="36575" y="185927"/>
                </a:lnTo>
                <a:close/>
              </a:path>
              <a:path w="652779" h="234950">
                <a:moveTo>
                  <a:pt x="109727" y="164591"/>
                </a:moveTo>
                <a:lnTo>
                  <a:pt x="73151" y="176784"/>
                </a:lnTo>
                <a:lnTo>
                  <a:pt x="85344" y="213360"/>
                </a:lnTo>
                <a:lnTo>
                  <a:pt x="121920" y="201167"/>
                </a:lnTo>
                <a:lnTo>
                  <a:pt x="109727" y="164591"/>
                </a:lnTo>
                <a:close/>
              </a:path>
              <a:path w="652779" h="234950">
                <a:moveTo>
                  <a:pt x="182880" y="143255"/>
                </a:moveTo>
                <a:lnTo>
                  <a:pt x="146304" y="152400"/>
                </a:lnTo>
                <a:lnTo>
                  <a:pt x="158496" y="188975"/>
                </a:lnTo>
                <a:lnTo>
                  <a:pt x="195072" y="179831"/>
                </a:lnTo>
                <a:lnTo>
                  <a:pt x="182880" y="143255"/>
                </a:lnTo>
                <a:close/>
              </a:path>
              <a:path w="652779" h="234950">
                <a:moveTo>
                  <a:pt x="256032" y="121919"/>
                </a:moveTo>
                <a:lnTo>
                  <a:pt x="219456" y="131063"/>
                </a:lnTo>
                <a:lnTo>
                  <a:pt x="231648" y="167639"/>
                </a:lnTo>
                <a:lnTo>
                  <a:pt x="268224" y="158495"/>
                </a:lnTo>
                <a:lnTo>
                  <a:pt x="256032" y="121919"/>
                </a:lnTo>
                <a:close/>
              </a:path>
              <a:path w="652779" h="234950">
                <a:moveTo>
                  <a:pt x="329184" y="100584"/>
                </a:moveTo>
                <a:lnTo>
                  <a:pt x="292608" y="109727"/>
                </a:lnTo>
                <a:lnTo>
                  <a:pt x="304800" y="146303"/>
                </a:lnTo>
                <a:lnTo>
                  <a:pt x="341375" y="137160"/>
                </a:lnTo>
                <a:lnTo>
                  <a:pt x="329184" y="100584"/>
                </a:lnTo>
                <a:close/>
              </a:path>
              <a:path w="652779" h="234950">
                <a:moveTo>
                  <a:pt x="402336" y="79248"/>
                </a:moveTo>
                <a:lnTo>
                  <a:pt x="365760" y="88391"/>
                </a:lnTo>
                <a:lnTo>
                  <a:pt x="377951" y="124967"/>
                </a:lnTo>
                <a:lnTo>
                  <a:pt x="414527" y="115824"/>
                </a:lnTo>
                <a:lnTo>
                  <a:pt x="402336" y="79248"/>
                </a:lnTo>
                <a:close/>
              </a:path>
              <a:path w="652779" h="234950">
                <a:moveTo>
                  <a:pt x="475488" y="54863"/>
                </a:moveTo>
                <a:lnTo>
                  <a:pt x="438912" y="67055"/>
                </a:lnTo>
                <a:lnTo>
                  <a:pt x="451104" y="103631"/>
                </a:lnTo>
                <a:lnTo>
                  <a:pt x="487680" y="91439"/>
                </a:lnTo>
                <a:lnTo>
                  <a:pt x="475488" y="54863"/>
                </a:lnTo>
                <a:close/>
              </a:path>
              <a:path w="652779" h="234950">
                <a:moveTo>
                  <a:pt x="642474" y="33527"/>
                </a:moveTo>
                <a:lnTo>
                  <a:pt x="548639" y="33527"/>
                </a:lnTo>
                <a:lnTo>
                  <a:pt x="560832" y="70103"/>
                </a:lnTo>
                <a:lnTo>
                  <a:pt x="549843" y="73766"/>
                </a:lnTo>
                <a:lnTo>
                  <a:pt x="560832" y="109727"/>
                </a:lnTo>
                <a:lnTo>
                  <a:pt x="642474" y="33527"/>
                </a:lnTo>
                <a:close/>
              </a:path>
              <a:path w="652779" h="234950">
                <a:moveTo>
                  <a:pt x="538573" y="36883"/>
                </a:moveTo>
                <a:lnTo>
                  <a:pt x="512063" y="45719"/>
                </a:lnTo>
                <a:lnTo>
                  <a:pt x="524256" y="82295"/>
                </a:lnTo>
                <a:lnTo>
                  <a:pt x="549843" y="73766"/>
                </a:lnTo>
                <a:lnTo>
                  <a:pt x="538573" y="36883"/>
                </a:lnTo>
                <a:close/>
              </a:path>
              <a:path w="652779" h="234950">
                <a:moveTo>
                  <a:pt x="548639" y="33527"/>
                </a:moveTo>
                <a:lnTo>
                  <a:pt x="538573" y="36883"/>
                </a:lnTo>
                <a:lnTo>
                  <a:pt x="549843" y="73766"/>
                </a:lnTo>
                <a:lnTo>
                  <a:pt x="560832" y="70103"/>
                </a:lnTo>
                <a:lnTo>
                  <a:pt x="548639" y="33527"/>
                </a:lnTo>
                <a:close/>
              </a:path>
              <a:path w="652779" h="234950">
                <a:moveTo>
                  <a:pt x="527304" y="0"/>
                </a:moveTo>
                <a:lnTo>
                  <a:pt x="538573" y="36883"/>
                </a:lnTo>
                <a:lnTo>
                  <a:pt x="548639" y="33527"/>
                </a:lnTo>
                <a:lnTo>
                  <a:pt x="642474" y="33527"/>
                </a:lnTo>
                <a:lnTo>
                  <a:pt x="652272" y="24384"/>
                </a:lnTo>
                <a:lnTo>
                  <a:pt x="527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8156447" y="351027"/>
            <a:ext cx="862583" cy="21945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9015983" y="564387"/>
            <a:ext cx="3048" cy="60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9015983" y="570483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9015983" y="576580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9015983" y="582676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9015983" y="588772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9015983" y="594868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9015983" y="600963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9015983" y="607059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9015983" y="613155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9015983" y="619251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9015983" y="625348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9015983" y="631444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9015983" y="637540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9015983" y="643636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9015983" y="649731"/>
            <a:ext cx="3048" cy="60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9015983" y="655827"/>
            <a:ext cx="3048" cy="60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9015983" y="661923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6096"/>
                </a:moveTo>
                <a:lnTo>
                  <a:pt x="3048" y="6096"/>
                </a:lnTo>
                <a:lnTo>
                  <a:pt x="3048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C4C4C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8156447" y="570483"/>
            <a:ext cx="862583" cy="30784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 txBox="1"/>
          <p:nvPr/>
        </p:nvSpPr>
        <p:spPr>
          <a:xfrm>
            <a:off x="7793735" y="805180"/>
            <a:ext cx="2054860" cy="3721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60"/>
              </a:spcBef>
            </a:pPr>
            <a:r>
              <a:rPr sz="1800" b="1" dirty="0">
                <a:latin typeface="Verdana"/>
                <a:cs typeface="Verdana"/>
              </a:rPr>
              <a:t>R.</a:t>
            </a:r>
            <a:r>
              <a:rPr sz="1800" b="1" spc="-2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Dominicana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558028" y="1394968"/>
            <a:ext cx="225550" cy="155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5669279" y="972819"/>
            <a:ext cx="2131060" cy="597535"/>
          </a:xfrm>
          <a:custGeom>
            <a:avLst/>
            <a:gdLst/>
            <a:ahLst/>
            <a:cxnLst/>
            <a:rect l="l" t="t" r="r" b="b"/>
            <a:pathLst>
              <a:path w="2131059" h="597535">
                <a:moveTo>
                  <a:pt x="2121408" y="0"/>
                </a:moveTo>
                <a:lnTo>
                  <a:pt x="2081784" y="9144"/>
                </a:lnTo>
                <a:lnTo>
                  <a:pt x="2093976" y="45720"/>
                </a:lnTo>
                <a:lnTo>
                  <a:pt x="2130552" y="36575"/>
                </a:lnTo>
                <a:lnTo>
                  <a:pt x="2121408" y="0"/>
                </a:lnTo>
                <a:close/>
              </a:path>
              <a:path w="2131059" h="597535">
                <a:moveTo>
                  <a:pt x="2045208" y="18287"/>
                </a:moveTo>
                <a:lnTo>
                  <a:pt x="2008631" y="27431"/>
                </a:lnTo>
                <a:lnTo>
                  <a:pt x="2017776" y="64007"/>
                </a:lnTo>
                <a:lnTo>
                  <a:pt x="2054352" y="54863"/>
                </a:lnTo>
                <a:lnTo>
                  <a:pt x="2045208" y="18287"/>
                </a:lnTo>
                <a:close/>
              </a:path>
              <a:path w="2131059" h="597535">
                <a:moveTo>
                  <a:pt x="1972055" y="36575"/>
                </a:moveTo>
                <a:lnTo>
                  <a:pt x="1935479" y="48768"/>
                </a:lnTo>
                <a:lnTo>
                  <a:pt x="1944624" y="85343"/>
                </a:lnTo>
                <a:lnTo>
                  <a:pt x="1981200" y="76200"/>
                </a:lnTo>
                <a:lnTo>
                  <a:pt x="1972055" y="36575"/>
                </a:lnTo>
                <a:close/>
              </a:path>
              <a:path w="2131059" h="597535">
                <a:moveTo>
                  <a:pt x="1898903" y="57911"/>
                </a:moveTo>
                <a:lnTo>
                  <a:pt x="1862327" y="67055"/>
                </a:lnTo>
                <a:lnTo>
                  <a:pt x="1871472" y="103631"/>
                </a:lnTo>
                <a:lnTo>
                  <a:pt x="1908048" y="94487"/>
                </a:lnTo>
                <a:lnTo>
                  <a:pt x="1898903" y="57911"/>
                </a:lnTo>
                <a:close/>
              </a:path>
              <a:path w="2131059" h="597535">
                <a:moveTo>
                  <a:pt x="1825752" y="76200"/>
                </a:moveTo>
                <a:lnTo>
                  <a:pt x="1789176" y="85343"/>
                </a:lnTo>
                <a:lnTo>
                  <a:pt x="1798320" y="121919"/>
                </a:lnTo>
                <a:lnTo>
                  <a:pt x="1834896" y="112775"/>
                </a:lnTo>
                <a:lnTo>
                  <a:pt x="1825752" y="76200"/>
                </a:lnTo>
                <a:close/>
              </a:path>
              <a:path w="2131059" h="597535">
                <a:moveTo>
                  <a:pt x="1752600" y="94487"/>
                </a:moveTo>
                <a:lnTo>
                  <a:pt x="1712976" y="106679"/>
                </a:lnTo>
                <a:lnTo>
                  <a:pt x="1725168" y="143255"/>
                </a:lnTo>
                <a:lnTo>
                  <a:pt x="1761744" y="134112"/>
                </a:lnTo>
                <a:lnTo>
                  <a:pt x="1752600" y="94487"/>
                </a:lnTo>
                <a:close/>
              </a:path>
              <a:path w="2131059" h="597535">
                <a:moveTo>
                  <a:pt x="1676400" y="115824"/>
                </a:moveTo>
                <a:lnTo>
                  <a:pt x="1639824" y="124967"/>
                </a:lnTo>
                <a:lnTo>
                  <a:pt x="1648968" y="161543"/>
                </a:lnTo>
                <a:lnTo>
                  <a:pt x="1688592" y="152400"/>
                </a:lnTo>
                <a:lnTo>
                  <a:pt x="1676400" y="115824"/>
                </a:lnTo>
                <a:close/>
              </a:path>
              <a:path w="2131059" h="597535">
                <a:moveTo>
                  <a:pt x="1603248" y="134112"/>
                </a:moveTo>
                <a:lnTo>
                  <a:pt x="1566672" y="143255"/>
                </a:lnTo>
                <a:lnTo>
                  <a:pt x="1575816" y="179831"/>
                </a:lnTo>
                <a:lnTo>
                  <a:pt x="1612392" y="170687"/>
                </a:lnTo>
                <a:lnTo>
                  <a:pt x="1603248" y="134112"/>
                </a:lnTo>
                <a:close/>
              </a:path>
              <a:path w="2131059" h="597535">
                <a:moveTo>
                  <a:pt x="1530096" y="152400"/>
                </a:moveTo>
                <a:lnTo>
                  <a:pt x="1493520" y="161543"/>
                </a:lnTo>
                <a:lnTo>
                  <a:pt x="1502664" y="201167"/>
                </a:lnTo>
                <a:lnTo>
                  <a:pt x="1539240" y="188975"/>
                </a:lnTo>
                <a:lnTo>
                  <a:pt x="1530096" y="152400"/>
                </a:lnTo>
                <a:close/>
              </a:path>
              <a:path w="2131059" h="597535">
                <a:moveTo>
                  <a:pt x="1456944" y="173735"/>
                </a:moveTo>
                <a:lnTo>
                  <a:pt x="1420368" y="182879"/>
                </a:lnTo>
                <a:lnTo>
                  <a:pt x="1429512" y="219455"/>
                </a:lnTo>
                <a:lnTo>
                  <a:pt x="1466088" y="210312"/>
                </a:lnTo>
                <a:lnTo>
                  <a:pt x="1456944" y="173735"/>
                </a:lnTo>
                <a:close/>
              </a:path>
              <a:path w="2131059" h="597535">
                <a:moveTo>
                  <a:pt x="1383792" y="192024"/>
                </a:moveTo>
                <a:lnTo>
                  <a:pt x="1347216" y="201167"/>
                </a:lnTo>
                <a:lnTo>
                  <a:pt x="1356360" y="237743"/>
                </a:lnTo>
                <a:lnTo>
                  <a:pt x="1392936" y="228600"/>
                </a:lnTo>
                <a:lnTo>
                  <a:pt x="1383792" y="192024"/>
                </a:lnTo>
                <a:close/>
              </a:path>
              <a:path w="2131059" h="597535">
                <a:moveTo>
                  <a:pt x="1307592" y="210312"/>
                </a:moveTo>
                <a:lnTo>
                  <a:pt x="1271016" y="219455"/>
                </a:lnTo>
                <a:lnTo>
                  <a:pt x="1280160" y="259079"/>
                </a:lnTo>
                <a:lnTo>
                  <a:pt x="1319784" y="246887"/>
                </a:lnTo>
                <a:lnTo>
                  <a:pt x="1307592" y="210312"/>
                </a:lnTo>
                <a:close/>
              </a:path>
              <a:path w="2131059" h="597535">
                <a:moveTo>
                  <a:pt x="1234440" y="231647"/>
                </a:moveTo>
                <a:lnTo>
                  <a:pt x="1197864" y="240791"/>
                </a:lnTo>
                <a:lnTo>
                  <a:pt x="1207008" y="277367"/>
                </a:lnTo>
                <a:lnTo>
                  <a:pt x="1243584" y="268224"/>
                </a:lnTo>
                <a:lnTo>
                  <a:pt x="1234440" y="231647"/>
                </a:lnTo>
                <a:close/>
              </a:path>
              <a:path w="2131059" h="597535">
                <a:moveTo>
                  <a:pt x="1161288" y="249935"/>
                </a:moveTo>
                <a:lnTo>
                  <a:pt x="1124712" y="259079"/>
                </a:lnTo>
                <a:lnTo>
                  <a:pt x="1133855" y="295655"/>
                </a:lnTo>
                <a:lnTo>
                  <a:pt x="1170431" y="286512"/>
                </a:lnTo>
                <a:lnTo>
                  <a:pt x="1161288" y="249935"/>
                </a:lnTo>
                <a:close/>
              </a:path>
              <a:path w="2131059" h="597535">
                <a:moveTo>
                  <a:pt x="1088136" y="268224"/>
                </a:moveTo>
                <a:lnTo>
                  <a:pt x="1051560" y="277367"/>
                </a:lnTo>
                <a:lnTo>
                  <a:pt x="1060703" y="313943"/>
                </a:lnTo>
                <a:lnTo>
                  <a:pt x="1097279" y="304800"/>
                </a:lnTo>
                <a:lnTo>
                  <a:pt x="1088136" y="268224"/>
                </a:lnTo>
                <a:close/>
              </a:path>
              <a:path w="2131059" h="597535">
                <a:moveTo>
                  <a:pt x="1014984" y="289559"/>
                </a:moveTo>
                <a:lnTo>
                  <a:pt x="978408" y="298703"/>
                </a:lnTo>
                <a:lnTo>
                  <a:pt x="987551" y="335279"/>
                </a:lnTo>
                <a:lnTo>
                  <a:pt x="1024127" y="326135"/>
                </a:lnTo>
                <a:lnTo>
                  <a:pt x="1014984" y="289559"/>
                </a:lnTo>
                <a:close/>
              </a:path>
              <a:path w="2131059" h="597535">
                <a:moveTo>
                  <a:pt x="938784" y="307847"/>
                </a:moveTo>
                <a:lnTo>
                  <a:pt x="902208" y="316991"/>
                </a:lnTo>
                <a:lnTo>
                  <a:pt x="914400" y="353567"/>
                </a:lnTo>
                <a:lnTo>
                  <a:pt x="950976" y="344424"/>
                </a:lnTo>
                <a:lnTo>
                  <a:pt x="938784" y="307847"/>
                </a:lnTo>
                <a:close/>
              </a:path>
              <a:path w="2131059" h="597535">
                <a:moveTo>
                  <a:pt x="865631" y="326135"/>
                </a:moveTo>
                <a:lnTo>
                  <a:pt x="829056" y="335279"/>
                </a:lnTo>
                <a:lnTo>
                  <a:pt x="838200" y="371855"/>
                </a:lnTo>
                <a:lnTo>
                  <a:pt x="874776" y="362712"/>
                </a:lnTo>
                <a:lnTo>
                  <a:pt x="865631" y="326135"/>
                </a:lnTo>
                <a:close/>
              </a:path>
              <a:path w="2131059" h="597535">
                <a:moveTo>
                  <a:pt x="792480" y="344424"/>
                </a:moveTo>
                <a:lnTo>
                  <a:pt x="755904" y="356615"/>
                </a:lnTo>
                <a:lnTo>
                  <a:pt x="765048" y="393191"/>
                </a:lnTo>
                <a:lnTo>
                  <a:pt x="801624" y="384047"/>
                </a:lnTo>
                <a:lnTo>
                  <a:pt x="792480" y="344424"/>
                </a:lnTo>
                <a:close/>
              </a:path>
              <a:path w="2131059" h="597535">
                <a:moveTo>
                  <a:pt x="719328" y="365759"/>
                </a:moveTo>
                <a:lnTo>
                  <a:pt x="682752" y="374903"/>
                </a:lnTo>
                <a:lnTo>
                  <a:pt x="691896" y="411479"/>
                </a:lnTo>
                <a:lnTo>
                  <a:pt x="728472" y="402335"/>
                </a:lnTo>
                <a:lnTo>
                  <a:pt x="719328" y="365759"/>
                </a:lnTo>
                <a:close/>
              </a:path>
              <a:path w="2131059" h="597535">
                <a:moveTo>
                  <a:pt x="646176" y="384047"/>
                </a:moveTo>
                <a:lnTo>
                  <a:pt x="609600" y="393191"/>
                </a:lnTo>
                <a:lnTo>
                  <a:pt x="618744" y="429767"/>
                </a:lnTo>
                <a:lnTo>
                  <a:pt x="655320" y="420624"/>
                </a:lnTo>
                <a:lnTo>
                  <a:pt x="646176" y="384047"/>
                </a:lnTo>
                <a:close/>
              </a:path>
              <a:path w="2131059" h="597535">
                <a:moveTo>
                  <a:pt x="573024" y="402335"/>
                </a:moveTo>
                <a:lnTo>
                  <a:pt x="533400" y="414527"/>
                </a:lnTo>
                <a:lnTo>
                  <a:pt x="545592" y="451103"/>
                </a:lnTo>
                <a:lnTo>
                  <a:pt x="582168" y="438912"/>
                </a:lnTo>
                <a:lnTo>
                  <a:pt x="573024" y="402335"/>
                </a:lnTo>
                <a:close/>
              </a:path>
              <a:path w="2131059" h="597535">
                <a:moveTo>
                  <a:pt x="496824" y="423671"/>
                </a:moveTo>
                <a:lnTo>
                  <a:pt x="460248" y="432815"/>
                </a:lnTo>
                <a:lnTo>
                  <a:pt x="469392" y="469391"/>
                </a:lnTo>
                <a:lnTo>
                  <a:pt x="505968" y="460247"/>
                </a:lnTo>
                <a:lnTo>
                  <a:pt x="496824" y="423671"/>
                </a:lnTo>
                <a:close/>
              </a:path>
              <a:path w="2131059" h="597535">
                <a:moveTo>
                  <a:pt x="423672" y="441959"/>
                </a:moveTo>
                <a:lnTo>
                  <a:pt x="387096" y="451103"/>
                </a:lnTo>
                <a:lnTo>
                  <a:pt x="396240" y="487679"/>
                </a:lnTo>
                <a:lnTo>
                  <a:pt x="432816" y="478535"/>
                </a:lnTo>
                <a:lnTo>
                  <a:pt x="423672" y="441959"/>
                </a:lnTo>
                <a:close/>
              </a:path>
              <a:path w="2131059" h="597535">
                <a:moveTo>
                  <a:pt x="350520" y="460247"/>
                </a:moveTo>
                <a:lnTo>
                  <a:pt x="313944" y="469391"/>
                </a:lnTo>
                <a:lnTo>
                  <a:pt x="323088" y="509015"/>
                </a:lnTo>
                <a:lnTo>
                  <a:pt x="359664" y="496824"/>
                </a:lnTo>
                <a:lnTo>
                  <a:pt x="350520" y="460247"/>
                </a:lnTo>
                <a:close/>
              </a:path>
              <a:path w="2131059" h="597535">
                <a:moveTo>
                  <a:pt x="277368" y="481583"/>
                </a:moveTo>
                <a:lnTo>
                  <a:pt x="240792" y="490727"/>
                </a:lnTo>
                <a:lnTo>
                  <a:pt x="249936" y="527303"/>
                </a:lnTo>
                <a:lnTo>
                  <a:pt x="286512" y="518159"/>
                </a:lnTo>
                <a:lnTo>
                  <a:pt x="277368" y="481583"/>
                </a:lnTo>
                <a:close/>
              </a:path>
              <a:path w="2131059" h="597535">
                <a:moveTo>
                  <a:pt x="204216" y="499871"/>
                </a:moveTo>
                <a:lnTo>
                  <a:pt x="164592" y="509015"/>
                </a:lnTo>
                <a:lnTo>
                  <a:pt x="176784" y="545591"/>
                </a:lnTo>
                <a:lnTo>
                  <a:pt x="213360" y="536447"/>
                </a:lnTo>
                <a:lnTo>
                  <a:pt x="204216" y="499871"/>
                </a:lnTo>
                <a:close/>
              </a:path>
              <a:path w="2131059" h="597535">
                <a:moveTo>
                  <a:pt x="97536" y="487679"/>
                </a:moveTo>
                <a:lnTo>
                  <a:pt x="0" y="573024"/>
                </a:lnTo>
                <a:lnTo>
                  <a:pt x="124968" y="597407"/>
                </a:lnTo>
                <a:lnTo>
                  <a:pt x="116586" y="563879"/>
                </a:lnTo>
                <a:lnTo>
                  <a:pt x="100584" y="563879"/>
                </a:lnTo>
                <a:lnTo>
                  <a:pt x="91440" y="527303"/>
                </a:lnTo>
                <a:lnTo>
                  <a:pt x="106500" y="523538"/>
                </a:lnTo>
                <a:lnTo>
                  <a:pt x="97536" y="487679"/>
                </a:lnTo>
                <a:close/>
              </a:path>
              <a:path w="2131059" h="597535">
                <a:moveTo>
                  <a:pt x="106500" y="523538"/>
                </a:moveTo>
                <a:lnTo>
                  <a:pt x="91440" y="527303"/>
                </a:lnTo>
                <a:lnTo>
                  <a:pt x="100584" y="563879"/>
                </a:lnTo>
                <a:lnTo>
                  <a:pt x="115713" y="560388"/>
                </a:lnTo>
                <a:lnTo>
                  <a:pt x="106500" y="523538"/>
                </a:lnTo>
                <a:close/>
              </a:path>
              <a:path w="2131059" h="597535">
                <a:moveTo>
                  <a:pt x="115713" y="560388"/>
                </a:moveTo>
                <a:lnTo>
                  <a:pt x="100584" y="563879"/>
                </a:lnTo>
                <a:lnTo>
                  <a:pt x="116586" y="563879"/>
                </a:lnTo>
                <a:lnTo>
                  <a:pt x="115713" y="560388"/>
                </a:lnTo>
                <a:close/>
              </a:path>
              <a:path w="2131059" h="597535">
                <a:moveTo>
                  <a:pt x="128016" y="518159"/>
                </a:moveTo>
                <a:lnTo>
                  <a:pt x="106500" y="523538"/>
                </a:lnTo>
                <a:lnTo>
                  <a:pt x="115713" y="560388"/>
                </a:lnTo>
                <a:lnTo>
                  <a:pt x="140208" y="554735"/>
                </a:lnTo>
                <a:lnTo>
                  <a:pt x="128016" y="518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 txBox="1">
            <a:spLocks noGrp="1"/>
          </p:cNvSpPr>
          <p:nvPr>
            <p:ph type="title"/>
          </p:nvPr>
        </p:nvSpPr>
        <p:spPr>
          <a:xfrm>
            <a:off x="1038860" y="381000"/>
            <a:ext cx="8637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Sistema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Administración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Financiera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América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Latina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2005" marR="5080" indent="-1396365">
              <a:lnSpc>
                <a:spcPct val="100000"/>
              </a:lnSpc>
              <a:spcBef>
                <a:spcPts val="100"/>
              </a:spcBef>
            </a:pPr>
            <a:r>
              <a:rPr dirty="0"/>
              <a:t>ORGANIZACION </a:t>
            </a:r>
            <a:r>
              <a:rPr spc="-5" dirty="0"/>
              <a:t>DEL</a:t>
            </a:r>
            <a:r>
              <a:rPr spc="-65" dirty="0"/>
              <a:t> </a:t>
            </a:r>
            <a:r>
              <a:rPr dirty="0"/>
              <a:t>SISTEMA  PRESUPUESTARIO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251708" y="4038600"/>
            <a:ext cx="406463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2100" b="1" spc="50" dirty="0">
                <a:solidFill>
                  <a:srgbClr val="FFFFFF"/>
                </a:solidFill>
                <a:latin typeface="Arial"/>
                <a:cs typeface="Arial"/>
              </a:rPr>
              <a:t>ANUAL 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0" dirty="0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200403" y="2859023"/>
            <a:ext cx="2365375" cy="987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10"/>
              </a:spcBef>
            </a:pP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SISTEMA  </a:t>
            </a:r>
            <a:r>
              <a:rPr sz="2100" b="1" spc="60" dirty="0">
                <a:solidFill>
                  <a:srgbClr val="FFFFFF"/>
                </a:solidFill>
                <a:latin typeface="Arial"/>
                <a:cs typeface="Arial"/>
              </a:rPr>
              <a:t>NACIONAL </a:t>
            </a: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2100" b="1" spc="-70" dirty="0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3101" y="3331464"/>
            <a:ext cx="164274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DIRECTIVAS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6459" y="1880615"/>
            <a:ext cx="1320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Arial"/>
                <a:cs typeface="Arial"/>
              </a:rPr>
              <a:t>D</a:t>
            </a:r>
            <a:r>
              <a:rPr sz="3600" b="1" dirty="0">
                <a:latin typeface="Arial"/>
                <a:cs typeface="Arial"/>
              </a:rPr>
              <a:t>GPP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3660" y="4751832"/>
            <a:ext cx="1856739" cy="1737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spc="5" dirty="0">
                <a:solidFill>
                  <a:srgbClr val="00FF00"/>
                </a:solidFill>
                <a:latin typeface="Arial"/>
                <a:cs typeface="Arial"/>
              </a:rPr>
              <a:t>ç</a:t>
            </a:r>
            <a:r>
              <a:rPr sz="2700" spc="5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PRINCIPIOS</a:t>
            </a:r>
            <a:endParaRPr sz="2100" dirty="0">
              <a:latin typeface="Arial"/>
              <a:cs typeface="Arial"/>
            </a:endParaRPr>
          </a:p>
          <a:p>
            <a:pPr marL="12700" marR="187960">
              <a:lnSpc>
                <a:spcPct val="105200"/>
              </a:lnSpc>
            </a:pPr>
            <a:r>
              <a:rPr sz="2700" spc="5" dirty="0">
                <a:solidFill>
                  <a:srgbClr val="00FF00"/>
                </a:solidFill>
                <a:latin typeface="Arial"/>
                <a:cs typeface="Arial"/>
              </a:rPr>
              <a:t>ç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NORMAS  </a:t>
            </a:r>
            <a:r>
              <a:rPr sz="2700" spc="5" dirty="0">
                <a:solidFill>
                  <a:srgbClr val="00FF00"/>
                </a:solidFill>
                <a:latin typeface="Arial"/>
                <a:cs typeface="Arial"/>
              </a:rPr>
              <a:t>ç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TECNICAS  </a:t>
            </a:r>
            <a:r>
              <a:rPr sz="2700" spc="5" dirty="0">
                <a:solidFill>
                  <a:srgbClr val="00FF00"/>
                </a:solidFill>
                <a:latin typeface="Arial"/>
                <a:cs typeface="Arial"/>
              </a:rPr>
              <a:t>ç</a:t>
            </a:r>
            <a:r>
              <a:rPr sz="2700" spc="6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METODOS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43660" y="6483096"/>
            <a:ext cx="274383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spc="5" dirty="0">
                <a:solidFill>
                  <a:srgbClr val="00FF00"/>
                </a:solidFill>
                <a:latin typeface="Arial"/>
                <a:cs typeface="Arial"/>
              </a:rPr>
              <a:t>ç</a:t>
            </a:r>
            <a:r>
              <a:rPr sz="2700" spc="10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PROCEDIMIENTOS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0276" y="5172455"/>
            <a:ext cx="3284854" cy="1487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QUE </a:t>
            </a:r>
            <a:r>
              <a:rPr sz="32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REGULAN</a:t>
            </a:r>
            <a:r>
              <a:rPr sz="3200" b="1" spc="-50" dirty="0">
                <a:solidFill>
                  <a:srgbClr val="00FD00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FD00"/>
                </a:solidFill>
                <a:latin typeface="Century Gothic"/>
                <a:cs typeface="Century Gothic"/>
              </a:rPr>
              <a:t>EL  </a:t>
            </a:r>
            <a:r>
              <a:rPr sz="3200" b="1" spc="-10" dirty="0">
                <a:solidFill>
                  <a:srgbClr val="00FD00"/>
                </a:solidFill>
                <a:latin typeface="Century Gothic"/>
                <a:cs typeface="Century Gothic"/>
              </a:rPr>
              <a:t>PROCESO  </a:t>
            </a:r>
            <a:r>
              <a:rPr sz="32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PRESUPUESTARIO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69408" y="2743707"/>
            <a:ext cx="316991" cy="4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151120" y="2786379"/>
            <a:ext cx="335279" cy="7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258055" y="2866644"/>
            <a:ext cx="1216152" cy="66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248911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1237488" y="0"/>
                </a:moveTo>
                <a:lnTo>
                  <a:pt x="1237488" y="33527"/>
                </a:lnTo>
                <a:lnTo>
                  <a:pt x="1234439" y="60959"/>
                </a:lnTo>
                <a:lnTo>
                  <a:pt x="1231391" y="91439"/>
                </a:lnTo>
                <a:lnTo>
                  <a:pt x="1225296" y="121919"/>
                </a:lnTo>
                <a:lnTo>
                  <a:pt x="1216152" y="155447"/>
                </a:lnTo>
                <a:lnTo>
                  <a:pt x="1203960" y="188975"/>
                </a:lnTo>
                <a:lnTo>
                  <a:pt x="1194815" y="216407"/>
                </a:lnTo>
                <a:lnTo>
                  <a:pt x="1167384" y="280415"/>
                </a:lnTo>
                <a:lnTo>
                  <a:pt x="1136903" y="338327"/>
                </a:lnTo>
                <a:lnTo>
                  <a:pt x="1109472" y="374903"/>
                </a:lnTo>
                <a:lnTo>
                  <a:pt x="1085088" y="408431"/>
                </a:lnTo>
                <a:lnTo>
                  <a:pt x="1051560" y="445007"/>
                </a:lnTo>
                <a:lnTo>
                  <a:pt x="1018032" y="481583"/>
                </a:lnTo>
                <a:lnTo>
                  <a:pt x="978408" y="518159"/>
                </a:lnTo>
                <a:lnTo>
                  <a:pt x="944879" y="545591"/>
                </a:lnTo>
                <a:lnTo>
                  <a:pt x="896112" y="579119"/>
                </a:lnTo>
                <a:lnTo>
                  <a:pt x="850391" y="606551"/>
                </a:lnTo>
                <a:lnTo>
                  <a:pt x="810767" y="633983"/>
                </a:lnTo>
                <a:lnTo>
                  <a:pt x="765048" y="655319"/>
                </a:lnTo>
                <a:lnTo>
                  <a:pt x="725424" y="676655"/>
                </a:lnTo>
                <a:lnTo>
                  <a:pt x="682751" y="691895"/>
                </a:lnTo>
                <a:lnTo>
                  <a:pt x="646176" y="707136"/>
                </a:lnTo>
                <a:lnTo>
                  <a:pt x="597408" y="722376"/>
                </a:lnTo>
                <a:lnTo>
                  <a:pt x="551688" y="737615"/>
                </a:lnTo>
                <a:lnTo>
                  <a:pt x="505967" y="749807"/>
                </a:lnTo>
                <a:lnTo>
                  <a:pt x="420624" y="765047"/>
                </a:lnTo>
                <a:lnTo>
                  <a:pt x="344424" y="777239"/>
                </a:lnTo>
                <a:lnTo>
                  <a:pt x="313943" y="777239"/>
                </a:lnTo>
                <a:lnTo>
                  <a:pt x="249936" y="783336"/>
                </a:lnTo>
                <a:lnTo>
                  <a:pt x="201167" y="783336"/>
                </a:lnTo>
                <a:lnTo>
                  <a:pt x="0" y="783336"/>
                </a:lnTo>
                <a:lnTo>
                  <a:pt x="94487" y="749807"/>
                </a:lnTo>
                <a:lnTo>
                  <a:pt x="539496" y="594359"/>
                </a:lnTo>
                <a:lnTo>
                  <a:pt x="774191" y="365759"/>
                </a:lnTo>
                <a:lnTo>
                  <a:pt x="896112" y="134112"/>
                </a:lnTo>
                <a:lnTo>
                  <a:pt x="926591" y="0"/>
                </a:lnTo>
                <a:lnTo>
                  <a:pt x="1237488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255008" y="3338067"/>
            <a:ext cx="228600" cy="246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255008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002023" y="3335020"/>
            <a:ext cx="225551" cy="259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002023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7"/>
                </a:lnTo>
                <a:lnTo>
                  <a:pt x="0" y="131063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248911" y="2744723"/>
            <a:ext cx="950976" cy="782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248911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7"/>
                </a:lnTo>
                <a:lnTo>
                  <a:pt x="798576" y="67055"/>
                </a:lnTo>
                <a:lnTo>
                  <a:pt x="795527" y="88391"/>
                </a:lnTo>
                <a:lnTo>
                  <a:pt x="789432" y="109727"/>
                </a:lnTo>
                <a:lnTo>
                  <a:pt x="786384" y="134112"/>
                </a:lnTo>
                <a:lnTo>
                  <a:pt x="780288" y="155447"/>
                </a:lnTo>
                <a:lnTo>
                  <a:pt x="774191" y="176783"/>
                </a:lnTo>
                <a:lnTo>
                  <a:pt x="765048" y="201167"/>
                </a:lnTo>
                <a:lnTo>
                  <a:pt x="755903" y="225551"/>
                </a:lnTo>
                <a:lnTo>
                  <a:pt x="740663" y="249936"/>
                </a:lnTo>
                <a:lnTo>
                  <a:pt x="731520" y="271271"/>
                </a:lnTo>
                <a:lnTo>
                  <a:pt x="722376" y="292607"/>
                </a:lnTo>
                <a:lnTo>
                  <a:pt x="707136" y="313943"/>
                </a:lnTo>
                <a:lnTo>
                  <a:pt x="685800" y="347471"/>
                </a:lnTo>
                <a:lnTo>
                  <a:pt x="661415" y="377951"/>
                </a:lnTo>
                <a:lnTo>
                  <a:pt x="627888" y="411479"/>
                </a:lnTo>
                <a:lnTo>
                  <a:pt x="603503" y="435863"/>
                </a:lnTo>
                <a:lnTo>
                  <a:pt x="551688" y="481583"/>
                </a:lnTo>
                <a:lnTo>
                  <a:pt x="512063" y="509015"/>
                </a:lnTo>
                <a:lnTo>
                  <a:pt x="457200" y="545591"/>
                </a:lnTo>
                <a:lnTo>
                  <a:pt x="393191" y="573024"/>
                </a:lnTo>
                <a:lnTo>
                  <a:pt x="365760" y="588263"/>
                </a:lnTo>
                <a:lnTo>
                  <a:pt x="332232" y="600455"/>
                </a:lnTo>
                <a:lnTo>
                  <a:pt x="295655" y="612647"/>
                </a:lnTo>
                <a:lnTo>
                  <a:pt x="265175" y="624839"/>
                </a:lnTo>
                <a:lnTo>
                  <a:pt x="234696" y="633983"/>
                </a:lnTo>
                <a:lnTo>
                  <a:pt x="204215" y="640079"/>
                </a:lnTo>
                <a:lnTo>
                  <a:pt x="176784" y="643127"/>
                </a:lnTo>
                <a:lnTo>
                  <a:pt x="143255" y="649224"/>
                </a:lnTo>
                <a:lnTo>
                  <a:pt x="118872" y="652271"/>
                </a:lnTo>
                <a:lnTo>
                  <a:pt x="91439" y="655319"/>
                </a:lnTo>
                <a:lnTo>
                  <a:pt x="60960" y="658367"/>
                </a:lnTo>
                <a:lnTo>
                  <a:pt x="30479" y="661415"/>
                </a:lnTo>
                <a:lnTo>
                  <a:pt x="0" y="661415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8015" y="777239"/>
                </a:lnTo>
                <a:lnTo>
                  <a:pt x="155448" y="771143"/>
                </a:lnTo>
                <a:lnTo>
                  <a:pt x="182879" y="765047"/>
                </a:lnTo>
                <a:lnTo>
                  <a:pt x="219455" y="762000"/>
                </a:lnTo>
                <a:lnTo>
                  <a:pt x="243839" y="755903"/>
                </a:lnTo>
                <a:lnTo>
                  <a:pt x="283463" y="746759"/>
                </a:lnTo>
                <a:lnTo>
                  <a:pt x="316991" y="737615"/>
                </a:lnTo>
                <a:lnTo>
                  <a:pt x="344424" y="728471"/>
                </a:lnTo>
                <a:lnTo>
                  <a:pt x="377951" y="716279"/>
                </a:lnTo>
                <a:lnTo>
                  <a:pt x="405384" y="707136"/>
                </a:lnTo>
                <a:lnTo>
                  <a:pt x="441960" y="691895"/>
                </a:lnTo>
                <a:lnTo>
                  <a:pt x="478536" y="676655"/>
                </a:lnTo>
                <a:lnTo>
                  <a:pt x="521208" y="652271"/>
                </a:lnTo>
                <a:lnTo>
                  <a:pt x="560832" y="630936"/>
                </a:lnTo>
                <a:lnTo>
                  <a:pt x="597408" y="606551"/>
                </a:lnTo>
                <a:lnTo>
                  <a:pt x="630936" y="585215"/>
                </a:lnTo>
                <a:lnTo>
                  <a:pt x="667512" y="557783"/>
                </a:lnTo>
                <a:lnTo>
                  <a:pt x="707136" y="521207"/>
                </a:lnTo>
                <a:lnTo>
                  <a:pt x="740663" y="487679"/>
                </a:lnTo>
                <a:lnTo>
                  <a:pt x="768096" y="457200"/>
                </a:lnTo>
                <a:lnTo>
                  <a:pt x="786384" y="435863"/>
                </a:lnTo>
                <a:lnTo>
                  <a:pt x="807720" y="411479"/>
                </a:lnTo>
                <a:lnTo>
                  <a:pt x="819912" y="393191"/>
                </a:lnTo>
                <a:lnTo>
                  <a:pt x="835151" y="368807"/>
                </a:lnTo>
                <a:lnTo>
                  <a:pt x="847343" y="347471"/>
                </a:lnTo>
                <a:lnTo>
                  <a:pt x="862584" y="326136"/>
                </a:lnTo>
                <a:lnTo>
                  <a:pt x="877824" y="298703"/>
                </a:lnTo>
                <a:lnTo>
                  <a:pt x="886967" y="274319"/>
                </a:lnTo>
                <a:lnTo>
                  <a:pt x="899160" y="249936"/>
                </a:lnTo>
                <a:lnTo>
                  <a:pt x="911351" y="216407"/>
                </a:lnTo>
                <a:lnTo>
                  <a:pt x="920496" y="185927"/>
                </a:lnTo>
                <a:lnTo>
                  <a:pt x="929639" y="161543"/>
                </a:lnTo>
                <a:lnTo>
                  <a:pt x="935736" y="131063"/>
                </a:lnTo>
                <a:lnTo>
                  <a:pt x="938784" y="100583"/>
                </a:lnTo>
                <a:lnTo>
                  <a:pt x="944879" y="57912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205984" y="2743707"/>
            <a:ext cx="326136" cy="64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212079" y="2808223"/>
            <a:ext cx="1225296" cy="718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205984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0" y="0"/>
                </a:moveTo>
                <a:lnTo>
                  <a:pt x="0" y="30479"/>
                </a:lnTo>
                <a:lnTo>
                  <a:pt x="3048" y="60959"/>
                </a:lnTo>
                <a:lnTo>
                  <a:pt x="6095" y="91439"/>
                </a:lnTo>
                <a:lnTo>
                  <a:pt x="9143" y="121919"/>
                </a:lnTo>
                <a:lnTo>
                  <a:pt x="18287" y="155447"/>
                </a:lnTo>
                <a:lnTo>
                  <a:pt x="30479" y="188975"/>
                </a:lnTo>
                <a:lnTo>
                  <a:pt x="39624" y="216407"/>
                </a:lnTo>
                <a:lnTo>
                  <a:pt x="51815" y="249936"/>
                </a:lnTo>
                <a:lnTo>
                  <a:pt x="67055" y="280415"/>
                </a:lnTo>
                <a:lnTo>
                  <a:pt x="82295" y="304800"/>
                </a:lnTo>
                <a:lnTo>
                  <a:pt x="100583" y="338327"/>
                </a:lnTo>
                <a:lnTo>
                  <a:pt x="128015" y="374903"/>
                </a:lnTo>
                <a:lnTo>
                  <a:pt x="149351" y="408431"/>
                </a:lnTo>
                <a:lnTo>
                  <a:pt x="182879" y="445007"/>
                </a:lnTo>
                <a:lnTo>
                  <a:pt x="216407" y="481583"/>
                </a:lnTo>
                <a:lnTo>
                  <a:pt x="256031" y="515112"/>
                </a:lnTo>
                <a:lnTo>
                  <a:pt x="289560" y="545591"/>
                </a:lnTo>
                <a:lnTo>
                  <a:pt x="338327" y="579119"/>
                </a:lnTo>
                <a:lnTo>
                  <a:pt x="384048" y="606551"/>
                </a:lnTo>
                <a:lnTo>
                  <a:pt x="423671" y="633983"/>
                </a:lnTo>
                <a:lnTo>
                  <a:pt x="472439" y="655319"/>
                </a:lnTo>
                <a:lnTo>
                  <a:pt x="512063" y="676655"/>
                </a:lnTo>
                <a:lnTo>
                  <a:pt x="551688" y="691895"/>
                </a:lnTo>
                <a:lnTo>
                  <a:pt x="591312" y="707136"/>
                </a:lnTo>
                <a:lnTo>
                  <a:pt x="640079" y="722376"/>
                </a:lnTo>
                <a:lnTo>
                  <a:pt x="685800" y="737615"/>
                </a:lnTo>
                <a:lnTo>
                  <a:pt x="731519" y="749807"/>
                </a:lnTo>
                <a:lnTo>
                  <a:pt x="813815" y="765047"/>
                </a:lnTo>
                <a:lnTo>
                  <a:pt x="893063" y="777239"/>
                </a:lnTo>
                <a:lnTo>
                  <a:pt x="920495" y="777239"/>
                </a:lnTo>
                <a:lnTo>
                  <a:pt x="987551" y="783336"/>
                </a:lnTo>
                <a:lnTo>
                  <a:pt x="1036319" y="783336"/>
                </a:lnTo>
                <a:lnTo>
                  <a:pt x="1237488" y="783336"/>
                </a:lnTo>
                <a:lnTo>
                  <a:pt x="1143000" y="749807"/>
                </a:lnTo>
                <a:lnTo>
                  <a:pt x="697991" y="594359"/>
                </a:lnTo>
                <a:lnTo>
                  <a:pt x="463295" y="365759"/>
                </a:lnTo>
                <a:lnTo>
                  <a:pt x="338327" y="134112"/>
                </a:lnTo>
                <a:lnTo>
                  <a:pt x="310895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208776" y="3338067"/>
            <a:ext cx="228600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208776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464808" y="3335020"/>
            <a:ext cx="225552" cy="259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464808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7"/>
                </a:lnTo>
                <a:lnTo>
                  <a:pt x="225551" y="131063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492496" y="2743707"/>
            <a:ext cx="158495" cy="103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507735" y="2847594"/>
            <a:ext cx="935736" cy="6794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492496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19"/>
                </a:lnTo>
                <a:lnTo>
                  <a:pt x="152400" y="67055"/>
                </a:lnTo>
                <a:lnTo>
                  <a:pt x="155448" y="88391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5447"/>
                </a:lnTo>
                <a:lnTo>
                  <a:pt x="176783" y="176783"/>
                </a:lnTo>
                <a:lnTo>
                  <a:pt x="185927" y="201167"/>
                </a:lnTo>
                <a:lnTo>
                  <a:pt x="198119" y="225551"/>
                </a:lnTo>
                <a:lnTo>
                  <a:pt x="210312" y="249936"/>
                </a:lnTo>
                <a:lnTo>
                  <a:pt x="219455" y="271271"/>
                </a:lnTo>
                <a:lnTo>
                  <a:pt x="228600" y="292607"/>
                </a:lnTo>
                <a:lnTo>
                  <a:pt x="243839" y="313943"/>
                </a:lnTo>
                <a:lnTo>
                  <a:pt x="265175" y="347471"/>
                </a:lnTo>
                <a:lnTo>
                  <a:pt x="323088" y="411479"/>
                </a:lnTo>
                <a:lnTo>
                  <a:pt x="362712" y="451103"/>
                </a:lnTo>
                <a:lnTo>
                  <a:pt x="399288" y="481583"/>
                </a:lnTo>
                <a:lnTo>
                  <a:pt x="438912" y="509015"/>
                </a:lnTo>
                <a:lnTo>
                  <a:pt x="493775" y="545591"/>
                </a:lnTo>
                <a:lnTo>
                  <a:pt x="527303" y="560831"/>
                </a:lnTo>
                <a:lnTo>
                  <a:pt x="557783" y="576071"/>
                </a:lnTo>
                <a:lnTo>
                  <a:pt x="585215" y="588263"/>
                </a:lnTo>
                <a:lnTo>
                  <a:pt x="618743" y="600455"/>
                </a:lnTo>
                <a:lnTo>
                  <a:pt x="652271" y="612647"/>
                </a:lnTo>
                <a:lnTo>
                  <a:pt x="685800" y="624839"/>
                </a:lnTo>
                <a:lnTo>
                  <a:pt x="716279" y="630936"/>
                </a:lnTo>
                <a:lnTo>
                  <a:pt x="746759" y="640079"/>
                </a:lnTo>
                <a:lnTo>
                  <a:pt x="777239" y="643127"/>
                </a:lnTo>
                <a:lnTo>
                  <a:pt x="804671" y="649224"/>
                </a:lnTo>
                <a:lnTo>
                  <a:pt x="832103" y="652271"/>
                </a:lnTo>
                <a:lnTo>
                  <a:pt x="859536" y="655319"/>
                </a:lnTo>
                <a:lnTo>
                  <a:pt x="890015" y="658367"/>
                </a:lnTo>
                <a:lnTo>
                  <a:pt x="920495" y="661415"/>
                </a:lnTo>
                <a:lnTo>
                  <a:pt x="950976" y="661415"/>
                </a:lnTo>
                <a:lnTo>
                  <a:pt x="950976" y="783336"/>
                </a:lnTo>
                <a:lnTo>
                  <a:pt x="902207" y="780288"/>
                </a:lnTo>
                <a:lnTo>
                  <a:pt x="862583" y="780288"/>
                </a:lnTo>
                <a:lnTo>
                  <a:pt x="826007" y="777239"/>
                </a:lnTo>
                <a:lnTo>
                  <a:pt x="795527" y="771143"/>
                </a:lnTo>
                <a:lnTo>
                  <a:pt x="765048" y="768095"/>
                </a:lnTo>
                <a:lnTo>
                  <a:pt x="728471" y="762000"/>
                </a:lnTo>
                <a:lnTo>
                  <a:pt x="707136" y="755903"/>
                </a:lnTo>
                <a:lnTo>
                  <a:pt x="667512" y="746759"/>
                </a:lnTo>
                <a:lnTo>
                  <a:pt x="633983" y="737615"/>
                </a:lnTo>
                <a:lnTo>
                  <a:pt x="606551" y="728471"/>
                </a:lnTo>
                <a:lnTo>
                  <a:pt x="573024" y="716279"/>
                </a:lnTo>
                <a:lnTo>
                  <a:pt x="545591" y="707136"/>
                </a:lnTo>
                <a:lnTo>
                  <a:pt x="509015" y="691895"/>
                </a:lnTo>
                <a:lnTo>
                  <a:pt x="472439" y="676655"/>
                </a:lnTo>
                <a:lnTo>
                  <a:pt x="429767" y="652271"/>
                </a:lnTo>
                <a:lnTo>
                  <a:pt x="387095" y="630936"/>
                </a:lnTo>
                <a:lnTo>
                  <a:pt x="353567" y="606551"/>
                </a:lnTo>
                <a:lnTo>
                  <a:pt x="323088" y="585215"/>
                </a:lnTo>
                <a:lnTo>
                  <a:pt x="283463" y="557783"/>
                </a:lnTo>
                <a:lnTo>
                  <a:pt x="243839" y="521207"/>
                </a:lnTo>
                <a:lnTo>
                  <a:pt x="210312" y="487679"/>
                </a:lnTo>
                <a:lnTo>
                  <a:pt x="182879" y="457200"/>
                </a:lnTo>
                <a:lnTo>
                  <a:pt x="164591" y="435863"/>
                </a:lnTo>
                <a:lnTo>
                  <a:pt x="143255" y="411479"/>
                </a:lnTo>
                <a:lnTo>
                  <a:pt x="131063" y="393191"/>
                </a:lnTo>
                <a:lnTo>
                  <a:pt x="115824" y="368807"/>
                </a:lnTo>
                <a:lnTo>
                  <a:pt x="103631" y="347471"/>
                </a:lnTo>
                <a:lnTo>
                  <a:pt x="88391" y="326136"/>
                </a:lnTo>
                <a:lnTo>
                  <a:pt x="76200" y="298703"/>
                </a:lnTo>
                <a:lnTo>
                  <a:pt x="64007" y="274319"/>
                </a:lnTo>
                <a:lnTo>
                  <a:pt x="51815" y="246887"/>
                </a:lnTo>
                <a:lnTo>
                  <a:pt x="39624" y="216407"/>
                </a:lnTo>
                <a:lnTo>
                  <a:pt x="30479" y="185927"/>
                </a:lnTo>
                <a:lnTo>
                  <a:pt x="21336" y="161543"/>
                </a:lnTo>
                <a:lnTo>
                  <a:pt x="15239" y="131063"/>
                </a:lnTo>
                <a:lnTo>
                  <a:pt x="12191" y="100583"/>
                </a:lnTo>
                <a:lnTo>
                  <a:pt x="3048" y="57912"/>
                </a:lnTo>
                <a:lnTo>
                  <a:pt x="3048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824984" y="3703828"/>
            <a:ext cx="1042415" cy="304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4788408" y="2743707"/>
            <a:ext cx="1112518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794503" y="2743707"/>
            <a:ext cx="1100455" cy="1103630"/>
          </a:xfrm>
          <a:custGeom>
            <a:avLst/>
            <a:gdLst/>
            <a:ahLst/>
            <a:cxnLst/>
            <a:rect l="l" t="t" r="r" b="b"/>
            <a:pathLst>
              <a:path w="1100454" h="1103629">
                <a:moveTo>
                  <a:pt x="734568" y="990600"/>
                </a:moveTo>
                <a:lnTo>
                  <a:pt x="1100328" y="990600"/>
                </a:lnTo>
                <a:lnTo>
                  <a:pt x="515112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4568" y="0"/>
                </a:lnTo>
                <a:lnTo>
                  <a:pt x="734568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297679" y="4715764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6"/>
                </a:lnTo>
                <a:lnTo>
                  <a:pt x="225552" y="673608"/>
                </a:lnTo>
                <a:lnTo>
                  <a:pt x="301752" y="768096"/>
                </a:lnTo>
                <a:lnTo>
                  <a:pt x="365760" y="832104"/>
                </a:lnTo>
                <a:lnTo>
                  <a:pt x="426720" y="883919"/>
                </a:lnTo>
                <a:lnTo>
                  <a:pt x="487680" y="932688"/>
                </a:lnTo>
                <a:lnTo>
                  <a:pt x="548640" y="975360"/>
                </a:lnTo>
                <a:lnTo>
                  <a:pt x="667512" y="1048512"/>
                </a:lnTo>
                <a:lnTo>
                  <a:pt x="719328" y="1075944"/>
                </a:lnTo>
                <a:lnTo>
                  <a:pt x="664464" y="1112520"/>
                </a:lnTo>
                <a:lnTo>
                  <a:pt x="612648" y="1152144"/>
                </a:lnTo>
                <a:lnTo>
                  <a:pt x="557784" y="1200912"/>
                </a:lnTo>
                <a:lnTo>
                  <a:pt x="460248" y="1292352"/>
                </a:lnTo>
                <a:lnTo>
                  <a:pt x="408432" y="1347216"/>
                </a:lnTo>
                <a:lnTo>
                  <a:pt x="362712" y="1399032"/>
                </a:lnTo>
                <a:lnTo>
                  <a:pt x="316992" y="1453896"/>
                </a:lnTo>
                <a:lnTo>
                  <a:pt x="268224" y="1514856"/>
                </a:lnTo>
                <a:lnTo>
                  <a:pt x="210312" y="1581912"/>
                </a:lnTo>
                <a:lnTo>
                  <a:pt x="152400" y="1658112"/>
                </a:lnTo>
                <a:lnTo>
                  <a:pt x="100584" y="1719073"/>
                </a:lnTo>
                <a:lnTo>
                  <a:pt x="51816" y="1776984"/>
                </a:lnTo>
                <a:lnTo>
                  <a:pt x="0" y="1834896"/>
                </a:lnTo>
                <a:lnTo>
                  <a:pt x="0" y="2103120"/>
                </a:lnTo>
                <a:lnTo>
                  <a:pt x="54864" y="2026920"/>
                </a:lnTo>
                <a:lnTo>
                  <a:pt x="109728" y="1956816"/>
                </a:lnTo>
                <a:lnTo>
                  <a:pt x="161544" y="1889760"/>
                </a:lnTo>
                <a:lnTo>
                  <a:pt x="219456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5712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200912"/>
                </a:lnTo>
                <a:lnTo>
                  <a:pt x="838200" y="1188720"/>
                </a:lnTo>
                <a:lnTo>
                  <a:pt x="920309" y="1188720"/>
                </a:lnTo>
                <a:lnTo>
                  <a:pt x="1005840" y="1036319"/>
                </a:lnTo>
                <a:lnTo>
                  <a:pt x="929470" y="911352"/>
                </a:lnTo>
                <a:lnTo>
                  <a:pt x="838200" y="911352"/>
                </a:lnTo>
                <a:lnTo>
                  <a:pt x="752856" y="871728"/>
                </a:lnTo>
                <a:lnTo>
                  <a:pt x="719328" y="850392"/>
                </a:lnTo>
                <a:lnTo>
                  <a:pt x="667512" y="816863"/>
                </a:lnTo>
                <a:lnTo>
                  <a:pt x="606552" y="774192"/>
                </a:lnTo>
                <a:lnTo>
                  <a:pt x="557784" y="734568"/>
                </a:lnTo>
                <a:lnTo>
                  <a:pt x="496824" y="682752"/>
                </a:lnTo>
                <a:lnTo>
                  <a:pt x="429768" y="621792"/>
                </a:lnTo>
                <a:lnTo>
                  <a:pt x="377952" y="566928"/>
                </a:lnTo>
                <a:lnTo>
                  <a:pt x="307848" y="484631"/>
                </a:lnTo>
                <a:lnTo>
                  <a:pt x="237744" y="390144"/>
                </a:lnTo>
                <a:lnTo>
                  <a:pt x="176784" y="301752"/>
                </a:lnTo>
                <a:lnTo>
                  <a:pt x="118872" y="210312"/>
                </a:lnTo>
                <a:lnTo>
                  <a:pt x="54864" y="103631"/>
                </a:lnTo>
                <a:lnTo>
                  <a:pt x="0" y="0"/>
                </a:lnTo>
                <a:close/>
              </a:path>
              <a:path w="1005839" h="2103120">
                <a:moveTo>
                  <a:pt x="920309" y="1188720"/>
                </a:moveTo>
                <a:lnTo>
                  <a:pt x="838200" y="1188720"/>
                </a:lnTo>
                <a:lnTo>
                  <a:pt x="838200" y="1335024"/>
                </a:lnTo>
                <a:lnTo>
                  <a:pt x="920309" y="1188720"/>
                </a:lnTo>
                <a:close/>
              </a:path>
              <a:path w="1005839" h="2103120">
                <a:moveTo>
                  <a:pt x="838200" y="762000"/>
                </a:moveTo>
                <a:lnTo>
                  <a:pt x="838200" y="911352"/>
                </a:lnTo>
                <a:lnTo>
                  <a:pt x="929470" y="911352"/>
                </a:lnTo>
                <a:lnTo>
                  <a:pt x="838200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141976" y="54808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138928" y="5480811"/>
            <a:ext cx="182880" cy="363220"/>
          </a:xfrm>
          <a:custGeom>
            <a:avLst/>
            <a:gdLst/>
            <a:ahLst/>
            <a:cxnLst/>
            <a:rect l="l" t="t" r="r" b="b"/>
            <a:pathLst>
              <a:path w="182879" h="363220">
                <a:moveTo>
                  <a:pt x="0" y="0"/>
                </a:moveTo>
                <a:lnTo>
                  <a:pt x="15239" y="97536"/>
                </a:lnTo>
                <a:lnTo>
                  <a:pt x="182880" y="362712"/>
                </a:lnTo>
                <a:lnTo>
                  <a:pt x="164592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141976" y="597154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302252" y="4718811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303776" y="656590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9"/>
                </a:lnTo>
              </a:path>
            </a:pathLst>
          </a:custGeom>
          <a:ln w="12192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315967" y="4816347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2607"/>
                </a:lnTo>
                <a:lnTo>
                  <a:pt x="67056" y="435863"/>
                </a:lnTo>
                <a:lnTo>
                  <a:pt x="112776" y="518159"/>
                </a:lnTo>
                <a:lnTo>
                  <a:pt x="167640" y="597407"/>
                </a:lnTo>
                <a:lnTo>
                  <a:pt x="222504" y="670559"/>
                </a:lnTo>
                <a:lnTo>
                  <a:pt x="298704" y="765047"/>
                </a:lnTo>
                <a:lnTo>
                  <a:pt x="365760" y="829056"/>
                </a:lnTo>
                <a:lnTo>
                  <a:pt x="426720" y="883919"/>
                </a:lnTo>
                <a:lnTo>
                  <a:pt x="484632" y="929639"/>
                </a:lnTo>
                <a:lnTo>
                  <a:pt x="548640" y="972312"/>
                </a:lnTo>
                <a:lnTo>
                  <a:pt x="609600" y="1014983"/>
                </a:lnTo>
                <a:lnTo>
                  <a:pt x="670560" y="1045463"/>
                </a:lnTo>
                <a:lnTo>
                  <a:pt x="719328" y="1075944"/>
                </a:lnTo>
                <a:lnTo>
                  <a:pt x="664464" y="1112520"/>
                </a:lnTo>
                <a:lnTo>
                  <a:pt x="609600" y="1152143"/>
                </a:lnTo>
                <a:lnTo>
                  <a:pt x="557784" y="1200911"/>
                </a:lnTo>
                <a:lnTo>
                  <a:pt x="505968" y="1246632"/>
                </a:lnTo>
                <a:lnTo>
                  <a:pt x="460248" y="1292352"/>
                </a:lnTo>
                <a:lnTo>
                  <a:pt x="362712" y="1395983"/>
                </a:lnTo>
                <a:lnTo>
                  <a:pt x="316992" y="1453895"/>
                </a:lnTo>
                <a:lnTo>
                  <a:pt x="265176" y="1511808"/>
                </a:lnTo>
                <a:lnTo>
                  <a:pt x="210312" y="1581911"/>
                </a:lnTo>
                <a:lnTo>
                  <a:pt x="149352" y="1655064"/>
                </a:lnTo>
                <a:lnTo>
                  <a:pt x="97536" y="1719071"/>
                </a:lnTo>
                <a:lnTo>
                  <a:pt x="51816" y="1773936"/>
                </a:lnTo>
                <a:lnTo>
                  <a:pt x="0" y="1834895"/>
                </a:lnTo>
                <a:lnTo>
                  <a:pt x="0" y="2103121"/>
                </a:lnTo>
                <a:lnTo>
                  <a:pt x="57912" y="2026920"/>
                </a:lnTo>
                <a:lnTo>
                  <a:pt x="106680" y="1956815"/>
                </a:lnTo>
                <a:lnTo>
                  <a:pt x="164592" y="1886712"/>
                </a:lnTo>
                <a:lnTo>
                  <a:pt x="219456" y="1810512"/>
                </a:lnTo>
                <a:lnTo>
                  <a:pt x="259080" y="1761743"/>
                </a:lnTo>
                <a:lnTo>
                  <a:pt x="304800" y="1703832"/>
                </a:lnTo>
                <a:lnTo>
                  <a:pt x="362712" y="1639824"/>
                </a:lnTo>
                <a:lnTo>
                  <a:pt x="438912" y="1548383"/>
                </a:lnTo>
                <a:lnTo>
                  <a:pt x="481584" y="1502664"/>
                </a:lnTo>
                <a:lnTo>
                  <a:pt x="518160" y="1463039"/>
                </a:lnTo>
                <a:lnTo>
                  <a:pt x="563880" y="1414271"/>
                </a:lnTo>
                <a:lnTo>
                  <a:pt x="688848" y="1289304"/>
                </a:lnTo>
                <a:lnTo>
                  <a:pt x="734568" y="1246632"/>
                </a:lnTo>
                <a:lnTo>
                  <a:pt x="771144" y="1219199"/>
                </a:lnTo>
                <a:lnTo>
                  <a:pt x="807720" y="1197864"/>
                </a:lnTo>
                <a:lnTo>
                  <a:pt x="835152" y="1185671"/>
                </a:lnTo>
                <a:lnTo>
                  <a:pt x="919616" y="1185671"/>
                </a:lnTo>
                <a:lnTo>
                  <a:pt x="1005840" y="1036319"/>
                </a:lnTo>
                <a:lnTo>
                  <a:pt x="926185" y="908303"/>
                </a:lnTo>
                <a:lnTo>
                  <a:pt x="835152" y="908303"/>
                </a:lnTo>
                <a:lnTo>
                  <a:pt x="795528" y="890015"/>
                </a:lnTo>
                <a:lnTo>
                  <a:pt x="752856" y="868679"/>
                </a:lnTo>
                <a:lnTo>
                  <a:pt x="716280" y="847344"/>
                </a:lnTo>
                <a:lnTo>
                  <a:pt x="667512" y="816863"/>
                </a:lnTo>
                <a:lnTo>
                  <a:pt x="603504" y="774191"/>
                </a:lnTo>
                <a:lnTo>
                  <a:pt x="554736" y="734568"/>
                </a:lnTo>
                <a:lnTo>
                  <a:pt x="493776" y="682751"/>
                </a:lnTo>
                <a:lnTo>
                  <a:pt x="426720" y="621791"/>
                </a:lnTo>
                <a:lnTo>
                  <a:pt x="374904" y="563879"/>
                </a:lnTo>
                <a:lnTo>
                  <a:pt x="304800" y="481583"/>
                </a:lnTo>
                <a:lnTo>
                  <a:pt x="234696" y="387095"/>
                </a:lnTo>
                <a:lnTo>
                  <a:pt x="176784" y="301751"/>
                </a:lnTo>
                <a:lnTo>
                  <a:pt x="115824" y="207263"/>
                </a:lnTo>
                <a:lnTo>
                  <a:pt x="54864" y="103631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5671"/>
                </a:moveTo>
                <a:lnTo>
                  <a:pt x="835152" y="1185671"/>
                </a:lnTo>
                <a:lnTo>
                  <a:pt x="835152" y="1331976"/>
                </a:lnTo>
                <a:lnTo>
                  <a:pt x="919616" y="1185671"/>
                </a:lnTo>
                <a:close/>
              </a:path>
              <a:path w="1005839" h="2103120">
                <a:moveTo>
                  <a:pt x="835152" y="762000"/>
                </a:moveTo>
                <a:lnTo>
                  <a:pt x="835152" y="908303"/>
                </a:lnTo>
                <a:lnTo>
                  <a:pt x="926185" y="908303"/>
                </a:lnTo>
                <a:lnTo>
                  <a:pt x="835152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1507" y="569975"/>
            <a:ext cx="6953884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90"/>
              </a:spcBef>
            </a:pPr>
            <a:r>
              <a:rPr sz="2000" spc="-5" dirty="0">
                <a:solidFill>
                  <a:srgbClr val="66FF33"/>
                </a:solidFill>
                <a:latin typeface="Arial"/>
                <a:cs typeface="Arial"/>
              </a:rPr>
              <a:t>CAPÍTULO II.- </a:t>
            </a:r>
            <a:r>
              <a:rPr sz="2000" spc="-5" dirty="0">
                <a:solidFill>
                  <a:srgbClr val="66FF33"/>
                </a:solidFill>
                <a:latin typeface="Verdana"/>
                <a:cs typeface="Verdana"/>
              </a:rPr>
              <a:t>Integrantes </a:t>
            </a:r>
            <a:r>
              <a:rPr sz="2000" dirty="0">
                <a:solidFill>
                  <a:srgbClr val="66FF33"/>
                </a:solidFill>
                <a:latin typeface="Verdana"/>
                <a:cs typeface="Verdana"/>
              </a:rPr>
              <a:t>del </a:t>
            </a:r>
            <a:r>
              <a:rPr sz="2000" spc="-5" dirty="0">
                <a:solidFill>
                  <a:srgbClr val="66FF33"/>
                </a:solidFill>
                <a:latin typeface="Verdana"/>
                <a:cs typeface="Verdana"/>
              </a:rPr>
              <a:t>Sistema Nacional</a:t>
            </a:r>
            <a:r>
              <a:rPr sz="2000" spc="1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66FF33"/>
                </a:solidFill>
                <a:latin typeface="Verdana"/>
                <a:cs typeface="Verdana"/>
              </a:rPr>
              <a:t>de</a:t>
            </a:r>
            <a:endParaRPr sz="2000" dirty="0">
              <a:latin typeface="Verdana"/>
              <a:cs typeface="Verdana"/>
            </a:endParaRPr>
          </a:p>
          <a:p>
            <a:pPr marL="382905" algn="ctr">
              <a:lnSpc>
                <a:spcPts val="2280"/>
              </a:lnSpc>
            </a:pPr>
            <a:r>
              <a:rPr sz="2000" spc="-10" dirty="0">
                <a:solidFill>
                  <a:srgbClr val="66FF33"/>
                </a:solidFill>
                <a:latin typeface="Verdana"/>
                <a:cs typeface="Verdana"/>
              </a:rPr>
              <a:t>Presupuesto</a:t>
            </a:r>
            <a:r>
              <a:rPr sz="2000" spc="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336699"/>
                </a:solid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87440" y="1137411"/>
            <a:ext cx="149860" cy="24765"/>
          </a:xfrm>
          <a:custGeom>
            <a:avLst/>
            <a:gdLst/>
            <a:ahLst/>
            <a:cxnLst/>
            <a:rect l="l" t="t" r="r" b="b"/>
            <a:pathLst>
              <a:path w="149860" h="24765">
                <a:moveTo>
                  <a:pt x="0" y="24384"/>
                </a:moveTo>
                <a:lnTo>
                  <a:pt x="149351" y="24384"/>
                </a:lnTo>
                <a:lnTo>
                  <a:pt x="149351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78296" y="1128267"/>
            <a:ext cx="149860" cy="24765"/>
          </a:xfrm>
          <a:custGeom>
            <a:avLst/>
            <a:gdLst/>
            <a:ahLst/>
            <a:cxnLst/>
            <a:rect l="l" t="t" r="r" b="b"/>
            <a:pathLst>
              <a:path w="149860" h="24765">
                <a:moveTo>
                  <a:pt x="0" y="24384"/>
                </a:moveTo>
                <a:lnTo>
                  <a:pt x="149351" y="24384"/>
                </a:lnTo>
                <a:lnTo>
                  <a:pt x="149351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26590" y="1234947"/>
            <a:ext cx="8833104" cy="583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66800" y="3258820"/>
            <a:ext cx="2980944" cy="670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483867" y="3337561"/>
            <a:ext cx="21507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5080" indent="-445134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Dirección </a:t>
            </a:r>
            <a:r>
              <a:rPr sz="1600" b="1" spc="-5" dirty="0">
                <a:latin typeface="Arial"/>
                <a:cs typeface="Arial"/>
              </a:rPr>
              <a:t>Nacional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de  </a:t>
            </a:r>
            <a:r>
              <a:rPr sz="1600" b="1" spc="-5" dirty="0">
                <a:latin typeface="Arial"/>
                <a:cs typeface="Arial"/>
              </a:rPr>
              <a:t>Presupuesto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59935" y="3368547"/>
            <a:ext cx="2499360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059935" y="3347211"/>
            <a:ext cx="2499360" cy="500380"/>
          </a:xfrm>
          <a:custGeom>
            <a:avLst/>
            <a:gdLst/>
            <a:ahLst/>
            <a:cxnLst/>
            <a:rect l="l" t="t" r="r" b="b"/>
            <a:pathLst>
              <a:path w="2499359" h="500379">
                <a:moveTo>
                  <a:pt x="2417064" y="0"/>
                </a:moveTo>
                <a:lnTo>
                  <a:pt x="82296" y="0"/>
                </a:lnTo>
                <a:lnTo>
                  <a:pt x="50149" y="6905"/>
                </a:lnTo>
                <a:lnTo>
                  <a:pt x="24002" y="25526"/>
                </a:lnTo>
                <a:lnTo>
                  <a:pt x="6429" y="52720"/>
                </a:lnTo>
                <a:lnTo>
                  <a:pt x="0" y="85343"/>
                </a:lnTo>
                <a:lnTo>
                  <a:pt x="0" y="417575"/>
                </a:lnTo>
                <a:lnTo>
                  <a:pt x="6429" y="449722"/>
                </a:lnTo>
                <a:lnTo>
                  <a:pt x="24003" y="475869"/>
                </a:lnTo>
                <a:lnTo>
                  <a:pt x="50149" y="493442"/>
                </a:lnTo>
                <a:lnTo>
                  <a:pt x="82296" y="499872"/>
                </a:lnTo>
                <a:lnTo>
                  <a:pt x="2417064" y="499872"/>
                </a:lnTo>
                <a:lnTo>
                  <a:pt x="2449210" y="493442"/>
                </a:lnTo>
                <a:lnTo>
                  <a:pt x="2475356" y="475869"/>
                </a:lnTo>
                <a:lnTo>
                  <a:pt x="2492930" y="449722"/>
                </a:lnTo>
                <a:lnTo>
                  <a:pt x="2499360" y="417575"/>
                </a:lnTo>
                <a:lnTo>
                  <a:pt x="2499360" y="85343"/>
                </a:lnTo>
                <a:lnTo>
                  <a:pt x="2492930" y="52720"/>
                </a:lnTo>
                <a:lnTo>
                  <a:pt x="2475357" y="25526"/>
                </a:lnTo>
                <a:lnTo>
                  <a:pt x="2449210" y="6905"/>
                </a:lnTo>
                <a:lnTo>
                  <a:pt x="2417064" y="0"/>
                </a:lnTo>
                <a:close/>
              </a:path>
            </a:pathLst>
          </a:custGeom>
          <a:solidFill>
            <a:srgbClr val="59C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097385" y="3337561"/>
            <a:ext cx="24250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Oficina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de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583565" algn="l"/>
                <a:tab pos="2398395" algn="l"/>
              </a:tabLst>
            </a:pP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Presupuesto	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05600" y="3380740"/>
            <a:ext cx="2846831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7156195" y="3493009"/>
            <a:ext cx="19513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latin typeface="Arial"/>
                <a:cs typeface="Arial"/>
              </a:rPr>
              <a:t>Titular </a:t>
            </a:r>
            <a:r>
              <a:rPr sz="1600" b="1" dirty="0">
                <a:latin typeface="Arial"/>
                <a:cs typeface="Arial"/>
              </a:rPr>
              <a:t>de </a:t>
            </a:r>
            <a:r>
              <a:rPr sz="1600" b="1" spc="5" dirty="0">
                <a:latin typeface="Arial"/>
                <a:cs typeface="Arial"/>
              </a:rPr>
              <a:t>la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entidad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352548" y="545591"/>
            <a:ext cx="5638800" cy="549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65"/>
              </a:lnSpc>
              <a:spcBef>
                <a:spcPts val="95"/>
              </a:spcBef>
            </a:pPr>
            <a:r>
              <a:rPr sz="1900" b="1" spc="-5" dirty="0">
                <a:solidFill>
                  <a:srgbClr val="66FF33"/>
                </a:solidFill>
                <a:latin typeface="Verdana"/>
                <a:cs typeface="Verdana"/>
              </a:rPr>
              <a:t>CAPITULO </a:t>
            </a:r>
            <a:r>
              <a:rPr sz="1900" b="1" dirty="0">
                <a:solidFill>
                  <a:srgbClr val="66FF33"/>
                </a:solidFill>
                <a:latin typeface="Verdana"/>
                <a:cs typeface="Verdana"/>
              </a:rPr>
              <a:t>III.- </a:t>
            </a:r>
            <a:r>
              <a:rPr sz="1900" b="1" spc="-5" dirty="0">
                <a:solidFill>
                  <a:srgbClr val="66FF33"/>
                </a:solidFill>
                <a:latin typeface="Verdana"/>
                <a:cs typeface="Verdana"/>
              </a:rPr>
              <a:t>El </a:t>
            </a:r>
            <a:r>
              <a:rPr sz="1900" b="1" spc="-10" dirty="0">
                <a:solidFill>
                  <a:srgbClr val="66FF33"/>
                </a:solidFill>
                <a:latin typeface="Verdana"/>
                <a:cs typeface="Verdana"/>
              </a:rPr>
              <a:t>Presupuesto del</a:t>
            </a:r>
            <a:r>
              <a:rPr sz="1900" b="1" spc="4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900" b="1" spc="-10" dirty="0">
                <a:solidFill>
                  <a:srgbClr val="66FF33"/>
                </a:solidFill>
                <a:latin typeface="Verdana"/>
                <a:cs typeface="Verdana"/>
              </a:rPr>
              <a:t>Sector</a:t>
            </a:r>
            <a:endParaRPr sz="1900" dirty="0">
              <a:latin typeface="Verdana"/>
              <a:cs typeface="Verdana"/>
            </a:endParaRPr>
          </a:p>
          <a:p>
            <a:pPr marL="383540" algn="ctr">
              <a:lnSpc>
                <a:spcPts val="2065"/>
              </a:lnSpc>
            </a:pPr>
            <a:r>
              <a:rPr sz="1900" b="1" spc="-10" dirty="0">
                <a:solidFill>
                  <a:srgbClr val="66FF33"/>
                </a:solidFill>
                <a:latin typeface="Verdana"/>
                <a:cs typeface="Verdana"/>
              </a:rPr>
              <a:t>Público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2688" y="3008883"/>
            <a:ext cx="8985504" cy="3218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633215" y="1490980"/>
            <a:ext cx="2785872" cy="5501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633215" y="1490980"/>
            <a:ext cx="2785872" cy="1856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218688" y="344931"/>
            <a:ext cx="4401312" cy="79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74191" y="1131316"/>
            <a:ext cx="9144000" cy="6077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224528" y="1990851"/>
            <a:ext cx="2743200" cy="1469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273296" y="1990851"/>
            <a:ext cx="2646045" cy="1430020"/>
          </a:xfrm>
          <a:custGeom>
            <a:avLst/>
            <a:gdLst/>
            <a:ahLst/>
            <a:cxnLst/>
            <a:rect l="l" t="t" r="r" b="b"/>
            <a:pathLst>
              <a:path w="2646045" h="1430020">
                <a:moveTo>
                  <a:pt x="2645663" y="713232"/>
                </a:moveTo>
                <a:lnTo>
                  <a:pt x="2295144" y="609600"/>
                </a:lnTo>
                <a:lnTo>
                  <a:pt x="2545079" y="441960"/>
                </a:lnTo>
                <a:lnTo>
                  <a:pt x="2145791" y="417575"/>
                </a:lnTo>
                <a:lnTo>
                  <a:pt x="2258568" y="210312"/>
                </a:lnTo>
                <a:lnTo>
                  <a:pt x="1874519" y="268224"/>
                </a:lnTo>
                <a:lnTo>
                  <a:pt x="1828800" y="54863"/>
                </a:lnTo>
                <a:lnTo>
                  <a:pt x="1514855" y="188975"/>
                </a:lnTo>
                <a:lnTo>
                  <a:pt x="1322831" y="0"/>
                </a:lnTo>
                <a:lnTo>
                  <a:pt x="1130807" y="188975"/>
                </a:lnTo>
                <a:lnTo>
                  <a:pt x="816863" y="54863"/>
                </a:lnTo>
                <a:lnTo>
                  <a:pt x="771143" y="268224"/>
                </a:lnTo>
                <a:lnTo>
                  <a:pt x="387095" y="210312"/>
                </a:lnTo>
                <a:lnTo>
                  <a:pt x="499871" y="417575"/>
                </a:lnTo>
                <a:lnTo>
                  <a:pt x="100583" y="441960"/>
                </a:lnTo>
                <a:lnTo>
                  <a:pt x="350519" y="609600"/>
                </a:lnTo>
                <a:lnTo>
                  <a:pt x="0" y="713232"/>
                </a:lnTo>
                <a:lnTo>
                  <a:pt x="350519" y="819912"/>
                </a:lnTo>
                <a:lnTo>
                  <a:pt x="100583" y="987551"/>
                </a:lnTo>
                <a:lnTo>
                  <a:pt x="499871" y="1011936"/>
                </a:lnTo>
                <a:lnTo>
                  <a:pt x="387095" y="1219200"/>
                </a:lnTo>
                <a:lnTo>
                  <a:pt x="771143" y="1161288"/>
                </a:lnTo>
                <a:lnTo>
                  <a:pt x="816863" y="1374648"/>
                </a:lnTo>
                <a:lnTo>
                  <a:pt x="1130807" y="1240536"/>
                </a:lnTo>
                <a:lnTo>
                  <a:pt x="1322831" y="1429512"/>
                </a:lnTo>
                <a:lnTo>
                  <a:pt x="1514855" y="1240536"/>
                </a:lnTo>
                <a:lnTo>
                  <a:pt x="1828800" y="1374648"/>
                </a:lnTo>
                <a:lnTo>
                  <a:pt x="1874519" y="1161288"/>
                </a:lnTo>
                <a:lnTo>
                  <a:pt x="2258568" y="1219200"/>
                </a:lnTo>
                <a:lnTo>
                  <a:pt x="2145791" y="1011936"/>
                </a:lnTo>
                <a:lnTo>
                  <a:pt x="2545079" y="987551"/>
                </a:lnTo>
                <a:lnTo>
                  <a:pt x="2295144" y="819912"/>
                </a:lnTo>
                <a:lnTo>
                  <a:pt x="2645663" y="713232"/>
                </a:lnTo>
                <a:close/>
              </a:path>
            </a:pathLst>
          </a:custGeom>
          <a:ln w="27430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989067" y="2261616"/>
            <a:ext cx="1215390" cy="878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0"/>
              </a:spcBef>
            </a:pPr>
            <a:r>
              <a:rPr sz="1400" b="1" spc="-75" dirty="0">
                <a:latin typeface="Arial"/>
                <a:cs typeface="Arial"/>
              </a:rPr>
              <a:t>Principios </a:t>
            </a:r>
            <a:r>
              <a:rPr sz="1400" b="1" spc="-55" dirty="0">
                <a:latin typeface="Arial"/>
                <a:cs typeface="Arial"/>
              </a:rPr>
              <a:t>que  </a:t>
            </a:r>
            <a:r>
              <a:rPr sz="1400" b="1" spc="-60" dirty="0">
                <a:latin typeface="Arial"/>
                <a:cs typeface="Arial"/>
              </a:rPr>
              <a:t>enmarcan </a:t>
            </a:r>
            <a:r>
              <a:rPr sz="1400" b="1" spc="-45" dirty="0">
                <a:latin typeface="Arial"/>
                <a:cs typeface="Arial"/>
              </a:rPr>
              <a:t>la  </a:t>
            </a:r>
            <a:r>
              <a:rPr sz="1400" b="1" spc="-60" dirty="0">
                <a:latin typeface="Arial"/>
                <a:cs typeface="Arial"/>
              </a:rPr>
              <a:t>Gestión  </a:t>
            </a: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b="1" spc="-95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spc="-80" dirty="0">
                <a:latin typeface="Arial"/>
                <a:cs typeface="Arial"/>
              </a:rPr>
              <a:t>s</a:t>
            </a:r>
            <a:r>
              <a:rPr sz="1400" b="1" spc="-100" dirty="0">
                <a:latin typeface="Arial"/>
                <a:cs typeface="Arial"/>
              </a:rPr>
              <a:t>u</a:t>
            </a:r>
            <a:r>
              <a:rPr sz="1400" b="1" spc="-70" dirty="0">
                <a:latin typeface="Arial"/>
                <a:cs typeface="Arial"/>
              </a:rPr>
              <a:t>p</a:t>
            </a:r>
            <a:r>
              <a:rPr sz="1400" b="1" spc="-95" dirty="0">
                <a:latin typeface="Arial"/>
                <a:cs typeface="Arial"/>
              </a:rPr>
              <a:t>u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spc="-105" dirty="0">
                <a:latin typeface="Arial"/>
                <a:cs typeface="Arial"/>
              </a:rPr>
              <a:t>s</a:t>
            </a:r>
            <a:r>
              <a:rPr sz="1400" b="1" spc="-45" dirty="0">
                <a:latin typeface="Arial"/>
                <a:cs typeface="Arial"/>
              </a:rPr>
              <a:t>t</a:t>
            </a:r>
            <a:r>
              <a:rPr sz="1400" b="1" spc="-15" dirty="0">
                <a:latin typeface="Arial"/>
                <a:cs typeface="Arial"/>
              </a:rPr>
              <a:t>a</a:t>
            </a:r>
            <a:r>
              <a:rPr sz="1400" b="1" spc="-95" dirty="0">
                <a:latin typeface="Arial"/>
                <a:cs typeface="Arial"/>
              </a:rPr>
              <a:t>r</a:t>
            </a:r>
            <a:r>
              <a:rPr sz="1400" b="1" spc="-80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03064" y="3490467"/>
            <a:ext cx="1886712" cy="2353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145535" y="814324"/>
            <a:ext cx="4401312" cy="969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91018" y="2451076"/>
            <a:ext cx="9144000" cy="2944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2932" y="874777"/>
            <a:ext cx="8913368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200" u="heavy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LEY </a:t>
            </a:r>
            <a:r>
              <a:rPr sz="2200" u="heavy" spc="-5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N° </a:t>
            </a:r>
            <a:r>
              <a:rPr sz="2200" u="heavy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28411 – LEY </a:t>
            </a:r>
            <a:r>
              <a:rPr sz="2200" u="heavy" spc="-10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GENERAL </a:t>
            </a:r>
            <a:r>
              <a:rPr sz="2200" u="heavy" spc="-5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DEL </a:t>
            </a:r>
            <a:r>
              <a:rPr sz="2200" u="heavy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SISTEMA</a:t>
            </a:r>
            <a:r>
              <a:rPr sz="2200" u="heavy" spc="-35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 </a:t>
            </a:r>
            <a:r>
              <a:rPr sz="2200" u="heavy" spc="-5" dirty="0">
                <a:solidFill>
                  <a:srgbClr val="34ED0F"/>
                </a:solidFill>
                <a:uFill>
                  <a:solidFill>
                    <a:srgbClr val="34ED0F"/>
                  </a:solidFill>
                </a:uFill>
                <a:latin typeface="Arial"/>
                <a:cs typeface="Arial"/>
              </a:rPr>
              <a:t>PRESUPUESTARIO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2932" y="1947671"/>
            <a:ext cx="8913368" cy="1461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185545" algn="l"/>
                <a:tab pos="1915795" algn="l"/>
                <a:tab pos="3481070" algn="l"/>
              </a:tabLst>
            </a:pPr>
            <a:r>
              <a:rPr sz="2400" b="1" spc="-5" dirty="0">
                <a:solidFill>
                  <a:srgbClr val="FFFFFF"/>
                </a:solidFill>
                <a:latin typeface="Verdana"/>
                <a:cs typeface="Verdana"/>
              </a:rPr>
              <a:t>Fases	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del	</a:t>
            </a:r>
            <a:r>
              <a:rPr sz="2400" b="1" spc="-5" dirty="0">
                <a:solidFill>
                  <a:srgbClr val="FFFFFF"/>
                </a:solidFill>
                <a:latin typeface="Verdana"/>
                <a:cs typeface="Verdana"/>
              </a:rPr>
              <a:t>Proceso	Presupuestario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90"/>
              </a:spcBef>
              <a:tabLst>
                <a:tab pos="469265" algn="l"/>
                <a:tab pos="284988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1.	Programación	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(Mayo 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a Junio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anterior)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4080" y="3363162"/>
            <a:ext cx="5966460" cy="237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9850">
              <a:lnSpc>
                <a:spcPct val="15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(Julio 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Agosto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año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anterior)  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(Hasta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el 30 Nov.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año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anterior) 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(del 1ro Enero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2200" b="1" spc="10" dirty="0">
                <a:solidFill>
                  <a:srgbClr val="FFFFFF"/>
                </a:solidFill>
                <a:latin typeface="Verdana"/>
                <a:cs typeface="Verdana"/>
              </a:rPr>
              <a:t>31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lang="es-PE" sz="2200" b="1" spc="-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200" b="1" spc="-5" dirty="0" smtClean="0">
                <a:solidFill>
                  <a:srgbClr val="FFFFFF"/>
                </a:solidFill>
                <a:latin typeface="Verdana"/>
                <a:cs typeface="Verdana"/>
              </a:rPr>
              <a:t>iciembre</a:t>
            </a:r>
            <a:r>
              <a:rPr sz="2200" b="1" dirty="0" smtClean="0">
                <a:solidFill>
                  <a:srgbClr val="FFFFFF"/>
                </a:solidFill>
                <a:latin typeface="Verdana"/>
                <a:cs typeface="Verdana"/>
              </a:rPr>
              <a:t>) 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(Anual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después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de 30 </a:t>
            </a:r>
            <a:r>
              <a:rPr sz="2200" b="1" spc="-10" dirty="0">
                <a:solidFill>
                  <a:srgbClr val="FFFFFF"/>
                </a:solidFill>
                <a:latin typeface="Verdana"/>
                <a:cs typeface="Verdana"/>
              </a:rPr>
              <a:t>días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vencido</a:t>
            </a:r>
            <a:endParaRPr sz="2200" dirty="0">
              <a:latin typeface="Verdana"/>
              <a:cs typeface="Verdana"/>
            </a:endParaRPr>
          </a:p>
          <a:p>
            <a:pPr marL="328930">
              <a:lnSpc>
                <a:spcPct val="100000"/>
              </a:lnSpc>
              <a:tabLst>
                <a:tab pos="298958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presupuestario,	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200" b="1" spc="-10" dirty="0">
                <a:solidFill>
                  <a:srgbClr val="FFFFFF"/>
                </a:solidFill>
                <a:latin typeface="Verdana"/>
                <a:cs typeface="Verdana"/>
              </a:rPr>
              <a:t>mayo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2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2932" y="3363162"/>
            <a:ext cx="2423160" cy="2707640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415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Formulación</a:t>
            </a:r>
            <a:endParaRPr sz="2200" dirty="0">
              <a:latin typeface="Verdana"/>
              <a:cs typeface="Verdana"/>
            </a:endParaRPr>
          </a:p>
          <a:p>
            <a:pPr marL="469900" indent="-457200">
              <a:lnSpc>
                <a:spcPct val="100000"/>
              </a:lnSpc>
              <a:spcBef>
                <a:spcPts val="132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Aprobación</a:t>
            </a:r>
            <a:endParaRPr sz="2200" dirty="0">
              <a:latin typeface="Verdana"/>
              <a:cs typeface="Verdana"/>
            </a:endParaRPr>
          </a:p>
          <a:p>
            <a:pPr marL="469900" indent="-457200">
              <a:lnSpc>
                <a:spcPct val="100000"/>
              </a:lnSpc>
              <a:spcBef>
                <a:spcPts val="132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Ejecución</a:t>
            </a:r>
            <a:endParaRPr sz="2200" dirty="0">
              <a:latin typeface="Verdana"/>
              <a:cs typeface="Verdana"/>
            </a:endParaRPr>
          </a:p>
          <a:p>
            <a:pPr marL="469900" marR="234315" indent="-457200" algn="just">
              <a:lnSpc>
                <a:spcPct val="100000"/>
              </a:lnSpc>
              <a:spcBef>
                <a:spcPts val="1320"/>
              </a:spcBef>
              <a:buAutoNum type="arabicPeriod" startAt="2"/>
              <a:tabLst>
                <a:tab pos="469900" algn="l"/>
              </a:tabLst>
            </a:pP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Evaluación  </a:t>
            </a:r>
            <a:r>
              <a:rPr sz="2200" b="1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2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ejercicio  siguiente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92095" y="1411732"/>
            <a:ext cx="6108191" cy="462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647" y="2582165"/>
            <a:ext cx="8644128" cy="4206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218688" y="454659"/>
            <a:ext cx="4395216" cy="969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76701" y="1655698"/>
            <a:ext cx="44780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Programación</a:t>
            </a:r>
            <a:r>
              <a:rPr sz="2100" spc="-1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Presupuestaria</a:t>
            </a:r>
            <a:endParaRPr sz="21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68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88083" y="2432304"/>
            <a:ext cx="7322184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>
                <a:solidFill>
                  <a:srgbClr val="FFFF00"/>
                </a:solidFill>
                <a:latin typeface="Arial"/>
                <a:cs typeface="Arial"/>
              </a:rPr>
              <a:t>PROGRAMACIÓN</a:t>
            </a:r>
            <a:r>
              <a:rPr sz="32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PRESUPUESTARIA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4075" y="3407663"/>
            <a:ext cx="7442200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66FF33"/>
                </a:solidFill>
                <a:latin typeface="Arial"/>
                <a:cs typeface="Arial"/>
              </a:rPr>
              <a:t>PRESUPUESTO </a:t>
            </a:r>
            <a:r>
              <a:rPr sz="3200" b="1" spc="-10" dirty="0">
                <a:solidFill>
                  <a:srgbClr val="66FF33"/>
                </a:solidFill>
                <a:latin typeface="Arial"/>
                <a:cs typeface="Arial"/>
              </a:rPr>
              <a:t>POR</a:t>
            </a:r>
            <a:r>
              <a:rPr sz="3200" b="1" spc="-5" dirty="0">
                <a:solidFill>
                  <a:srgbClr val="66FF33"/>
                </a:solidFill>
                <a:latin typeface="Arial"/>
                <a:cs typeface="Arial"/>
              </a:rPr>
              <a:t> RESULTADOS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b="1" spc="-5" dirty="0">
                <a:solidFill>
                  <a:srgbClr val="66FF33"/>
                </a:solidFill>
                <a:latin typeface="Arial"/>
                <a:cs typeface="Arial"/>
              </a:rPr>
              <a:t>Plan </a:t>
            </a:r>
            <a:r>
              <a:rPr sz="3200" b="1" spc="-10" dirty="0">
                <a:solidFill>
                  <a:srgbClr val="66FF33"/>
                </a:solidFill>
                <a:latin typeface="Arial"/>
                <a:cs typeface="Arial"/>
              </a:rPr>
              <a:t>de </a:t>
            </a:r>
            <a:r>
              <a:rPr sz="3200" b="1" spc="-5" dirty="0">
                <a:solidFill>
                  <a:srgbClr val="66FF33"/>
                </a:solidFill>
                <a:latin typeface="Arial"/>
                <a:cs typeface="Arial"/>
              </a:rPr>
              <a:t>Implementación y</a:t>
            </a:r>
            <a:r>
              <a:rPr sz="3200" b="1" spc="-8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66FF33"/>
                </a:solidFill>
                <a:latin typeface="Arial"/>
                <a:cs typeface="Arial"/>
              </a:rPr>
              <a:t>formulación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2304415" cy="0"/>
          </a:xfrm>
          <a:custGeom>
            <a:avLst/>
            <a:gdLst/>
            <a:ahLst/>
            <a:cxnLst/>
            <a:rect l="l" t="t" r="r" b="b"/>
            <a:pathLst>
              <a:path w="2304415">
                <a:moveTo>
                  <a:pt x="0" y="0"/>
                </a:moveTo>
                <a:lnTo>
                  <a:pt x="230428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69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6019" y="600456"/>
            <a:ext cx="85509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ANTECEDENTES: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Mandato de </a:t>
            </a:r>
            <a:r>
              <a:rPr sz="2400" spc="-20" dirty="0">
                <a:solidFill>
                  <a:srgbClr val="66FF33"/>
                </a:solidFill>
                <a:latin typeface="Arial"/>
                <a:cs typeface="Arial"/>
              </a:rPr>
              <a:t>Ley: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Implementar Presupuesto por</a:t>
            </a:r>
            <a:r>
              <a:rPr sz="2400" spc="5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Resultados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1247" y="1835405"/>
            <a:ext cx="6522720" cy="523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688079" y="2115820"/>
            <a:ext cx="3746500" cy="79375"/>
          </a:xfrm>
          <a:custGeom>
            <a:avLst/>
            <a:gdLst/>
            <a:ahLst/>
            <a:cxnLst/>
            <a:rect l="l" t="t" r="r" b="b"/>
            <a:pathLst>
              <a:path w="3746500" h="79375">
                <a:moveTo>
                  <a:pt x="0" y="79247"/>
                </a:moveTo>
                <a:lnTo>
                  <a:pt x="3745991" y="79247"/>
                </a:lnTo>
                <a:lnTo>
                  <a:pt x="3745991" y="0"/>
                </a:lnTo>
                <a:lnTo>
                  <a:pt x="0" y="0"/>
                </a:lnTo>
                <a:lnTo>
                  <a:pt x="0" y="792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07719" y="1762251"/>
            <a:ext cx="2667000" cy="433070"/>
          </a:xfrm>
          <a:custGeom>
            <a:avLst/>
            <a:gdLst/>
            <a:ahLst/>
            <a:cxnLst/>
            <a:rect l="l" t="t" r="r" b="b"/>
            <a:pathLst>
              <a:path w="2667000" h="433069">
                <a:moveTo>
                  <a:pt x="0" y="432815"/>
                </a:moveTo>
                <a:lnTo>
                  <a:pt x="2667000" y="432815"/>
                </a:lnTo>
                <a:lnTo>
                  <a:pt x="2667000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162800" y="2115820"/>
            <a:ext cx="201295" cy="4188460"/>
          </a:xfrm>
          <a:custGeom>
            <a:avLst/>
            <a:gdLst/>
            <a:ahLst/>
            <a:cxnLst/>
            <a:rect l="l" t="t" r="r" b="b"/>
            <a:pathLst>
              <a:path w="201295" h="4188460">
                <a:moveTo>
                  <a:pt x="0" y="4187953"/>
                </a:moveTo>
                <a:lnTo>
                  <a:pt x="201168" y="4187953"/>
                </a:lnTo>
                <a:lnTo>
                  <a:pt x="201168" y="0"/>
                </a:lnTo>
                <a:lnTo>
                  <a:pt x="0" y="0"/>
                </a:lnTo>
                <a:lnTo>
                  <a:pt x="0" y="41879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162800" y="6584188"/>
            <a:ext cx="201295" cy="506095"/>
          </a:xfrm>
          <a:custGeom>
            <a:avLst/>
            <a:gdLst/>
            <a:ahLst/>
            <a:cxnLst/>
            <a:rect l="l" t="t" r="r" b="b"/>
            <a:pathLst>
              <a:path w="201295" h="506095">
                <a:moveTo>
                  <a:pt x="0" y="505967"/>
                </a:moveTo>
                <a:lnTo>
                  <a:pt x="201168" y="505967"/>
                </a:lnTo>
                <a:lnTo>
                  <a:pt x="201168" y="0"/>
                </a:lnTo>
                <a:lnTo>
                  <a:pt x="0" y="0"/>
                </a:lnTo>
                <a:lnTo>
                  <a:pt x="0" y="505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07719" y="6873747"/>
            <a:ext cx="6492240" cy="287020"/>
          </a:xfrm>
          <a:custGeom>
            <a:avLst/>
            <a:gdLst/>
            <a:ahLst/>
            <a:cxnLst/>
            <a:rect l="l" t="t" r="r" b="b"/>
            <a:pathLst>
              <a:path w="6492240" h="287020">
                <a:moveTo>
                  <a:pt x="0" y="286511"/>
                </a:moveTo>
                <a:lnTo>
                  <a:pt x="6492239" y="286511"/>
                </a:lnTo>
                <a:lnTo>
                  <a:pt x="6492239" y="0"/>
                </a:lnTo>
                <a:lnTo>
                  <a:pt x="0" y="0"/>
                </a:lnTo>
                <a:lnTo>
                  <a:pt x="0" y="286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07719" y="2121916"/>
            <a:ext cx="170815" cy="4968240"/>
          </a:xfrm>
          <a:custGeom>
            <a:avLst/>
            <a:gdLst/>
            <a:ahLst/>
            <a:cxnLst/>
            <a:rect l="l" t="t" r="r" b="b"/>
            <a:pathLst>
              <a:path w="170815" h="4968240">
                <a:moveTo>
                  <a:pt x="0" y="4968239"/>
                </a:moveTo>
                <a:lnTo>
                  <a:pt x="170688" y="4968239"/>
                </a:lnTo>
                <a:lnTo>
                  <a:pt x="170688" y="0"/>
                </a:lnTo>
                <a:lnTo>
                  <a:pt x="0" y="0"/>
                </a:lnTo>
                <a:lnTo>
                  <a:pt x="0" y="4968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313688" y="2338323"/>
            <a:ext cx="5919470" cy="4681855"/>
          </a:xfrm>
          <a:custGeom>
            <a:avLst/>
            <a:gdLst/>
            <a:ahLst/>
            <a:cxnLst/>
            <a:rect l="l" t="t" r="r" b="b"/>
            <a:pathLst>
              <a:path w="5919470" h="4681855">
                <a:moveTo>
                  <a:pt x="0" y="0"/>
                </a:moveTo>
                <a:lnTo>
                  <a:pt x="0" y="4681728"/>
                </a:lnTo>
                <a:lnTo>
                  <a:pt x="5919216" y="4681728"/>
                </a:lnTo>
                <a:lnTo>
                  <a:pt x="5919216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547871" y="1795779"/>
            <a:ext cx="6352032" cy="4721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74720" y="1762251"/>
            <a:ext cx="213360" cy="4752340"/>
          </a:xfrm>
          <a:custGeom>
            <a:avLst/>
            <a:gdLst/>
            <a:ahLst/>
            <a:cxnLst/>
            <a:rect l="l" t="t" r="r" b="b"/>
            <a:pathLst>
              <a:path w="213360" h="4752340">
                <a:moveTo>
                  <a:pt x="0" y="4751832"/>
                </a:moveTo>
                <a:lnTo>
                  <a:pt x="213360" y="4751832"/>
                </a:lnTo>
                <a:lnTo>
                  <a:pt x="213360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617976" y="1762251"/>
            <a:ext cx="6300470" cy="353695"/>
          </a:xfrm>
          <a:custGeom>
            <a:avLst/>
            <a:gdLst/>
            <a:ahLst/>
            <a:cxnLst/>
            <a:rect l="l" t="t" r="r" b="b"/>
            <a:pathLst>
              <a:path w="6300470" h="353694">
                <a:moveTo>
                  <a:pt x="0" y="353567"/>
                </a:moveTo>
                <a:lnTo>
                  <a:pt x="6300216" y="353567"/>
                </a:lnTo>
                <a:lnTo>
                  <a:pt x="6300216" y="0"/>
                </a:lnTo>
                <a:lnTo>
                  <a:pt x="0" y="0"/>
                </a:lnTo>
                <a:lnTo>
                  <a:pt x="0" y="353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9631680" y="2042667"/>
            <a:ext cx="287020" cy="4471670"/>
          </a:xfrm>
          <a:custGeom>
            <a:avLst/>
            <a:gdLst/>
            <a:ahLst/>
            <a:cxnLst/>
            <a:rect l="l" t="t" r="r" b="b"/>
            <a:pathLst>
              <a:path w="287020" h="4471670">
                <a:moveTo>
                  <a:pt x="0" y="4471416"/>
                </a:moveTo>
                <a:lnTo>
                  <a:pt x="286511" y="4471416"/>
                </a:lnTo>
                <a:lnTo>
                  <a:pt x="286511" y="0"/>
                </a:lnTo>
                <a:lnTo>
                  <a:pt x="0" y="0"/>
                </a:lnTo>
                <a:lnTo>
                  <a:pt x="0" y="4471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688079" y="6303773"/>
            <a:ext cx="5943600" cy="280670"/>
          </a:xfrm>
          <a:custGeom>
            <a:avLst/>
            <a:gdLst/>
            <a:ahLst/>
            <a:cxnLst/>
            <a:rect l="l" t="t" r="r" b="b"/>
            <a:pathLst>
              <a:path w="5943600" h="280670">
                <a:moveTo>
                  <a:pt x="0" y="280414"/>
                </a:moveTo>
                <a:lnTo>
                  <a:pt x="5943600" y="280414"/>
                </a:lnTo>
                <a:lnTo>
                  <a:pt x="5943600" y="0"/>
                </a:lnTo>
                <a:lnTo>
                  <a:pt x="0" y="0"/>
                </a:lnTo>
                <a:lnTo>
                  <a:pt x="0" y="2804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047744" y="2042667"/>
            <a:ext cx="5514340" cy="4331335"/>
          </a:xfrm>
          <a:custGeom>
            <a:avLst/>
            <a:gdLst/>
            <a:ahLst/>
            <a:cxnLst/>
            <a:rect l="l" t="t" r="r" b="b"/>
            <a:pathLst>
              <a:path w="5514340" h="4331335">
                <a:moveTo>
                  <a:pt x="0" y="0"/>
                </a:moveTo>
                <a:lnTo>
                  <a:pt x="0" y="4331208"/>
                </a:lnTo>
                <a:lnTo>
                  <a:pt x="5513832" y="4331208"/>
                </a:lnTo>
                <a:lnTo>
                  <a:pt x="5513832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050791" y="3200907"/>
            <a:ext cx="2590800" cy="719455"/>
          </a:xfrm>
          <a:custGeom>
            <a:avLst/>
            <a:gdLst/>
            <a:ahLst/>
            <a:cxnLst/>
            <a:rect l="l" t="t" r="r" b="b"/>
            <a:pathLst>
              <a:path w="2590800" h="719454">
                <a:moveTo>
                  <a:pt x="1295400" y="0"/>
                </a:moveTo>
                <a:lnTo>
                  <a:pt x="1224245" y="533"/>
                </a:lnTo>
                <a:lnTo>
                  <a:pt x="1154103" y="2116"/>
                </a:lnTo>
                <a:lnTo>
                  <a:pt x="1085072" y="4721"/>
                </a:lnTo>
                <a:lnTo>
                  <a:pt x="1017250" y="8319"/>
                </a:lnTo>
                <a:lnTo>
                  <a:pt x="950736" y="12883"/>
                </a:lnTo>
                <a:lnTo>
                  <a:pt x="885626" y="18385"/>
                </a:lnTo>
                <a:lnTo>
                  <a:pt x="822021" y="24797"/>
                </a:lnTo>
                <a:lnTo>
                  <a:pt x="760017" y="32092"/>
                </a:lnTo>
                <a:lnTo>
                  <a:pt x="699714" y="40242"/>
                </a:lnTo>
                <a:lnTo>
                  <a:pt x="641208" y="49219"/>
                </a:lnTo>
                <a:lnTo>
                  <a:pt x="584600" y="58995"/>
                </a:lnTo>
                <a:lnTo>
                  <a:pt x="529986" y="69543"/>
                </a:lnTo>
                <a:lnTo>
                  <a:pt x="477465" y="80834"/>
                </a:lnTo>
                <a:lnTo>
                  <a:pt x="427135" y="92841"/>
                </a:lnTo>
                <a:lnTo>
                  <a:pt x="379095" y="105536"/>
                </a:lnTo>
                <a:lnTo>
                  <a:pt x="333442" y="118892"/>
                </a:lnTo>
                <a:lnTo>
                  <a:pt x="290275" y="132881"/>
                </a:lnTo>
                <a:lnTo>
                  <a:pt x="249692" y="147474"/>
                </a:lnTo>
                <a:lnTo>
                  <a:pt x="211791" y="162644"/>
                </a:lnTo>
                <a:lnTo>
                  <a:pt x="176671" y="178364"/>
                </a:lnTo>
                <a:lnTo>
                  <a:pt x="115164" y="211340"/>
                </a:lnTo>
                <a:lnTo>
                  <a:pt x="65958" y="246180"/>
                </a:lnTo>
                <a:lnTo>
                  <a:pt x="29838" y="282662"/>
                </a:lnTo>
                <a:lnTo>
                  <a:pt x="7590" y="320564"/>
                </a:lnTo>
                <a:lnTo>
                  <a:pt x="0" y="359663"/>
                </a:lnTo>
                <a:lnTo>
                  <a:pt x="1914" y="379349"/>
                </a:lnTo>
                <a:lnTo>
                  <a:pt x="16931" y="417877"/>
                </a:lnTo>
                <a:lnTo>
                  <a:pt x="46213" y="455097"/>
                </a:lnTo>
                <a:lnTo>
                  <a:pt x="88975" y="490786"/>
                </a:lnTo>
                <a:lnTo>
                  <a:pt x="144429" y="524722"/>
                </a:lnTo>
                <a:lnTo>
                  <a:pt x="211791" y="556683"/>
                </a:lnTo>
                <a:lnTo>
                  <a:pt x="249692" y="571853"/>
                </a:lnTo>
                <a:lnTo>
                  <a:pt x="290275" y="586446"/>
                </a:lnTo>
                <a:lnTo>
                  <a:pt x="333442" y="600435"/>
                </a:lnTo>
                <a:lnTo>
                  <a:pt x="379094" y="613790"/>
                </a:lnTo>
                <a:lnTo>
                  <a:pt x="427135" y="626486"/>
                </a:lnTo>
                <a:lnTo>
                  <a:pt x="477465" y="638493"/>
                </a:lnTo>
                <a:lnTo>
                  <a:pt x="529986" y="649784"/>
                </a:lnTo>
                <a:lnTo>
                  <a:pt x="584600" y="660332"/>
                </a:lnTo>
                <a:lnTo>
                  <a:pt x="641208" y="670108"/>
                </a:lnTo>
                <a:lnTo>
                  <a:pt x="699714" y="679085"/>
                </a:lnTo>
                <a:lnTo>
                  <a:pt x="760017" y="687235"/>
                </a:lnTo>
                <a:lnTo>
                  <a:pt x="822021" y="694530"/>
                </a:lnTo>
                <a:lnTo>
                  <a:pt x="885626" y="700942"/>
                </a:lnTo>
                <a:lnTo>
                  <a:pt x="950736" y="706444"/>
                </a:lnTo>
                <a:lnTo>
                  <a:pt x="1017250" y="711008"/>
                </a:lnTo>
                <a:lnTo>
                  <a:pt x="1085072" y="714606"/>
                </a:lnTo>
                <a:lnTo>
                  <a:pt x="1154103" y="717211"/>
                </a:lnTo>
                <a:lnTo>
                  <a:pt x="1224245" y="718794"/>
                </a:lnTo>
                <a:lnTo>
                  <a:pt x="1295400" y="719327"/>
                </a:lnTo>
                <a:lnTo>
                  <a:pt x="1366554" y="718794"/>
                </a:lnTo>
                <a:lnTo>
                  <a:pt x="1436696" y="717211"/>
                </a:lnTo>
                <a:lnTo>
                  <a:pt x="1505727" y="714606"/>
                </a:lnTo>
                <a:lnTo>
                  <a:pt x="1573549" y="711008"/>
                </a:lnTo>
                <a:lnTo>
                  <a:pt x="1640063" y="706444"/>
                </a:lnTo>
                <a:lnTo>
                  <a:pt x="1705173" y="700942"/>
                </a:lnTo>
                <a:lnTo>
                  <a:pt x="1768778" y="694530"/>
                </a:lnTo>
                <a:lnTo>
                  <a:pt x="1830782" y="687235"/>
                </a:lnTo>
                <a:lnTo>
                  <a:pt x="1891085" y="679085"/>
                </a:lnTo>
                <a:lnTo>
                  <a:pt x="1949591" y="670108"/>
                </a:lnTo>
                <a:lnTo>
                  <a:pt x="2006199" y="660332"/>
                </a:lnTo>
                <a:lnTo>
                  <a:pt x="2060813" y="649784"/>
                </a:lnTo>
                <a:lnTo>
                  <a:pt x="2113334" y="638493"/>
                </a:lnTo>
                <a:lnTo>
                  <a:pt x="2163664" y="626486"/>
                </a:lnTo>
                <a:lnTo>
                  <a:pt x="2211704" y="613791"/>
                </a:lnTo>
                <a:lnTo>
                  <a:pt x="2257357" y="600435"/>
                </a:lnTo>
                <a:lnTo>
                  <a:pt x="2300524" y="586446"/>
                </a:lnTo>
                <a:lnTo>
                  <a:pt x="2341107" y="571853"/>
                </a:lnTo>
                <a:lnTo>
                  <a:pt x="2379008" y="556683"/>
                </a:lnTo>
                <a:lnTo>
                  <a:pt x="2414128" y="540963"/>
                </a:lnTo>
                <a:lnTo>
                  <a:pt x="2475635" y="507987"/>
                </a:lnTo>
                <a:lnTo>
                  <a:pt x="2524841" y="473147"/>
                </a:lnTo>
                <a:lnTo>
                  <a:pt x="2560961" y="436665"/>
                </a:lnTo>
                <a:lnTo>
                  <a:pt x="2583209" y="398763"/>
                </a:lnTo>
                <a:lnTo>
                  <a:pt x="2590800" y="359663"/>
                </a:lnTo>
                <a:lnTo>
                  <a:pt x="2588885" y="339978"/>
                </a:lnTo>
                <a:lnTo>
                  <a:pt x="2573868" y="301450"/>
                </a:lnTo>
                <a:lnTo>
                  <a:pt x="2544586" y="264230"/>
                </a:lnTo>
                <a:lnTo>
                  <a:pt x="2501824" y="228541"/>
                </a:lnTo>
                <a:lnTo>
                  <a:pt x="2446370" y="194605"/>
                </a:lnTo>
                <a:lnTo>
                  <a:pt x="2379008" y="162644"/>
                </a:lnTo>
                <a:lnTo>
                  <a:pt x="2341107" y="147474"/>
                </a:lnTo>
                <a:lnTo>
                  <a:pt x="2300524" y="132881"/>
                </a:lnTo>
                <a:lnTo>
                  <a:pt x="2257357" y="118892"/>
                </a:lnTo>
                <a:lnTo>
                  <a:pt x="2211704" y="105537"/>
                </a:lnTo>
                <a:lnTo>
                  <a:pt x="2163664" y="92841"/>
                </a:lnTo>
                <a:lnTo>
                  <a:pt x="2113334" y="80834"/>
                </a:lnTo>
                <a:lnTo>
                  <a:pt x="2060813" y="69543"/>
                </a:lnTo>
                <a:lnTo>
                  <a:pt x="2006199" y="58995"/>
                </a:lnTo>
                <a:lnTo>
                  <a:pt x="1949591" y="49219"/>
                </a:lnTo>
                <a:lnTo>
                  <a:pt x="1891085" y="40242"/>
                </a:lnTo>
                <a:lnTo>
                  <a:pt x="1830782" y="32092"/>
                </a:lnTo>
                <a:lnTo>
                  <a:pt x="1768778" y="24797"/>
                </a:lnTo>
                <a:lnTo>
                  <a:pt x="1705173" y="18385"/>
                </a:lnTo>
                <a:lnTo>
                  <a:pt x="1640063" y="12883"/>
                </a:lnTo>
                <a:lnTo>
                  <a:pt x="1573549" y="8319"/>
                </a:lnTo>
                <a:lnTo>
                  <a:pt x="1505727" y="4721"/>
                </a:lnTo>
                <a:lnTo>
                  <a:pt x="1436696" y="2116"/>
                </a:lnTo>
                <a:lnTo>
                  <a:pt x="1366554" y="533"/>
                </a:lnTo>
                <a:lnTo>
                  <a:pt x="1295400" y="0"/>
                </a:lnTo>
              </a:path>
            </a:pathLst>
          </a:custGeom>
          <a:ln w="274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313688" y="4855971"/>
            <a:ext cx="2593975" cy="722630"/>
          </a:xfrm>
          <a:custGeom>
            <a:avLst/>
            <a:gdLst/>
            <a:ahLst/>
            <a:cxnLst/>
            <a:rect l="l" t="t" r="r" b="b"/>
            <a:pathLst>
              <a:path w="2593975" h="722629">
                <a:moveTo>
                  <a:pt x="1295400" y="0"/>
                </a:moveTo>
                <a:lnTo>
                  <a:pt x="1224245" y="533"/>
                </a:lnTo>
                <a:lnTo>
                  <a:pt x="1154103" y="2116"/>
                </a:lnTo>
                <a:lnTo>
                  <a:pt x="1085072" y="4721"/>
                </a:lnTo>
                <a:lnTo>
                  <a:pt x="1017250" y="8319"/>
                </a:lnTo>
                <a:lnTo>
                  <a:pt x="950736" y="12883"/>
                </a:lnTo>
                <a:lnTo>
                  <a:pt x="885626" y="18385"/>
                </a:lnTo>
                <a:lnTo>
                  <a:pt x="822021" y="24797"/>
                </a:lnTo>
                <a:lnTo>
                  <a:pt x="760017" y="32092"/>
                </a:lnTo>
                <a:lnTo>
                  <a:pt x="699714" y="40242"/>
                </a:lnTo>
                <a:lnTo>
                  <a:pt x="641208" y="49219"/>
                </a:lnTo>
                <a:lnTo>
                  <a:pt x="584600" y="58995"/>
                </a:lnTo>
                <a:lnTo>
                  <a:pt x="529986" y="69543"/>
                </a:lnTo>
                <a:lnTo>
                  <a:pt x="477465" y="80834"/>
                </a:lnTo>
                <a:lnTo>
                  <a:pt x="427135" y="92841"/>
                </a:lnTo>
                <a:lnTo>
                  <a:pt x="379095" y="105537"/>
                </a:lnTo>
                <a:lnTo>
                  <a:pt x="333442" y="118892"/>
                </a:lnTo>
                <a:lnTo>
                  <a:pt x="290275" y="132881"/>
                </a:lnTo>
                <a:lnTo>
                  <a:pt x="249692" y="147474"/>
                </a:lnTo>
                <a:lnTo>
                  <a:pt x="211791" y="162644"/>
                </a:lnTo>
                <a:lnTo>
                  <a:pt x="176671" y="178364"/>
                </a:lnTo>
                <a:lnTo>
                  <a:pt x="115164" y="211340"/>
                </a:lnTo>
                <a:lnTo>
                  <a:pt x="65958" y="246180"/>
                </a:lnTo>
                <a:lnTo>
                  <a:pt x="29838" y="282662"/>
                </a:lnTo>
                <a:lnTo>
                  <a:pt x="7590" y="320564"/>
                </a:lnTo>
                <a:lnTo>
                  <a:pt x="0" y="359663"/>
                </a:lnTo>
                <a:lnTo>
                  <a:pt x="1914" y="379644"/>
                </a:lnTo>
                <a:lnTo>
                  <a:pt x="16931" y="418703"/>
                </a:lnTo>
                <a:lnTo>
                  <a:pt x="46213" y="456381"/>
                </a:lnTo>
                <a:lnTo>
                  <a:pt x="88975" y="492460"/>
                </a:lnTo>
                <a:lnTo>
                  <a:pt x="144429" y="526724"/>
                </a:lnTo>
                <a:lnTo>
                  <a:pt x="211791" y="558956"/>
                </a:lnTo>
                <a:lnTo>
                  <a:pt x="249692" y="574243"/>
                </a:lnTo>
                <a:lnTo>
                  <a:pt x="290275" y="588940"/>
                </a:lnTo>
                <a:lnTo>
                  <a:pt x="333442" y="603020"/>
                </a:lnTo>
                <a:lnTo>
                  <a:pt x="379094" y="616457"/>
                </a:lnTo>
                <a:lnTo>
                  <a:pt x="427135" y="629224"/>
                </a:lnTo>
                <a:lnTo>
                  <a:pt x="477465" y="641293"/>
                </a:lnTo>
                <a:lnTo>
                  <a:pt x="529986" y="652637"/>
                </a:lnTo>
                <a:lnTo>
                  <a:pt x="584600" y="663230"/>
                </a:lnTo>
                <a:lnTo>
                  <a:pt x="641208" y="673043"/>
                </a:lnTo>
                <a:lnTo>
                  <a:pt x="699714" y="682050"/>
                </a:lnTo>
                <a:lnTo>
                  <a:pt x="760017" y="690225"/>
                </a:lnTo>
                <a:lnTo>
                  <a:pt x="822021" y="697539"/>
                </a:lnTo>
                <a:lnTo>
                  <a:pt x="885626" y="703966"/>
                </a:lnTo>
                <a:lnTo>
                  <a:pt x="950736" y="709478"/>
                </a:lnTo>
                <a:lnTo>
                  <a:pt x="1017250" y="714049"/>
                </a:lnTo>
                <a:lnTo>
                  <a:pt x="1085072" y="717651"/>
                </a:lnTo>
                <a:lnTo>
                  <a:pt x="1154103" y="720258"/>
                </a:lnTo>
                <a:lnTo>
                  <a:pt x="1224245" y="721842"/>
                </a:lnTo>
                <a:lnTo>
                  <a:pt x="1295400" y="722376"/>
                </a:lnTo>
                <a:lnTo>
                  <a:pt x="1366564" y="721842"/>
                </a:lnTo>
                <a:lnTo>
                  <a:pt x="1436735" y="720258"/>
                </a:lnTo>
                <a:lnTo>
                  <a:pt x="1505812" y="717651"/>
                </a:lnTo>
                <a:lnTo>
                  <a:pt x="1573697" y="714049"/>
                </a:lnTo>
                <a:lnTo>
                  <a:pt x="1640289" y="709478"/>
                </a:lnTo>
                <a:lnTo>
                  <a:pt x="1705490" y="703966"/>
                </a:lnTo>
                <a:lnTo>
                  <a:pt x="1769199" y="697539"/>
                </a:lnTo>
                <a:lnTo>
                  <a:pt x="1831316" y="690225"/>
                </a:lnTo>
                <a:lnTo>
                  <a:pt x="1891744" y="682050"/>
                </a:lnTo>
                <a:lnTo>
                  <a:pt x="1950381" y="673043"/>
                </a:lnTo>
                <a:lnTo>
                  <a:pt x="2007128" y="663230"/>
                </a:lnTo>
                <a:lnTo>
                  <a:pt x="2061886" y="652637"/>
                </a:lnTo>
                <a:lnTo>
                  <a:pt x="2114555" y="641293"/>
                </a:lnTo>
                <a:lnTo>
                  <a:pt x="2165036" y="629224"/>
                </a:lnTo>
                <a:lnTo>
                  <a:pt x="2213229" y="616457"/>
                </a:lnTo>
                <a:lnTo>
                  <a:pt x="2259034" y="603020"/>
                </a:lnTo>
                <a:lnTo>
                  <a:pt x="2302351" y="588940"/>
                </a:lnTo>
                <a:lnTo>
                  <a:pt x="2343082" y="574243"/>
                </a:lnTo>
                <a:lnTo>
                  <a:pt x="2381127" y="558956"/>
                </a:lnTo>
                <a:lnTo>
                  <a:pt x="2416386" y="543108"/>
                </a:lnTo>
                <a:lnTo>
                  <a:pt x="2478148" y="509833"/>
                </a:lnTo>
                <a:lnTo>
                  <a:pt x="2527572" y="474634"/>
                </a:lnTo>
                <a:lnTo>
                  <a:pt x="2563861" y="437728"/>
                </a:lnTo>
                <a:lnTo>
                  <a:pt x="2586218" y="399333"/>
                </a:lnTo>
                <a:lnTo>
                  <a:pt x="2593848" y="359663"/>
                </a:lnTo>
                <a:lnTo>
                  <a:pt x="2591924" y="339978"/>
                </a:lnTo>
                <a:lnTo>
                  <a:pt x="2576831" y="301450"/>
                </a:lnTo>
                <a:lnTo>
                  <a:pt x="2547408" y="264230"/>
                </a:lnTo>
                <a:lnTo>
                  <a:pt x="2504452" y="228541"/>
                </a:lnTo>
                <a:lnTo>
                  <a:pt x="2448760" y="194605"/>
                </a:lnTo>
                <a:lnTo>
                  <a:pt x="2381127" y="162644"/>
                </a:lnTo>
                <a:lnTo>
                  <a:pt x="2343082" y="147474"/>
                </a:lnTo>
                <a:lnTo>
                  <a:pt x="2302351" y="132881"/>
                </a:lnTo>
                <a:lnTo>
                  <a:pt x="2259034" y="118892"/>
                </a:lnTo>
                <a:lnTo>
                  <a:pt x="2213229" y="105537"/>
                </a:lnTo>
                <a:lnTo>
                  <a:pt x="2165036" y="92841"/>
                </a:lnTo>
                <a:lnTo>
                  <a:pt x="2114555" y="80834"/>
                </a:lnTo>
                <a:lnTo>
                  <a:pt x="2061886" y="69543"/>
                </a:lnTo>
                <a:lnTo>
                  <a:pt x="2007128" y="58995"/>
                </a:lnTo>
                <a:lnTo>
                  <a:pt x="1950381" y="49219"/>
                </a:lnTo>
                <a:lnTo>
                  <a:pt x="1891744" y="40242"/>
                </a:lnTo>
                <a:lnTo>
                  <a:pt x="1831316" y="32092"/>
                </a:lnTo>
                <a:lnTo>
                  <a:pt x="1769199" y="24797"/>
                </a:lnTo>
                <a:lnTo>
                  <a:pt x="1705490" y="18385"/>
                </a:lnTo>
                <a:lnTo>
                  <a:pt x="1640289" y="12883"/>
                </a:lnTo>
                <a:lnTo>
                  <a:pt x="1573697" y="8319"/>
                </a:lnTo>
                <a:lnTo>
                  <a:pt x="1505812" y="4721"/>
                </a:lnTo>
                <a:lnTo>
                  <a:pt x="1436735" y="2116"/>
                </a:lnTo>
                <a:lnTo>
                  <a:pt x="1366564" y="533"/>
                </a:lnTo>
                <a:lnTo>
                  <a:pt x="1295400" y="0"/>
                </a:lnTo>
              </a:path>
            </a:pathLst>
          </a:custGeom>
          <a:ln w="274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83283" y="368807"/>
            <a:ext cx="79355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8975" marR="5080" indent="-676910">
              <a:lnSpc>
                <a:spcPct val="100000"/>
              </a:lnSpc>
              <a:spcBef>
                <a:spcPts val="100"/>
              </a:spcBef>
              <a:tabLst>
                <a:tab pos="2343785" algn="l"/>
              </a:tabLst>
            </a:pPr>
            <a:r>
              <a:rPr spc="-5" dirty="0"/>
              <a:t>PERÚ: Administración </a:t>
            </a:r>
            <a:r>
              <a:rPr dirty="0"/>
              <a:t>Financiera del  Sector	</a:t>
            </a:r>
            <a:r>
              <a:rPr spc="-5" dirty="0"/>
              <a:t>Público </a:t>
            </a:r>
            <a:r>
              <a:rPr dirty="0"/>
              <a:t>– LEY </a:t>
            </a:r>
            <a:r>
              <a:rPr spc="-5" dirty="0"/>
              <a:t>N°</a:t>
            </a:r>
            <a:r>
              <a:rPr spc="-45" dirty="0"/>
              <a:t> </a:t>
            </a:r>
            <a:r>
              <a:rPr dirty="0"/>
              <a:t>28112</a:t>
            </a:r>
          </a:p>
        </p:txBody>
      </p:sp>
      <p:sp>
        <p:nvSpPr>
          <p:cNvPr id="5" name="object 5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835187" y="3072384"/>
            <a:ext cx="123444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1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100" b="1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100" b="1" spc="16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100" b="1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100" b="1" spc="-2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89323" y="3361944"/>
            <a:ext cx="4979035" cy="1024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100" b="1" spc="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00" b="1" spc="1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10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100" b="1" spc="1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00" b="1" spc="-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100" b="1" spc="1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00" b="1" spc="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100" b="1" spc="-2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b="1" spc="15" dirty="0">
                <a:solidFill>
                  <a:srgbClr val="FFFFFF"/>
                </a:solidFill>
                <a:latin typeface="Arial"/>
                <a:cs typeface="Arial"/>
              </a:rPr>
              <a:t>PROCEDIMIENTOS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75708" y="1709928"/>
            <a:ext cx="1061085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30" dirty="0">
                <a:latin typeface="Arial"/>
                <a:cs typeface="Arial"/>
              </a:rPr>
              <a:t>AF</a:t>
            </a:r>
            <a:endParaRPr sz="3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600" b="1" spc="-10" dirty="0">
                <a:latin typeface="Arial"/>
                <a:cs typeface="Arial"/>
              </a:rPr>
              <a:t>SISTEMAS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6124" y="4899964"/>
            <a:ext cx="2624455" cy="132715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85"/>
              </a:spcBef>
              <a:buClr>
                <a:srgbClr val="FB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TRANSPARENCIA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885"/>
              </a:spcBef>
              <a:buClr>
                <a:srgbClr val="FB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LEGALIDAD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915"/>
              </a:spcBef>
              <a:buClr>
                <a:srgbClr val="FB0000"/>
              </a:buClr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EFICIENCIA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6124" y="6312408"/>
            <a:ext cx="807529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Clr>
                <a:srgbClr val="FB0000"/>
              </a:buClr>
              <a:buFont typeface="Wingdings"/>
              <a:buChar char=""/>
              <a:tabLst>
                <a:tab pos="299720" algn="l"/>
                <a:tab pos="8061959" algn="l"/>
              </a:tabLst>
            </a:pPr>
            <a:r>
              <a:rPr sz="2100" b="1" strike="sngStrike" spc="-5" dirty="0">
                <a:solidFill>
                  <a:srgbClr val="F9FC00"/>
                </a:solidFill>
                <a:latin typeface="Arial"/>
                <a:cs typeface="Arial"/>
              </a:rPr>
              <a:t>EFICACIA	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5855" y="5505196"/>
            <a:ext cx="2447925" cy="588645"/>
          </a:xfrm>
          <a:prstGeom prst="rect">
            <a:avLst/>
          </a:prstGeom>
          <a:solidFill>
            <a:srgbClr val="0000CC"/>
          </a:solidFill>
          <a:ln w="12190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50"/>
              </a:spcBef>
            </a:pPr>
            <a:r>
              <a:rPr sz="32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PRINCIPIOS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69408" y="2743707"/>
            <a:ext cx="316991" cy="4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151120" y="2786379"/>
            <a:ext cx="335279" cy="7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258055" y="2866644"/>
            <a:ext cx="1216152" cy="66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248911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1237488" y="0"/>
                </a:moveTo>
                <a:lnTo>
                  <a:pt x="1237488" y="33527"/>
                </a:lnTo>
                <a:lnTo>
                  <a:pt x="1234439" y="60959"/>
                </a:lnTo>
                <a:lnTo>
                  <a:pt x="1231391" y="91439"/>
                </a:lnTo>
                <a:lnTo>
                  <a:pt x="1225296" y="121919"/>
                </a:lnTo>
                <a:lnTo>
                  <a:pt x="1216152" y="155447"/>
                </a:lnTo>
                <a:lnTo>
                  <a:pt x="1203960" y="188975"/>
                </a:lnTo>
                <a:lnTo>
                  <a:pt x="1194815" y="216407"/>
                </a:lnTo>
                <a:lnTo>
                  <a:pt x="1167384" y="280415"/>
                </a:lnTo>
                <a:lnTo>
                  <a:pt x="1136903" y="338327"/>
                </a:lnTo>
                <a:lnTo>
                  <a:pt x="1109472" y="374903"/>
                </a:lnTo>
                <a:lnTo>
                  <a:pt x="1085088" y="408431"/>
                </a:lnTo>
                <a:lnTo>
                  <a:pt x="1051560" y="445007"/>
                </a:lnTo>
                <a:lnTo>
                  <a:pt x="1018032" y="481583"/>
                </a:lnTo>
                <a:lnTo>
                  <a:pt x="978408" y="518159"/>
                </a:lnTo>
                <a:lnTo>
                  <a:pt x="944879" y="545591"/>
                </a:lnTo>
                <a:lnTo>
                  <a:pt x="896112" y="579119"/>
                </a:lnTo>
                <a:lnTo>
                  <a:pt x="850391" y="606551"/>
                </a:lnTo>
                <a:lnTo>
                  <a:pt x="810767" y="633983"/>
                </a:lnTo>
                <a:lnTo>
                  <a:pt x="765048" y="655319"/>
                </a:lnTo>
                <a:lnTo>
                  <a:pt x="725424" y="676655"/>
                </a:lnTo>
                <a:lnTo>
                  <a:pt x="682751" y="691895"/>
                </a:lnTo>
                <a:lnTo>
                  <a:pt x="646176" y="707136"/>
                </a:lnTo>
                <a:lnTo>
                  <a:pt x="597408" y="722376"/>
                </a:lnTo>
                <a:lnTo>
                  <a:pt x="551688" y="737615"/>
                </a:lnTo>
                <a:lnTo>
                  <a:pt x="505967" y="749807"/>
                </a:lnTo>
                <a:lnTo>
                  <a:pt x="420624" y="765047"/>
                </a:lnTo>
                <a:lnTo>
                  <a:pt x="344424" y="777239"/>
                </a:lnTo>
                <a:lnTo>
                  <a:pt x="313943" y="777239"/>
                </a:lnTo>
                <a:lnTo>
                  <a:pt x="249936" y="783336"/>
                </a:lnTo>
                <a:lnTo>
                  <a:pt x="201167" y="783336"/>
                </a:lnTo>
                <a:lnTo>
                  <a:pt x="0" y="783336"/>
                </a:lnTo>
                <a:lnTo>
                  <a:pt x="94487" y="749807"/>
                </a:lnTo>
                <a:lnTo>
                  <a:pt x="539496" y="594359"/>
                </a:lnTo>
                <a:lnTo>
                  <a:pt x="774191" y="365759"/>
                </a:lnTo>
                <a:lnTo>
                  <a:pt x="896112" y="134112"/>
                </a:lnTo>
                <a:lnTo>
                  <a:pt x="926591" y="0"/>
                </a:lnTo>
                <a:lnTo>
                  <a:pt x="1237488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255008" y="3338067"/>
            <a:ext cx="228600" cy="246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255008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002023" y="3335020"/>
            <a:ext cx="225551" cy="259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002023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7"/>
                </a:lnTo>
                <a:lnTo>
                  <a:pt x="0" y="131063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248911" y="2744723"/>
            <a:ext cx="950976" cy="782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248911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7"/>
                </a:lnTo>
                <a:lnTo>
                  <a:pt x="798576" y="67055"/>
                </a:lnTo>
                <a:lnTo>
                  <a:pt x="795527" y="88391"/>
                </a:lnTo>
                <a:lnTo>
                  <a:pt x="789432" y="109727"/>
                </a:lnTo>
                <a:lnTo>
                  <a:pt x="786384" y="134112"/>
                </a:lnTo>
                <a:lnTo>
                  <a:pt x="780288" y="155447"/>
                </a:lnTo>
                <a:lnTo>
                  <a:pt x="774191" y="176783"/>
                </a:lnTo>
                <a:lnTo>
                  <a:pt x="765048" y="201167"/>
                </a:lnTo>
                <a:lnTo>
                  <a:pt x="755903" y="225551"/>
                </a:lnTo>
                <a:lnTo>
                  <a:pt x="740663" y="249936"/>
                </a:lnTo>
                <a:lnTo>
                  <a:pt x="731520" y="271271"/>
                </a:lnTo>
                <a:lnTo>
                  <a:pt x="722376" y="292607"/>
                </a:lnTo>
                <a:lnTo>
                  <a:pt x="707136" y="313943"/>
                </a:lnTo>
                <a:lnTo>
                  <a:pt x="685800" y="347471"/>
                </a:lnTo>
                <a:lnTo>
                  <a:pt x="661415" y="377951"/>
                </a:lnTo>
                <a:lnTo>
                  <a:pt x="627888" y="411479"/>
                </a:lnTo>
                <a:lnTo>
                  <a:pt x="603503" y="435863"/>
                </a:lnTo>
                <a:lnTo>
                  <a:pt x="551688" y="481583"/>
                </a:lnTo>
                <a:lnTo>
                  <a:pt x="512063" y="509015"/>
                </a:lnTo>
                <a:lnTo>
                  <a:pt x="457200" y="545591"/>
                </a:lnTo>
                <a:lnTo>
                  <a:pt x="393191" y="573024"/>
                </a:lnTo>
                <a:lnTo>
                  <a:pt x="365760" y="588263"/>
                </a:lnTo>
                <a:lnTo>
                  <a:pt x="332232" y="600455"/>
                </a:lnTo>
                <a:lnTo>
                  <a:pt x="295655" y="612647"/>
                </a:lnTo>
                <a:lnTo>
                  <a:pt x="265175" y="624839"/>
                </a:lnTo>
                <a:lnTo>
                  <a:pt x="234696" y="633983"/>
                </a:lnTo>
                <a:lnTo>
                  <a:pt x="204215" y="640079"/>
                </a:lnTo>
                <a:lnTo>
                  <a:pt x="176784" y="643127"/>
                </a:lnTo>
                <a:lnTo>
                  <a:pt x="143255" y="649224"/>
                </a:lnTo>
                <a:lnTo>
                  <a:pt x="118872" y="652271"/>
                </a:lnTo>
                <a:lnTo>
                  <a:pt x="91439" y="655319"/>
                </a:lnTo>
                <a:lnTo>
                  <a:pt x="60960" y="658367"/>
                </a:lnTo>
                <a:lnTo>
                  <a:pt x="30479" y="661415"/>
                </a:lnTo>
                <a:lnTo>
                  <a:pt x="0" y="661415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8015" y="777239"/>
                </a:lnTo>
                <a:lnTo>
                  <a:pt x="155448" y="771143"/>
                </a:lnTo>
                <a:lnTo>
                  <a:pt x="182879" y="765047"/>
                </a:lnTo>
                <a:lnTo>
                  <a:pt x="219455" y="762000"/>
                </a:lnTo>
                <a:lnTo>
                  <a:pt x="243839" y="755903"/>
                </a:lnTo>
                <a:lnTo>
                  <a:pt x="283463" y="746759"/>
                </a:lnTo>
                <a:lnTo>
                  <a:pt x="316991" y="737615"/>
                </a:lnTo>
                <a:lnTo>
                  <a:pt x="344424" y="728471"/>
                </a:lnTo>
                <a:lnTo>
                  <a:pt x="377951" y="716279"/>
                </a:lnTo>
                <a:lnTo>
                  <a:pt x="405384" y="707136"/>
                </a:lnTo>
                <a:lnTo>
                  <a:pt x="441960" y="691895"/>
                </a:lnTo>
                <a:lnTo>
                  <a:pt x="478536" y="676655"/>
                </a:lnTo>
                <a:lnTo>
                  <a:pt x="521208" y="652271"/>
                </a:lnTo>
                <a:lnTo>
                  <a:pt x="560832" y="630936"/>
                </a:lnTo>
                <a:lnTo>
                  <a:pt x="597408" y="606551"/>
                </a:lnTo>
                <a:lnTo>
                  <a:pt x="630936" y="585215"/>
                </a:lnTo>
                <a:lnTo>
                  <a:pt x="667512" y="557783"/>
                </a:lnTo>
                <a:lnTo>
                  <a:pt x="707136" y="521207"/>
                </a:lnTo>
                <a:lnTo>
                  <a:pt x="740663" y="487679"/>
                </a:lnTo>
                <a:lnTo>
                  <a:pt x="768096" y="457200"/>
                </a:lnTo>
                <a:lnTo>
                  <a:pt x="786384" y="435863"/>
                </a:lnTo>
                <a:lnTo>
                  <a:pt x="807720" y="411479"/>
                </a:lnTo>
                <a:lnTo>
                  <a:pt x="819912" y="393191"/>
                </a:lnTo>
                <a:lnTo>
                  <a:pt x="835151" y="368807"/>
                </a:lnTo>
                <a:lnTo>
                  <a:pt x="847343" y="347471"/>
                </a:lnTo>
                <a:lnTo>
                  <a:pt x="862584" y="326136"/>
                </a:lnTo>
                <a:lnTo>
                  <a:pt x="877824" y="298703"/>
                </a:lnTo>
                <a:lnTo>
                  <a:pt x="886967" y="274319"/>
                </a:lnTo>
                <a:lnTo>
                  <a:pt x="899160" y="249936"/>
                </a:lnTo>
                <a:lnTo>
                  <a:pt x="911351" y="216407"/>
                </a:lnTo>
                <a:lnTo>
                  <a:pt x="920496" y="185927"/>
                </a:lnTo>
                <a:lnTo>
                  <a:pt x="929639" y="161543"/>
                </a:lnTo>
                <a:lnTo>
                  <a:pt x="935736" y="131063"/>
                </a:lnTo>
                <a:lnTo>
                  <a:pt x="938784" y="100583"/>
                </a:lnTo>
                <a:lnTo>
                  <a:pt x="944879" y="57912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205984" y="2743707"/>
            <a:ext cx="326136" cy="64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212079" y="2808223"/>
            <a:ext cx="1225296" cy="718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205984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0" y="0"/>
                </a:moveTo>
                <a:lnTo>
                  <a:pt x="0" y="30479"/>
                </a:lnTo>
                <a:lnTo>
                  <a:pt x="3048" y="60959"/>
                </a:lnTo>
                <a:lnTo>
                  <a:pt x="6095" y="91439"/>
                </a:lnTo>
                <a:lnTo>
                  <a:pt x="9143" y="121919"/>
                </a:lnTo>
                <a:lnTo>
                  <a:pt x="18287" y="155447"/>
                </a:lnTo>
                <a:lnTo>
                  <a:pt x="30479" y="188975"/>
                </a:lnTo>
                <a:lnTo>
                  <a:pt x="39624" y="216407"/>
                </a:lnTo>
                <a:lnTo>
                  <a:pt x="51815" y="249936"/>
                </a:lnTo>
                <a:lnTo>
                  <a:pt x="67055" y="280415"/>
                </a:lnTo>
                <a:lnTo>
                  <a:pt x="82295" y="304800"/>
                </a:lnTo>
                <a:lnTo>
                  <a:pt x="100583" y="338327"/>
                </a:lnTo>
                <a:lnTo>
                  <a:pt x="128015" y="374903"/>
                </a:lnTo>
                <a:lnTo>
                  <a:pt x="149351" y="408431"/>
                </a:lnTo>
                <a:lnTo>
                  <a:pt x="182879" y="445007"/>
                </a:lnTo>
                <a:lnTo>
                  <a:pt x="216407" y="481583"/>
                </a:lnTo>
                <a:lnTo>
                  <a:pt x="256031" y="515112"/>
                </a:lnTo>
                <a:lnTo>
                  <a:pt x="289560" y="545591"/>
                </a:lnTo>
                <a:lnTo>
                  <a:pt x="338327" y="579119"/>
                </a:lnTo>
                <a:lnTo>
                  <a:pt x="384048" y="606551"/>
                </a:lnTo>
                <a:lnTo>
                  <a:pt x="423671" y="633983"/>
                </a:lnTo>
                <a:lnTo>
                  <a:pt x="472439" y="655319"/>
                </a:lnTo>
                <a:lnTo>
                  <a:pt x="512063" y="676655"/>
                </a:lnTo>
                <a:lnTo>
                  <a:pt x="551688" y="691895"/>
                </a:lnTo>
                <a:lnTo>
                  <a:pt x="591312" y="707136"/>
                </a:lnTo>
                <a:lnTo>
                  <a:pt x="640079" y="722376"/>
                </a:lnTo>
                <a:lnTo>
                  <a:pt x="685800" y="737615"/>
                </a:lnTo>
                <a:lnTo>
                  <a:pt x="731519" y="749807"/>
                </a:lnTo>
                <a:lnTo>
                  <a:pt x="813815" y="765047"/>
                </a:lnTo>
                <a:lnTo>
                  <a:pt x="893063" y="777239"/>
                </a:lnTo>
                <a:lnTo>
                  <a:pt x="920495" y="777239"/>
                </a:lnTo>
                <a:lnTo>
                  <a:pt x="987551" y="783336"/>
                </a:lnTo>
                <a:lnTo>
                  <a:pt x="1036319" y="783336"/>
                </a:lnTo>
                <a:lnTo>
                  <a:pt x="1237488" y="783336"/>
                </a:lnTo>
                <a:lnTo>
                  <a:pt x="1143000" y="749807"/>
                </a:lnTo>
                <a:lnTo>
                  <a:pt x="697991" y="594359"/>
                </a:lnTo>
                <a:lnTo>
                  <a:pt x="463295" y="365759"/>
                </a:lnTo>
                <a:lnTo>
                  <a:pt x="338327" y="134112"/>
                </a:lnTo>
                <a:lnTo>
                  <a:pt x="310895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208776" y="3338067"/>
            <a:ext cx="228600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208776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64808" y="3335020"/>
            <a:ext cx="225552" cy="259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64808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7"/>
                </a:lnTo>
                <a:lnTo>
                  <a:pt x="225551" y="131063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492496" y="2743707"/>
            <a:ext cx="158495" cy="103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507735" y="2847594"/>
            <a:ext cx="935736" cy="6794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492496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19"/>
                </a:lnTo>
                <a:lnTo>
                  <a:pt x="152400" y="67055"/>
                </a:lnTo>
                <a:lnTo>
                  <a:pt x="155448" y="88391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5447"/>
                </a:lnTo>
                <a:lnTo>
                  <a:pt x="176783" y="176783"/>
                </a:lnTo>
                <a:lnTo>
                  <a:pt x="185927" y="201167"/>
                </a:lnTo>
                <a:lnTo>
                  <a:pt x="198119" y="225551"/>
                </a:lnTo>
                <a:lnTo>
                  <a:pt x="210312" y="249936"/>
                </a:lnTo>
                <a:lnTo>
                  <a:pt x="219455" y="271271"/>
                </a:lnTo>
                <a:lnTo>
                  <a:pt x="228600" y="292607"/>
                </a:lnTo>
                <a:lnTo>
                  <a:pt x="243839" y="313943"/>
                </a:lnTo>
                <a:lnTo>
                  <a:pt x="265175" y="347471"/>
                </a:lnTo>
                <a:lnTo>
                  <a:pt x="323088" y="411479"/>
                </a:lnTo>
                <a:lnTo>
                  <a:pt x="362712" y="451103"/>
                </a:lnTo>
                <a:lnTo>
                  <a:pt x="399288" y="481583"/>
                </a:lnTo>
                <a:lnTo>
                  <a:pt x="438912" y="509015"/>
                </a:lnTo>
                <a:lnTo>
                  <a:pt x="493775" y="545591"/>
                </a:lnTo>
                <a:lnTo>
                  <a:pt x="527303" y="560831"/>
                </a:lnTo>
                <a:lnTo>
                  <a:pt x="557783" y="576071"/>
                </a:lnTo>
                <a:lnTo>
                  <a:pt x="585215" y="588263"/>
                </a:lnTo>
                <a:lnTo>
                  <a:pt x="618743" y="600455"/>
                </a:lnTo>
                <a:lnTo>
                  <a:pt x="652271" y="612647"/>
                </a:lnTo>
                <a:lnTo>
                  <a:pt x="685800" y="624839"/>
                </a:lnTo>
                <a:lnTo>
                  <a:pt x="716279" y="630936"/>
                </a:lnTo>
                <a:lnTo>
                  <a:pt x="746759" y="640079"/>
                </a:lnTo>
                <a:lnTo>
                  <a:pt x="777239" y="643127"/>
                </a:lnTo>
                <a:lnTo>
                  <a:pt x="804671" y="649224"/>
                </a:lnTo>
                <a:lnTo>
                  <a:pt x="832103" y="652271"/>
                </a:lnTo>
                <a:lnTo>
                  <a:pt x="859536" y="655319"/>
                </a:lnTo>
                <a:lnTo>
                  <a:pt x="890015" y="658367"/>
                </a:lnTo>
                <a:lnTo>
                  <a:pt x="920495" y="661415"/>
                </a:lnTo>
                <a:lnTo>
                  <a:pt x="950976" y="661415"/>
                </a:lnTo>
                <a:lnTo>
                  <a:pt x="950976" y="783336"/>
                </a:lnTo>
                <a:lnTo>
                  <a:pt x="902207" y="780288"/>
                </a:lnTo>
                <a:lnTo>
                  <a:pt x="862583" y="780288"/>
                </a:lnTo>
                <a:lnTo>
                  <a:pt x="826007" y="777239"/>
                </a:lnTo>
                <a:lnTo>
                  <a:pt x="795527" y="771143"/>
                </a:lnTo>
                <a:lnTo>
                  <a:pt x="765048" y="768095"/>
                </a:lnTo>
                <a:lnTo>
                  <a:pt x="728471" y="762000"/>
                </a:lnTo>
                <a:lnTo>
                  <a:pt x="707136" y="755903"/>
                </a:lnTo>
                <a:lnTo>
                  <a:pt x="667512" y="746759"/>
                </a:lnTo>
                <a:lnTo>
                  <a:pt x="633983" y="737615"/>
                </a:lnTo>
                <a:lnTo>
                  <a:pt x="606551" y="728471"/>
                </a:lnTo>
                <a:lnTo>
                  <a:pt x="573024" y="716279"/>
                </a:lnTo>
                <a:lnTo>
                  <a:pt x="545591" y="707136"/>
                </a:lnTo>
                <a:lnTo>
                  <a:pt x="509015" y="691895"/>
                </a:lnTo>
                <a:lnTo>
                  <a:pt x="472439" y="676655"/>
                </a:lnTo>
                <a:lnTo>
                  <a:pt x="429767" y="652271"/>
                </a:lnTo>
                <a:lnTo>
                  <a:pt x="387095" y="630936"/>
                </a:lnTo>
                <a:lnTo>
                  <a:pt x="353567" y="606551"/>
                </a:lnTo>
                <a:lnTo>
                  <a:pt x="323088" y="585215"/>
                </a:lnTo>
                <a:lnTo>
                  <a:pt x="283463" y="557783"/>
                </a:lnTo>
                <a:lnTo>
                  <a:pt x="243839" y="521207"/>
                </a:lnTo>
                <a:lnTo>
                  <a:pt x="210312" y="487679"/>
                </a:lnTo>
                <a:lnTo>
                  <a:pt x="182879" y="457200"/>
                </a:lnTo>
                <a:lnTo>
                  <a:pt x="164591" y="435863"/>
                </a:lnTo>
                <a:lnTo>
                  <a:pt x="143255" y="411479"/>
                </a:lnTo>
                <a:lnTo>
                  <a:pt x="131063" y="393191"/>
                </a:lnTo>
                <a:lnTo>
                  <a:pt x="115824" y="368807"/>
                </a:lnTo>
                <a:lnTo>
                  <a:pt x="103631" y="347471"/>
                </a:lnTo>
                <a:lnTo>
                  <a:pt x="88391" y="326136"/>
                </a:lnTo>
                <a:lnTo>
                  <a:pt x="76200" y="298703"/>
                </a:lnTo>
                <a:lnTo>
                  <a:pt x="64007" y="274319"/>
                </a:lnTo>
                <a:lnTo>
                  <a:pt x="51815" y="246887"/>
                </a:lnTo>
                <a:lnTo>
                  <a:pt x="39624" y="216407"/>
                </a:lnTo>
                <a:lnTo>
                  <a:pt x="30479" y="185927"/>
                </a:lnTo>
                <a:lnTo>
                  <a:pt x="21336" y="161543"/>
                </a:lnTo>
                <a:lnTo>
                  <a:pt x="15239" y="131063"/>
                </a:lnTo>
                <a:lnTo>
                  <a:pt x="12191" y="100583"/>
                </a:lnTo>
                <a:lnTo>
                  <a:pt x="3048" y="57912"/>
                </a:lnTo>
                <a:lnTo>
                  <a:pt x="3048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824984" y="3703828"/>
            <a:ext cx="1042415" cy="304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788408" y="2743707"/>
            <a:ext cx="1112518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4794503" y="2743707"/>
            <a:ext cx="1100455" cy="1103630"/>
          </a:xfrm>
          <a:custGeom>
            <a:avLst/>
            <a:gdLst/>
            <a:ahLst/>
            <a:cxnLst/>
            <a:rect l="l" t="t" r="r" b="b"/>
            <a:pathLst>
              <a:path w="1100454" h="1103629">
                <a:moveTo>
                  <a:pt x="734568" y="990600"/>
                </a:moveTo>
                <a:lnTo>
                  <a:pt x="1100328" y="990600"/>
                </a:lnTo>
                <a:lnTo>
                  <a:pt x="515112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4568" y="0"/>
                </a:lnTo>
                <a:lnTo>
                  <a:pt x="734568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297679" y="4715764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6"/>
                </a:lnTo>
                <a:lnTo>
                  <a:pt x="225552" y="673608"/>
                </a:lnTo>
                <a:lnTo>
                  <a:pt x="301752" y="768096"/>
                </a:lnTo>
                <a:lnTo>
                  <a:pt x="365760" y="832104"/>
                </a:lnTo>
                <a:lnTo>
                  <a:pt x="426720" y="883919"/>
                </a:lnTo>
                <a:lnTo>
                  <a:pt x="487680" y="932688"/>
                </a:lnTo>
                <a:lnTo>
                  <a:pt x="548640" y="975360"/>
                </a:lnTo>
                <a:lnTo>
                  <a:pt x="667512" y="1048512"/>
                </a:lnTo>
                <a:lnTo>
                  <a:pt x="719328" y="1075944"/>
                </a:lnTo>
                <a:lnTo>
                  <a:pt x="664464" y="1112520"/>
                </a:lnTo>
                <a:lnTo>
                  <a:pt x="612648" y="1152144"/>
                </a:lnTo>
                <a:lnTo>
                  <a:pt x="557784" y="1200912"/>
                </a:lnTo>
                <a:lnTo>
                  <a:pt x="460248" y="1292352"/>
                </a:lnTo>
                <a:lnTo>
                  <a:pt x="408432" y="1347216"/>
                </a:lnTo>
                <a:lnTo>
                  <a:pt x="362712" y="1399032"/>
                </a:lnTo>
                <a:lnTo>
                  <a:pt x="316992" y="1453896"/>
                </a:lnTo>
                <a:lnTo>
                  <a:pt x="268224" y="1514856"/>
                </a:lnTo>
                <a:lnTo>
                  <a:pt x="210312" y="1581912"/>
                </a:lnTo>
                <a:lnTo>
                  <a:pt x="152400" y="1658112"/>
                </a:lnTo>
                <a:lnTo>
                  <a:pt x="100584" y="1719073"/>
                </a:lnTo>
                <a:lnTo>
                  <a:pt x="51816" y="1776984"/>
                </a:lnTo>
                <a:lnTo>
                  <a:pt x="0" y="1834896"/>
                </a:lnTo>
                <a:lnTo>
                  <a:pt x="0" y="2103120"/>
                </a:lnTo>
                <a:lnTo>
                  <a:pt x="54864" y="2026920"/>
                </a:lnTo>
                <a:lnTo>
                  <a:pt x="109728" y="1956816"/>
                </a:lnTo>
                <a:lnTo>
                  <a:pt x="161544" y="1889760"/>
                </a:lnTo>
                <a:lnTo>
                  <a:pt x="219456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5712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200912"/>
                </a:lnTo>
                <a:lnTo>
                  <a:pt x="838200" y="1188720"/>
                </a:lnTo>
                <a:lnTo>
                  <a:pt x="920309" y="1188720"/>
                </a:lnTo>
                <a:lnTo>
                  <a:pt x="1005840" y="1036319"/>
                </a:lnTo>
                <a:lnTo>
                  <a:pt x="929470" y="911352"/>
                </a:lnTo>
                <a:lnTo>
                  <a:pt x="838200" y="911352"/>
                </a:lnTo>
                <a:lnTo>
                  <a:pt x="752856" y="871728"/>
                </a:lnTo>
                <a:lnTo>
                  <a:pt x="719328" y="850392"/>
                </a:lnTo>
                <a:lnTo>
                  <a:pt x="667512" y="816863"/>
                </a:lnTo>
                <a:lnTo>
                  <a:pt x="606552" y="774192"/>
                </a:lnTo>
                <a:lnTo>
                  <a:pt x="557784" y="734568"/>
                </a:lnTo>
                <a:lnTo>
                  <a:pt x="496824" y="682752"/>
                </a:lnTo>
                <a:lnTo>
                  <a:pt x="429768" y="621792"/>
                </a:lnTo>
                <a:lnTo>
                  <a:pt x="377952" y="566928"/>
                </a:lnTo>
                <a:lnTo>
                  <a:pt x="307848" y="484631"/>
                </a:lnTo>
                <a:lnTo>
                  <a:pt x="237744" y="390144"/>
                </a:lnTo>
                <a:lnTo>
                  <a:pt x="176784" y="301752"/>
                </a:lnTo>
                <a:lnTo>
                  <a:pt x="118872" y="210312"/>
                </a:lnTo>
                <a:lnTo>
                  <a:pt x="54864" y="103631"/>
                </a:lnTo>
                <a:lnTo>
                  <a:pt x="0" y="0"/>
                </a:lnTo>
                <a:close/>
              </a:path>
              <a:path w="1005839" h="2103120">
                <a:moveTo>
                  <a:pt x="920309" y="1188720"/>
                </a:moveTo>
                <a:lnTo>
                  <a:pt x="838200" y="1188720"/>
                </a:lnTo>
                <a:lnTo>
                  <a:pt x="838200" y="1335024"/>
                </a:lnTo>
                <a:lnTo>
                  <a:pt x="920309" y="1188720"/>
                </a:lnTo>
                <a:close/>
              </a:path>
              <a:path w="1005839" h="2103120">
                <a:moveTo>
                  <a:pt x="838200" y="762000"/>
                </a:moveTo>
                <a:lnTo>
                  <a:pt x="838200" y="911352"/>
                </a:lnTo>
                <a:lnTo>
                  <a:pt x="929470" y="911352"/>
                </a:lnTo>
                <a:lnTo>
                  <a:pt x="838200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141976" y="54808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138928" y="5480811"/>
            <a:ext cx="182880" cy="363220"/>
          </a:xfrm>
          <a:custGeom>
            <a:avLst/>
            <a:gdLst/>
            <a:ahLst/>
            <a:cxnLst/>
            <a:rect l="l" t="t" r="r" b="b"/>
            <a:pathLst>
              <a:path w="182879" h="363220">
                <a:moveTo>
                  <a:pt x="0" y="0"/>
                </a:moveTo>
                <a:lnTo>
                  <a:pt x="15239" y="97536"/>
                </a:lnTo>
                <a:lnTo>
                  <a:pt x="182880" y="362712"/>
                </a:lnTo>
                <a:lnTo>
                  <a:pt x="164592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141976" y="5971540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302252" y="4718811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303776" y="656590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9"/>
                </a:lnTo>
              </a:path>
            </a:pathLst>
          </a:custGeom>
          <a:ln w="12192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315967" y="4816347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2607"/>
                </a:lnTo>
                <a:lnTo>
                  <a:pt x="67056" y="435863"/>
                </a:lnTo>
                <a:lnTo>
                  <a:pt x="112776" y="518159"/>
                </a:lnTo>
                <a:lnTo>
                  <a:pt x="167640" y="597407"/>
                </a:lnTo>
                <a:lnTo>
                  <a:pt x="222504" y="670559"/>
                </a:lnTo>
                <a:lnTo>
                  <a:pt x="298704" y="765047"/>
                </a:lnTo>
                <a:lnTo>
                  <a:pt x="365760" y="829056"/>
                </a:lnTo>
                <a:lnTo>
                  <a:pt x="426720" y="883919"/>
                </a:lnTo>
                <a:lnTo>
                  <a:pt x="484632" y="929639"/>
                </a:lnTo>
                <a:lnTo>
                  <a:pt x="548640" y="972312"/>
                </a:lnTo>
                <a:lnTo>
                  <a:pt x="609600" y="1014983"/>
                </a:lnTo>
                <a:lnTo>
                  <a:pt x="670560" y="1045463"/>
                </a:lnTo>
                <a:lnTo>
                  <a:pt x="719328" y="1075944"/>
                </a:lnTo>
                <a:lnTo>
                  <a:pt x="664464" y="1112520"/>
                </a:lnTo>
                <a:lnTo>
                  <a:pt x="609600" y="1152143"/>
                </a:lnTo>
                <a:lnTo>
                  <a:pt x="557784" y="1200911"/>
                </a:lnTo>
                <a:lnTo>
                  <a:pt x="505968" y="1246632"/>
                </a:lnTo>
                <a:lnTo>
                  <a:pt x="460248" y="1292352"/>
                </a:lnTo>
                <a:lnTo>
                  <a:pt x="362712" y="1395983"/>
                </a:lnTo>
                <a:lnTo>
                  <a:pt x="316992" y="1453895"/>
                </a:lnTo>
                <a:lnTo>
                  <a:pt x="265176" y="1511808"/>
                </a:lnTo>
                <a:lnTo>
                  <a:pt x="210312" y="1581911"/>
                </a:lnTo>
                <a:lnTo>
                  <a:pt x="149352" y="1655064"/>
                </a:lnTo>
                <a:lnTo>
                  <a:pt x="97536" y="1719071"/>
                </a:lnTo>
                <a:lnTo>
                  <a:pt x="51816" y="1773936"/>
                </a:lnTo>
                <a:lnTo>
                  <a:pt x="0" y="1834895"/>
                </a:lnTo>
                <a:lnTo>
                  <a:pt x="0" y="2103121"/>
                </a:lnTo>
                <a:lnTo>
                  <a:pt x="57912" y="2026920"/>
                </a:lnTo>
                <a:lnTo>
                  <a:pt x="106680" y="1956815"/>
                </a:lnTo>
                <a:lnTo>
                  <a:pt x="164592" y="1886712"/>
                </a:lnTo>
                <a:lnTo>
                  <a:pt x="219456" y="1810512"/>
                </a:lnTo>
                <a:lnTo>
                  <a:pt x="259080" y="1761743"/>
                </a:lnTo>
                <a:lnTo>
                  <a:pt x="304800" y="1703832"/>
                </a:lnTo>
                <a:lnTo>
                  <a:pt x="362712" y="1639824"/>
                </a:lnTo>
                <a:lnTo>
                  <a:pt x="438912" y="1548383"/>
                </a:lnTo>
                <a:lnTo>
                  <a:pt x="481584" y="1502664"/>
                </a:lnTo>
                <a:lnTo>
                  <a:pt x="518160" y="1463039"/>
                </a:lnTo>
                <a:lnTo>
                  <a:pt x="563880" y="1414271"/>
                </a:lnTo>
                <a:lnTo>
                  <a:pt x="688848" y="1289304"/>
                </a:lnTo>
                <a:lnTo>
                  <a:pt x="734568" y="1246632"/>
                </a:lnTo>
                <a:lnTo>
                  <a:pt x="771144" y="1219199"/>
                </a:lnTo>
                <a:lnTo>
                  <a:pt x="807720" y="1197864"/>
                </a:lnTo>
                <a:lnTo>
                  <a:pt x="835152" y="1185671"/>
                </a:lnTo>
                <a:lnTo>
                  <a:pt x="919616" y="1185671"/>
                </a:lnTo>
                <a:lnTo>
                  <a:pt x="1005840" y="1036319"/>
                </a:lnTo>
                <a:lnTo>
                  <a:pt x="926185" y="908303"/>
                </a:lnTo>
                <a:lnTo>
                  <a:pt x="835152" y="908303"/>
                </a:lnTo>
                <a:lnTo>
                  <a:pt x="795528" y="890015"/>
                </a:lnTo>
                <a:lnTo>
                  <a:pt x="752856" y="868679"/>
                </a:lnTo>
                <a:lnTo>
                  <a:pt x="716280" y="847344"/>
                </a:lnTo>
                <a:lnTo>
                  <a:pt x="667512" y="816863"/>
                </a:lnTo>
                <a:lnTo>
                  <a:pt x="603504" y="774191"/>
                </a:lnTo>
                <a:lnTo>
                  <a:pt x="554736" y="734568"/>
                </a:lnTo>
                <a:lnTo>
                  <a:pt x="493776" y="682751"/>
                </a:lnTo>
                <a:lnTo>
                  <a:pt x="426720" y="621791"/>
                </a:lnTo>
                <a:lnTo>
                  <a:pt x="374904" y="563879"/>
                </a:lnTo>
                <a:lnTo>
                  <a:pt x="304800" y="481583"/>
                </a:lnTo>
                <a:lnTo>
                  <a:pt x="234696" y="387095"/>
                </a:lnTo>
                <a:lnTo>
                  <a:pt x="176784" y="301751"/>
                </a:lnTo>
                <a:lnTo>
                  <a:pt x="115824" y="207263"/>
                </a:lnTo>
                <a:lnTo>
                  <a:pt x="54864" y="103631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5671"/>
                </a:moveTo>
                <a:lnTo>
                  <a:pt x="835152" y="1185671"/>
                </a:lnTo>
                <a:lnTo>
                  <a:pt x="835152" y="1331976"/>
                </a:lnTo>
                <a:lnTo>
                  <a:pt x="919616" y="1185671"/>
                </a:lnTo>
                <a:close/>
              </a:path>
              <a:path w="1005839" h="2103120">
                <a:moveTo>
                  <a:pt x="835152" y="762000"/>
                </a:moveTo>
                <a:lnTo>
                  <a:pt x="835152" y="908303"/>
                </a:lnTo>
                <a:lnTo>
                  <a:pt x="926185" y="908303"/>
                </a:lnTo>
                <a:lnTo>
                  <a:pt x="835152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102867" y="2069591"/>
            <a:ext cx="243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FF33"/>
                </a:solidFill>
                <a:latin typeface="Arial"/>
                <a:cs typeface="Arial"/>
              </a:rPr>
              <a:t>DIRECTIVA</a:t>
            </a:r>
            <a:r>
              <a:rPr sz="1800" b="1" spc="-6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66FF33"/>
                </a:solidFill>
                <a:latin typeface="Arial"/>
                <a:cs typeface="Arial"/>
              </a:rPr>
              <a:t>GENERAL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1028" y="2069591"/>
            <a:ext cx="1775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FF33"/>
                </a:solidFill>
                <a:latin typeface="Arial"/>
                <a:cs typeface="Arial"/>
              </a:rPr>
              <a:t>DIRECTIVA</a:t>
            </a:r>
            <a:r>
              <a:rPr sz="1800" b="1" spc="-8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66FF33"/>
                </a:solidFill>
                <a:latin typeface="Arial"/>
                <a:cs typeface="Arial"/>
              </a:rPr>
              <a:t>PpR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38983" y="896619"/>
            <a:ext cx="3959860" cy="707390"/>
          </a:xfrm>
          <a:custGeom>
            <a:avLst/>
            <a:gdLst/>
            <a:ahLst/>
            <a:cxnLst/>
            <a:rect l="l" t="t" r="r" b="b"/>
            <a:pathLst>
              <a:path w="3959860" h="707390">
                <a:moveTo>
                  <a:pt x="0" y="707135"/>
                </a:moveTo>
                <a:lnTo>
                  <a:pt x="3959352" y="707135"/>
                </a:lnTo>
                <a:lnTo>
                  <a:pt x="3959352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41500" y="945099"/>
            <a:ext cx="5120133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ASIGNACIÓN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20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RECURSOS</a:t>
            </a:r>
            <a:endParaRPr sz="20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vigente </a:t>
            </a:r>
            <a:r>
              <a:rPr sz="2000" spc="-10" dirty="0">
                <a:solidFill>
                  <a:srgbClr val="FFFF00"/>
                </a:solidFill>
                <a:latin typeface="Arial"/>
                <a:cs typeface="Arial"/>
              </a:rPr>
              <a:t>al</a:t>
            </a:r>
            <a:r>
              <a:rPr sz="20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spc="-10" dirty="0" smtClean="0">
                <a:solidFill>
                  <a:srgbClr val="FFFF00"/>
                </a:solidFill>
                <a:latin typeface="Arial"/>
                <a:cs typeface="Arial"/>
              </a:rPr>
              <a:t>201</a:t>
            </a:r>
            <a:r>
              <a:rPr lang="es-PE" sz="2000" spc="-10" dirty="0" smtClean="0">
                <a:solidFill>
                  <a:srgbClr val="FFFF00"/>
                </a:solidFill>
                <a:latin typeface="Arial"/>
                <a:cs typeface="Arial"/>
              </a:rPr>
              <a:t>9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2708" y="2620264"/>
            <a:ext cx="2456815" cy="384175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PLIEGO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55108" y="2620264"/>
            <a:ext cx="2456815" cy="384175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PLIEGO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2708" y="3882136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70802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FUNCIÓN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2708" y="4403344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PROGRAMA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2708" y="4964176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30924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SUBPROGRAMA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2708" y="5482336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467359">
              <a:lnSpc>
                <a:spcPct val="100000"/>
              </a:lnSpc>
              <a:spcBef>
                <a:spcPts val="395"/>
              </a:spcBef>
            </a:pP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ACTIV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PROY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2708" y="5973064"/>
            <a:ext cx="2456815" cy="384175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COMPONENTE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2708" y="6491224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395"/>
              </a:spcBef>
            </a:pP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META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5108" y="3882136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70802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FUNCIÓN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55108" y="4403344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549910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PROGRAMA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5108" y="4964176"/>
            <a:ext cx="2456815" cy="38735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50165" rIns="0" bIns="0" rtlCol="0">
            <a:spAutoFit/>
          </a:bodyPr>
          <a:lstStyle/>
          <a:p>
            <a:pPr marL="309245">
              <a:lnSpc>
                <a:spcPct val="100000"/>
              </a:lnSpc>
              <a:spcBef>
                <a:spcPts val="395"/>
              </a:spcBef>
            </a:pP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SUBPROGRAMA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9679" y="5486908"/>
            <a:ext cx="2447925" cy="378460"/>
          </a:xfrm>
          <a:prstGeom prst="rect">
            <a:avLst/>
          </a:prstGeom>
          <a:solidFill>
            <a:srgbClr val="A40020"/>
          </a:solidFill>
          <a:ln w="9142">
            <a:solidFill>
              <a:srgbClr val="DCDCDC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359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ACTIV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PROY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9679" y="5977635"/>
            <a:ext cx="2447925" cy="375285"/>
          </a:xfrm>
          <a:prstGeom prst="rect">
            <a:avLst/>
          </a:prstGeom>
          <a:solidFill>
            <a:srgbClr val="A40020"/>
          </a:solidFill>
          <a:ln w="9142">
            <a:solidFill>
              <a:srgbClr val="DCDCDC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359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COMPONENTE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9679" y="3127755"/>
            <a:ext cx="2447925" cy="652780"/>
          </a:xfrm>
          <a:prstGeom prst="rect">
            <a:avLst/>
          </a:prstGeom>
          <a:solidFill>
            <a:srgbClr val="A40020"/>
          </a:solidFill>
          <a:ln w="9142">
            <a:solidFill>
              <a:srgbClr val="DCDCDC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398780" marR="390525" indent="146050">
              <a:lnSpc>
                <a:spcPct val="100000"/>
              </a:lnSpc>
              <a:spcBef>
                <a:spcPts val="36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PROGRAMA 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44823" y="1603755"/>
            <a:ext cx="972819" cy="1210310"/>
          </a:xfrm>
          <a:custGeom>
            <a:avLst/>
            <a:gdLst/>
            <a:ahLst/>
            <a:cxnLst/>
            <a:rect l="l" t="t" r="r" b="b"/>
            <a:pathLst>
              <a:path w="972820" h="1210310">
                <a:moveTo>
                  <a:pt x="972312" y="0"/>
                </a:moveTo>
                <a:lnTo>
                  <a:pt x="972312" y="1210056"/>
                </a:lnTo>
                <a:lnTo>
                  <a:pt x="0" y="1210056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517135" y="1603755"/>
            <a:ext cx="542925" cy="1210310"/>
          </a:xfrm>
          <a:custGeom>
            <a:avLst/>
            <a:gdLst/>
            <a:ahLst/>
            <a:cxnLst/>
            <a:rect l="l" t="t" r="r" b="b"/>
            <a:pathLst>
              <a:path w="542925" h="1210310">
                <a:moveTo>
                  <a:pt x="0" y="0"/>
                </a:moveTo>
                <a:lnTo>
                  <a:pt x="0" y="1210056"/>
                </a:lnTo>
                <a:lnTo>
                  <a:pt x="542543" y="1210056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3543300" y="6501893"/>
          <a:ext cx="5764529" cy="367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5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2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DCDCDC"/>
                      </a:solidFill>
                      <a:prstDash val="solid"/>
                    </a:lnR>
                    <a:lnT w="3175">
                      <a:solidFill>
                        <a:srgbClr val="CC0000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META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9525">
                      <a:solidFill>
                        <a:srgbClr val="DCDCDC"/>
                      </a:solidFill>
                      <a:prstDash val="solid"/>
                    </a:lnL>
                    <a:lnR w="9525">
                      <a:solidFill>
                        <a:srgbClr val="DCDCDC"/>
                      </a:solidFill>
                      <a:prstDash val="solid"/>
                    </a:lnR>
                    <a:lnT w="9525">
                      <a:solidFill>
                        <a:srgbClr val="DCDCDC"/>
                      </a:solidFill>
                      <a:prstDash val="solid"/>
                    </a:lnT>
                    <a:lnB w="9525">
                      <a:solidFill>
                        <a:srgbClr val="DCDCDC"/>
                      </a:solidFill>
                      <a:prstDash val="solid"/>
                    </a:lnB>
                    <a:solidFill>
                      <a:srgbClr val="A40020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Subproductos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9525">
                      <a:solidFill>
                        <a:srgbClr val="DCDCDC"/>
                      </a:solidFill>
                      <a:prstDash val="solid"/>
                    </a:lnL>
                    <a:lnT w="3175">
                      <a:solidFill>
                        <a:srgbClr val="CC0000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7659116" y="3163823"/>
            <a:ext cx="1133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esultado  Final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59116" y="5324855"/>
            <a:ext cx="1195070" cy="100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Resultado  Inte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med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Productos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378695" y="6297676"/>
            <a:ext cx="216535" cy="360045"/>
          </a:xfrm>
          <a:custGeom>
            <a:avLst/>
            <a:gdLst/>
            <a:ahLst/>
            <a:cxnLst/>
            <a:rect l="l" t="t" r="r" b="b"/>
            <a:pathLst>
              <a:path w="216534" h="360045">
                <a:moveTo>
                  <a:pt x="161544" y="88392"/>
                </a:moveTo>
                <a:lnTo>
                  <a:pt x="54863" y="88392"/>
                </a:lnTo>
                <a:lnTo>
                  <a:pt x="54863" y="359664"/>
                </a:lnTo>
                <a:lnTo>
                  <a:pt x="161544" y="359664"/>
                </a:lnTo>
                <a:lnTo>
                  <a:pt x="161544" y="88392"/>
                </a:lnTo>
                <a:close/>
              </a:path>
              <a:path w="216534" h="360045">
                <a:moveTo>
                  <a:pt x="106679" y="0"/>
                </a:moveTo>
                <a:lnTo>
                  <a:pt x="0" y="88392"/>
                </a:lnTo>
                <a:lnTo>
                  <a:pt x="216407" y="88392"/>
                </a:lnTo>
                <a:lnTo>
                  <a:pt x="106679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9378695" y="6297676"/>
            <a:ext cx="216535" cy="360045"/>
          </a:xfrm>
          <a:custGeom>
            <a:avLst/>
            <a:gdLst/>
            <a:ahLst/>
            <a:cxnLst/>
            <a:rect l="l" t="t" r="r" b="b"/>
            <a:pathLst>
              <a:path w="216534" h="360045">
                <a:moveTo>
                  <a:pt x="0" y="88392"/>
                </a:moveTo>
                <a:lnTo>
                  <a:pt x="54863" y="88392"/>
                </a:lnTo>
                <a:lnTo>
                  <a:pt x="54863" y="359664"/>
                </a:lnTo>
                <a:lnTo>
                  <a:pt x="161544" y="359664"/>
                </a:lnTo>
                <a:lnTo>
                  <a:pt x="161544" y="88392"/>
                </a:lnTo>
                <a:lnTo>
                  <a:pt x="216407" y="88392"/>
                </a:lnTo>
                <a:lnTo>
                  <a:pt x="106679" y="0"/>
                </a:lnTo>
                <a:lnTo>
                  <a:pt x="0" y="88392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9378695" y="5721603"/>
            <a:ext cx="216535" cy="360045"/>
          </a:xfrm>
          <a:custGeom>
            <a:avLst/>
            <a:gdLst/>
            <a:ahLst/>
            <a:cxnLst/>
            <a:rect l="l" t="t" r="r" b="b"/>
            <a:pathLst>
              <a:path w="216534" h="360045">
                <a:moveTo>
                  <a:pt x="161544" y="88392"/>
                </a:moveTo>
                <a:lnTo>
                  <a:pt x="54863" y="88392"/>
                </a:lnTo>
                <a:lnTo>
                  <a:pt x="54863" y="359664"/>
                </a:lnTo>
                <a:lnTo>
                  <a:pt x="161544" y="359664"/>
                </a:lnTo>
                <a:lnTo>
                  <a:pt x="161544" y="88392"/>
                </a:lnTo>
                <a:close/>
              </a:path>
              <a:path w="216534" h="360045">
                <a:moveTo>
                  <a:pt x="106679" y="0"/>
                </a:moveTo>
                <a:lnTo>
                  <a:pt x="0" y="88392"/>
                </a:lnTo>
                <a:lnTo>
                  <a:pt x="216407" y="88392"/>
                </a:lnTo>
                <a:lnTo>
                  <a:pt x="106679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9378695" y="5721603"/>
            <a:ext cx="216535" cy="360045"/>
          </a:xfrm>
          <a:custGeom>
            <a:avLst/>
            <a:gdLst/>
            <a:ahLst/>
            <a:cxnLst/>
            <a:rect l="l" t="t" r="r" b="b"/>
            <a:pathLst>
              <a:path w="216534" h="360045">
                <a:moveTo>
                  <a:pt x="0" y="88392"/>
                </a:moveTo>
                <a:lnTo>
                  <a:pt x="54863" y="88392"/>
                </a:lnTo>
                <a:lnTo>
                  <a:pt x="54863" y="359664"/>
                </a:lnTo>
                <a:lnTo>
                  <a:pt x="161544" y="359664"/>
                </a:lnTo>
                <a:lnTo>
                  <a:pt x="161544" y="88392"/>
                </a:lnTo>
                <a:lnTo>
                  <a:pt x="216407" y="88392"/>
                </a:lnTo>
                <a:lnTo>
                  <a:pt x="106679" y="0"/>
                </a:lnTo>
                <a:lnTo>
                  <a:pt x="0" y="88392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9378695" y="3490467"/>
            <a:ext cx="216535" cy="2087880"/>
          </a:xfrm>
          <a:custGeom>
            <a:avLst/>
            <a:gdLst/>
            <a:ahLst/>
            <a:cxnLst/>
            <a:rect l="l" t="t" r="r" b="b"/>
            <a:pathLst>
              <a:path w="216534" h="2087879">
                <a:moveTo>
                  <a:pt x="161544" y="521208"/>
                </a:moveTo>
                <a:lnTo>
                  <a:pt x="54863" y="521208"/>
                </a:lnTo>
                <a:lnTo>
                  <a:pt x="54863" y="2087880"/>
                </a:lnTo>
                <a:lnTo>
                  <a:pt x="161544" y="2087880"/>
                </a:lnTo>
                <a:lnTo>
                  <a:pt x="161544" y="521208"/>
                </a:lnTo>
                <a:close/>
              </a:path>
              <a:path w="216534" h="2087879">
                <a:moveTo>
                  <a:pt x="106679" y="0"/>
                </a:moveTo>
                <a:lnTo>
                  <a:pt x="0" y="521208"/>
                </a:lnTo>
                <a:lnTo>
                  <a:pt x="216407" y="521208"/>
                </a:lnTo>
                <a:lnTo>
                  <a:pt x="106679" y="0"/>
                </a:lnTo>
                <a:close/>
              </a:path>
            </a:pathLst>
          </a:custGeom>
          <a:solidFill>
            <a:srgbClr val="A2B1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9378695" y="3490467"/>
            <a:ext cx="216535" cy="2087880"/>
          </a:xfrm>
          <a:custGeom>
            <a:avLst/>
            <a:gdLst/>
            <a:ahLst/>
            <a:cxnLst/>
            <a:rect l="l" t="t" r="r" b="b"/>
            <a:pathLst>
              <a:path w="216534" h="2087879">
                <a:moveTo>
                  <a:pt x="0" y="521208"/>
                </a:moveTo>
                <a:lnTo>
                  <a:pt x="54863" y="521208"/>
                </a:lnTo>
                <a:lnTo>
                  <a:pt x="54863" y="2087880"/>
                </a:lnTo>
                <a:lnTo>
                  <a:pt x="161544" y="2087880"/>
                </a:lnTo>
                <a:lnTo>
                  <a:pt x="161544" y="521208"/>
                </a:lnTo>
                <a:lnTo>
                  <a:pt x="216407" y="521208"/>
                </a:lnTo>
                <a:lnTo>
                  <a:pt x="106679" y="0"/>
                </a:lnTo>
                <a:lnTo>
                  <a:pt x="0" y="521208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3790" y="795527"/>
            <a:ext cx="799464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ARTÍCULO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800" b="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ESTRATÉGICO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0132" y="1914144"/>
            <a:ext cx="1880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Clr>
                <a:srgbClr val="A40020"/>
              </a:buClr>
              <a:buFont typeface="Wingdings"/>
              <a:buChar char=""/>
              <a:tabLst>
                <a:tab pos="393065" algn="l"/>
                <a:tab pos="393700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Responde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8895" y="1914144"/>
            <a:ext cx="5864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3400" algn="l"/>
                <a:tab pos="1256665" algn="l"/>
                <a:tab pos="2691765" algn="l"/>
                <a:tab pos="3994150" algn="l"/>
                <a:tab pos="4989830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	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od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elo	ca</a:t>
            </a:r>
            <a:r>
              <a:rPr sz="2400" b="1" spc="-30" dirty="0">
                <a:solidFill>
                  <a:srgbClr val="66FF33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sal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ogr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1132" y="2206752"/>
            <a:ext cx="5495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2139" algn="l"/>
                <a:tab pos="3002915" algn="l"/>
                <a:tab pos="4277995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resultados,	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cuyos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niveles	guardan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03655" y="2206752"/>
            <a:ext cx="1982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5020" algn="l"/>
              </a:tabLst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una	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relación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1132" y="2499359"/>
            <a:ext cx="7687309" cy="6807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ct val="79200"/>
              </a:lnSpc>
              <a:spcBef>
                <a:spcPts val="700"/>
              </a:spcBef>
              <a:tabLst>
                <a:tab pos="1142365" algn="l"/>
                <a:tab pos="1748155" algn="l"/>
                <a:tab pos="3976370" algn="l"/>
                <a:tab pos="556323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óg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-f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es:	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s,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odu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s,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productos,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resultados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intermedios y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finales.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0132" y="3337559"/>
            <a:ext cx="3804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Clr>
                <a:srgbClr val="A40020"/>
              </a:buClr>
              <a:buFont typeface="Wingdings"/>
              <a:buChar char=""/>
              <a:tabLst>
                <a:tab pos="393065" algn="l"/>
                <a:tab pos="393700" algn="l"/>
                <a:tab pos="228727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Permi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3346" y="3337559"/>
            <a:ext cx="3517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6515" algn="l"/>
                <a:tab pos="3151505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ca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400" b="1" spc="-20"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na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	</a:t>
            </a:r>
            <a:r>
              <a:rPr sz="2400" b="1" spc="-30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91132" y="3630167"/>
            <a:ext cx="7689215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660"/>
              </a:spcBef>
              <a:tabLst>
                <a:tab pos="2072005" algn="l"/>
                <a:tab pos="2409825" algn="l"/>
                <a:tab pos="2831465" algn="l"/>
                <a:tab pos="3770629" algn="l"/>
                <a:tab pos="4277995" algn="l"/>
                <a:tab pos="4300855" algn="l"/>
                <a:tab pos="4587875" algn="l"/>
                <a:tab pos="4912360" algn="l"/>
                <a:tab pos="4986655" algn="l"/>
                <a:tab pos="6297295" algn="l"/>
                <a:tab pos="6623684" algn="l"/>
                <a:tab pos="7320280" algn="l"/>
              </a:tabLst>
            </a:pP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es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pon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sa</a:t>
            </a:r>
            <a:r>
              <a:rPr sz="2400" b="1" spc="-30" dirty="0">
                <a:solidFill>
                  <a:srgbClr val="66FF33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il</a:t>
            </a:r>
            <a:r>
              <a:rPr sz="2400" b="1" spc="-20" dirty="0">
                <a:solidFill>
                  <a:srgbClr val="66FF33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cia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lac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óg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de  m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-f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al	</a:t>
            </a:r>
            <a:r>
              <a:rPr sz="2400" b="1" spc="-6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ro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	l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es,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7226" y="4215383"/>
            <a:ext cx="5328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93925" algn="l"/>
                <a:tab pos="3101340" algn="l"/>
                <a:tab pos="5145405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91132" y="4215383"/>
            <a:ext cx="2056764" cy="6807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ct val="79200"/>
              </a:lnSpc>
              <a:spcBef>
                <a:spcPts val="7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intermedios,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ubp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odu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0132" y="5053583"/>
            <a:ext cx="8072120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93700" marR="5080" indent="-381000">
              <a:lnSpc>
                <a:spcPts val="2300"/>
              </a:lnSpc>
              <a:spcBef>
                <a:spcPts val="660"/>
              </a:spcBef>
              <a:buClr>
                <a:srgbClr val="A40020"/>
              </a:buClr>
              <a:buFont typeface="Wingdings"/>
              <a:buChar char=""/>
              <a:tabLst>
                <a:tab pos="393065" algn="l"/>
                <a:tab pos="393700" algn="l"/>
                <a:tab pos="1848485" algn="l"/>
                <a:tab pos="3029585" algn="l"/>
                <a:tab pos="3870960" algn="l"/>
                <a:tab pos="4610735" algn="l"/>
                <a:tab pos="6621145" algn="l"/>
              </a:tabLst>
            </a:pP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Pri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66FF33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6FF33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66FF33"/>
                </a:solidFill>
                <a:latin typeface="Arial"/>
                <a:cs typeface="Arial"/>
              </a:rPr>
              <a:t>el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ura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al  Programática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antes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Función.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72</a:t>
            </a:r>
          </a:p>
        </p:txBody>
      </p:sp>
      <p:sp>
        <p:nvSpPr>
          <p:cNvPr id="6" name="object 6"/>
          <p:cNvSpPr/>
          <p:nvPr/>
        </p:nvSpPr>
        <p:spPr>
          <a:xfrm>
            <a:off x="1316736" y="866139"/>
            <a:ext cx="8208263" cy="5647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22080" y="6638233"/>
            <a:ext cx="194310" cy="1854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Verdana"/>
                <a:cs typeface="Verdana"/>
              </a:rPr>
              <a:t>73</a:t>
            </a:r>
          </a:p>
        </p:txBody>
      </p:sp>
      <p:sp>
        <p:nvSpPr>
          <p:cNvPr id="6" name="object 6"/>
          <p:cNvSpPr/>
          <p:nvPr/>
        </p:nvSpPr>
        <p:spPr>
          <a:xfrm>
            <a:off x="990600" y="704597"/>
            <a:ext cx="8714232" cy="6214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61591" y="822521"/>
            <a:ext cx="775487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Elementos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del PpR vigente al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Verdana"/>
                <a:cs typeface="Verdana"/>
              </a:rPr>
              <a:t>201</a:t>
            </a:r>
            <a:r>
              <a:rPr lang="es-PE" sz="2400" dirty="0" smtClean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583" y="3706876"/>
            <a:ext cx="1508760" cy="502920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885"/>
              </a:spcBef>
            </a:pPr>
            <a:r>
              <a:rPr sz="1800" b="1" spc="-5" dirty="0">
                <a:solidFill>
                  <a:srgbClr val="FFFF00"/>
                </a:solidFill>
                <a:latin typeface="Verdana"/>
                <a:cs typeface="Verdana"/>
              </a:rPr>
              <a:t>Recursos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1567" y="3706876"/>
            <a:ext cx="1584960" cy="502920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885"/>
              </a:spcBef>
            </a:pPr>
            <a:r>
              <a:rPr sz="1800" b="1" spc="-5" dirty="0">
                <a:solidFill>
                  <a:srgbClr val="FFFF00"/>
                </a:solidFill>
                <a:latin typeface="Verdana"/>
                <a:cs typeface="Verdana"/>
              </a:rPr>
              <a:t>Programas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5855" y="3706876"/>
            <a:ext cx="1582420" cy="502920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11239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885"/>
              </a:spcBef>
            </a:pPr>
            <a:r>
              <a:rPr sz="1800" b="1" spc="-5" dirty="0">
                <a:solidFill>
                  <a:srgbClr val="FFFF00"/>
                </a:solidFill>
                <a:latin typeface="Verdana"/>
                <a:cs typeface="Verdana"/>
              </a:rPr>
              <a:t>Resultados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0595" y="3806952"/>
            <a:ext cx="1245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r>
              <a:rPr sz="1800" b="1" spc="-15" dirty="0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r>
              <a:rPr sz="1800" b="1" spc="-10" dirty="0">
                <a:solidFill>
                  <a:srgbClr val="FFFF00"/>
                </a:solidFill>
                <a:latin typeface="Verdana"/>
                <a:cs typeface="Verdana"/>
              </a:rPr>
              <a:t>j</a:t>
            </a:r>
            <a:r>
              <a:rPr sz="1800" b="1" dirty="0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r>
              <a:rPr sz="1800" b="1" spc="-5" dirty="0">
                <a:solidFill>
                  <a:srgbClr val="FFFF00"/>
                </a:solidFill>
                <a:latin typeface="Verdana"/>
                <a:cs typeface="Verdana"/>
              </a:rPr>
              <a:t>t</a:t>
            </a:r>
            <a:r>
              <a:rPr sz="1800" b="1" spc="5" dirty="0">
                <a:solidFill>
                  <a:srgbClr val="FFFF00"/>
                </a:solidFill>
                <a:latin typeface="Verdana"/>
                <a:cs typeface="Verdana"/>
              </a:rPr>
              <a:t>iv</a:t>
            </a:r>
            <a:r>
              <a:rPr sz="1800" b="1" spc="-15" dirty="0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r>
              <a:rPr sz="1800" b="1" spc="-5" dirty="0">
                <a:solidFill>
                  <a:srgbClr val="FFFF00"/>
                </a:solidFill>
                <a:latin typeface="Verdana"/>
                <a:cs typeface="Verdana"/>
              </a:rPr>
              <a:t>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8648" y="3847084"/>
            <a:ext cx="433070" cy="289560"/>
          </a:xfrm>
          <a:custGeom>
            <a:avLst/>
            <a:gdLst/>
            <a:ahLst/>
            <a:cxnLst/>
            <a:rect l="l" t="t" r="r" b="b"/>
            <a:pathLst>
              <a:path w="433070" h="289560">
                <a:moveTo>
                  <a:pt x="326135" y="0"/>
                </a:moveTo>
                <a:lnTo>
                  <a:pt x="326135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6135" y="216407"/>
                </a:lnTo>
                <a:lnTo>
                  <a:pt x="326135" y="289560"/>
                </a:lnTo>
                <a:lnTo>
                  <a:pt x="432815" y="146303"/>
                </a:lnTo>
                <a:lnTo>
                  <a:pt x="326135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98648" y="3847084"/>
            <a:ext cx="433070" cy="289560"/>
          </a:xfrm>
          <a:custGeom>
            <a:avLst/>
            <a:gdLst/>
            <a:ahLst/>
            <a:cxnLst/>
            <a:rect l="l" t="t" r="r" b="b"/>
            <a:pathLst>
              <a:path w="433070" h="289560">
                <a:moveTo>
                  <a:pt x="326135" y="0"/>
                </a:moveTo>
                <a:lnTo>
                  <a:pt x="326135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6135" y="216407"/>
                </a:lnTo>
                <a:lnTo>
                  <a:pt x="326135" y="289560"/>
                </a:lnTo>
                <a:lnTo>
                  <a:pt x="432815" y="146303"/>
                </a:lnTo>
                <a:lnTo>
                  <a:pt x="326135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132832" y="3847084"/>
            <a:ext cx="429895" cy="289560"/>
          </a:xfrm>
          <a:custGeom>
            <a:avLst/>
            <a:gdLst/>
            <a:ahLst/>
            <a:cxnLst/>
            <a:rect l="l" t="t" r="r" b="b"/>
            <a:pathLst>
              <a:path w="429895" h="289560">
                <a:moveTo>
                  <a:pt x="323088" y="0"/>
                </a:moveTo>
                <a:lnTo>
                  <a:pt x="323088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3088" y="216407"/>
                </a:lnTo>
                <a:lnTo>
                  <a:pt x="323088" y="289560"/>
                </a:lnTo>
                <a:lnTo>
                  <a:pt x="429767" y="146303"/>
                </a:lnTo>
                <a:lnTo>
                  <a:pt x="323088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132832" y="3847084"/>
            <a:ext cx="429895" cy="289560"/>
          </a:xfrm>
          <a:custGeom>
            <a:avLst/>
            <a:gdLst/>
            <a:ahLst/>
            <a:cxnLst/>
            <a:rect l="l" t="t" r="r" b="b"/>
            <a:pathLst>
              <a:path w="429895" h="289560">
                <a:moveTo>
                  <a:pt x="323088" y="0"/>
                </a:moveTo>
                <a:lnTo>
                  <a:pt x="323088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3088" y="216407"/>
                </a:lnTo>
                <a:lnTo>
                  <a:pt x="323088" y="289560"/>
                </a:lnTo>
                <a:lnTo>
                  <a:pt x="429767" y="146303"/>
                </a:lnTo>
                <a:lnTo>
                  <a:pt x="323088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363968" y="3847084"/>
            <a:ext cx="433070" cy="289560"/>
          </a:xfrm>
          <a:custGeom>
            <a:avLst/>
            <a:gdLst/>
            <a:ahLst/>
            <a:cxnLst/>
            <a:rect l="l" t="t" r="r" b="b"/>
            <a:pathLst>
              <a:path w="433070" h="289560">
                <a:moveTo>
                  <a:pt x="323087" y="0"/>
                </a:moveTo>
                <a:lnTo>
                  <a:pt x="323087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3087" y="216407"/>
                </a:lnTo>
                <a:lnTo>
                  <a:pt x="323087" y="289560"/>
                </a:lnTo>
                <a:lnTo>
                  <a:pt x="432815" y="146303"/>
                </a:lnTo>
                <a:lnTo>
                  <a:pt x="323087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363968" y="3847084"/>
            <a:ext cx="433070" cy="289560"/>
          </a:xfrm>
          <a:custGeom>
            <a:avLst/>
            <a:gdLst/>
            <a:ahLst/>
            <a:cxnLst/>
            <a:rect l="l" t="t" r="r" b="b"/>
            <a:pathLst>
              <a:path w="433070" h="289560">
                <a:moveTo>
                  <a:pt x="323087" y="0"/>
                </a:moveTo>
                <a:lnTo>
                  <a:pt x="323087" y="73151"/>
                </a:lnTo>
                <a:lnTo>
                  <a:pt x="0" y="73151"/>
                </a:lnTo>
                <a:lnTo>
                  <a:pt x="0" y="216407"/>
                </a:lnTo>
                <a:lnTo>
                  <a:pt x="323087" y="216407"/>
                </a:lnTo>
                <a:lnTo>
                  <a:pt x="323087" y="289560"/>
                </a:lnTo>
                <a:lnTo>
                  <a:pt x="432815" y="146303"/>
                </a:lnTo>
                <a:lnTo>
                  <a:pt x="323087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4522723" y="4456176"/>
            <a:ext cx="12147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Indicadores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98156" y="4669535"/>
            <a:ext cx="1405890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80670" marR="5080" indent="-268605">
              <a:lnSpc>
                <a:spcPct val="100000"/>
              </a:lnSpc>
              <a:spcBef>
                <a:spcPts val="110"/>
              </a:spcBef>
            </a:pPr>
            <a:r>
              <a:rPr sz="1500" b="1" spc="-5" dirty="0">
                <a:solidFill>
                  <a:srgbClr val="66FF33"/>
                </a:solidFill>
                <a:latin typeface="Verdana"/>
                <a:cs typeface="Verdana"/>
              </a:rPr>
              <a:t>Rendición</a:t>
            </a:r>
            <a:r>
              <a:rPr sz="1500" b="1" spc="-6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500" b="1" spc="5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1500" b="1" dirty="0">
                <a:solidFill>
                  <a:srgbClr val="66FF33"/>
                </a:solidFill>
                <a:latin typeface="Verdana"/>
                <a:cs typeface="Verdana"/>
              </a:rPr>
              <a:t>cuentas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43091" y="4818888"/>
            <a:ext cx="13246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Evaluaciones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30244" y="2371344"/>
            <a:ext cx="1499870" cy="44830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4175" marR="5080" indent="-372110">
              <a:lnSpc>
                <a:spcPts val="1660"/>
              </a:lnSpc>
              <a:spcBef>
                <a:spcPts val="165"/>
              </a:spcBef>
            </a:pP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Incentivos </a:t>
            </a:r>
            <a:r>
              <a:rPr sz="1400" b="1" spc="-10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400" b="1" spc="-8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la  </a:t>
            </a:r>
            <a:r>
              <a:rPr sz="1400" b="1" spc="-10" dirty="0">
                <a:solidFill>
                  <a:srgbClr val="66FF33"/>
                </a:solidFill>
                <a:latin typeface="Verdana"/>
                <a:cs typeface="Verdana"/>
              </a:rPr>
              <a:t>gestión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59956" y="4386071"/>
            <a:ext cx="12744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5" dirty="0">
                <a:solidFill>
                  <a:srgbClr val="66FF33"/>
                </a:solidFill>
                <a:latin typeface="Verdana"/>
                <a:cs typeface="Verdana"/>
              </a:rPr>
              <a:t>S</a:t>
            </a:r>
            <a:r>
              <a:rPr sz="1400" b="1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sz="1400" b="1" spc="-20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</a:t>
            </a:r>
            <a:r>
              <a:rPr sz="1400" b="1" spc="-20" dirty="0">
                <a:solidFill>
                  <a:srgbClr val="66FF33"/>
                </a:solidFill>
                <a:latin typeface="Verdana"/>
                <a:cs typeface="Verdana"/>
              </a:rPr>
              <a:t>m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</a:t>
            </a:r>
            <a:r>
              <a:rPr sz="1400" b="1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400" b="1" spc="5" dirty="0">
                <a:solidFill>
                  <a:srgbClr val="66FF33"/>
                </a:solidFill>
                <a:latin typeface="Verdana"/>
                <a:cs typeface="Verdana"/>
              </a:rPr>
              <a:t>n</a:t>
            </a:r>
            <a:r>
              <a:rPr sz="1400" b="1" spc="-15" dirty="0">
                <a:solidFill>
                  <a:srgbClr val="66FF33"/>
                </a:solidFill>
                <a:latin typeface="Verdana"/>
                <a:cs typeface="Verdana"/>
              </a:rPr>
              <a:t>t</a:t>
            </a:r>
            <a:r>
              <a:rPr sz="1400" b="1" spc="-10" dirty="0">
                <a:solidFill>
                  <a:srgbClr val="66FF33"/>
                </a:solidFill>
                <a:latin typeface="Verdana"/>
                <a:cs typeface="Verdana"/>
              </a:rPr>
              <a:t>o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60995" y="3087624"/>
            <a:ext cx="95631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90"/>
              </a:spcBef>
            </a:pPr>
            <a:r>
              <a:rPr sz="1400" b="1" spc="-15" dirty="0">
                <a:solidFill>
                  <a:srgbClr val="66FF33"/>
                </a:solidFill>
                <a:latin typeface="Verdana"/>
                <a:cs typeface="Verdana"/>
              </a:rPr>
              <a:t>D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ir</a:t>
            </a:r>
            <a:r>
              <a:rPr sz="1400" b="1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400" b="1" spc="-15" dirty="0">
                <a:solidFill>
                  <a:srgbClr val="66FF33"/>
                </a:solidFill>
                <a:latin typeface="Verdana"/>
                <a:cs typeface="Verdana"/>
              </a:rPr>
              <a:t>cc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ión  </a:t>
            </a:r>
            <a:r>
              <a:rPr sz="1400" b="1" spc="-10" dirty="0">
                <a:solidFill>
                  <a:srgbClr val="66FF33"/>
                </a:solidFill>
                <a:latin typeface="Verdana"/>
                <a:cs typeface="Verdana"/>
              </a:rPr>
              <a:t>ejecutiva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51251" y="4456176"/>
            <a:ext cx="1285875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Asignación  concursal</a:t>
            </a:r>
            <a:r>
              <a:rPr sz="1400" b="1" spc="-8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1400" b="1" spc="-10" dirty="0">
                <a:solidFill>
                  <a:srgbClr val="66FF33"/>
                </a:solidFill>
                <a:latin typeface="Verdana"/>
                <a:cs typeface="Verdana"/>
              </a:rPr>
              <a:t>fondos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7927" y="1972564"/>
            <a:ext cx="8723376" cy="4041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543300" y="2826021"/>
            <a:ext cx="3618865" cy="80073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1200" b="1" spc="-5" dirty="0">
                <a:solidFill>
                  <a:srgbClr val="66FF33"/>
                </a:solidFill>
                <a:latin typeface="Verdana"/>
                <a:cs typeface="Verdana"/>
              </a:rPr>
              <a:t>Contratos de Gestión</a:t>
            </a:r>
            <a:endParaRPr sz="1200" dirty="0">
              <a:latin typeface="Verdana"/>
              <a:cs typeface="Verdana"/>
            </a:endParaRPr>
          </a:p>
          <a:p>
            <a:pPr marL="111125">
              <a:lnSpc>
                <a:spcPct val="100000"/>
              </a:lnSpc>
              <a:spcBef>
                <a:spcPts val="545"/>
              </a:spcBef>
            </a:pPr>
            <a:r>
              <a:rPr sz="1200" b="1" spc="-5" dirty="0">
                <a:solidFill>
                  <a:srgbClr val="66FF33"/>
                </a:solidFill>
                <a:latin typeface="Verdana"/>
                <a:cs typeface="Verdana"/>
              </a:rPr>
              <a:t>Flexibil. de </a:t>
            </a:r>
            <a:r>
              <a:rPr sz="1200" b="1" spc="-55" dirty="0">
                <a:solidFill>
                  <a:srgbClr val="66FF33"/>
                </a:solidFill>
                <a:latin typeface="Verdana"/>
                <a:cs typeface="Verdana"/>
              </a:rPr>
              <a:t>proceso</a:t>
            </a:r>
            <a:r>
              <a:rPr sz="2100" b="1" spc="-82" baseline="-5952" dirty="0">
                <a:solidFill>
                  <a:srgbClr val="66FF33"/>
                </a:solidFill>
                <a:latin typeface="Verdana"/>
                <a:cs typeface="Verdana"/>
              </a:rPr>
              <a:t>Costeo </a:t>
            </a:r>
            <a:r>
              <a:rPr sz="2100" b="1" spc="-7" baseline="-5952" dirty="0">
                <a:solidFill>
                  <a:srgbClr val="66FF33"/>
                </a:solidFill>
                <a:latin typeface="Verdana"/>
                <a:cs typeface="Verdana"/>
              </a:rPr>
              <a:t>de</a:t>
            </a:r>
            <a:r>
              <a:rPr sz="2100" b="1" spc="75" baseline="-5952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100" b="1" spc="-15" baseline="-5952" dirty="0">
                <a:solidFill>
                  <a:srgbClr val="66FF33"/>
                </a:solidFill>
                <a:latin typeface="Verdana"/>
                <a:cs typeface="Verdana"/>
              </a:rPr>
              <a:t>acciones</a:t>
            </a:r>
            <a:endParaRPr sz="2100" baseline="-5952" dirty="0">
              <a:latin typeface="Verdana"/>
              <a:cs typeface="Verdana"/>
            </a:endParaRPr>
          </a:p>
          <a:p>
            <a:pPr marL="1802764">
              <a:lnSpc>
                <a:spcPct val="100000"/>
              </a:lnSpc>
              <a:spcBef>
                <a:spcPts val="760"/>
              </a:spcBef>
            </a:pPr>
            <a:r>
              <a:rPr sz="1000" b="1" spc="-5" dirty="0">
                <a:solidFill>
                  <a:srgbClr val="66FF33"/>
                </a:solidFill>
                <a:latin typeface="Verdana"/>
                <a:cs typeface="Verdana"/>
              </a:rPr>
              <a:t>(Contabilidad </a:t>
            </a:r>
            <a:r>
              <a:rPr sz="1000" b="1" spc="5" dirty="0">
                <a:solidFill>
                  <a:srgbClr val="66FF33"/>
                </a:solidFill>
                <a:latin typeface="Verdana"/>
                <a:cs typeface="Verdana"/>
              </a:rPr>
              <a:t>x</a:t>
            </a:r>
            <a:r>
              <a:rPr sz="1000" b="1" spc="-4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000" b="1" spc="-5" dirty="0">
                <a:solidFill>
                  <a:srgbClr val="66FF33"/>
                </a:solidFill>
                <a:latin typeface="Verdana"/>
                <a:cs typeface="Verdana"/>
              </a:rPr>
              <a:t>costos)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22779" y="3014472"/>
            <a:ext cx="152209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5575" marR="5080" indent="-14351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66FF33"/>
                </a:solidFill>
                <a:latin typeface="Verdana"/>
                <a:cs typeface="Verdana"/>
              </a:rPr>
              <a:t>P</a:t>
            </a:r>
            <a:r>
              <a:rPr sz="1500" b="1" spc="-5" dirty="0">
                <a:solidFill>
                  <a:srgbClr val="66FF33"/>
                </a:solidFill>
                <a:latin typeface="Verdana"/>
                <a:cs typeface="Verdana"/>
              </a:rPr>
              <a:t>ro</a:t>
            </a:r>
            <a:r>
              <a:rPr sz="1500" b="1" spc="5" dirty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sz="1500" b="1" spc="-5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1500" b="1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500" b="1" spc="-10" dirty="0">
                <a:solidFill>
                  <a:srgbClr val="66FF33"/>
                </a:solidFill>
                <a:latin typeface="Verdana"/>
                <a:cs typeface="Verdana"/>
              </a:rPr>
              <a:t>m</a:t>
            </a:r>
            <a:r>
              <a:rPr sz="1500" b="1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500" b="1" spc="5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1500" b="1" spc="-20" dirty="0">
                <a:solidFill>
                  <a:srgbClr val="66FF33"/>
                </a:solidFill>
                <a:latin typeface="Verdana"/>
                <a:cs typeface="Verdana"/>
              </a:rPr>
              <a:t>i</a:t>
            </a:r>
            <a:r>
              <a:rPr sz="1500" b="1" spc="-5" dirty="0">
                <a:solidFill>
                  <a:srgbClr val="66FF33"/>
                </a:solidFill>
                <a:latin typeface="Verdana"/>
                <a:cs typeface="Verdana"/>
              </a:rPr>
              <a:t>ó</a:t>
            </a:r>
            <a:r>
              <a:rPr sz="1500" b="1" spc="5" dirty="0">
                <a:solidFill>
                  <a:srgbClr val="66FF33"/>
                </a:solidFill>
                <a:latin typeface="Verdana"/>
                <a:cs typeface="Verdana"/>
              </a:rPr>
              <a:t>n  </a:t>
            </a:r>
            <a:r>
              <a:rPr sz="1500" b="1" dirty="0">
                <a:solidFill>
                  <a:srgbClr val="66FF33"/>
                </a:solidFill>
                <a:latin typeface="Verdana"/>
                <a:cs typeface="Verdana"/>
              </a:rPr>
              <a:t>Estratégica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02371" y="6833616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75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3790" y="1255775"/>
            <a:ext cx="8074027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00FF00"/>
                </a:solidFill>
                <a:latin typeface="Verdana"/>
                <a:cs typeface="Verdana"/>
              </a:rPr>
              <a:t>Instrumentos </a:t>
            </a:r>
            <a:r>
              <a:rPr sz="2000" spc="-10" dirty="0">
                <a:solidFill>
                  <a:srgbClr val="00FF00"/>
                </a:solidFill>
                <a:latin typeface="Verdana"/>
                <a:cs typeface="Verdana"/>
              </a:rPr>
              <a:t>del </a:t>
            </a:r>
            <a:r>
              <a:rPr sz="2000" dirty="0">
                <a:solidFill>
                  <a:srgbClr val="00FF00"/>
                </a:solidFill>
                <a:latin typeface="Verdana"/>
                <a:cs typeface="Verdana"/>
              </a:rPr>
              <a:t>PxR: </a:t>
            </a:r>
            <a:r>
              <a:rPr sz="2000" b="0" spc="-5" dirty="0">
                <a:solidFill>
                  <a:srgbClr val="00FF00"/>
                </a:solidFill>
                <a:latin typeface="Verdana"/>
                <a:cs typeface="Verdana"/>
              </a:rPr>
              <a:t>sistemas articulados de</a:t>
            </a:r>
            <a:r>
              <a:rPr sz="2000" b="0" spc="-25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000" b="0" spc="-5" dirty="0">
                <a:solidFill>
                  <a:srgbClr val="00FF00"/>
                </a:solidFill>
                <a:latin typeface="Verdana"/>
                <a:cs typeface="Verdana"/>
              </a:rPr>
              <a:t>gestión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4619" y="3672841"/>
            <a:ext cx="14020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7686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Sistema  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Pl</a:t>
            </a:r>
            <a:r>
              <a:rPr sz="1600" spc="-5" dirty="0">
                <a:solidFill>
                  <a:srgbClr val="FFFF00"/>
                </a:solidFill>
                <a:latin typeface="Verdana"/>
                <a:cs typeface="Verdana"/>
              </a:rPr>
              <a:t>an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m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r>
              <a:rPr sz="1600" spc="-5" dirty="0">
                <a:solidFill>
                  <a:srgbClr val="FFFF00"/>
                </a:solidFill>
                <a:latin typeface="Verdana"/>
                <a:cs typeface="Verdana"/>
              </a:rPr>
              <a:t>n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t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6715" y="3672841"/>
            <a:ext cx="12769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159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Sistema  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P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r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es</a:t>
            </a:r>
            <a:r>
              <a:rPr sz="1600" spc="-5" dirty="0">
                <a:solidFill>
                  <a:srgbClr val="FFFF00"/>
                </a:solidFill>
                <a:latin typeface="Verdana"/>
                <a:cs typeface="Verdana"/>
              </a:rPr>
              <a:t>u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p</a:t>
            </a:r>
            <a:r>
              <a:rPr sz="1600" spc="-5" dirty="0">
                <a:solidFill>
                  <a:srgbClr val="FFFF00"/>
                </a:solidFill>
                <a:latin typeface="Verdana"/>
                <a:cs typeface="Verdana"/>
              </a:rPr>
              <a:t>u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es</a:t>
            </a:r>
            <a:r>
              <a:rPr sz="1600" spc="-35" dirty="0">
                <a:solidFill>
                  <a:srgbClr val="FFFF00"/>
                </a:solidFill>
                <a:latin typeface="Verdana"/>
                <a:cs typeface="Verdana"/>
              </a:rPr>
              <a:t>t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o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6515" y="3672841"/>
            <a:ext cx="16129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4417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Procesos  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Ad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m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sz="1600" spc="-5" dirty="0">
                <a:solidFill>
                  <a:srgbClr val="FFFF00"/>
                </a:solidFill>
                <a:latin typeface="Verdana"/>
                <a:cs typeface="Verdana"/>
              </a:rPr>
              <a:t>n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i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s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t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r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ati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vo</a:t>
            </a: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0052" y="3663697"/>
            <a:ext cx="11677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00"/>
                </a:solidFill>
                <a:latin typeface="Verdana"/>
                <a:cs typeface="Verdana"/>
              </a:rPr>
              <a:t>Sistema</a:t>
            </a:r>
            <a:r>
              <a:rPr sz="1600" spc="-7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00"/>
                </a:solidFill>
                <a:latin typeface="Verdana"/>
                <a:cs typeface="Verdana"/>
              </a:rPr>
              <a:t>de  </a:t>
            </a:r>
            <a:r>
              <a:rPr sz="1600" spc="5" dirty="0">
                <a:solidFill>
                  <a:srgbClr val="FFFF00"/>
                </a:solidFill>
                <a:latin typeface="Verdana"/>
                <a:cs typeface="Verdana"/>
              </a:rPr>
              <a:t>S&amp;E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2708" y="2260600"/>
            <a:ext cx="8650222" cy="375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3151123" y="5105400"/>
            <a:ext cx="53244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Sistema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integrado </a:t>
            </a:r>
            <a:r>
              <a:rPr sz="2000" b="1" spc="-10" dirty="0">
                <a:solidFill>
                  <a:srgbClr val="FFC000"/>
                </a:solidFill>
                <a:latin typeface="Verdana"/>
                <a:cs typeface="Verdana"/>
              </a:rPr>
              <a:t>/</a:t>
            </a:r>
            <a:r>
              <a:rPr sz="2000" b="1" spc="5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C000"/>
                </a:solidFill>
                <a:latin typeface="Verdana"/>
                <a:cs typeface="Verdana"/>
              </a:rPr>
              <a:t>interrelacionado</a:t>
            </a:r>
            <a:endParaRPr sz="20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02371" y="6833616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92427" y="917447"/>
            <a:ext cx="5641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Gestión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y Presupuesto por</a:t>
            </a:r>
            <a:r>
              <a:rPr sz="2400" spc="-9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Resultados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02300" y="2545081"/>
            <a:ext cx="1899285" cy="76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6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Formulación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de 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la</a:t>
            </a:r>
            <a:r>
              <a:rPr sz="1600" b="1" spc="-8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Programación  Presupuestal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1228" y="4230625"/>
            <a:ext cx="1689735" cy="48801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1445" marR="5080" indent="-119380">
              <a:lnSpc>
                <a:spcPct val="101299"/>
              </a:lnSpc>
              <a:spcBef>
                <a:spcPts val="80"/>
              </a:spcBef>
            </a:pP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Asignación</a:t>
            </a:r>
            <a:r>
              <a:rPr sz="1600" b="1" spc="-7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Verdana"/>
                <a:cs typeface="Verdana"/>
              </a:rPr>
              <a:t>del  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Presupuesto</a:t>
            </a:r>
            <a:endParaRPr sz="1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2244" y="5388865"/>
            <a:ext cx="14420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FFC000"/>
                </a:solidFill>
                <a:latin typeface="Verdana"/>
                <a:cs typeface="Verdana"/>
              </a:rPr>
              <a:t>Ejecución  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1600" b="1" spc="10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1600" b="1" spc="-20" dirty="0">
                <a:solidFill>
                  <a:srgbClr val="FFC000"/>
                </a:solidFill>
                <a:latin typeface="Verdana"/>
                <a:cs typeface="Verdana"/>
              </a:rPr>
              <a:t>s</a:t>
            </a:r>
            <a:r>
              <a:rPr sz="1600" b="1" spc="10" dirty="0">
                <a:solidFill>
                  <a:srgbClr val="FFC000"/>
                </a:solidFill>
                <a:latin typeface="Verdana"/>
                <a:cs typeface="Verdana"/>
              </a:rPr>
              <a:t>t</a:t>
            </a:r>
            <a:r>
              <a:rPr sz="1600" b="1" spc="-2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1600" b="1" spc="10" dirty="0">
                <a:solidFill>
                  <a:srgbClr val="FFC000"/>
                </a:solidFill>
                <a:latin typeface="Verdana"/>
                <a:cs typeface="Verdana"/>
              </a:rPr>
              <a:t>tu</a:t>
            </a:r>
            <a:r>
              <a:rPr sz="1600" b="1" spc="-10" dirty="0">
                <a:solidFill>
                  <a:srgbClr val="FFC000"/>
                </a:solidFill>
                <a:latin typeface="Verdana"/>
                <a:cs typeface="Verdana"/>
              </a:rPr>
              <a:t>c</a:t>
            </a:r>
            <a:r>
              <a:rPr sz="1600" b="1" spc="-25" dirty="0">
                <a:solidFill>
                  <a:srgbClr val="FFC000"/>
                </a:solidFill>
                <a:latin typeface="Verdana"/>
                <a:cs typeface="Verdana"/>
              </a:rPr>
              <a:t>i</a:t>
            </a: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o</a:t>
            </a:r>
            <a:r>
              <a:rPr sz="1600" b="1" spc="10" dirty="0">
                <a:solidFill>
                  <a:srgbClr val="FFC000"/>
                </a:solidFill>
                <a:latin typeface="Verdana"/>
                <a:cs typeface="Verdana"/>
              </a:rPr>
              <a:t>n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al</a:t>
            </a:r>
            <a:endParaRPr sz="1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9251" y="4306825"/>
            <a:ext cx="1460500" cy="76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Evaluación</a:t>
            </a:r>
            <a:r>
              <a:rPr sz="1600" b="1" spc="-1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rendición</a:t>
            </a:r>
            <a:r>
              <a:rPr sz="1600" b="1" spc="-7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FFC000"/>
                </a:solidFill>
                <a:latin typeface="Verdana"/>
                <a:cs typeface="Verdana"/>
              </a:rPr>
              <a:t>de  </a:t>
            </a:r>
            <a:r>
              <a:rPr sz="1600" b="1" dirty="0">
                <a:solidFill>
                  <a:srgbClr val="FFC000"/>
                </a:solidFill>
                <a:latin typeface="Verdana"/>
                <a:cs typeface="Verdana"/>
              </a:rPr>
              <a:t>cuentas</a:t>
            </a:r>
            <a:endParaRPr sz="16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06827" y="2578609"/>
            <a:ext cx="1774825" cy="76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Planificación  sectorial,  regional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y</a:t>
            </a:r>
            <a:r>
              <a:rPr sz="1600" b="1" spc="-8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local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44823" y="3414267"/>
            <a:ext cx="3096895" cy="1798320"/>
          </a:xfrm>
          <a:custGeom>
            <a:avLst/>
            <a:gdLst/>
            <a:ahLst/>
            <a:cxnLst/>
            <a:rect l="l" t="t" r="r" b="b"/>
            <a:pathLst>
              <a:path w="3096895" h="1798320">
                <a:moveTo>
                  <a:pt x="1548384" y="0"/>
                </a:moveTo>
                <a:lnTo>
                  <a:pt x="0" y="688848"/>
                </a:lnTo>
                <a:lnTo>
                  <a:pt x="603503" y="1798320"/>
                </a:lnTo>
                <a:lnTo>
                  <a:pt x="2493264" y="1798320"/>
                </a:lnTo>
                <a:lnTo>
                  <a:pt x="3096768" y="688848"/>
                </a:lnTo>
                <a:lnTo>
                  <a:pt x="1548384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544823" y="3414267"/>
            <a:ext cx="3096895" cy="1798320"/>
          </a:xfrm>
          <a:custGeom>
            <a:avLst/>
            <a:gdLst/>
            <a:ahLst/>
            <a:cxnLst/>
            <a:rect l="l" t="t" r="r" b="b"/>
            <a:pathLst>
              <a:path w="3096895" h="1798320">
                <a:moveTo>
                  <a:pt x="1548384" y="0"/>
                </a:moveTo>
                <a:lnTo>
                  <a:pt x="0" y="688848"/>
                </a:lnTo>
                <a:lnTo>
                  <a:pt x="603503" y="1798320"/>
                </a:lnTo>
                <a:lnTo>
                  <a:pt x="2493264" y="1798320"/>
                </a:lnTo>
                <a:lnTo>
                  <a:pt x="3096768" y="688848"/>
                </a:lnTo>
                <a:lnTo>
                  <a:pt x="154838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266691" y="4096511"/>
            <a:ext cx="165671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Gestión</a:t>
            </a:r>
            <a:r>
              <a:rPr sz="1800" b="1" spc="-8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FFC000"/>
                </a:solidFill>
                <a:latin typeface="Verdana"/>
                <a:cs typeface="Verdana"/>
              </a:rPr>
              <a:t>para  Resultados  </a:t>
            </a:r>
            <a:r>
              <a:rPr sz="1800" b="1" dirty="0">
                <a:solidFill>
                  <a:srgbClr val="FFC000"/>
                </a:solidFill>
                <a:latin typeface="Verdana"/>
                <a:cs typeface="Verdana"/>
              </a:rPr>
              <a:t>(REFORMA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69807" y="3197860"/>
            <a:ext cx="1369060" cy="1122045"/>
          </a:xfrm>
          <a:custGeom>
            <a:avLst/>
            <a:gdLst/>
            <a:ahLst/>
            <a:cxnLst/>
            <a:rect l="l" t="t" r="r" b="b"/>
            <a:pathLst>
              <a:path w="1369059" h="1122045">
                <a:moveTo>
                  <a:pt x="569976" y="935736"/>
                </a:moveTo>
                <a:lnTo>
                  <a:pt x="228600" y="935736"/>
                </a:lnTo>
                <a:lnTo>
                  <a:pt x="85344" y="1121664"/>
                </a:lnTo>
                <a:lnTo>
                  <a:pt x="569976" y="935736"/>
                </a:lnTo>
                <a:close/>
              </a:path>
              <a:path w="1369059" h="1122045">
                <a:moveTo>
                  <a:pt x="1368552" y="0"/>
                </a:moveTo>
                <a:lnTo>
                  <a:pt x="0" y="0"/>
                </a:lnTo>
                <a:lnTo>
                  <a:pt x="0" y="935736"/>
                </a:lnTo>
                <a:lnTo>
                  <a:pt x="1368552" y="935736"/>
                </a:lnTo>
                <a:lnTo>
                  <a:pt x="1368552" y="0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369807" y="3197860"/>
            <a:ext cx="1369060" cy="1122045"/>
          </a:xfrm>
          <a:custGeom>
            <a:avLst/>
            <a:gdLst/>
            <a:ahLst/>
            <a:cxnLst/>
            <a:rect l="l" t="t" r="r" b="b"/>
            <a:pathLst>
              <a:path w="1369059" h="1122045">
                <a:moveTo>
                  <a:pt x="0" y="0"/>
                </a:moveTo>
                <a:lnTo>
                  <a:pt x="0" y="545591"/>
                </a:lnTo>
                <a:lnTo>
                  <a:pt x="0" y="780288"/>
                </a:lnTo>
                <a:lnTo>
                  <a:pt x="0" y="935736"/>
                </a:lnTo>
                <a:lnTo>
                  <a:pt x="228600" y="935736"/>
                </a:lnTo>
                <a:lnTo>
                  <a:pt x="85344" y="1121664"/>
                </a:lnTo>
                <a:lnTo>
                  <a:pt x="569976" y="935736"/>
                </a:lnTo>
                <a:lnTo>
                  <a:pt x="1368552" y="935736"/>
                </a:lnTo>
                <a:lnTo>
                  <a:pt x="1368552" y="780288"/>
                </a:lnTo>
                <a:lnTo>
                  <a:pt x="1368552" y="545591"/>
                </a:lnTo>
                <a:lnTo>
                  <a:pt x="1368552" y="0"/>
                </a:lnTo>
                <a:lnTo>
                  <a:pt x="569976" y="0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8506459" y="3233928"/>
            <a:ext cx="1095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66FF33"/>
                </a:solidFill>
                <a:latin typeface="Verdana"/>
                <a:cs typeface="Verdana"/>
              </a:rPr>
              <a:t>P</a:t>
            </a:r>
            <a:r>
              <a:rPr sz="1200" b="1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1200" b="1" spc="-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200" b="1" dirty="0">
                <a:solidFill>
                  <a:srgbClr val="66FF33"/>
                </a:solidFill>
                <a:latin typeface="Verdana"/>
                <a:cs typeface="Verdana"/>
              </a:rPr>
              <a:t>su</a:t>
            </a:r>
            <a:r>
              <a:rPr sz="1200" b="1" spc="-30" dirty="0">
                <a:solidFill>
                  <a:srgbClr val="66FF33"/>
                </a:solidFill>
                <a:latin typeface="Verdana"/>
                <a:cs typeface="Verdana"/>
              </a:rPr>
              <a:t>p</a:t>
            </a:r>
            <a:r>
              <a:rPr sz="1200" b="1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1200" b="1" spc="-5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200" b="1" dirty="0">
                <a:solidFill>
                  <a:srgbClr val="66FF33"/>
                </a:solidFill>
                <a:latin typeface="Verdana"/>
                <a:cs typeface="Verdana"/>
              </a:rPr>
              <a:t>sto  </a:t>
            </a:r>
            <a:r>
              <a:rPr sz="1200" b="1" spc="-5" dirty="0">
                <a:solidFill>
                  <a:srgbClr val="66FF33"/>
                </a:solidFill>
                <a:latin typeface="Verdana"/>
                <a:cs typeface="Verdana"/>
              </a:rPr>
              <a:t>por    Resultados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26807" y="3441700"/>
            <a:ext cx="1005840" cy="646430"/>
          </a:xfrm>
          <a:custGeom>
            <a:avLst/>
            <a:gdLst/>
            <a:ahLst/>
            <a:cxnLst/>
            <a:rect l="l" t="t" r="r" b="b"/>
            <a:pathLst>
              <a:path w="1005840" h="646429">
                <a:moveTo>
                  <a:pt x="246888" y="0"/>
                </a:moveTo>
                <a:lnTo>
                  <a:pt x="0" y="225551"/>
                </a:lnTo>
                <a:lnTo>
                  <a:pt x="21336" y="237744"/>
                </a:lnTo>
                <a:lnTo>
                  <a:pt x="36575" y="243839"/>
                </a:lnTo>
                <a:lnTo>
                  <a:pt x="67056" y="259079"/>
                </a:lnTo>
                <a:lnTo>
                  <a:pt x="91440" y="274320"/>
                </a:lnTo>
                <a:lnTo>
                  <a:pt x="112775" y="289560"/>
                </a:lnTo>
                <a:lnTo>
                  <a:pt x="134112" y="301751"/>
                </a:lnTo>
                <a:lnTo>
                  <a:pt x="155448" y="320039"/>
                </a:lnTo>
                <a:lnTo>
                  <a:pt x="179832" y="335279"/>
                </a:lnTo>
                <a:lnTo>
                  <a:pt x="201168" y="350520"/>
                </a:lnTo>
                <a:lnTo>
                  <a:pt x="219456" y="365760"/>
                </a:lnTo>
                <a:lnTo>
                  <a:pt x="240792" y="384048"/>
                </a:lnTo>
                <a:lnTo>
                  <a:pt x="259080" y="402336"/>
                </a:lnTo>
                <a:lnTo>
                  <a:pt x="274320" y="420624"/>
                </a:lnTo>
                <a:lnTo>
                  <a:pt x="295656" y="445008"/>
                </a:lnTo>
                <a:lnTo>
                  <a:pt x="310896" y="466344"/>
                </a:lnTo>
                <a:lnTo>
                  <a:pt x="323088" y="484632"/>
                </a:lnTo>
                <a:lnTo>
                  <a:pt x="335280" y="505967"/>
                </a:lnTo>
                <a:lnTo>
                  <a:pt x="106680" y="524255"/>
                </a:lnTo>
                <a:lnTo>
                  <a:pt x="655320" y="646176"/>
                </a:lnTo>
                <a:lnTo>
                  <a:pt x="978876" y="463296"/>
                </a:lnTo>
                <a:lnTo>
                  <a:pt x="795527" y="463296"/>
                </a:lnTo>
                <a:lnTo>
                  <a:pt x="789432" y="454151"/>
                </a:lnTo>
                <a:lnTo>
                  <a:pt x="783336" y="435863"/>
                </a:lnTo>
                <a:lnTo>
                  <a:pt x="765048" y="405384"/>
                </a:lnTo>
                <a:lnTo>
                  <a:pt x="752856" y="390144"/>
                </a:lnTo>
                <a:lnTo>
                  <a:pt x="740664" y="368808"/>
                </a:lnTo>
                <a:lnTo>
                  <a:pt x="725424" y="353567"/>
                </a:lnTo>
                <a:lnTo>
                  <a:pt x="713232" y="335279"/>
                </a:lnTo>
                <a:lnTo>
                  <a:pt x="655320" y="277367"/>
                </a:lnTo>
                <a:lnTo>
                  <a:pt x="643127" y="262127"/>
                </a:lnTo>
                <a:lnTo>
                  <a:pt x="627888" y="249936"/>
                </a:lnTo>
                <a:lnTo>
                  <a:pt x="612648" y="234696"/>
                </a:lnTo>
                <a:lnTo>
                  <a:pt x="600456" y="225551"/>
                </a:lnTo>
                <a:lnTo>
                  <a:pt x="585216" y="210312"/>
                </a:lnTo>
                <a:lnTo>
                  <a:pt x="554736" y="185927"/>
                </a:lnTo>
                <a:lnTo>
                  <a:pt x="518160" y="161544"/>
                </a:lnTo>
                <a:lnTo>
                  <a:pt x="505968" y="149351"/>
                </a:lnTo>
                <a:lnTo>
                  <a:pt x="487680" y="137160"/>
                </a:lnTo>
                <a:lnTo>
                  <a:pt x="466344" y="124967"/>
                </a:lnTo>
                <a:lnTo>
                  <a:pt x="451103" y="112775"/>
                </a:lnTo>
                <a:lnTo>
                  <a:pt x="432816" y="103632"/>
                </a:lnTo>
                <a:lnTo>
                  <a:pt x="417575" y="94487"/>
                </a:lnTo>
                <a:lnTo>
                  <a:pt x="396240" y="79248"/>
                </a:lnTo>
                <a:lnTo>
                  <a:pt x="377951" y="70103"/>
                </a:lnTo>
                <a:lnTo>
                  <a:pt x="347472" y="51815"/>
                </a:lnTo>
                <a:lnTo>
                  <a:pt x="329184" y="42672"/>
                </a:lnTo>
                <a:lnTo>
                  <a:pt x="313944" y="33527"/>
                </a:lnTo>
                <a:lnTo>
                  <a:pt x="298703" y="27432"/>
                </a:lnTo>
                <a:lnTo>
                  <a:pt x="280416" y="18287"/>
                </a:lnTo>
                <a:lnTo>
                  <a:pt x="265175" y="12191"/>
                </a:lnTo>
                <a:lnTo>
                  <a:pt x="246888" y="0"/>
                </a:lnTo>
                <a:close/>
              </a:path>
              <a:path w="1005840" h="646429">
                <a:moveTo>
                  <a:pt x="1005840" y="448055"/>
                </a:moveTo>
                <a:lnTo>
                  <a:pt x="795527" y="463296"/>
                </a:lnTo>
                <a:lnTo>
                  <a:pt x="978876" y="463296"/>
                </a:lnTo>
                <a:lnTo>
                  <a:pt x="1005840" y="44805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226807" y="3441700"/>
            <a:ext cx="1005840" cy="646430"/>
          </a:xfrm>
          <a:custGeom>
            <a:avLst/>
            <a:gdLst/>
            <a:ahLst/>
            <a:cxnLst/>
            <a:rect l="l" t="t" r="r" b="b"/>
            <a:pathLst>
              <a:path w="1005840" h="646429">
                <a:moveTo>
                  <a:pt x="246888" y="0"/>
                </a:moveTo>
                <a:lnTo>
                  <a:pt x="265175" y="12191"/>
                </a:lnTo>
                <a:lnTo>
                  <a:pt x="280416" y="18287"/>
                </a:lnTo>
                <a:lnTo>
                  <a:pt x="298703" y="27432"/>
                </a:lnTo>
                <a:lnTo>
                  <a:pt x="313944" y="33527"/>
                </a:lnTo>
                <a:lnTo>
                  <a:pt x="329184" y="42672"/>
                </a:lnTo>
                <a:lnTo>
                  <a:pt x="347472" y="51815"/>
                </a:lnTo>
                <a:lnTo>
                  <a:pt x="362712" y="60960"/>
                </a:lnTo>
                <a:lnTo>
                  <a:pt x="377951" y="70103"/>
                </a:lnTo>
                <a:lnTo>
                  <a:pt x="396240" y="79248"/>
                </a:lnTo>
                <a:lnTo>
                  <a:pt x="417575" y="94487"/>
                </a:lnTo>
                <a:lnTo>
                  <a:pt x="432816" y="103632"/>
                </a:lnTo>
                <a:lnTo>
                  <a:pt x="451103" y="112775"/>
                </a:lnTo>
                <a:lnTo>
                  <a:pt x="466344" y="124967"/>
                </a:lnTo>
                <a:lnTo>
                  <a:pt x="487680" y="137160"/>
                </a:lnTo>
                <a:lnTo>
                  <a:pt x="505968" y="149351"/>
                </a:lnTo>
                <a:lnTo>
                  <a:pt x="518160" y="161544"/>
                </a:lnTo>
                <a:lnTo>
                  <a:pt x="536448" y="173736"/>
                </a:lnTo>
                <a:lnTo>
                  <a:pt x="554736" y="185927"/>
                </a:lnTo>
                <a:lnTo>
                  <a:pt x="569976" y="198120"/>
                </a:lnTo>
                <a:lnTo>
                  <a:pt x="585216" y="210312"/>
                </a:lnTo>
                <a:lnTo>
                  <a:pt x="600456" y="225551"/>
                </a:lnTo>
                <a:lnTo>
                  <a:pt x="612648" y="234696"/>
                </a:lnTo>
                <a:lnTo>
                  <a:pt x="627888" y="249936"/>
                </a:lnTo>
                <a:lnTo>
                  <a:pt x="643127" y="262127"/>
                </a:lnTo>
                <a:lnTo>
                  <a:pt x="655320" y="277367"/>
                </a:lnTo>
                <a:lnTo>
                  <a:pt x="667512" y="289560"/>
                </a:lnTo>
                <a:lnTo>
                  <a:pt x="682751" y="304800"/>
                </a:lnTo>
                <a:lnTo>
                  <a:pt x="697992" y="320039"/>
                </a:lnTo>
                <a:lnTo>
                  <a:pt x="713232" y="335279"/>
                </a:lnTo>
                <a:lnTo>
                  <a:pt x="725424" y="353567"/>
                </a:lnTo>
                <a:lnTo>
                  <a:pt x="740664" y="368808"/>
                </a:lnTo>
                <a:lnTo>
                  <a:pt x="752856" y="390144"/>
                </a:lnTo>
                <a:lnTo>
                  <a:pt x="765048" y="405384"/>
                </a:lnTo>
                <a:lnTo>
                  <a:pt x="774192" y="420624"/>
                </a:lnTo>
                <a:lnTo>
                  <a:pt x="783336" y="435863"/>
                </a:lnTo>
                <a:lnTo>
                  <a:pt x="789432" y="454151"/>
                </a:lnTo>
                <a:lnTo>
                  <a:pt x="795527" y="463296"/>
                </a:lnTo>
                <a:lnTo>
                  <a:pt x="1005840" y="448055"/>
                </a:lnTo>
                <a:lnTo>
                  <a:pt x="655320" y="646176"/>
                </a:lnTo>
                <a:lnTo>
                  <a:pt x="106680" y="524255"/>
                </a:lnTo>
                <a:lnTo>
                  <a:pt x="335280" y="505967"/>
                </a:lnTo>
                <a:lnTo>
                  <a:pt x="323088" y="484632"/>
                </a:lnTo>
                <a:lnTo>
                  <a:pt x="310896" y="466344"/>
                </a:lnTo>
                <a:lnTo>
                  <a:pt x="295656" y="445008"/>
                </a:lnTo>
                <a:lnTo>
                  <a:pt x="274320" y="420624"/>
                </a:lnTo>
                <a:lnTo>
                  <a:pt x="259080" y="402336"/>
                </a:lnTo>
                <a:lnTo>
                  <a:pt x="219456" y="365760"/>
                </a:lnTo>
                <a:lnTo>
                  <a:pt x="179832" y="335279"/>
                </a:lnTo>
                <a:lnTo>
                  <a:pt x="155448" y="320039"/>
                </a:lnTo>
                <a:lnTo>
                  <a:pt x="134112" y="301751"/>
                </a:lnTo>
                <a:lnTo>
                  <a:pt x="112775" y="289560"/>
                </a:lnTo>
                <a:lnTo>
                  <a:pt x="91440" y="274320"/>
                </a:lnTo>
                <a:lnTo>
                  <a:pt x="67056" y="259079"/>
                </a:lnTo>
                <a:lnTo>
                  <a:pt x="36575" y="243839"/>
                </a:lnTo>
                <a:lnTo>
                  <a:pt x="21336" y="237744"/>
                </a:lnTo>
                <a:lnTo>
                  <a:pt x="0" y="225551"/>
                </a:lnTo>
                <a:lnTo>
                  <a:pt x="246888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641592" y="5069332"/>
            <a:ext cx="1027430" cy="661670"/>
          </a:xfrm>
          <a:custGeom>
            <a:avLst/>
            <a:gdLst/>
            <a:ahLst/>
            <a:cxnLst/>
            <a:rect l="l" t="t" r="r" b="b"/>
            <a:pathLst>
              <a:path w="1027429" h="661670">
                <a:moveTo>
                  <a:pt x="0" y="173736"/>
                </a:moveTo>
                <a:lnTo>
                  <a:pt x="42672" y="496824"/>
                </a:lnTo>
                <a:lnTo>
                  <a:pt x="606551" y="661416"/>
                </a:lnTo>
                <a:lnTo>
                  <a:pt x="463296" y="533400"/>
                </a:lnTo>
                <a:lnTo>
                  <a:pt x="493775" y="521208"/>
                </a:lnTo>
                <a:lnTo>
                  <a:pt x="521207" y="512064"/>
                </a:lnTo>
                <a:lnTo>
                  <a:pt x="569976" y="487680"/>
                </a:lnTo>
                <a:lnTo>
                  <a:pt x="597407" y="475488"/>
                </a:lnTo>
                <a:lnTo>
                  <a:pt x="640079" y="457200"/>
                </a:lnTo>
                <a:lnTo>
                  <a:pt x="682751" y="432816"/>
                </a:lnTo>
                <a:lnTo>
                  <a:pt x="701039" y="423672"/>
                </a:lnTo>
                <a:lnTo>
                  <a:pt x="716279" y="414528"/>
                </a:lnTo>
                <a:lnTo>
                  <a:pt x="737615" y="399288"/>
                </a:lnTo>
                <a:lnTo>
                  <a:pt x="755903" y="390144"/>
                </a:lnTo>
                <a:lnTo>
                  <a:pt x="774191" y="377952"/>
                </a:lnTo>
                <a:lnTo>
                  <a:pt x="798576" y="362712"/>
                </a:lnTo>
                <a:lnTo>
                  <a:pt x="810767" y="350520"/>
                </a:lnTo>
                <a:lnTo>
                  <a:pt x="832103" y="338328"/>
                </a:lnTo>
                <a:lnTo>
                  <a:pt x="847343" y="326136"/>
                </a:lnTo>
                <a:lnTo>
                  <a:pt x="865631" y="310896"/>
                </a:lnTo>
                <a:lnTo>
                  <a:pt x="880872" y="295656"/>
                </a:lnTo>
                <a:lnTo>
                  <a:pt x="896111" y="283464"/>
                </a:lnTo>
                <a:lnTo>
                  <a:pt x="908303" y="274320"/>
                </a:lnTo>
                <a:lnTo>
                  <a:pt x="917448" y="265176"/>
                </a:lnTo>
                <a:lnTo>
                  <a:pt x="115824" y="265176"/>
                </a:lnTo>
                <a:lnTo>
                  <a:pt x="0" y="173736"/>
                </a:lnTo>
                <a:close/>
              </a:path>
              <a:path w="1027429" h="661670">
                <a:moveTo>
                  <a:pt x="548639" y="0"/>
                </a:moveTo>
                <a:lnTo>
                  <a:pt x="539496" y="12192"/>
                </a:lnTo>
                <a:lnTo>
                  <a:pt x="530351" y="27432"/>
                </a:lnTo>
                <a:lnTo>
                  <a:pt x="493775" y="70104"/>
                </a:lnTo>
                <a:lnTo>
                  <a:pt x="429767" y="115824"/>
                </a:lnTo>
                <a:lnTo>
                  <a:pt x="408431" y="134112"/>
                </a:lnTo>
                <a:lnTo>
                  <a:pt x="381000" y="149352"/>
                </a:lnTo>
                <a:lnTo>
                  <a:pt x="359663" y="164592"/>
                </a:lnTo>
                <a:lnTo>
                  <a:pt x="332231" y="182880"/>
                </a:lnTo>
                <a:lnTo>
                  <a:pt x="304800" y="198120"/>
                </a:lnTo>
                <a:lnTo>
                  <a:pt x="274319" y="210312"/>
                </a:lnTo>
                <a:lnTo>
                  <a:pt x="240791" y="225552"/>
                </a:lnTo>
                <a:lnTo>
                  <a:pt x="207263" y="237744"/>
                </a:lnTo>
                <a:lnTo>
                  <a:pt x="143255" y="259080"/>
                </a:lnTo>
                <a:lnTo>
                  <a:pt x="115824" y="265176"/>
                </a:lnTo>
                <a:lnTo>
                  <a:pt x="917448" y="265176"/>
                </a:lnTo>
                <a:lnTo>
                  <a:pt x="975359" y="207264"/>
                </a:lnTo>
                <a:lnTo>
                  <a:pt x="987551" y="198120"/>
                </a:lnTo>
                <a:lnTo>
                  <a:pt x="996696" y="185928"/>
                </a:lnTo>
                <a:lnTo>
                  <a:pt x="1005839" y="170688"/>
                </a:lnTo>
                <a:lnTo>
                  <a:pt x="1014983" y="158496"/>
                </a:lnTo>
                <a:lnTo>
                  <a:pt x="1027176" y="143256"/>
                </a:lnTo>
                <a:lnTo>
                  <a:pt x="548639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641592" y="5069332"/>
            <a:ext cx="1027430" cy="661670"/>
          </a:xfrm>
          <a:custGeom>
            <a:avLst/>
            <a:gdLst/>
            <a:ahLst/>
            <a:cxnLst/>
            <a:rect l="l" t="t" r="r" b="b"/>
            <a:pathLst>
              <a:path w="1027429" h="661670">
                <a:moveTo>
                  <a:pt x="1027176" y="143256"/>
                </a:moveTo>
                <a:lnTo>
                  <a:pt x="1014983" y="158496"/>
                </a:lnTo>
                <a:lnTo>
                  <a:pt x="1005839" y="170688"/>
                </a:lnTo>
                <a:lnTo>
                  <a:pt x="996696" y="185928"/>
                </a:lnTo>
                <a:lnTo>
                  <a:pt x="987551" y="198120"/>
                </a:lnTo>
                <a:lnTo>
                  <a:pt x="975359" y="207264"/>
                </a:lnTo>
                <a:lnTo>
                  <a:pt x="963167" y="219456"/>
                </a:lnTo>
                <a:lnTo>
                  <a:pt x="950976" y="231648"/>
                </a:lnTo>
                <a:lnTo>
                  <a:pt x="938783" y="243840"/>
                </a:lnTo>
                <a:lnTo>
                  <a:pt x="923543" y="259080"/>
                </a:lnTo>
                <a:lnTo>
                  <a:pt x="908303" y="274320"/>
                </a:lnTo>
                <a:lnTo>
                  <a:pt x="896111" y="283464"/>
                </a:lnTo>
                <a:lnTo>
                  <a:pt x="880872" y="295656"/>
                </a:lnTo>
                <a:lnTo>
                  <a:pt x="865631" y="310896"/>
                </a:lnTo>
                <a:lnTo>
                  <a:pt x="847343" y="326136"/>
                </a:lnTo>
                <a:lnTo>
                  <a:pt x="832103" y="338328"/>
                </a:lnTo>
                <a:lnTo>
                  <a:pt x="810767" y="350520"/>
                </a:lnTo>
                <a:lnTo>
                  <a:pt x="798576" y="362712"/>
                </a:lnTo>
                <a:lnTo>
                  <a:pt x="774191" y="377952"/>
                </a:lnTo>
                <a:lnTo>
                  <a:pt x="755903" y="390144"/>
                </a:lnTo>
                <a:lnTo>
                  <a:pt x="737615" y="399288"/>
                </a:lnTo>
                <a:lnTo>
                  <a:pt x="716279" y="414528"/>
                </a:lnTo>
                <a:lnTo>
                  <a:pt x="701039" y="423672"/>
                </a:lnTo>
                <a:lnTo>
                  <a:pt x="682751" y="432816"/>
                </a:lnTo>
                <a:lnTo>
                  <a:pt x="661415" y="445008"/>
                </a:lnTo>
                <a:lnTo>
                  <a:pt x="640079" y="457200"/>
                </a:lnTo>
                <a:lnTo>
                  <a:pt x="618743" y="466344"/>
                </a:lnTo>
                <a:lnTo>
                  <a:pt x="597407" y="475488"/>
                </a:lnTo>
                <a:lnTo>
                  <a:pt x="569976" y="487680"/>
                </a:lnTo>
                <a:lnTo>
                  <a:pt x="545591" y="499872"/>
                </a:lnTo>
                <a:lnTo>
                  <a:pt x="521207" y="512064"/>
                </a:lnTo>
                <a:lnTo>
                  <a:pt x="493775" y="521208"/>
                </a:lnTo>
                <a:lnTo>
                  <a:pt x="463296" y="533400"/>
                </a:lnTo>
                <a:lnTo>
                  <a:pt x="606551" y="661416"/>
                </a:lnTo>
                <a:lnTo>
                  <a:pt x="42672" y="496824"/>
                </a:lnTo>
                <a:lnTo>
                  <a:pt x="0" y="173736"/>
                </a:lnTo>
                <a:lnTo>
                  <a:pt x="115824" y="265176"/>
                </a:lnTo>
                <a:lnTo>
                  <a:pt x="143255" y="259080"/>
                </a:lnTo>
                <a:lnTo>
                  <a:pt x="170687" y="249936"/>
                </a:lnTo>
                <a:lnTo>
                  <a:pt x="207263" y="237744"/>
                </a:lnTo>
                <a:lnTo>
                  <a:pt x="240791" y="225552"/>
                </a:lnTo>
                <a:lnTo>
                  <a:pt x="274319" y="210312"/>
                </a:lnTo>
                <a:lnTo>
                  <a:pt x="304800" y="198120"/>
                </a:lnTo>
                <a:lnTo>
                  <a:pt x="332231" y="182880"/>
                </a:lnTo>
                <a:lnTo>
                  <a:pt x="359663" y="164592"/>
                </a:lnTo>
                <a:lnTo>
                  <a:pt x="381000" y="149352"/>
                </a:lnTo>
                <a:lnTo>
                  <a:pt x="408431" y="134112"/>
                </a:lnTo>
                <a:lnTo>
                  <a:pt x="429767" y="115824"/>
                </a:lnTo>
                <a:lnTo>
                  <a:pt x="451103" y="100584"/>
                </a:lnTo>
                <a:lnTo>
                  <a:pt x="472439" y="85344"/>
                </a:lnTo>
                <a:lnTo>
                  <a:pt x="493775" y="70104"/>
                </a:lnTo>
                <a:lnTo>
                  <a:pt x="512063" y="48768"/>
                </a:lnTo>
                <a:lnTo>
                  <a:pt x="530351" y="27432"/>
                </a:lnTo>
                <a:lnTo>
                  <a:pt x="539496" y="12192"/>
                </a:lnTo>
                <a:lnTo>
                  <a:pt x="548639" y="0"/>
                </a:lnTo>
                <a:lnTo>
                  <a:pt x="1027176" y="143256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974848" y="5118100"/>
            <a:ext cx="722630" cy="688975"/>
          </a:xfrm>
          <a:custGeom>
            <a:avLst/>
            <a:gdLst/>
            <a:ahLst/>
            <a:cxnLst/>
            <a:rect l="l" t="t" r="r" b="b"/>
            <a:pathLst>
              <a:path w="722629" h="688975">
                <a:moveTo>
                  <a:pt x="717179" y="356616"/>
                </a:moveTo>
                <a:lnTo>
                  <a:pt x="112775" y="356616"/>
                </a:lnTo>
                <a:lnTo>
                  <a:pt x="124968" y="371856"/>
                </a:lnTo>
                <a:lnTo>
                  <a:pt x="140207" y="384048"/>
                </a:lnTo>
                <a:lnTo>
                  <a:pt x="152400" y="399288"/>
                </a:lnTo>
                <a:lnTo>
                  <a:pt x="216407" y="463295"/>
                </a:lnTo>
                <a:lnTo>
                  <a:pt x="234695" y="475488"/>
                </a:lnTo>
                <a:lnTo>
                  <a:pt x="252983" y="490727"/>
                </a:lnTo>
                <a:lnTo>
                  <a:pt x="268224" y="505968"/>
                </a:lnTo>
                <a:lnTo>
                  <a:pt x="283463" y="515112"/>
                </a:lnTo>
                <a:lnTo>
                  <a:pt x="298703" y="527304"/>
                </a:lnTo>
                <a:lnTo>
                  <a:pt x="329184" y="545592"/>
                </a:lnTo>
                <a:lnTo>
                  <a:pt x="341375" y="554736"/>
                </a:lnTo>
                <a:lnTo>
                  <a:pt x="359663" y="566927"/>
                </a:lnTo>
                <a:lnTo>
                  <a:pt x="371855" y="576072"/>
                </a:lnTo>
                <a:lnTo>
                  <a:pt x="390143" y="585216"/>
                </a:lnTo>
                <a:lnTo>
                  <a:pt x="408431" y="597407"/>
                </a:lnTo>
                <a:lnTo>
                  <a:pt x="423672" y="603504"/>
                </a:lnTo>
                <a:lnTo>
                  <a:pt x="438912" y="612648"/>
                </a:lnTo>
                <a:lnTo>
                  <a:pt x="457200" y="618744"/>
                </a:lnTo>
                <a:lnTo>
                  <a:pt x="472439" y="627888"/>
                </a:lnTo>
                <a:lnTo>
                  <a:pt x="490727" y="633983"/>
                </a:lnTo>
                <a:lnTo>
                  <a:pt x="536448" y="652272"/>
                </a:lnTo>
                <a:lnTo>
                  <a:pt x="554736" y="661416"/>
                </a:lnTo>
                <a:lnTo>
                  <a:pt x="569976" y="664463"/>
                </a:lnTo>
                <a:lnTo>
                  <a:pt x="585215" y="670560"/>
                </a:lnTo>
                <a:lnTo>
                  <a:pt x="615696" y="676656"/>
                </a:lnTo>
                <a:lnTo>
                  <a:pt x="627888" y="679704"/>
                </a:lnTo>
                <a:lnTo>
                  <a:pt x="643127" y="682751"/>
                </a:lnTo>
                <a:lnTo>
                  <a:pt x="655319" y="685800"/>
                </a:lnTo>
                <a:lnTo>
                  <a:pt x="673607" y="688848"/>
                </a:lnTo>
                <a:lnTo>
                  <a:pt x="717179" y="356616"/>
                </a:lnTo>
                <a:close/>
              </a:path>
              <a:path w="722629" h="688975">
                <a:moveTo>
                  <a:pt x="509015" y="0"/>
                </a:moveTo>
                <a:lnTo>
                  <a:pt x="128015" y="76200"/>
                </a:lnTo>
                <a:lnTo>
                  <a:pt x="0" y="463295"/>
                </a:lnTo>
                <a:lnTo>
                  <a:pt x="112775" y="356616"/>
                </a:lnTo>
                <a:lnTo>
                  <a:pt x="717179" y="356616"/>
                </a:lnTo>
                <a:lnTo>
                  <a:pt x="722376" y="316992"/>
                </a:lnTo>
                <a:lnTo>
                  <a:pt x="707136" y="316992"/>
                </a:lnTo>
                <a:lnTo>
                  <a:pt x="688848" y="310895"/>
                </a:lnTo>
                <a:lnTo>
                  <a:pt x="664463" y="307848"/>
                </a:lnTo>
                <a:lnTo>
                  <a:pt x="579119" y="271272"/>
                </a:lnTo>
                <a:lnTo>
                  <a:pt x="557784" y="259080"/>
                </a:lnTo>
                <a:lnTo>
                  <a:pt x="536448" y="249936"/>
                </a:lnTo>
                <a:lnTo>
                  <a:pt x="515112" y="237744"/>
                </a:lnTo>
                <a:lnTo>
                  <a:pt x="496824" y="222504"/>
                </a:lnTo>
                <a:lnTo>
                  <a:pt x="475488" y="207263"/>
                </a:lnTo>
                <a:lnTo>
                  <a:pt x="457200" y="192024"/>
                </a:lnTo>
                <a:lnTo>
                  <a:pt x="432815" y="170687"/>
                </a:lnTo>
                <a:lnTo>
                  <a:pt x="411479" y="152400"/>
                </a:lnTo>
                <a:lnTo>
                  <a:pt x="381000" y="115824"/>
                </a:lnTo>
                <a:lnTo>
                  <a:pt x="509015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2974848" y="5118100"/>
            <a:ext cx="722630" cy="688975"/>
          </a:xfrm>
          <a:custGeom>
            <a:avLst/>
            <a:gdLst/>
            <a:ahLst/>
            <a:cxnLst/>
            <a:rect l="l" t="t" r="r" b="b"/>
            <a:pathLst>
              <a:path w="722629" h="688975">
                <a:moveTo>
                  <a:pt x="673607" y="688848"/>
                </a:moveTo>
                <a:lnTo>
                  <a:pt x="655319" y="685800"/>
                </a:lnTo>
                <a:lnTo>
                  <a:pt x="643127" y="682751"/>
                </a:lnTo>
                <a:lnTo>
                  <a:pt x="627888" y="679704"/>
                </a:lnTo>
                <a:lnTo>
                  <a:pt x="615696" y="676656"/>
                </a:lnTo>
                <a:lnTo>
                  <a:pt x="600455" y="673607"/>
                </a:lnTo>
                <a:lnTo>
                  <a:pt x="585215" y="670560"/>
                </a:lnTo>
                <a:lnTo>
                  <a:pt x="569976" y="664463"/>
                </a:lnTo>
                <a:lnTo>
                  <a:pt x="554736" y="661416"/>
                </a:lnTo>
                <a:lnTo>
                  <a:pt x="536448" y="652272"/>
                </a:lnTo>
                <a:lnTo>
                  <a:pt x="521207" y="646176"/>
                </a:lnTo>
                <a:lnTo>
                  <a:pt x="505967" y="640080"/>
                </a:lnTo>
                <a:lnTo>
                  <a:pt x="490727" y="633983"/>
                </a:lnTo>
                <a:lnTo>
                  <a:pt x="472439" y="627888"/>
                </a:lnTo>
                <a:lnTo>
                  <a:pt x="457200" y="618744"/>
                </a:lnTo>
                <a:lnTo>
                  <a:pt x="438912" y="612648"/>
                </a:lnTo>
                <a:lnTo>
                  <a:pt x="423672" y="603504"/>
                </a:lnTo>
                <a:lnTo>
                  <a:pt x="408431" y="597407"/>
                </a:lnTo>
                <a:lnTo>
                  <a:pt x="390143" y="585216"/>
                </a:lnTo>
                <a:lnTo>
                  <a:pt x="371855" y="576072"/>
                </a:lnTo>
                <a:lnTo>
                  <a:pt x="359663" y="566927"/>
                </a:lnTo>
                <a:lnTo>
                  <a:pt x="341375" y="554736"/>
                </a:lnTo>
                <a:lnTo>
                  <a:pt x="329184" y="545592"/>
                </a:lnTo>
                <a:lnTo>
                  <a:pt x="313943" y="536448"/>
                </a:lnTo>
                <a:lnTo>
                  <a:pt x="298703" y="527304"/>
                </a:lnTo>
                <a:lnTo>
                  <a:pt x="283463" y="515112"/>
                </a:lnTo>
                <a:lnTo>
                  <a:pt x="268224" y="505968"/>
                </a:lnTo>
                <a:lnTo>
                  <a:pt x="252983" y="490727"/>
                </a:lnTo>
                <a:lnTo>
                  <a:pt x="234695" y="475488"/>
                </a:lnTo>
                <a:lnTo>
                  <a:pt x="216407" y="463295"/>
                </a:lnTo>
                <a:lnTo>
                  <a:pt x="201168" y="448056"/>
                </a:lnTo>
                <a:lnTo>
                  <a:pt x="185927" y="432816"/>
                </a:lnTo>
                <a:lnTo>
                  <a:pt x="170687" y="417575"/>
                </a:lnTo>
                <a:lnTo>
                  <a:pt x="152400" y="399288"/>
                </a:lnTo>
                <a:lnTo>
                  <a:pt x="140207" y="384048"/>
                </a:lnTo>
                <a:lnTo>
                  <a:pt x="124968" y="371856"/>
                </a:lnTo>
                <a:lnTo>
                  <a:pt x="112775" y="356616"/>
                </a:lnTo>
                <a:lnTo>
                  <a:pt x="0" y="463295"/>
                </a:lnTo>
                <a:lnTo>
                  <a:pt x="128015" y="76200"/>
                </a:lnTo>
                <a:lnTo>
                  <a:pt x="509015" y="0"/>
                </a:lnTo>
                <a:lnTo>
                  <a:pt x="381000" y="115824"/>
                </a:lnTo>
                <a:lnTo>
                  <a:pt x="396239" y="134112"/>
                </a:lnTo>
                <a:lnTo>
                  <a:pt x="411479" y="152400"/>
                </a:lnTo>
                <a:lnTo>
                  <a:pt x="432815" y="170687"/>
                </a:lnTo>
                <a:lnTo>
                  <a:pt x="457200" y="192024"/>
                </a:lnTo>
                <a:lnTo>
                  <a:pt x="475488" y="207263"/>
                </a:lnTo>
                <a:lnTo>
                  <a:pt x="496824" y="222504"/>
                </a:lnTo>
                <a:lnTo>
                  <a:pt x="515112" y="237744"/>
                </a:lnTo>
                <a:lnTo>
                  <a:pt x="536448" y="249936"/>
                </a:lnTo>
                <a:lnTo>
                  <a:pt x="557784" y="259080"/>
                </a:lnTo>
                <a:lnTo>
                  <a:pt x="579119" y="271272"/>
                </a:lnTo>
                <a:lnTo>
                  <a:pt x="600455" y="280416"/>
                </a:lnTo>
                <a:lnTo>
                  <a:pt x="621791" y="289560"/>
                </a:lnTo>
                <a:lnTo>
                  <a:pt x="643127" y="298704"/>
                </a:lnTo>
                <a:lnTo>
                  <a:pt x="664463" y="307848"/>
                </a:lnTo>
                <a:lnTo>
                  <a:pt x="688848" y="310895"/>
                </a:lnTo>
                <a:lnTo>
                  <a:pt x="707136" y="316992"/>
                </a:lnTo>
                <a:lnTo>
                  <a:pt x="722376" y="316992"/>
                </a:lnTo>
                <a:lnTo>
                  <a:pt x="673607" y="688848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22576" y="3484371"/>
            <a:ext cx="734695" cy="661670"/>
          </a:xfrm>
          <a:custGeom>
            <a:avLst/>
            <a:gdLst/>
            <a:ahLst/>
            <a:cxnLst/>
            <a:rect l="l" t="t" r="r" b="b"/>
            <a:pathLst>
              <a:path w="734694" h="661670">
                <a:moveTo>
                  <a:pt x="457200" y="0"/>
                </a:moveTo>
                <a:lnTo>
                  <a:pt x="0" y="57912"/>
                </a:lnTo>
                <a:lnTo>
                  <a:pt x="173736" y="109727"/>
                </a:lnTo>
                <a:lnTo>
                  <a:pt x="161544" y="131063"/>
                </a:lnTo>
                <a:lnTo>
                  <a:pt x="155448" y="146303"/>
                </a:lnTo>
                <a:lnTo>
                  <a:pt x="149351" y="164591"/>
                </a:lnTo>
                <a:lnTo>
                  <a:pt x="140207" y="179831"/>
                </a:lnTo>
                <a:lnTo>
                  <a:pt x="134112" y="198119"/>
                </a:lnTo>
                <a:lnTo>
                  <a:pt x="131063" y="213360"/>
                </a:lnTo>
                <a:lnTo>
                  <a:pt x="124968" y="231648"/>
                </a:lnTo>
                <a:lnTo>
                  <a:pt x="118872" y="246887"/>
                </a:lnTo>
                <a:lnTo>
                  <a:pt x="112775" y="283463"/>
                </a:lnTo>
                <a:lnTo>
                  <a:pt x="109728" y="298703"/>
                </a:lnTo>
                <a:lnTo>
                  <a:pt x="109728" y="316991"/>
                </a:lnTo>
                <a:lnTo>
                  <a:pt x="106680" y="329183"/>
                </a:lnTo>
                <a:lnTo>
                  <a:pt x="106680" y="408431"/>
                </a:lnTo>
                <a:lnTo>
                  <a:pt x="109728" y="426719"/>
                </a:lnTo>
                <a:lnTo>
                  <a:pt x="109728" y="445007"/>
                </a:lnTo>
                <a:lnTo>
                  <a:pt x="112775" y="463295"/>
                </a:lnTo>
                <a:lnTo>
                  <a:pt x="121919" y="509015"/>
                </a:lnTo>
                <a:lnTo>
                  <a:pt x="128016" y="524255"/>
                </a:lnTo>
                <a:lnTo>
                  <a:pt x="131063" y="539495"/>
                </a:lnTo>
                <a:lnTo>
                  <a:pt x="137160" y="551688"/>
                </a:lnTo>
                <a:lnTo>
                  <a:pt x="140207" y="566927"/>
                </a:lnTo>
                <a:lnTo>
                  <a:pt x="143256" y="579119"/>
                </a:lnTo>
                <a:lnTo>
                  <a:pt x="152400" y="594360"/>
                </a:lnTo>
                <a:lnTo>
                  <a:pt x="158496" y="603503"/>
                </a:lnTo>
                <a:lnTo>
                  <a:pt x="161544" y="618743"/>
                </a:lnTo>
                <a:lnTo>
                  <a:pt x="170687" y="630936"/>
                </a:lnTo>
                <a:lnTo>
                  <a:pt x="182880" y="661415"/>
                </a:lnTo>
                <a:lnTo>
                  <a:pt x="536448" y="502919"/>
                </a:lnTo>
                <a:lnTo>
                  <a:pt x="530351" y="487679"/>
                </a:lnTo>
                <a:lnTo>
                  <a:pt x="521207" y="469391"/>
                </a:lnTo>
                <a:lnTo>
                  <a:pt x="521207" y="454151"/>
                </a:lnTo>
                <a:lnTo>
                  <a:pt x="515112" y="435863"/>
                </a:lnTo>
                <a:lnTo>
                  <a:pt x="509016" y="405383"/>
                </a:lnTo>
                <a:lnTo>
                  <a:pt x="509016" y="356615"/>
                </a:lnTo>
                <a:lnTo>
                  <a:pt x="512063" y="335279"/>
                </a:lnTo>
                <a:lnTo>
                  <a:pt x="512063" y="316991"/>
                </a:lnTo>
                <a:lnTo>
                  <a:pt x="518160" y="301751"/>
                </a:lnTo>
                <a:lnTo>
                  <a:pt x="521207" y="286512"/>
                </a:lnTo>
                <a:lnTo>
                  <a:pt x="527304" y="271272"/>
                </a:lnTo>
                <a:lnTo>
                  <a:pt x="530351" y="256031"/>
                </a:lnTo>
                <a:lnTo>
                  <a:pt x="533400" y="243839"/>
                </a:lnTo>
                <a:lnTo>
                  <a:pt x="539496" y="231648"/>
                </a:lnTo>
                <a:lnTo>
                  <a:pt x="548640" y="219455"/>
                </a:lnTo>
                <a:lnTo>
                  <a:pt x="679094" y="219455"/>
                </a:lnTo>
                <a:lnTo>
                  <a:pt x="457200" y="0"/>
                </a:lnTo>
                <a:close/>
              </a:path>
              <a:path w="734694" h="661670">
                <a:moveTo>
                  <a:pt x="679094" y="219455"/>
                </a:moveTo>
                <a:lnTo>
                  <a:pt x="548640" y="219455"/>
                </a:lnTo>
                <a:lnTo>
                  <a:pt x="734568" y="274319"/>
                </a:lnTo>
                <a:lnTo>
                  <a:pt x="679094" y="21945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2322576" y="3484371"/>
            <a:ext cx="734695" cy="661670"/>
          </a:xfrm>
          <a:custGeom>
            <a:avLst/>
            <a:gdLst/>
            <a:ahLst/>
            <a:cxnLst/>
            <a:rect l="l" t="t" r="r" b="b"/>
            <a:pathLst>
              <a:path w="734694" h="661670">
                <a:moveTo>
                  <a:pt x="734568" y="274319"/>
                </a:moveTo>
                <a:lnTo>
                  <a:pt x="548640" y="219455"/>
                </a:lnTo>
                <a:lnTo>
                  <a:pt x="539496" y="231648"/>
                </a:lnTo>
                <a:lnTo>
                  <a:pt x="533400" y="243839"/>
                </a:lnTo>
                <a:lnTo>
                  <a:pt x="530351" y="256031"/>
                </a:lnTo>
                <a:lnTo>
                  <a:pt x="527304" y="271272"/>
                </a:lnTo>
                <a:lnTo>
                  <a:pt x="521207" y="286512"/>
                </a:lnTo>
                <a:lnTo>
                  <a:pt x="518160" y="301751"/>
                </a:lnTo>
                <a:lnTo>
                  <a:pt x="512063" y="316991"/>
                </a:lnTo>
                <a:lnTo>
                  <a:pt x="512063" y="335279"/>
                </a:lnTo>
                <a:lnTo>
                  <a:pt x="509016" y="356615"/>
                </a:lnTo>
                <a:lnTo>
                  <a:pt x="509016" y="387095"/>
                </a:lnTo>
                <a:lnTo>
                  <a:pt x="509016" y="405383"/>
                </a:lnTo>
                <a:lnTo>
                  <a:pt x="512063" y="420624"/>
                </a:lnTo>
                <a:lnTo>
                  <a:pt x="515112" y="435863"/>
                </a:lnTo>
                <a:lnTo>
                  <a:pt x="521207" y="454151"/>
                </a:lnTo>
                <a:lnTo>
                  <a:pt x="521207" y="469391"/>
                </a:lnTo>
                <a:lnTo>
                  <a:pt x="530351" y="487679"/>
                </a:lnTo>
                <a:lnTo>
                  <a:pt x="536448" y="502919"/>
                </a:lnTo>
                <a:lnTo>
                  <a:pt x="182880" y="661415"/>
                </a:lnTo>
                <a:lnTo>
                  <a:pt x="176784" y="646176"/>
                </a:lnTo>
                <a:lnTo>
                  <a:pt x="170687" y="630936"/>
                </a:lnTo>
                <a:lnTo>
                  <a:pt x="161544" y="618743"/>
                </a:lnTo>
                <a:lnTo>
                  <a:pt x="158496" y="603503"/>
                </a:lnTo>
                <a:lnTo>
                  <a:pt x="152400" y="594360"/>
                </a:lnTo>
                <a:lnTo>
                  <a:pt x="143256" y="579119"/>
                </a:lnTo>
                <a:lnTo>
                  <a:pt x="140207" y="566927"/>
                </a:lnTo>
                <a:lnTo>
                  <a:pt x="137160" y="551688"/>
                </a:lnTo>
                <a:lnTo>
                  <a:pt x="131063" y="539495"/>
                </a:lnTo>
                <a:lnTo>
                  <a:pt x="128016" y="524255"/>
                </a:lnTo>
                <a:lnTo>
                  <a:pt x="121919" y="509015"/>
                </a:lnTo>
                <a:lnTo>
                  <a:pt x="118872" y="493775"/>
                </a:lnTo>
                <a:lnTo>
                  <a:pt x="115824" y="478536"/>
                </a:lnTo>
                <a:lnTo>
                  <a:pt x="112775" y="463295"/>
                </a:lnTo>
                <a:lnTo>
                  <a:pt x="109728" y="445007"/>
                </a:lnTo>
                <a:lnTo>
                  <a:pt x="109728" y="426719"/>
                </a:lnTo>
                <a:lnTo>
                  <a:pt x="106680" y="408431"/>
                </a:lnTo>
                <a:lnTo>
                  <a:pt x="106680" y="393191"/>
                </a:lnTo>
                <a:lnTo>
                  <a:pt x="106680" y="374903"/>
                </a:lnTo>
                <a:lnTo>
                  <a:pt x="106680" y="350519"/>
                </a:lnTo>
                <a:lnTo>
                  <a:pt x="106680" y="329183"/>
                </a:lnTo>
                <a:lnTo>
                  <a:pt x="109728" y="316991"/>
                </a:lnTo>
                <a:lnTo>
                  <a:pt x="109728" y="298703"/>
                </a:lnTo>
                <a:lnTo>
                  <a:pt x="112775" y="283463"/>
                </a:lnTo>
                <a:lnTo>
                  <a:pt x="115824" y="265175"/>
                </a:lnTo>
                <a:lnTo>
                  <a:pt x="118872" y="246887"/>
                </a:lnTo>
                <a:lnTo>
                  <a:pt x="124968" y="231648"/>
                </a:lnTo>
                <a:lnTo>
                  <a:pt x="131063" y="213360"/>
                </a:lnTo>
                <a:lnTo>
                  <a:pt x="134112" y="198119"/>
                </a:lnTo>
                <a:lnTo>
                  <a:pt x="140207" y="179831"/>
                </a:lnTo>
                <a:lnTo>
                  <a:pt x="149351" y="164591"/>
                </a:lnTo>
                <a:lnTo>
                  <a:pt x="155448" y="146303"/>
                </a:lnTo>
                <a:lnTo>
                  <a:pt x="161544" y="131063"/>
                </a:lnTo>
                <a:lnTo>
                  <a:pt x="173736" y="109727"/>
                </a:lnTo>
                <a:lnTo>
                  <a:pt x="0" y="57912"/>
                </a:lnTo>
                <a:lnTo>
                  <a:pt x="457200" y="0"/>
                </a:lnTo>
                <a:lnTo>
                  <a:pt x="734568" y="274319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367784" y="2429764"/>
            <a:ext cx="1064260" cy="478790"/>
          </a:xfrm>
          <a:custGeom>
            <a:avLst/>
            <a:gdLst/>
            <a:ahLst/>
            <a:cxnLst/>
            <a:rect l="l" t="t" r="r" b="b"/>
            <a:pathLst>
              <a:path w="1064260" h="478789">
                <a:moveTo>
                  <a:pt x="957925" y="377951"/>
                </a:moveTo>
                <a:lnTo>
                  <a:pt x="765048" y="377951"/>
                </a:lnTo>
                <a:lnTo>
                  <a:pt x="795527" y="381000"/>
                </a:lnTo>
                <a:lnTo>
                  <a:pt x="826007" y="381000"/>
                </a:lnTo>
                <a:lnTo>
                  <a:pt x="874776" y="478536"/>
                </a:lnTo>
                <a:lnTo>
                  <a:pt x="957925" y="377951"/>
                </a:lnTo>
                <a:close/>
              </a:path>
              <a:path w="1064260" h="478789">
                <a:moveTo>
                  <a:pt x="664463" y="106680"/>
                </a:moveTo>
                <a:lnTo>
                  <a:pt x="484631" y="106680"/>
                </a:lnTo>
                <a:lnTo>
                  <a:pt x="457200" y="109727"/>
                </a:lnTo>
                <a:lnTo>
                  <a:pt x="435863" y="112775"/>
                </a:lnTo>
                <a:lnTo>
                  <a:pt x="417575" y="112775"/>
                </a:lnTo>
                <a:lnTo>
                  <a:pt x="390143" y="115824"/>
                </a:lnTo>
                <a:lnTo>
                  <a:pt x="371855" y="118872"/>
                </a:lnTo>
                <a:lnTo>
                  <a:pt x="350519" y="121920"/>
                </a:lnTo>
                <a:lnTo>
                  <a:pt x="335279" y="124968"/>
                </a:lnTo>
                <a:lnTo>
                  <a:pt x="313943" y="128015"/>
                </a:lnTo>
                <a:lnTo>
                  <a:pt x="295655" y="131063"/>
                </a:lnTo>
                <a:lnTo>
                  <a:pt x="274319" y="134112"/>
                </a:lnTo>
                <a:lnTo>
                  <a:pt x="252983" y="140208"/>
                </a:lnTo>
                <a:lnTo>
                  <a:pt x="216407" y="146303"/>
                </a:lnTo>
                <a:lnTo>
                  <a:pt x="179831" y="158496"/>
                </a:lnTo>
                <a:lnTo>
                  <a:pt x="164591" y="161544"/>
                </a:lnTo>
                <a:lnTo>
                  <a:pt x="146303" y="167639"/>
                </a:lnTo>
                <a:lnTo>
                  <a:pt x="134112" y="173736"/>
                </a:lnTo>
                <a:lnTo>
                  <a:pt x="115824" y="176784"/>
                </a:lnTo>
                <a:lnTo>
                  <a:pt x="100583" y="182880"/>
                </a:lnTo>
                <a:lnTo>
                  <a:pt x="88391" y="192024"/>
                </a:lnTo>
                <a:lnTo>
                  <a:pt x="73151" y="195072"/>
                </a:lnTo>
                <a:lnTo>
                  <a:pt x="60960" y="201168"/>
                </a:lnTo>
                <a:lnTo>
                  <a:pt x="45719" y="204215"/>
                </a:lnTo>
                <a:lnTo>
                  <a:pt x="36575" y="210312"/>
                </a:lnTo>
                <a:lnTo>
                  <a:pt x="24383" y="219456"/>
                </a:lnTo>
                <a:lnTo>
                  <a:pt x="0" y="231648"/>
                </a:lnTo>
                <a:lnTo>
                  <a:pt x="402336" y="457200"/>
                </a:lnTo>
                <a:lnTo>
                  <a:pt x="417575" y="448056"/>
                </a:lnTo>
                <a:lnTo>
                  <a:pt x="448055" y="432815"/>
                </a:lnTo>
                <a:lnTo>
                  <a:pt x="469391" y="423672"/>
                </a:lnTo>
                <a:lnTo>
                  <a:pt x="490727" y="420624"/>
                </a:lnTo>
                <a:lnTo>
                  <a:pt x="515112" y="411480"/>
                </a:lnTo>
                <a:lnTo>
                  <a:pt x="536448" y="405384"/>
                </a:lnTo>
                <a:lnTo>
                  <a:pt x="585215" y="393191"/>
                </a:lnTo>
                <a:lnTo>
                  <a:pt x="609600" y="390144"/>
                </a:lnTo>
                <a:lnTo>
                  <a:pt x="640079" y="384048"/>
                </a:lnTo>
                <a:lnTo>
                  <a:pt x="667512" y="384048"/>
                </a:lnTo>
                <a:lnTo>
                  <a:pt x="697991" y="381000"/>
                </a:lnTo>
                <a:lnTo>
                  <a:pt x="731519" y="381000"/>
                </a:lnTo>
                <a:lnTo>
                  <a:pt x="765048" y="377951"/>
                </a:lnTo>
                <a:lnTo>
                  <a:pt x="957925" y="377951"/>
                </a:lnTo>
                <a:lnTo>
                  <a:pt x="1063752" y="249936"/>
                </a:lnTo>
                <a:lnTo>
                  <a:pt x="838051" y="109727"/>
                </a:lnTo>
                <a:lnTo>
                  <a:pt x="691895" y="109727"/>
                </a:lnTo>
                <a:lnTo>
                  <a:pt x="664463" y="106680"/>
                </a:lnTo>
                <a:close/>
              </a:path>
              <a:path w="1064260" h="478789">
                <a:moveTo>
                  <a:pt x="661415" y="0"/>
                </a:moveTo>
                <a:lnTo>
                  <a:pt x="710183" y="109727"/>
                </a:lnTo>
                <a:lnTo>
                  <a:pt x="838051" y="109727"/>
                </a:lnTo>
                <a:lnTo>
                  <a:pt x="661415" y="0"/>
                </a:lnTo>
                <a:close/>
              </a:path>
              <a:path w="1064260" h="478789">
                <a:moveTo>
                  <a:pt x="533400" y="103632"/>
                </a:moveTo>
                <a:lnTo>
                  <a:pt x="509015" y="106680"/>
                </a:lnTo>
                <a:lnTo>
                  <a:pt x="560831" y="106680"/>
                </a:lnTo>
                <a:lnTo>
                  <a:pt x="533400" y="103632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367784" y="2429764"/>
            <a:ext cx="1064260" cy="478790"/>
          </a:xfrm>
          <a:custGeom>
            <a:avLst/>
            <a:gdLst/>
            <a:ahLst/>
            <a:cxnLst/>
            <a:rect l="l" t="t" r="r" b="b"/>
            <a:pathLst>
              <a:path w="1064260" h="478789">
                <a:moveTo>
                  <a:pt x="0" y="231648"/>
                </a:moveTo>
                <a:lnTo>
                  <a:pt x="12191" y="225551"/>
                </a:lnTo>
                <a:lnTo>
                  <a:pt x="24383" y="219456"/>
                </a:lnTo>
                <a:lnTo>
                  <a:pt x="36575" y="210312"/>
                </a:lnTo>
                <a:lnTo>
                  <a:pt x="45719" y="204215"/>
                </a:lnTo>
                <a:lnTo>
                  <a:pt x="60960" y="201168"/>
                </a:lnTo>
                <a:lnTo>
                  <a:pt x="73151" y="195072"/>
                </a:lnTo>
                <a:lnTo>
                  <a:pt x="88391" y="192024"/>
                </a:lnTo>
                <a:lnTo>
                  <a:pt x="100583" y="182880"/>
                </a:lnTo>
                <a:lnTo>
                  <a:pt x="115824" y="176784"/>
                </a:lnTo>
                <a:lnTo>
                  <a:pt x="134112" y="173736"/>
                </a:lnTo>
                <a:lnTo>
                  <a:pt x="146303" y="167639"/>
                </a:lnTo>
                <a:lnTo>
                  <a:pt x="164591" y="161544"/>
                </a:lnTo>
                <a:lnTo>
                  <a:pt x="179831" y="158496"/>
                </a:lnTo>
                <a:lnTo>
                  <a:pt x="198119" y="152400"/>
                </a:lnTo>
                <a:lnTo>
                  <a:pt x="216407" y="146303"/>
                </a:lnTo>
                <a:lnTo>
                  <a:pt x="234695" y="143256"/>
                </a:lnTo>
                <a:lnTo>
                  <a:pt x="252983" y="140208"/>
                </a:lnTo>
                <a:lnTo>
                  <a:pt x="274319" y="134112"/>
                </a:lnTo>
                <a:lnTo>
                  <a:pt x="295655" y="131063"/>
                </a:lnTo>
                <a:lnTo>
                  <a:pt x="313943" y="128015"/>
                </a:lnTo>
                <a:lnTo>
                  <a:pt x="335279" y="124968"/>
                </a:lnTo>
                <a:lnTo>
                  <a:pt x="350519" y="121920"/>
                </a:lnTo>
                <a:lnTo>
                  <a:pt x="371855" y="118872"/>
                </a:lnTo>
                <a:lnTo>
                  <a:pt x="390143" y="115824"/>
                </a:lnTo>
                <a:lnTo>
                  <a:pt x="417575" y="112775"/>
                </a:lnTo>
                <a:lnTo>
                  <a:pt x="435863" y="112775"/>
                </a:lnTo>
                <a:lnTo>
                  <a:pt x="457200" y="109727"/>
                </a:lnTo>
                <a:lnTo>
                  <a:pt x="484631" y="106680"/>
                </a:lnTo>
                <a:lnTo>
                  <a:pt x="509015" y="106680"/>
                </a:lnTo>
                <a:lnTo>
                  <a:pt x="533400" y="103632"/>
                </a:lnTo>
                <a:lnTo>
                  <a:pt x="560831" y="106680"/>
                </a:lnTo>
                <a:lnTo>
                  <a:pt x="588263" y="106680"/>
                </a:lnTo>
                <a:lnTo>
                  <a:pt x="618743" y="106680"/>
                </a:lnTo>
                <a:lnTo>
                  <a:pt x="643127" y="106680"/>
                </a:lnTo>
                <a:lnTo>
                  <a:pt x="664463" y="106680"/>
                </a:lnTo>
                <a:lnTo>
                  <a:pt x="691895" y="109727"/>
                </a:lnTo>
                <a:lnTo>
                  <a:pt x="710183" y="109727"/>
                </a:lnTo>
                <a:lnTo>
                  <a:pt x="661415" y="0"/>
                </a:lnTo>
                <a:lnTo>
                  <a:pt x="1063752" y="249936"/>
                </a:lnTo>
                <a:lnTo>
                  <a:pt x="874776" y="478536"/>
                </a:lnTo>
                <a:lnTo>
                  <a:pt x="826007" y="381000"/>
                </a:lnTo>
                <a:lnTo>
                  <a:pt x="795527" y="381000"/>
                </a:lnTo>
                <a:lnTo>
                  <a:pt x="765048" y="377951"/>
                </a:lnTo>
                <a:lnTo>
                  <a:pt x="731519" y="381000"/>
                </a:lnTo>
                <a:lnTo>
                  <a:pt x="697991" y="381000"/>
                </a:lnTo>
                <a:lnTo>
                  <a:pt x="667512" y="384048"/>
                </a:lnTo>
                <a:lnTo>
                  <a:pt x="640079" y="384048"/>
                </a:lnTo>
                <a:lnTo>
                  <a:pt x="609600" y="390144"/>
                </a:lnTo>
                <a:lnTo>
                  <a:pt x="560831" y="399288"/>
                </a:lnTo>
                <a:lnTo>
                  <a:pt x="515112" y="411480"/>
                </a:lnTo>
                <a:lnTo>
                  <a:pt x="490727" y="420624"/>
                </a:lnTo>
                <a:lnTo>
                  <a:pt x="469391" y="423672"/>
                </a:lnTo>
                <a:lnTo>
                  <a:pt x="448055" y="432815"/>
                </a:lnTo>
                <a:lnTo>
                  <a:pt x="429767" y="441960"/>
                </a:lnTo>
                <a:lnTo>
                  <a:pt x="417575" y="448056"/>
                </a:lnTo>
                <a:lnTo>
                  <a:pt x="402336" y="457200"/>
                </a:lnTo>
                <a:lnTo>
                  <a:pt x="0" y="231648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8811259" y="7050023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9003" y="966215"/>
            <a:ext cx="20567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Componentes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31464" y="2624835"/>
            <a:ext cx="4029710" cy="3096895"/>
          </a:xfrm>
          <a:custGeom>
            <a:avLst/>
            <a:gdLst/>
            <a:ahLst/>
            <a:cxnLst/>
            <a:rect l="l" t="t" r="r" b="b"/>
            <a:pathLst>
              <a:path w="4029709" h="3096895">
                <a:moveTo>
                  <a:pt x="2014727" y="0"/>
                </a:moveTo>
                <a:lnTo>
                  <a:pt x="0" y="1182624"/>
                </a:lnTo>
                <a:lnTo>
                  <a:pt x="783336" y="3096768"/>
                </a:lnTo>
                <a:lnTo>
                  <a:pt x="3246119" y="3096768"/>
                </a:lnTo>
                <a:lnTo>
                  <a:pt x="4029456" y="1182624"/>
                </a:lnTo>
                <a:lnTo>
                  <a:pt x="2014727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46191" y="2624835"/>
            <a:ext cx="0" cy="1798320"/>
          </a:xfrm>
          <a:custGeom>
            <a:avLst/>
            <a:gdLst/>
            <a:ahLst/>
            <a:cxnLst/>
            <a:rect l="l" t="t" r="r" b="b"/>
            <a:pathLst>
              <a:path h="1798320">
                <a:moveTo>
                  <a:pt x="0" y="0"/>
                </a:moveTo>
                <a:lnTo>
                  <a:pt x="0" y="179832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46191" y="3847084"/>
            <a:ext cx="2014855" cy="576580"/>
          </a:xfrm>
          <a:custGeom>
            <a:avLst/>
            <a:gdLst/>
            <a:ahLst/>
            <a:cxnLst/>
            <a:rect l="l" t="t" r="r" b="b"/>
            <a:pathLst>
              <a:path w="2014854" h="576579">
                <a:moveTo>
                  <a:pt x="0" y="576071"/>
                </a:moveTo>
                <a:lnTo>
                  <a:pt x="2014728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120896" y="4423155"/>
            <a:ext cx="1225550" cy="1298575"/>
          </a:xfrm>
          <a:custGeom>
            <a:avLst/>
            <a:gdLst/>
            <a:ahLst/>
            <a:cxnLst/>
            <a:rect l="l" t="t" r="r" b="b"/>
            <a:pathLst>
              <a:path w="1225550" h="1298575">
                <a:moveTo>
                  <a:pt x="1225295" y="0"/>
                </a:moveTo>
                <a:lnTo>
                  <a:pt x="0" y="1298448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346191" y="4423155"/>
            <a:ext cx="1225550" cy="1298575"/>
          </a:xfrm>
          <a:custGeom>
            <a:avLst/>
            <a:gdLst/>
            <a:ahLst/>
            <a:cxnLst/>
            <a:rect l="l" t="t" r="r" b="b"/>
            <a:pathLst>
              <a:path w="1225550" h="1298575">
                <a:moveTo>
                  <a:pt x="0" y="0"/>
                </a:moveTo>
                <a:lnTo>
                  <a:pt x="1225296" y="1298448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331464" y="3776979"/>
            <a:ext cx="2014855" cy="646430"/>
          </a:xfrm>
          <a:custGeom>
            <a:avLst/>
            <a:gdLst/>
            <a:ahLst/>
            <a:cxnLst/>
            <a:rect l="l" t="t" r="r" b="b"/>
            <a:pathLst>
              <a:path w="2014854" h="646429">
                <a:moveTo>
                  <a:pt x="2014727" y="646176"/>
                </a:move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691128" y="2914395"/>
            <a:ext cx="3383279" cy="2590800"/>
          </a:xfrm>
          <a:custGeom>
            <a:avLst/>
            <a:gdLst/>
            <a:ahLst/>
            <a:cxnLst/>
            <a:rect l="l" t="t" r="r" b="b"/>
            <a:pathLst>
              <a:path w="3383279" h="2590800">
                <a:moveTo>
                  <a:pt x="1691639" y="0"/>
                </a:moveTo>
                <a:lnTo>
                  <a:pt x="0" y="990600"/>
                </a:lnTo>
                <a:lnTo>
                  <a:pt x="658368" y="2590799"/>
                </a:lnTo>
                <a:lnTo>
                  <a:pt x="2724912" y="2590799"/>
                </a:lnTo>
                <a:lnTo>
                  <a:pt x="3383279" y="990600"/>
                </a:lnTo>
                <a:lnTo>
                  <a:pt x="1691639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050791" y="3200907"/>
            <a:ext cx="2590800" cy="2014855"/>
          </a:xfrm>
          <a:custGeom>
            <a:avLst/>
            <a:gdLst/>
            <a:ahLst/>
            <a:cxnLst/>
            <a:rect l="l" t="t" r="r" b="b"/>
            <a:pathLst>
              <a:path w="2590800" h="2014854">
                <a:moveTo>
                  <a:pt x="1295400" y="0"/>
                </a:moveTo>
                <a:lnTo>
                  <a:pt x="0" y="771143"/>
                </a:lnTo>
                <a:lnTo>
                  <a:pt x="502920" y="2014727"/>
                </a:lnTo>
                <a:lnTo>
                  <a:pt x="2087880" y="2014727"/>
                </a:lnTo>
                <a:lnTo>
                  <a:pt x="2590800" y="771143"/>
                </a:lnTo>
                <a:lnTo>
                  <a:pt x="129540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410455" y="3633723"/>
            <a:ext cx="2087880" cy="136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410455" y="3633723"/>
            <a:ext cx="2087880" cy="1369060"/>
          </a:xfrm>
          <a:custGeom>
            <a:avLst/>
            <a:gdLst/>
            <a:ahLst/>
            <a:cxnLst/>
            <a:rect l="l" t="t" r="r" b="b"/>
            <a:pathLst>
              <a:path w="2087879" h="1369060">
                <a:moveTo>
                  <a:pt x="1045464" y="0"/>
                </a:moveTo>
                <a:lnTo>
                  <a:pt x="0" y="521208"/>
                </a:lnTo>
                <a:lnTo>
                  <a:pt x="405384" y="1368552"/>
                </a:lnTo>
                <a:lnTo>
                  <a:pt x="1682496" y="1368552"/>
                </a:lnTo>
                <a:lnTo>
                  <a:pt x="2087880" y="521208"/>
                </a:lnTo>
                <a:lnTo>
                  <a:pt x="1045464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4906771" y="4126991"/>
            <a:ext cx="109664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5765" marR="5080" indent="-393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0000CC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1400" b="1" spc="-15" dirty="0">
                <a:solidFill>
                  <a:srgbClr val="0000CC"/>
                </a:solidFill>
                <a:latin typeface="Arial"/>
                <a:cs typeface="Arial"/>
              </a:rPr>
              <a:t>esu</a:t>
            </a:r>
            <a:r>
              <a:rPr sz="1400" b="1" spc="5" dirty="0">
                <a:solidFill>
                  <a:srgbClr val="0000CC"/>
                </a:solidFill>
                <a:latin typeface="Arial"/>
                <a:cs typeface="Arial"/>
              </a:rPr>
              <a:t>p</a:t>
            </a:r>
            <a:r>
              <a:rPr sz="1400" b="1" spc="-15" dirty="0">
                <a:solidFill>
                  <a:srgbClr val="0000CC"/>
                </a:solidFill>
                <a:latin typeface="Arial"/>
                <a:cs typeface="Arial"/>
              </a:rPr>
              <a:t>ue</a:t>
            </a:r>
            <a:r>
              <a:rPr sz="1400" b="1" spc="10" dirty="0">
                <a:solidFill>
                  <a:srgbClr val="0000CC"/>
                </a:solidFill>
                <a:latin typeface="Arial"/>
                <a:cs typeface="Arial"/>
              </a:rPr>
              <a:t>s</a:t>
            </a:r>
            <a:r>
              <a:rPr sz="1400" b="1" spc="-1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400" b="1" spc="-5" dirty="0">
                <a:solidFill>
                  <a:srgbClr val="0000CC"/>
                </a:solidFill>
                <a:latin typeface="Arial"/>
                <a:cs typeface="Arial"/>
              </a:rPr>
              <a:t>o  </a:t>
            </a:r>
            <a:r>
              <a:rPr sz="1400" b="1" spc="-15" dirty="0">
                <a:solidFill>
                  <a:srgbClr val="0000CC"/>
                </a:solidFill>
                <a:latin typeface="Arial"/>
                <a:cs typeface="Arial"/>
              </a:rPr>
              <a:t>por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7732" y="4553711"/>
            <a:ext cx="9779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0000CC"/>
                </a:solidFill>
                <a:latin typeface="Arial"/>
                <a:cs typeface="Arial"/>
              </a:rPr>
              <a:t>Resultados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05855" y="1625091"/>
            <a:ext cx="360045" cy="649605"/>
          </a:xfrm>
          <a:custGeom>
            <a:avLst/>
            <a:gdLst/>
            <a:ahLst/>
            <a:cxnLst/>
            <a:rect l="l" t="t" r="r" b="b"/>
            <a:pathLst>
              <a:path w="360045" h="649605">
                <a:moveTo>
                  <a:pt x="0" y="649224"/>
                </a:moveTo>
                <a:lnTo>
                  <a:pt x="359664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141720" y="1512316"/>
            <a:ext cx="3164205" cy="609600"/>
          </a:xfrm>
          <a:custGeom>
            <a:avLst/>
            <a:gdLst/>
            <a:ahLst/>
            <a:cxnLst/>
            <a:rect l="l" t="t" r="r" b="b"/>
            <a:pathLst>
              <a:path w="3164204" h="609600">
                <a:moveTo>
                  <a:pt x="0" y="0"/>
                </a:moveTo>
                <a:lnTo>
                  <a:pt x="3163824" y="0"/>
                </a:lnTo>
                <a:lnTo>
                  <a:pt x="3163824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6146291" y="1647951"/>
            <a:ext cx="3154680" cy="469900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0" rIns="0" bIns="0" rtlCol="0">
            <a:spAutoFit/>
          </a:bodyPr>
          <a:lstStyle/>
          <a:p>
            <a:pPr marL="778510">
              <a:lnSpc>
                <a:spcPts val="1245"/>
              </a:lnSpc>
            </a:pP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Programación</a:t>
            </a:r>
            <a:endParaRPr sz="1600" dirty="0">
              <a:latin typeface="Verdana"/>
              <a:cs typeface="Verdana"/>
            </a:endParaRPr>
          </a:p>
          <a:p>
            <a:pPr marL="711200">
              <a:lnSpc>
                <a:spcPct val="100000"/>
              </a:lnSpc>
            </a:pP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presupuestaria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67804" y="2036065"/>
            <a:ext cx="13081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s</a:t>
            </a:r>
            <a:r>
              <a:rPr sz="1600" b="1" spc="10" dirty="0">
                <a:solidFill>
                  <a:srgbClr val="66FF33"/>
                </a:solidFill>
                <a:latin typeface="Verdana"/>
                <a:cs typeface="Verdana"/>
              </a:rPr>
              <a:t>t</a:t>
            </a:r>
            <a:r>
              <a:rPr sz="1600" b="1" spc="-10" dirty="0">
                <a:solidFill>
                  <a:srgbClr val="66FF33"/>
                </a:solidFill>
                <a:latin typeface="Verdana"/>
                <a:cs typeface="Verdana"/>
              </a:rPr>
              <a:t>r</a:t>
            </a:r>
            <a:r>
              <a:rPr sz="1600" b="1" spc="-1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r>
              <a:rPr sz="1600" b="1" spc="10" dirty="0">
                <a:solidFill>
                  <a:srgbClr val="66FF33"/>
                </a:solidFill>
                <a:latin typeface="Verdana"/>
                <a:cs typeface="Verdana"/>
              </a:rPr>
              <a:t>t</a:t>
            </a:r>
            <a:r>
              <a:rPr sz="1600" b="1" spc="-10" dirty="0">
                <a:solidFill>
                  <a:srgbClr val="66FF33"/>
                </a:solidFill>
                <a:latin typeface="Verdana"/>
                <a:cs typeface="Verdana"/>
              </a:rPr>
              <a:t>é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i</a:t>
            </a:r>
            <a:r>
              <a:rPr sz="1600" b="1" spc="-10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45680" y="3755644"/>
            <a:ext cx="231775" cy="350520"/>
          </a:xfrm>
          <a:custGeom>
            <a:avLst/>
            <a:gdLst/>
            <a:ahLst/>
            <a:cxnLst/>
            <a:rect l="l" t="t" r="r" b="b"/>
            <a:pathLst>
              <a:path w="231775" h="350520">
                <a:moveTo>
                  <a:pt x="0" y="0"/>
                </a:moveTo>
                <a:lnTo>
                  <a:pt x="231648" y="350519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53528" y="3993388"/>
            <a:ext cx="2265045" cy="609600"/>
          </a:xfrm>
          <a:custGeom>
            <a:avLst/>
            <a:gdLst/>
            <a:ahLst/>
            <a:cxnLst/>
            <a:rect l="l" t="t" r="r" b="b"/>
            <a:pathLst>
              <a:path w="2265045" h="609600">
                <a:moveTo>
                  <a:pt x="0" y="0"/>
                </a:moveTo>
                <a:lnTo>
                  <a:pt x="2264664" y="0"/>
                </a:lnTo>
                <a:lnTo>
                  <a:pt x="2264664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7954771" y="4029457"/>
            <a:ext cx="16611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3360" marR="5080" indent="-201295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Seguimiento</a:t>
            </a:r>
            <a:r>
              <a:rPr sz="1600" b="1" spc="-114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Evaluación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71488" y="5621020"/>
            <a:ext cx="429895" cy="70485"/>
          </a:xfrm>
          <a:custGeom>
            <a:avLst/>
            <a:gdLst/>
            <a:ahLst/>
            <a:cxnLst/>
            <a:rect l="l" t="t" r="r" b="b"/>
            <a:pathLst>
              <a:path w="429895" h="70485">
                <a:moveTo>
                  <a:pt x="0" y="0"/>
                </a:moveTo>
                <a:lnTo>
                  <a:pt x="429767" y="70103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077456" y="5578347"/>
            <a:ext cx="2371725" cy="609600"/>
          </a:xfrm>
          <a:custGeom>
            <a:avLst/>
            <a:gdLst/>
            <a:ahLst/>
            <a:cxnLst/>
            <a:rect l="l" t="t" r="r" b="b"/>
            <a:pathLst>
              <a:path w="2371725" h="609600">
                <a:moveTo>
                  <a:pt x="0" y="0"/>
                </a:moveTo>
                <a:lnTo>
                  <a:pt x="2371344" y="0"/>
                </a:lnTo>
                <a:lnTo>
                  <a:pt x="2371344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7491476" y="5614417"/>
            <a:ext cx="154432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66FF33"/>
                </a:solidFill>
                <a:latin typeface="Verdana"/>
                <a:cs typeface="Verdana"/>
              </a:rPr>
              <a:t>C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apacidad</a:t>
            </a:r>
            <a:r>
              <a:rPr sz="1600" b="1" spc="-7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gestión  institucional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91128" y="5474715"/>
            <a:ext cx="429895" cy="73660"/>
          </a:xfrm>
          <a:custGeom>
            <a:avLst/>
            <a:gdLst/>
            <a:ahLst/>
            <a:cxnLst/>
            <a:rect l="l" t="t" r="r" b="b"/>
            <a:pathLst>
              <a:path w="429895" h="73660">
                <a:moveTo>
                  <a:pt x="429768" y="0"/>
                </a:moveTo>
                <a:lnTo>
                  <a:pt x="0" y="73151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97280" y="5432044"/>
            <a:ext cx="2517775" cy="609600"/>
          </a:xfrm>
          <a:custGeom>
            <a:avLst/>
            <a:gdLst/>
            <a:ahLst/>
            <a:cxnLst/>
            <a:rect l="l" t="t" r="r" b="b"/>
            <a:pathLst>
              <a:path w="2517775" h="609600">
                <a:moveTo>
                  <a:pt x="0" y="0"/>
                </a:moveTo>
                <a:lnTo>
                  <a:pt x="2517647" y="0"/>
                </a:lnTo>
                <a:lnTo>
                  <a:pt x="2517647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1425955" y="5468113"/>
            <a:ext cx="1856105" cy="761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Transparencia</a:t>
            </a:r>
            <a:r>
              <a:rPr sz="1600" b="1" spc="-10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rendición 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de 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cuentas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15055" y="2914395"/>
            <a:ext cx="213360" cy="862965"/>
          </a:xfrm>
          <a:custGeom>
            <a:avLst/>
            <a:gdLst/>
            <a:ahLst/>
            <a:cxnLst/>
            <a:rect l="l" t="t" r="r" b="b"/>
            <a:pathLst>
              <a:path w="213360" h="862964">
                <a:moveTo>
                  <a:pt x="213359" y="862583"/>
                </a:moveTo>
                <a:lnTo>
                  <a:pt x="0" y="0"/>
                </a:lnTo>
              </a:path>
            </a:pathLst>
          </a:custGeom>
          <a:ln w="9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1024127" y="2798572"/>
            <a:ext cx="2014855" cy="609600"/>
          </a:xfrm>
          <a:prstGeom prst="rect">
            <a:avLst/>
          </a:prstGeom>
          <a:solidFill>
            <a:srgbClr val="0000CC"/>
          </a:solidFill>
          <a:ln w="9142">
            <a:solidFill>
              <a:srgbClr val="000000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1425"/>
              </a:spcBef>
            </a:pP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Normatividad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78116" y="2441448"/>
            <a:ext cx="2526030" cy="664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Planificar y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presupuestar  multianualmente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y 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multisectorialmente</a:t>
            </a:r>
            <a:r>
              <a:rPr sz="1400" b="1" spc="-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88883" y="4602479"/>
            <a:ext cx="1742439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Verificar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avances  en función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a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lo 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planificado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02371" y="6330696"/>
            <a:ext cx="93027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Impulsar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55139" y="6257544"/>
            <a:ext cx="225488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Informar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al ciudadano 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sobre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los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servicios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55139" y="6684264"/>
            <a:ext cx="2298700" cy="44830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660"/>
              </a:lnSpc>
              <a:spcBef>
                <a:spcPts val="165"/>
              </a:spcBef>
            </a:pP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otorgados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y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los</a:t>
            </a:r>
            <a:r>
              <a:rPr sz="1400" b="1" spc="-7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grados  de</a:t>
            </a:r>
            <a:r>
              <a:rPr sz="1400" b="1" spc="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avance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65580" y="3441191"/>
            <a:ext cx="142621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Racionalizar</a:t>
            </a:r>
            <a:r>
              <a:rPr sz="1400" b="1" spc="-7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C000"/>
                </a:solidFill>
                <a:latin typeface="Verdana"/>
                <a:cs typeface="Verdana"/>
              </a:rPr>
              <a:t>y  simplificar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la  normatividad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76971" y="6544055"/>
            <a:ext cx="1847850" cy="6521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0"/>
              </a:spcBef>
            </a:pPr>
            <a:r>
              <a:rPr sz="1400" b="1" spc="-105" dirty="0">
                <a:solidFill>
                  <a:srgbClr val="FFC000"/>
                </a:solidFill>
                <a:latin typeface="Verdana"/>
                <a:cs typeface="Verdana"/>
              </a:rPr>
              <a:t>modernizaci</a:t>
            </a:r>
            <a:r>
              <a:rPr sz="1800" spc="-157" baseline="-20833" dirty="0">
                <a:solidFill>
                  <a:srgbClr val="FFC000"/>
                </a:solidFill>
                <a:latin typeface="Verdana"/>
                <a:cs typeface="Verdana"/>
              </a:rPr>
              <a:t>7</a:t>
            </a:r>
            <a:r>
              <a:rPr sz="1400" b="1" spc="-105" dirty="0">
                <a:solidFill>
                  <a:srgbClr val="FFC000"/>
                </a:solidFill>
                <a:latin typeface="Verdana"/>
                <a:cs typeface="Verdana"/>
              </a:rPr>
              <a:t>ó</a:t>
            </a:r>
            <a:r>
              <a:rPr sz="1800" spc="-157" baseline="-20833" dirty="0">
                <a:solidFill>
                  <a:srgbClr val="FFC000"/>
                </a:solidFill>
                <a:latin typeface="Verdana"/>
                <a:cs typeface="Verdana"/>
              </a:rPr>
              <a:t>7</a:t>
            </a:r>
            <a:r>
              <a:rPr sz="1400" b="1" spc="-105" dirty="0">
                <a:solidFill>
                  <a:srgbClr val="FFC000"/>
                </a:solidFill>
                <a:latin typeface="Verdana"/>
                <a:cs typeface="Verdana"/>
              </a:rPr>
              <a:t>n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en  la gestión</a:t>
            </a:r>
            <a:r>
              <a:rPr sz="1400" b="1" spc="-8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Verdana"/>
                <a:cs typeface="Verdana"/>
              </a:rPr>
              <a:t>pública</a:t>
            </a:r>
            <a:endParaRPr sz="1400" dirty="0">
              <a:solidFill>
                <a:srgbClr val="FFC000"/>
              </a:solidFill>
              <a:latin typeface="Verdana"/>
              <a:cs typeface="Verdana"/>
            </a:endParaRPr>
          </a:p>
          <a:p>
            <a:pPr marL="1046480">
              <a:lnSpc>
                <a:spcPct val="100000"/>
              </a:lnSpc>
              <a:spcBef>
                <a:spcPts val="625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4244" y="795528"/>
            <a:ext cx="7304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6FF33"/>
                </a:solidFill>
                <a:latin typeface="Bookman Old Style"/>
                <a:cs typeface="Bookman Old Style"/>
              </a:rPr>
              <a:t>ESTRUCTURA DE </a:t>
            </a:r>
            <a:r>
              <a:rPr sz="2400" b="1" spc="-15" dirty="0">
                <a:solidFill>
                  <a:srgbClr val="66FF33"/>
                </a:solidFill>
                <a:latin typeface="Bookman Old Style"/>
                <a:cs typeface="Bookman Old Style"/>
              </a:rPr>
              <a:t>LA </a:t>
            </a:r>
            <a:r>
              <a:rPr sz="2400" b="1" dirty="0">
                <a:solidFill>
                  <a:srgbClr val="66FF33"/>
                </a:solidFill>
                <a:latin typeface="Bookman Old Style"/>
                <a:cs typeface="Bookman Old Style"/>
              </a:rPr>
              <a:t>CADENA</a:t>
            </a:r>
            <a:r>
              <a:rPr sz="2400" b="1" spc="10" dirty="0">
                <a:solidFill>
                  <a:srgbClr val="66FF33"/>
                </a:solidFill>
                <a:latin typeface="Bookman Old Style"/>
                <a:cs typeface="Bookman Old Style"/>
              </a:rPr>
              <a:t> </a:t>
            </a:r>
            <a:r>
              <a:rPr sz="2400" b="1" spc="-5" dirty="0">
                <a:solidFill>
                  <a:srgbClr val="66FF33"/>
                </a:solidFill>
                <a:latin typeface="Bookman Old Style"/>
                <a:cs typeface="Bookman Old Style"/>
              </a:rPr>
              <a:t>ESTRATÉGICA:</a:t>
            </a:r>
            <a:endParaRPr sz="2400" dirty="0">
              <a:latin typeface="Bookman Old Style"/>
              <a:cs typeface="Bookman Old Styl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56944" y="1367536"/>
            <a:ext cx="6913245" cy="0"/>
          </a:xfrm>
          <a:custGeom>
            <a:avLst/>
            <a:gdLst/>
            <a:ahLst/>
            <a:cxnLst/>
            <a:rect l="l" t="t" r="r" b="b"/>
            <a:pathLst>
              <a:path w="6913245">
                <a:moveTo>
                  <a:pt x="0" y="0"/>
                </a:moveTo>
                <a:lnTo>
                  <a:pt x="6912863" y="0"/>
                </a:lnTo>
              </a:path>
            </a:pathLst>
          </a:custGeom>
          <a:ln w="33527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456944" y="1402588"/>
            <a:ext cx="6913245" cy="0"/>
          </a:xfrm>
          <a:custGeom>
            <a:avLst/>
            <a:gdLst/>
            <a:ahLst/>
            <a:cxnLst/>
            <a:rect l="l" t="t" r="r" b="b"/>
            <a:pathLst>
              <a:path w="6913245">
                <a:moveTo>
                  <a:pt x="0" y="0"/>
                </a:moveTo>
                <a:lnTo>
                  <a:pt x="6912863" y="0"/>
                </a:lnTo>
              </a:path>
            </a:pathLst>
          </a:custGeom>
          <a:ln w="12192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24127" y="1548891"/>
            <a:ext cx="8638032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018032" y="1542796"/>
            <a:ext cx="8650605" cy="5194300"/>
          </a:xfrm>
          <a:custGeom>
            <a:avLst/>
            <a:gdLst/>
            <a:ahLst/>
            <a:cxnLst/>
            <a:rect l="l" t="t" r="r" b="b"/>
            <a:pathLst>
              <a:path w="8650605" h="5194300">
                <a:moveTo>
                  <a:pt x="0" y="0"/>
                </a:moveTo>
                <a:lnTo>
                  <a:pt x="8650224" y="0"/>
                </a:lnTo>
                <a:lnTo>
                  <a:pt x="8650224" y="5193792"/>
                </a:lnTo>
                <a:lnTo>
                  <a:pt x="0" y="5193792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79</a:t>
            </a:r>
          </a:p>
        </p:txBody>
      </p:sp>
      <p:sp>
        <p:nvSpPr>
          <p:cNvPr id="6" name="object 6"/>
          <p:cNvSpPr/>
          <p:nvPr/>
        </p:nvSpPr>
        <p:spPr>
          <a:xfrm>
            <a:off x="1274063" y="634491"/>
            <a:ext cx="8214359" cy="6044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606" rIns="0" bIns="0" rtlCol="0">
            <a:spAutoFit/>
          </a:bodyPr>
          <a:lstStyle/>
          <a:p>
            <a:pPr marL="319405" marR="5080" indent="1292225">
              <a:lnSpc>
                <a:spcPct val="100000"/>
              </a:lnSpc>
              <a:spcBef>
                <a:spcPts val="90"/>
              </a:spcBef>
            </a:pPr>
            <a:r>
              <a:rPr sz="3200" spc="-5" dirty="0"/>
              <a:t>SISTEMA INTEGRADO </a:t>
            </a:r>
            <a:r>
              <a:rPr sz="3200" dirty="0"/>
              <a:t>DE  </a:t>
            </a:r>
            <a:r>
              <a:rPr sz="3200" spc="-5" dirty="0"/>
              <a:t>ADMINISTRACIÓN FINANCIERA -</a:t>
            </a:r>
            <a:r>
              <a:rPr sz="3200" spc="-15" dirty="0"/>
              <a:t> </a:t>
            </a:r>
            <a:r>
              <a:rPr sz="3200" spc="-5" dirty="0"/>
              <a:t>SIAF</a:t>
            </a:r>
            <a:endParaRPr sz="3200" dirty="0"/>
          </a:p>
        </p:txBody>
      </p:sp>
      <p:sp>
        <p:nvSpPr>
          <p:cNvPr id="6" name="object 6"/>
          <p:cNvSpPr/>
          <p:nvPr/>
        </p:nvSpPr>
        <p:spPr>
          <a:xfrm>
            <a:off x="4986528" y="2984500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5"/>
                </a:lnTo>
                <a:lnTo>
                  <a:pt x="67056" y="435863"/>
                </a:lnTo>
                <a:lnTo>
                  <a:pt x="112775" y="518160"/>
                </a:lnTo>
                <a:lnTo>
                  <a:pt x="164592" y="600455"/>
                </a:lnTo>
                <a:lnTo>
                  <a:pt x="222504" y="673608"/>
                </a:lnTo>
                <a:lnTo>
                  <a:pt x="298704" y="768096"/>
                </a:lnTo>
                <a:lnTo>
                  <a:pt x="365760" y="829055"/>
                </a:lnTo>
                <a:lnTo>
                  <a:pt x="423672" y="883920"/>
                </a:lnTo>
                <a:lnTo>
                  <a:pt x="484632" y="932688"/>
                </a:lnTo>
                <a:lnTo>
                  <a:pt x="545592" y="972312"/>
                </a:lnTo>
                <a:lnTo>
                  <a:pt x="609600" y="1014984"/>
                </a:lnTo>
                <a:lnTo>
                  <a:pt x="667512" y="1048512"/>
                </a:lnTo>
                <a:lnTo>
                  <a:pt x="716280" y="1075944"/>
                </a:lnTo>
                <a:lnTo>
                  <a:pt x="661416" y="1112520"/>
                </a:lnTo>
                <a:lnTo>
                  <a:pt x="612648" y="1152144"/>
                </a:lnTo>
                <a:lnTo>
                  <a:pt x="554736" y="1200912"/>
                </a:lnTo>
                <a:lnTo>
                  <a:pt x="505968" y="1246632"/>
                </a:lnTo>
                <a:lnTo>
                  <a:pt x="405384" y="1347216"/>
                </a:lnTo>
                <a:lnTo>
                  <a:pt x="359663" y="1399032"/>
                </a:lnTo>
                <a:lnTo>
                  <a:pt x="313944" y="1453895"/>
                </a:lnTo>
                <a:lnTo>
                  <a:pt x="265175" y="1511808"/>
                </a:lnTo>
                <a:lnTo>
                  <a:pt x="207263" y="1581912"/>
                </a:lnTo>
                <a:lnTo>
                  <a:pt x="149351" y="1655064"/>
                </a:lnTo>
                <a:lnTo>
                  <a:pt x="97536" y="1719072"/>
                </a:lnTo>
                <a:lnTo>
                  <a:pt x="48768" y="1773936"/>
                </a:lnTo>
                <a:lnTo>
                  <a:pt x="0" y="1834895"/>
                </a:lnTo>
                <a:lnTo>
                  <a:pt x="0" y="2103120"/>
                </a:lnTo>
                <a:lnTo>
                  <a:pt x="54863" y="2026920"/>
                </a:lnTo>
                <a:lnTo>
                  <a:pt x="109727" y="1956816"/>
                </a:lnTo>
                <a:lnTo>
                  <a:pt x="161544" y="1889760"/>
                </a:lnTo>
                <a:lnTo>
                  <a:pt x="219456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359663" y="1639824"/>
                </a:lnTo>
                <a:lnTo>
                  <a:pt x="435863" y="1551432"/>
                </a:lnTo>
                <a:lnTo>
                  <a:pt x="481584" y="1502664"/>
                </a:lnTo>
                <a:lnTo>
                  <a:pt x="518160" y="1463039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7" y="1335024"/>
                </a:lnTo>
                <a:lnTo>
                  <a:pt x="734568" y="1249679"/>
                </a:lnTo>
                <a:lnTo>
                  <a:pt x="768096" y="1219200"/>
                </a:lnTo>
                <a:lnTo>
                  <a:pt x="804672" y="1197864"/>
                </a:lnTo>
                <a:lnTo>
                  <a:pt x="835151" y="1188720"/>
                </a:lnTo>
                <a:lnTo>
                  <a:pt x="918754" y="1188720"/>
                </a:lnTo>
                <a:lnTo>
                  <a:pt x="1005839" y="1036320"/>
                </a:lnTo>
                <a:lnTo>
                  <a:pt x="928082" y="911351"/>
                </a:lnTo>
                <a:lnTo>
                  <a:pt x="835151" y="911351"/>
                </a:lnTo>
                <a:lnTo>
                  <a:pt x="798576" y="893063"/>
                </a:lnTo>
                <a:lnTo>
                  <a:pt x="752856" y="868679"/>
                </a:lnTo>
                <a:lnTo>
                  <a:pt x="716280" y="850391"/>
                </a:lnTo>
                <a:lnTo>
                  <a:pt x="667512" y="816863"/>
                </a:lnTo>
                <a:lnTo>
                  <a:pt x="603504" y="774191"/>
                </a:lnTo>
                <a:lnTo>
                  <a:pt x="554736" y="734567"/>
                </a:lnTo>
                <a:lnTo>
                  <a:pt x="493775" y="682751"/>
                </a:lnTo>
                <a:lnTo>
                  <a:pt x="426720" y="621791"/>
                </a:lnTo>
                <a:lnTo>
                  <a:pt x="374904" y="563879"/>
                </a:lnTo>
                <a:lnTo>
                  <a:pt x="307848" y="484632"/>
                </a:lnTo>
                <a:lnTo>
                  <a:pt x="234696" y="390144"/>
                </a:lnTo>
                <a:lnTo>
                  <a:pt x="176784" y="301751"/>
                </a:lnTo>
                <a:lnTo>
                  <a:pt x="115824" y="210312"/>
                </a:lnTo>
                <a:lnTo>
                  <a:pt x="51816" y="103632"/>
                </a:lnTo>
                <a:lnTo>
                  <a:pt x="0" y="0"/>
                </a:lnTo>
                <a:close/>
              </a:path>
              <a:path w="1005839" h="2103120">
                <a:moveTo>
                  <a:pt x="918754" y="1188720"/>
                </a:moveTo>
                <a:lnTo>
                  <a:pt x="835151" y="1188720"/>
                </a:lnTo>
                <a:lnTo>
                  <a:pt x="835151" y="1335024"/>
                </a:lnTo>
                <a:lnTo>
                  <a:pt x="918754" y="1188720"/>
                </a:lnTo>
                <a:close/>
              </a:path>
              <a:path w="1005839" h="2103120">
                <a:moveTo>
                  <a:pt x="835151" y="762000"/>
                </a:moveTo>
                <a:lnTo>
                  <a:pt x="835151" y="911351"/>
                </a:lnTo>
                <a:lnTo>
                  <a:pt x="928082" y="911351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30823" y="374954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827776" y="3749547"/>
            <a:ext cx="182880" cy="363220"/>
          </a:xfrm>
          <a:custGeom>
            <a:avLst/>
            <a:gdLst/>
            <a:ahLst/>
            <a:cxnLst/>
            <a:rect l="l" t="t" r="r" b="b"/>
            <a:pathLst>
              <a:path w="182879" h="363220">
                <a:moveTo>
                  <a:pt x="0" y="0"/>
                </a:moveTo>
                <a:lnTo>
                  <a:pt x="15239" y="97536"/>
                </a:lnTo>
                <a:lnTo>
                  <a:pt x="182879" y="362712"/>
                </a:lnTo>
                <a:lnTo>
                  <a:pt x="164591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830823" y="4240276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87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989576" y="2987548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991100" y="4834635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8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001767" y="3082035"/>
            <a:ext cx="1009015" cy="2103120"/>
          </a:xfrm>
          <a:custGeom>
            <a:avLst/>
            <a:gdLst/>
            <a:ahLst/>
            <a:cxnLst/>
            <a:rect l="l" t="t" r="r" b="b"/>
            <a:pathLst>
              <a:path w="1009014" h="2103120">
                <a:moveTo>
                  <a:pt x="0" y="0"/>
                </a:moveTo>
                <a:lnTo>
                  <a:pt x="0" y="295655"/>
                </a:lnTo>
                <a:lnTo>
                  <a:pt x="70104" y="438912"/>
                </a:lnTo>
                <a:lnTo>
                  <a:pt x="115824" y="521208"/>
                </a:lnTo>
                <a:lnTo>
                  <a:pt x="167640" y="600455"/>
                </a:lnTo>
                <a:lnTo>
                  <a:pt x="225552" y="673608"/>
                </a:lnTo>
                <a:lnTo>
                  <a:pt x="301752" y="768096"/>
                </a:lnTo>
                <a:lnTo>
                  <a:pt x="365760" y="832103"/>
                </a:lnTo>
                <a:lnTo>
                  <a:pt x="426720" y="883919"/>
                </a:lnTo>
                <a:lnTo>
                  <a:pt x="487680" y="932688"/>
                </a:lnTo>
                <a:lnTo>
                  <a:pt x="551688" y="975360"/>
                </a:lnTo>
                <a:lnTo>
                  <a:pt x="612648" y="1018031"/>
                </a:lnTo>
                <a:lnTo>
                  <a:pt x="670560" y="1048512"/>
                </a:lnTo>
                <a:lnTo>
                  <a:pt x="719328" y="1075943"/>
                </a:lnTo>
                <a:lnTo>
                  <a:pt x="664464" y="1115567"/>
                </a:lnTo>
                <a:lnTo>
                  <a:pt x="612648" y="1152143"/>
                </a:lnTo>
                <a:lnTo>
                  <a:pt x="509016" y="1249680"/>
                </a:lnTo>
                <a:lnTo>
                  <a:pt x="408432" y="1350264"/>
                </a:lnTo>
                <a:lnTo>
                  <a:pt x="365760" y="1399032"/>
                </a:lnTo>
                <a:lnTo>
                  <a:pt x="320040" y="1453895"/>
                </a:lnTo>
                <a:lnTo>
                  <a:pt x="265176" y="1514856"/>
                </a:lnTo>
                <a:lnTo>
                  <a:pt x="210312" y="1584959"/>
                </a:lnTo>
                <a:lnTo>
                  <a:pt x="152400" y="1658112"/>
                </a:lnTo>
                <a:lnTo>
                  <a:pt x="100584" y="1719071"/>
                </a:lnTo>
                <a:lnTo>
                  <a:pt x="51816" y="1776983"/>
                </a:lnTo>
                <a:lnTo>
                  <a:pt x="0" y="1834895"/>
                </a:lnTo>
                <a:lnTo>
                  <a:pt x="0" y="2103120"/>
                </a:lnTo>
                <a:lnTo>
                  <a:pt x="57912" y="2026920"/>
                </a:lnTo>
                <a:lnTo>
                  <a:pt x="109728" y="1959864"/>
                </a:lnTo>
                <a:lnTo>
                  <a:pt x="164592" y="1889759"/>
                </a:lnTo>
                <a:lnTo>
                  <a:pt x="222504" y="1813559"/>
                </a:lnTo>
                <a:lnTo>
                  <a:pt x="259080" y="1764791"/>
                </a:lnTo>
                <a:lnTo>
                  <a:pt x="304800" y="1706880"/>
                </a:lnTo>
                <a:lnTo>
                  <a:pt x="438912" y="1551432"/>
                </a:lnTo>
                <a:lnTo>
                  <a:pt x="484632" y="1505712"/>
                </a:lnTo>
                <a:lnTo>
                  <a:pt x="521208" y="1466088"/>
                </a:lnTo>
                <a:lnTo>
                  <a:pt x="563880" y="1417320"/>
                </a:lnTo>
                <a:lnTo>
                  <a:pt x="603504" y="1374647"/>
                </a:lnTo>
                <a:lnTo>
                  <a:pt x="643128" y="1335024"/>
                </a:lnTo>
                <a:lnTo>
                  <a:pt x="691896" y="1292352"/>
                </a:lnTo>
                <a:lnTo>
                  <a:pt x="734568" y="1249680"/>
                </a:lnTo>
                <a:lnTo>
                  <a:pt x="774192" y="1219200"/>
                </a:lnTo>
                <a:lnTo>
                  <a:pt x="807720" y="1200912"/>
                </a:lnTo>
                <a:lnTo>
                  <a:pt x="835152" y="1188719"/>
                </a:lnTo>
                <a:lnTo>
                  <a:pt x="921124" y="1188719"/>
                </a:lnTo>
                <a:lnTo>
                  <a:pt x="1008888" y="1039367"/>
                </a:lnTo>
                <a:lnTo>
                  <a:pt x="928702" y="911351"/>
                </a:lnTo>
                <a:lnTo>
                  <a:pt x="835152" y="911351"/>
                </a:lnTo>
                <a:lnTo>
                  <a:pt x="798576" y="893063"/>
                </a:lnTo>
                <a:lnTo>
                  <a:pt x="752856" y="871727"/>
                </a:lnTo>
                <a:lnTo>
                  <a:pt x="719328" y="850391"/>
                </a:lnTo>
                <a:lnTo>
                  <a:pt x="667512" y="819912"/>
                </a:lnTo>
                <a:lnTo>
                  <a:pt x="606552" y="777239"/>
                </a:lnTo>
                <a:lnTo>
                  <a:pt x="554736" y="737615"/>
                </a:lnTo>
                <a:lnTo>
                  <a:pt x="496824" y="685800"/>
                </a:lnTo>
                <a:lnTo>
                  <a:pt x="429768" y="624839"/>
                </a:lnTo>
                <a:lnTo>
                  <a:pt x="377952" y="566927"/>
                </a:lnTo>
                <a:lnTo>
                  <a:pt x="307848" y="484631"/>
                </a:lnTo>
                <a:lnTo>
                  <a:pt x="237744" y="390143"/>
                </a:lnTo>
                <a:lnTo>
                  <a:pt x="179832" y="301751"/>
                </a:lnTo>
                <a:lnTo>
                  <a:pt x="118872" y="210312"/>
                </a:lnTo>
                <a:lnTo>
                  <a:pt x="54864" y="106679"/>
                </a:lnTo>
                <a:lnTo>
                  <a:pt x="0" y="0"/>
                </a:lnTo>
                <a:close/>
              </a:path>
              <a:path w="1009014" h="2103120">
                <a:moveTo>
                  <a:pt x="921124" y="1188719"/>
                </a:moveTo>
                <a:lnTo>
                  <a:pt x="835152" y="1188719"/>
                </a:lnTo>
                <a:lnTo>
                  <a:pt x="835152" y="1335024"/>
                </a:lnTo>
                <a:lnTo>
                  <a:pt x="921124" y="1188719"/>
                </a:lnTo>
                <a:close/>
              </a:path>
              <a:path w="1009014" h="2103120">
                <a:moveTo>
                  <a:pt x="835152" y="762000"/>
                </a:moveTo>
                <a:lnTo>
                  <a:pt x="835152" y="911351"/>
                </a:lnTo>
                <a:lnTo>
                  <a:pt x="928702" y="911351"/>
                </a:lnTo>
                <a:lnTo>
                  <a:pt x="835152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383791" y="2551683"/>
            <a:ext cx="3347085" cy="1079500"/>
          </a:xfrm>
          <a:prstGeom prst="rect">
            <a:avLst/>
          </a:prstGeom>
          <a:solidFill>
            <a:srgbClr val="0000CC"/>
          </a:solidFill>
          <a:ln w="12190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386715" marR="387985" indent="188595">
              <a:lnSpc>
                <a:spcPct val="100000"/>
              </a:lnSpc>
              <a:spcBef>
                <a:spcPts val="350"/>
              </a:spcBef>
            </a:pP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Registro </a:t>
            </a:r>
            <a:r>
              <a:rPr sz="3200" b="1" spc="5" dirty="0">
                <a:solidFill>
                  <a:srgbClr val="FFFFFF"/>
                </a:solidFill>
                <a:latin typeface="Century Gothic"/>
                <a:cs typeface="Century Gothic"/>
              </a:rPr>
              <a:t>de  </a:t>
            </a:r>
            <a:r>
              <a:rPr sz="3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3200" b="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3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3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3791" y="4496308"/>
            <a:ext cx="3347085" cy="1564005"/>
          </a:xfrm>
          <a:prstGeom prst="rect">
            <a:avLst/>
          </a:prstGeom>
          <a:solidFill>
            <a:srgbClr val="0000CC"/>
          </a:solidFill>
          <a:ln w="12190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98120" marR="190500" algn="ctr">
              <a:lnSpc>
                <a:spcPct val="100000"/>
              </a:lnSpc>
              <a:spcBef>
                <a:spcPts val="350"/>
              </a:spcBef>
            </a:pP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sz="3200" b="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oce</a:t>
            </a:r>
            <a:r>
              <a:rPr sz="3200" b="1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32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mi</a:t>
            </a:r>
            <a:r>
              <a:rPr sz="32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32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o  </a:t>
            </a:r>
            <a:r>
              <a:rPr sz="3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sz="32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la  Información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8776" y="3490467"/>
            <a:ext cx="3347085" cy="1076325"/>
          </a:xfrm>
          <a:prstGeom prst="rect">
            <a:avLst/>
          </a:prstGeom>
          <a:solidFill>
            <a:srgbClr val="0000CC"/>
          </a:solidFill>
          <a:ln w="12190">
            <a:solidFill>
              <a:srgbClr val="F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261620" marR="257810" indent="810260">
              <a:lnSpc>
                <a:spcPct val="100000"/>
              </a:lnSpc>
              <a:spcBef>
                <a:spcPts val="325"/>
              </a:spcBef>
            </a:pPr>
            <a:r>
              <a:rPr sz="3200" b="1" spc="-10" dirty="0">
                <a:solidFill>
                  <a:srgbClr val="FFFF00"/>
                </a:solidFill>
                <a:latin typeface="Century Gothic"/>
                <a:cs typeface="Century Gothic"/>
              </a:rPr>
              <a:t>De </a:t>
            </a:r>
            <a:r>
              <a:rPr sz="32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las  T</a:t>
            </a:r>
            <a:r>
              <a:rPr sz="3200" b="1" dirty="0">
                <a:solidFill>
                  <a:srgbClr val="FFFF00"/>
                </a:solidFill>
                <a:latin typeface="Century Gothic"/>
                <a:cs typeface="Century Gothic"/>
              </a:rPr>
              <a:t>r</a:t>
            </a:r>
            <a:r>
              <a:rPr sz="3200" b="1" spc="-10" dirty="0">
                <a:solidFill>
                  <a:srgbClr val="FFFF00"/>
                </a:solidFill>
                <a:latin typeface="Century Gothic"/>
                <a:cs typeface="Century Gothic"/>
              </a:rPr>
              <a:t>an</a:t>
            </a:r>
            <a:r>
              <a:rPr sz="3200" b="1" dirty="0">
                <a:solidFill>
                  <a:srgbClr val="FFFF00"/>
                </a:solidFill>
                <a:latin typeface="Century Gothic"/>
                <a:cs typeface="Century Gothic"/>
              </a:rPr>
              <a:t>s</a:t>
            </a:r>
            <a:r>
              <a:rPr sz="3200" b="1" spc="-10" dirty="0">
                <a:solidFill>
                  <a:srgbClr val="FFFF00"/>
                </a:solidFill>
                <a:latin typeface="Century Gothic"/>
                <a:cs typeface="Century Gothic"/>
              </a:rPr>
              <a:t>a</a:t>
            </a:r>
            <a:r>
              <a:rPr sz="3200" b="1" spc="-15" dirty="0">
                <a:solidFill>
                  <a:srgbClr val="FFFF00"/>
                </a:solidFill>
                <a:latin typeface="Century Gothic"/>
                <a:cs typeface="Century Gothic"/>
              </a:rPr>
              <a:t>cc</a:t>
            </a:r>
            <a:r>
              <a:rPr sz="32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i</a:t>
            </a:r>
            <a:r>
              <a:rPr sz="3200" b="1" spc="-15" dirty="0">
                <a:solidFill>
                  <a:srgbClr val="FFFF00"/>
                </a:solidFill>
                <a:latin typeface="Century Gothic"/>
                <a:cs typeface="Century Gothic"/>
              </a:rPr>
              <a:t>o</a:t>
            </a:r>
            <a:r>
              <a:rPr sz="3200" b="1" spc="15" dirty="0">
                <a:solidFill>
                  <a:srgbClr val="FFFF00"/>
                </a:solidFill>
                <a:latin typeface="Century Gothic"/>
                <a:cs typeface="Century Gothic"/>
              </a:rPr>
              <a:t>n</a:t>
            </a:r>
            <a:r>
              <a:rPr sz="3200" b="1" spc="-15" dirty="0">
                <a:solidFill>
                  <a:srgbClr val="FFFF00"/>
                </a:solidFill>
                <a:latin typeface="Century Gothic"/>
                <a:cs typeface="Century Gothic"/>
              </a:rPr>
              <a:t>e</a:t>
            </a:r>
            <a:r>
              <a:rPr sz="3200" b="1" spc="-5" dirty="0">
                <a:solidFill>
                  <a:srgbClr val="FFFF00"/>
                </a:solidFill>
                <a:latin typeface="Century Gothic"/>
                <a:cs typeface="Century Gothic"/>
              </a:rPr>
              <a:t>s</a:t>
            </a:r>
            <a:endParaRPr sz="32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80</a:t>
            </a:r>
          </a:p>
        </p:txBody>
      </p:sp>
      <p:sp>
        <p:nvSpPr>
          <p:cNvPr id="6" name="object 6"/>
          <p:cNvSpPr/>
          <p:nvPr/>
        </p:nvSpPr>
        <p:spPr>
          <a:xfrm>
            <a:off x="1530096" y="1039875"/>
            <a:ext cx="7632192" cy="5138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344167" y="6584188"/>
            <a:ext cx="1771014" cy="262255"/>
          </a:xfrm>
          <a:custGeom>
            <a:avLst/>
            <a:gdLst/>
            <a:ahLst/>
            <a:cxnLst/>
            <a:rect l="l" t="t" r="r" b="b"/>
            <a:pathLst>
              <a:path w="1771014" h="262254">
                <a:moveTo>
                  <a:pt x="0" y="0"/>
                </a:moveTo>
                <a:lnTo>
                  <a:pt x="0" y="262127"/>
                </a:lnTo>
                <a:lnTo>
                  <a:pt x="1770888" y="262127"/>
                </a:lnTo>
                <a:lnTo>
                  <a:pt x="1770888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423555" y="6620257"/>
            <a:ext cx="163714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 Manual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PPR- 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81</a:t>
            </a:r>
          </a:p>
        </p:txBody>
      </p:sp>
      <p:sp>
        <p:nvSpPr>
          <p:cNvPr id="6" name="object 6"/>
          <p:cNvSpPr/>
          <p:nvPr/>
        </p:nvSpPr>
        <p:spPr>
          <a:xfrm>
            <a:off x="1146047" y="1615947"/>
            <a:ext cx="8500872" cy="4514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344167" y="6657340"/>
            <a:ext cx="1771014" cy="262255"/>
          </a:xfrm>
          <a:custGeom>
            <a:avLst/>
            <a:gdLst/>
            <a:ahLst/>
            <a:cxnLst/>
            <a:rect l="l" t="t" r="r" b="b"/>
            <a:pathLst>
              <a:path w="1771014" h="262254">
                <a:moveTo>
                  <a:pt x="0" y="0"/>
                </a:moveTo>
                <a:lnTo>
                  <a:pt x="0" y="262129"/>
                </a:lnTo>
                <a:lnTo>
                  <a:pt x="1770888" y="262129"/>
                </a:lnTo>
                <a:lnTo>
                  <a:pt x="1770888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429003" y="6693409"/>
            <a:ext cx="13709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Fuente: Manual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PPR- 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MEF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92095" y="1411732"/>
            <a:ext cx="6108191" cy="462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0811" y="877823"/>
            <a:ext cx="424053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Formulación</a:t>
            </a:r>
            <a:r>
              <a:rPr sz="2100" spc="-1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66FF33"/>
                </a:solidFill>
                <a:latin typeface="Verdana"/>
                <a:cs typeface="Verdana"/>
              </a:rPr>
              <a:t>Presupuestaria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0" y="1484883"/>
            <a:ext cx="8881871" cy="50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6525" marR="508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INFORME </a:t>
            </a: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DE </a:t>
            </a:r>
            <a:r>
              <a:rPr sz="2800" spc="-10" dirty="0">
                <a:solidFill>
                  <a:srgbClr val="66FF33"/>
                </a:solidFill>
                <a:latin typeface="Arial"/>
                <a:cs typeface="Arial"/>
              </a:rPr>
              <a:t>LOS </a:t>
            </a: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FUNDAMENTOS </a:t>
            </a: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PARA</a:t>
            </a:r>
            <a:r>
              <a:rPr sz="2800" spc="-6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66FF33"/>
                </a:solidFill>
                <a:latin typeface="Arial"/>
                <a:cs typeface="Arial"/>
              </a:rPr>
              <a:t>LA  </a:t>
            </a: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FORMULACION </a:t>
            </a:r>
            <a:r>
              <a:rPr sz="2800" dirty="0">
                <a:solidFill>
                  <a:srgbClr val="66FF33"/>
                </a:solidFill>
                <a:latin typeface="Arial"/>
                <a:cs typeface="Arial"/>
              </a:rPr>
              <a:t>DEL</a:t>
            </a: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 PRESUPUESTO</a:t>
            </a:r>
            <a:endParaRPr sz="2800" dirty="0">
              <a:latin typeface="Arial"/>
              <a:cs typeface="Arial"/>
            </a:endParaRPr>
          </a:p>
          <a:p>
            <a:pPr marL="123825" marR="727710" algn="ctr">
              <a:lnSpc>
                <a:spcPct val="100000"/>
              </a:lnSpc>
            </a:pPr>
            <a:r>
              <a:rPr sz="2800" spc="-5" dirty="0">
                <a:solidFill>
                  <a:srgbClr val="66FF33"/>
                </a:solidFill>
                <a:latin typeface="Arial"/>
                <a:cs typeface="Arial"/>
              </a:rPr>
              <a:t>INSTITUCIONAL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2427" y="2072639"/>
            <a:ext cx="7596505" cy="429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Los Pliegos deben remitir </a:t>
            </a:r>
            <a:r>
              <a:rPr sz="2000" b="1" spc="-10" dirty="0">
                <a:solidFill>
                  <a:srgbClr val="FFC000"/>
                </a:solidFill>
                <a:latin typeface="Arial"/>
                <a:cs typeface="Arial"/>
              </a:rPr>
              <a:t>en el </a:t>
            </a: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plazo </a:t>
            </a:r>
            <a:r>
              <a:rPr sz="2000" b="1" spc="-10" dirty="0">
                <a:solidFill>
                  <a:srgbClr val="FFC000"/>
                </a:solidFill>
                <a:latin typeface="Arial"/>
                <a:cs typeface="Arial"/>
              </a:rPr>
              <a:t>señalado el </a:t>
            </a: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informe de la  siguiente forma</a:t>
            </a:r>
            <a:r>
              <a:rPr sz="2000" b="1" spc="-2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2DF47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003366"/>
                </a:solidFill>
                <a:latin typeface="Arial"/>
                <a:cs typeface="Arial"/>
              </a:rPr>
              <a:t>.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Misión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del</a:t>
            </a:r>
            <a:r>
              <a:rPr sz="20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pliego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Objetivos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Institucionales</a:t>
            </a:r>
            <a:r>
              <a:rPr sz="20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(Generales,parciales,específicos)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Escala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prioridades.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Fichas de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Actividades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000" b="1" spc="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Proyectos.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Cuadros 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de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gastos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en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Personal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Cuadros para 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la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asignación de Personal (CAP) y</a:t>
            </a:r>
            <a:r>
              <a:rPr sz="20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(PAP)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Diskettes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Reportes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Autorización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de nuevos códigos</a:t>
            </a:r>
            <a:r>
              <a:rPr sz="2000" b="1" spc="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Presupuestarios.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FODA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MARCO</a:t>
            </a:r>
            <a:r>
              <a:rPr sz="20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LOGICO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ARBOL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DE PROBLEMAS</a:t>
            </a: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…..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85</a:t>
            </a:r>
          </a:p>
        </p:txBody>
      </p:sp>
      <p:sp>
        <p:nvSpPr>
          <p:cNvPr id="6" name="object 6"/>
          <p:cNvSpPr/>
          <p:nvPr/>
        </p:nvSpPr>
        <p:spPr>
          <a:xfrm>
            <a:off x="1024127" y="1113027"/>
            <a:ext cx="8300084" cy="0"/>
          </a:xfrm>
          <a:custGeom>
            <a:avLst/>
            <a:gdLst/>
            <a:ahLst/>
            <a:cxnLst/>
            <a:rect l="l" t="t" r="r" b="b"/>
            <a:pathLst>
              <a:path w="8300084">
                <a:moveTo>
                  <a:pt x="0" y="0"/>
                </a:moveTo>
                <a:lnTo>
                  <a:pt x="8299704" y="0"/>
                </a:lnTo>
              </a:path>
            </a:pathLst>
          </a:custGeom>
          <a:ln w="3962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419855" y="1871979"/>
            <a:ext cx="3810000" cy="927100"/>
          </a:xfrm>
          <a:prstGeom prst="rect">
            <a:avLst/>
          </a:prstGeom>
          <a:solidFill>
            <a:srgbClr val="33CCCC"/>
          </a:solidFill>
          <a:ln w="18286">
            <a:solidFill>
              <a:srgbClr val="FF0000"/>
            </a:solidFill>
          </a:ln>
        </p:spPr>
        <p:txBody>
          <a:bodyPr vert="horz" wrap="square" lIns="0" tIns="17970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415"/>
              </a:spcBef>
            </a:pPr>
            <a:r>
              <a:rPr sz="3600" b="1" spc="-5" dirty="0">
                <a:latin typeface="Arial Narrow"/>
                <a:cs typeface="Arial Narrow"/>
              </a:rPr>
              <a:t>Ingresos</a:t>
            </a:r>
            <a:r>
              <a:rPr sz="3600" b="1" spc="-20" dirty="0">
                <a:latin typeface="Arial Narrow"/>
                <a:cs typeface="Arial Narrow"/>
              </a:rPr>
              <a:t> </a:t>
            </a:r>
            <a:r>
              <a:rPr sz="3600" b="1" spc="-5" dirty="0">
                <a:latin typeface="Arial Narrow"/>
                <a:cs typeface="Arial Narrow"/>
              </a:rPr>
              <a:t>corrientes</a:t>
            </a:r>
            <a:endParaRPr sz="36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9855" y="4996179"/>
            <a:ext cx="3810000" cy="914400"/>
          </a:xfrm>
          <a:custGeom>
            <a:avLst/>
            <a:gdLst/>
            <a:ahLst/>
            <a:cxnLst/>
            <a:rect l="l" t="t" r="r" b="b"/>
            <a:pathLst>
              <a:path w="3810000" h="914400">
                <a:moveTo>
                  <a:pt x="0" y="914400"/>
                </a:moveTo>
                <a:lnTo>
                  <a:pt x="3810000" y="914400"/>
                </a:lnTo>
                <a:lnTo>
                  <a:pt x="381000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410711" y="5453379"/>
            <a:ext cx="561340" cy="466725"/>
          </a:xfrm>
          <a:custGeom>
            <a:avLst/>
            <a:gdLst/>
            <a:ahLst/>
            <a:cxnLst/>
            <a:rect l="l" t="t" r="r" b="b"/>
            <a:pathLst>
              <a:path w="561339" h="466725">
                <a:moveTo>
                  <a:pt x="18287" y="0"/>
                </a:moveTo>
                <a:lnTo>
                  <a:pt x="0" y="0"/>
                </a:lnTo>
                <a:lnTo>
                  <a:pt x="0" y="76200"/>
                </a:lnTo>
                <a:lnTo>
                  <a:pt x="18287" y="76200"/>
                </a:lnTo>
                <a:lnTo>
                  <a:pt x="18287" y="0"/>
                </a:lnTo>
                <a:close/>
              </a:path>
              <a:path w="561339" h="466725">
                <a:moveTo>
                  <a:pt x="18287" y="134112"/>
                </a:moveTo>
                <a:lnTo>
                  <a:pt x="0" y="134112"/>
                </a:lnTo>
                <a:lnTo>
                  <a:pt x="0" y="210312"/>
                </a:lnTo>
                <a:lnTo>
                  <a:pt x="18287" y="210312"/>
                </a:lnTo>
                <a:lnTo>
                  <a:pt x="18287" y="134112"/>
                </a:lnTo>
                <a:close/>
              </a:path>
              <a:path w="561339" h="466725">
                <a:moveTo>
                  <a:pt x="18287" y="265176"/>
                </a:moveTo>
                <a:lnTo>
                  <a:pt x="0" y="265176"/>
                </a:lnTo>
                <a:lnTo>
                  <a:pt x="0" y="341376"/>
                </a:lnTo>
                <a:lnTo>
                  <a:pt x="18287" y="341376"/>
                </a:lnTo>
                <a:lnTo>
                  <a:pt x="18287" y="265176"/>
                </a:lnTo>
                <a:close/>
              </a:path>
              <a:path w="561339" h="466725">
                <a:moveTo>
                  <a:pt x="18287" y="399288"/>
                </a:moveTo>
                <a:lnTo>
                  <a:pt x="0" y="399288"/>
                </a:lnTo>
                <a:lnTo>
                  <a:pt x="0" y="466344"/>
                </a:lnTo>
                <a:lnTo>
                  <a:pt x="27432" y="466344"/>
                </a:lnTo>
                <a:lnTo>
                  <a:pt x="27432" y="457200"/>
                </a:lnTo>
                <a:lnTo>
                  <a:pt x="18287" y="457200"/>
                </a:lnTo>
                <a:lnTo>
                  <a:pt x="9143" y="448056"/>
                </a:lnTo>
                <a:lnTo>
                  <a:pt x="18287" y="448056"/>
                </a:lnTo>
                <a:lnTo>
                  <a:pt x="18287" y="399288"/>
                </a:lnTo>
                <a:close/>
              </a:path>
              <a:path w="561339" h="466725">
                <a:moveTo>
                  <a:pt x="18287" y="448056"/>
                </a:moveTo>
                <a:lnTo>
                  <a:pt x="9143" y="448056"/>
                </a:lnTo>
                <a:lnTo>
                  <a:pt x="18287" y="457200"/>
                </a:lnTo>
                <a:lnTo>
                  <a:pt x="18287" y="448056"/>
                </a:lnTo>
                <a:close/>
              </a:path>
              <a:path w="561339" h="466725">
                <a:moveTo>
                  <a:pt x="27432" y="448056"/>
                </a:moveTo>
                <a:lnTo>
                  <a:pt x="18287" y="448056"/>
                </a:lnTo>
                <a:lnTo>
                  <a:pt x="18287" y="457200"/>
                </a:lnTo>
                <a:lnTo>
                  <a:pt x="27432" y="457200"/>
                </a:lnTo>
                <a:lnTo>
                  <a:pt x="27432" y="448056"/>
                </a:lnTo>
                <a:close/>
              </a:path>
              <a:path w="561339" h="466725">
                <a:moveTo>
                  <a:pt x="161543" y="448056"/>
                </a:moveTo>
                <a:lnTo>
                  <a:pt x="85343" y="448056"/>
                </a:lnTo>
                <a:lnTo>
                  <a:pt x="85343" y="466344"/>
                </a:lnTo>
                <a:lnTo>
                  <a:pt x="161543" y="466344"/>
                </a:lnTo>
                <a:lnTo>
                  <a:pt x="161543" y="448056"/>
                </a:lnTo>
                <a:close/>
              </a:path>
              <a:path w="561339" h="466725">
                <a:moveTo>
                  <a:pt x="292608" y="448056"/>
                </a:moveTo>
                <a:lnTo>
                  <a:pt x="216408" y="448056"/>
                </a:lnTo>
                <a:lnTo>
                  <a:pt x="216408" y="466344"/>
                </a:lnTo>
                <a:lnTo>
                  <a:pt x="292608" y="466344"/>
                </a:lnTo>
                <a:lnTo>
                  <a:pt x="292608" y="448056"/>
                </a:lnTo>
                <a:close/>
              </a:path>
              <a:path w="561339" h="466725">
                <a:moveTo>
                  <a:pt x="426720" y="448056"/>
                </a:moveTo>
                <a:lnTo>
                  <a:pt x="350520" y="448056"/>
                </a:lnTo>
                <a:lnTo>
                  <a:pt x="350520" y="466344"/>
                </a:lnTo>
                <a:lnTo>
                  <a:pt x="426720" y="466344"/>
                </a:lnTo>
                <a:lnTo>
                  <a:pt x="426720" y="448056"/>
                </a:lnTo>
                <a:close/>
              </a:path>
              <a:path w="561339" h="466725">
                <a:moveTo>
                  <a:pt x="560832" y="448056"/>
                </a:moveTo>
                <a:lnTo>
                  <a:pt x="484632" y="448056"/>
                </a:lnTo>
                <a:lnTo>
                  <a:pt x="484632" y="466344"/>
                </a:lnTo>
                <a:lnTo>
                  <a:pt x="560832" y="466344"/>
                </a:lnTo>
                <a:lnTo>
                  <a:pt x="560832" y="4480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220711" y="5566155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5" h="76200">
                <a:moveTo>
                  <a:pt x="18288" y="0"/>
                </a:moveTo>
                <a:lnTo>
                  <a:pt x="0" y="0"/>
                </a:lnTo>
                <a:lnTo>
                  <a:pt x="0" y="76200"/>
                </a:lnTo>
                <a:lnTo>
                  <a:pt x="18288" y="76200"/>
                </a:lnTo>
                <a:lnTo>
                  <a:pt x="182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3419855" y="4996179"/>
            <a:ext cx="3810000" cy="914400"/>
          </a:xfrm>
          <a:prstGeom prst="rect">
            <a:avLst/>
          </a:prstGeom>
          <a:ln w="18288">
            <a:solidFill>
              <a:srgbClr val="FF0000"/>
            </a:solidFill>
          </a:ln>
        </p:spPr>
        <p:txBody>
          <a:bodyPr vert="horz" wrap="square" lIns="0" tIns="173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65"/>
              </a:spcBef>
            </a:pPr>
            <a:r>
              <a:rPr sz="3600" b="1" spc="-5" dirty="0">
                <a:latin typeface="Arial Narrow"/>
                <a:cs typeface="Arial Narrow"/>
              </a:rPr>
              <a:t>Transferencias</a:t>
            </a:r>
            <a:endParaRPr sz="3600" dirty="0">
              <a:latin typeface="Arial Narrow"/>
              <a:cs typeface="Arial Narr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57855" y="1996948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5"/>
                </a:lnTo>
                <a:lnTo>
                  <a:pt x="3251" y="391992"/>
                </a:lnTo>
                <a:lnTo>
                  <a:pt x="12714" y="440395"/>
                </a:lnTo>
                <a:lnTo>
                  <a:pt x="27947" y="486038"/>
                </a:lnTo>
                <a:lnTo>
                  <a:pt x="48511" y="528368"/>
                </a:lnTo>
                <a:lnTo>
                  <a:pt x="73967" y="566838"/>
                </a:lnTo>
                <a:lnTo>
                  <a:pt x="103874" y="600897"/>
                </a:lnTo>
                <a:lnTo>
                  <a:pt x="137794" y="629997"/>
                </a:lnTo>
                <a:lnTo>
                  <a:pt x="175286" y="653586"/>
                </a:lnTo>
                <a:lnTo>
                  <a:pt x="215911" y="671116"/>
                </a:lnTo>
                <a:lnTo>
                  <a:pt x="259228" y="682037"/>
                </a:lnTo>
                <a:lnTo>
                  <a:pt x="304800" y="685800"/>
                </a:lnTo>
                <a:lnTo>
                  <a:pt x="349684" y="682037"/>
                </a:lnTo>
                <a:lnTo>
                  <a:pt x="392575" y="671116"/>
                </a:lnTo>
                <a:lnTo>
                  <a:pt x="432994" y="653586"/>
                </a:lnTo>
                <a:lnTo>
                  <a:pt x="470459" y="629997"/>
                </a:lnTo>
                <a:lnTo>
                  <a:pt x="504488" y="600897"/>
                </a:lnTo>
                <a:lnTo>
                  <a:pt x="534602" y="566838"/>
                </a:lnTo>
                <a:lnTo>
                  <a:pt x="560319" y="528368"/>
                </a:lnTo>
                <a:lnTo>
                  <a:pt x="581158" y="486038"/>
                </a:lnTo>
                <a:lnTo>
                  <a:pt x="596638" y="440395"/>
                </a:lnTo>
                <a:lnTo>
                  <a:pt x="606279" y="391992"/>
                </a:lnTo>
                <a:lnTo>
                  <a:pt x="609599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657855" y="1996948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5"/>
                </a:lnTo>
                <a:lnTo>
                  <a:pt x="3251" y="391992"/>
                </a:lnTo>
                <a:lnTo>
                  <a:pt x="12714" y="440395"/>
                </a:lnTo>
                <a:lnTo>
                  <a:pt x="27947" y="486038"/>
                </a:lnTo>
                <a:lnTo>
                  <a:pt x="48511" y="528368"/>
                </a:lnTo>
                <a:lnTo>
                  <a:pt x="73967" y="566838"/>
                </a:lnTo>
                <a:lnTo>
                  <a:pt x="103874" y="600897"/>
                </a:lnTo>
                <a:lnTo>
                  <a:pt x="137794" y="629997"/>
                </a:lnTo>
                <a:lnTo>
                  <a:pt x="175286" y="653586"/>
                </a:lnTo>
                <a:lnTo>
                  <a:pt x="215911" y="671116"/>
                </a:lnTo>
                <a:lnTo>
                  <a:pt x="259228" y="682037"/>
                </a:lnTo>
                <a:lnTo>
                  <a:pt x="304800" y="685800"/>
                </a:lnTo>
                <a:lnTo>
                  <a:pt x="349684" y="682037"/>
                </a:lnTo>
                <a:lnTo>
                  <a:pt x="392575" y="671116"/>
                </a:lnTo>
                <a:lnTo>
                  <a:pt x="432994" y="653586"/>
                </a:lnTo>
                <a:lnTo>
                  <a:pt x="470459" y="629997"/>
                </a:lnTo>
                <a:lnTo>
                  <a:pt x="504488" y="600897"/>
                </a:lnTo>
                <a:lnTo>
                  <a:pt x="534602" y="566838"/>
                </a:lnTo>
                <a:lnTo>
                  <a:pt x="560319" y="528368"/>
                </a:lnTo>
                <a:lnTo>
                  <a:pt x="581158" y="486038"/>
                </a:lnTo>
                <a:lnTo>
                  <a:pt x="596638" y="440395"/>
                </a:lnTo>
                <a:lnTo>
                  <a:pt x="606279" y="391992"/>
                </a:lnTo>
                <a:lnTo>
                  <a:pt x="609599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870707" y="2148841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Arial"/>
                <a:cs typeface="Arial"/>
              </a:rPr>
              <a:t>1</a:t>
            </a:r>
          </a:p>
        </p:txBody>
      </p:sp>
      <p:sp>
        <p:nvSpPr>
          <p:cNvPr id="15" name="object 15"/>
          <p:cNvSpPr/>
          <p:nvPr/>
        </p:nvSpPr>
        <p:spPr>
          <a:xfrm>
            <a:off x="2657855" y="3551682"/>
            <a:ext cx="609600" cy="453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679192" y="4006850"/>
            <a:ext cx="569976" cy="227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657855" y="3548379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5"/>
                </a:lnTo>
                <a:lnTo>
                  <a:pt x="3251" y="392679"/>
                </a:lnTo>
                <a:lnTo>
                  <a:pt x="12714" y="441508"/>
                </a:lnTo>
                <a:lnTo>
                  <a:pt x="27947" y="487357"/>
                </a:lnTo>
                <a:lnTo>
                  <a:pt x="48511" y="529715"/>
                </a:lnTo>
                <a:lnTo>
                  <a:pt x="73967" y="568075"/>
                </a:lnTo>
                <a:lnTo>
                  <a:pt x="103874" y="601928"/>
                </a:lnTo>
                <a:lnTo>
                  <a:pt x="137794" y="630766"/>
                </a:lnTo>
                <a:lnTo>
                  <a:pt x="175286" y="654081"/>
                </a:lnTo>
                <a:lnTo>
                  <a:pt x="215911" y="671363"/>
                </a:lnTo>
                <a:lnTo>
                  <a:pt x="259228" y="682106"/>
                </a:lnTo>
                <a:lnTo>
                  <a:pt x="304800" y="685800"/>
                </a:lnTo>
                <a:lnTo>
                  <a:pt x="349684" y="682106"/>
                </a:lnTo>
                <a:lnTo>
                  <a:pt x="392575" y="671363"/>
                </a:lnTo>
                <a:lnTo>
                  <a:pt x="432994" y="654081"/>
                </a:lnTo>
                <a:lnTo>
                  <a:pt x="470459" y="630766"/>
                </a:lnTo>
                <a:lnTo>
                  <a:pt x="504488" y="601928"/>
                </a:lnTo>
                <a:lnTo>
                  <a:pt x="534602" y="568075"/>
                </a:lnTo>
                <a:lnTo>
                  <a:pt x="560319" y="529715"/>
                </a:lnTo>
                <a:lnTo>
                  <a:pt x="581158" y="487357"/>
                </a:lnTo>
                <a:lnTo>
                  <a:pt x="596638" y="441508"/>
                </a:lnTo>
                <a:lnTo>
                  <a:pt x="606279" y="392679"/>
                </a:lnTo>
                <a:lnTo>
                  <a:pt x="609599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2870707" y="3700273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object 19"/>
          <p:cNvSpPr/>
          <p:nvPr/>
        </p:nvSpPr>
        <p:spPr>
          <a:xfrm>
            <a:off x="2657855" y="5072379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6"/>
                </a:lnTo>
                <a:lnTo>
                  <a:pt x="3251" y="392679"/>
                </a:lnTo>
                <a:lnTo>
                  <a:pt x="12714" y="441508"/>
                </a:lnTo>
                <a:lnTo>
                  <a:pt x="27947" y="487357"/>
                </a:lnTo>
                <a:lnTo>
                  <a:pt x="48511" y="529715"/>
                </a:lnTo>
                <a:lnTo>
                  <a:pt x="73967" y="568075"/>
                </a:lnTo>
                <a:lnTo>
                  <a:pt x="103874" y="601928"/>
                </a:lnTo>
                <a:lnTo>
                  <a:pt x="137794" y="630766"/>
                </a:lnTo>
                <a:lnTo>
                  <a:pt x="175286" y="654081"/>
                </a:lnTo>
                <a:lnTo>
                  <a:pt x="215911" y="671363"/>
                </a:lnTo>
                <a:lnTo>
                  <a:pt x="259228" y="682106"/>
                </a:lnTo>
                <a:lnTo>
                  <a:pt x="304800" y="685800"/>
                </a:lnTo>
                <a:lnTo>
                  <a:pt x="349684" y="682106"/>
                </a:lnTo>
                <a:lnTo>
                  <a:pt x="392575" y="671363"/>
                </a:lnTo>
                <a:lnTo>
                  <a:pt x="432994" y="654081"/>
                </a:lnTo>
                <a:lnTo>
                  <a:pt x="470459" y="630766"/>
                </a:lnTo>
                <a:lnTo>
                  <a:pt x="504488" y="601928"/>
                </a:lnTo>
                <a:lnTo>
                  <a:pt x="534602" y="568075"/>
                </a:lnTo>
                <a:lnTo>
                  <a:pt x="560319" y="529715"/>
                </a:lnTo>
                <a:lnTo>
                  <a:pt x="581158" y="487357"/>
                </a:lnTo>
                <a:lnTo>
                  <a:pt x="596638" y="441508"/>
                </a:lnTo>
                <a:lnTo>
                  <a:pt x="606279" y="392679"/>
                </a:lnTo>
                <a:lnTo>
                  <a:pt x="609599" y="341376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648711" y="5063235"/>
            <a:ext cx="628015" cy="704215"/>
          </a:xfrm>
          <a:custGeom>
            <a:avLst/>
            <a:gdLst/>
            <a:ahLst/>
            <a:cxnLst/>
            <a:rect l="l" t="t" r="r" b="b"/>
            <a:pathLst>
              <a:path w="628014" h="704214">
                <a:moveTo>
                  <a:pt x="347471" y="0"/>
                </a:moveTo>
                <a:lnTo>
                  <a:pt x="344424" y="10667"/>
                </a:lnTo>
                <a:lnTo>
                  <a:pt x="344424" y="21336"/>
                </a:lnTo>
                <a:lnTo>
                  <a:pt x="341375" y="21336"/>
                </a:lnTo>
                <a:lnTo>
                  <a:pt x="371856" y="24383"/>
                </a:lnTo>
                <a:lnTo>
                  <a:pt x="377951" y="27431"/>
                </a:lnTo>
                <a:lnTo>
                  <a:pt x="378968" y="21336"/>
                </a:lnTo>
                <a:lnTo>
                  <a:pt x="344424" y="21336"/>
                </a:lnTo>
                <a:lnTo>
                  <a:pt x="341460" y="21039"/>
                </a:lnTo>
                <a:lnTo>
                  <a:pt x="379017" y="21039"/>
                </a:lnTo>
                <a:lnTo>
                  <a:pt x="381000" y="9143"/>
                </a:lnTo>
                <a:lnTo>
                  <a:pt x="377951" y="6095"/>
                </a:lnTo>
                <a:lnTo>
                  <a:pt x="347471" y="0"/>
                </a:lnTo>
                <a:close/>
              </a:path>
              <a:path w="628014" h="704214">
                <a:moveTo>
                  <a:pt x="344424" y="0"/>
                </a:moveTo>
                <a:lnTo>
                  <a:pt x="280415" y="0"/>
                </a:lnTo>
                <a:lnTo>
                  <a:pt x="268224" y="3047"/>
                </a:lnTo>
                <a:lnTo>
                  <a:pt x="271271" y="21336"/>
                </a:lnTo>
                <a:lnTo>
                  <a:pt x="283463" y="21336"/>
                </a:lnTo>
                <a:lnTo>
                  <a:pt x="313944" y="18287"/>
                </a:lnTo>
                <a:lnTo>
                  <a:pt x="342246" y="18287"/>
                </a:lnTo>
                <a:lnTo>
                  <a:pt x="344424" y="10667"/>
                </a:lnTo>
                <a:lnTo>
                  <a:pt x="344424" y="0"/>
                </a:lnTo>
                <a:close/>
              </a:path>
              <a:path w="628014" h="704214">
                <a:moveTo>
                  <a:pt x="344424" y="10667"/>
                </a:moveTo>
                <a:lnTo>
                  <a:pt x="341460" y="21039"/>
                </a:lnTo>
                <a:lnTo>
                  <a:pt x="344424" y="21336"/>
                </a:lnTo>
                <a:lnTo>
                  <a:pt x="344424" y="10667"/>
                </a:lnTo>
                <a:close/>
              </a:path>
              <a:path w="628014" h="704214">
                <a:moveTo>
                  <a:pt x="342246" y="18287"/>
                </a:moveTo>
                <a:lnTo>
                  <a:pt x="313944" y="18287"/>
                </a:lnTo>
                <a:lnTo>
                  <a:pt x="341460" y="21039"/>
                </a:lnTo>
                <a:lnTo>
                  <a:pt x="342246" y="18287"/>
                </a:lnTo>
                <a:close/>
              </a:path>
              <a:path w="628014" h="704214">
                <a:moveTo>
                  <a:pt x="210312" y="18287"/>
                </a:moveTo>
                <a:lnTo>
                  <a:pt x="192024" y="27431"/>
                </a:lnTo>
                <a:lnTo>
                  <a:pt x="164592" y="42671"/>
                </a:lnTo>
                <a:lnTo>
                  <a:pt x="140207" y="57912"/>
                </a:lnTo>
                <a:lnTo>
                  <a:pt x="152400" y="73151"/>
                </a:lnTo>
                <a:lnTo>
                  <a:pt x="173736" y="57912"/>
                </a:lnTo>
                <a:lnTo>
                  <a:pt x="216407" y="36575"/>
                </a:lnTo>
                <a:lnTo>
                  <a:pt x="210312" y="18287"/>
                </a:lnTo>
                <a:close/>
              </a:path>
              <a:path w="628014" h="704214">
                <a:moveTo>
                  <a:pt x="97536" y="94487"/>
                </a:moveTo>
                <a:lnTo>
                  <a:pt x="91439" y="103631"/>
                </a:lnTo>
                <a:lnTo>
                  <a:pt x="70104" y="128015"/>
                </a:lnTo>
                <a:lnTo>
                  <a:pt x="51815" y="155447"/>
                </a:lnTo>
                <a:lnTo>
                  <a:pt x="48768" y="158495"/>
                </a:lnTo>
                <a:lnTo>
                  <a:pt x="67056" y="167639"/>
                </a:lnTo>
                <a:lnTo>
                  <a:pt x="67056" y="164591"/>
                </a:lnTo>
                <a:lnTo>
                  <a:pt x="103631" y="115824"/>
                </a:lnTo>
                <a:lnTo>
                  <a:pt x="109727" y="109727"/>
                </a:lnTo>
                <a:lnTo>
                  <a:pt x="97536" y="94487"/>
                </a:lnTo>
                <a:close/>
              </a:path>
              <a:path w="628014" h="704214">
                <a:moveTo>
                  <a:pt x="24383" y="210312"/>
                </a:moveTo>
                <a:lnTo>
                  <a:pt x="24383" y="213359"/>
                </a:lnTo>
                <a:lnTo>
                  <a:pt x="12192" y="246887"/>
                </a:lnTo>
                <a:lnTo>
                  <a:pt x="6095" y="280415"/>
                </a:lnTo>
                <a:lnTo>
                  <a:pt x="3048" y="286512"/>
                </a:lnTo>
                <a:lnTo>
                  <a:pt x="24383" y="289559"/>
                </a:lnTo>
                <a:lnTo>
                  <a:pt x="24383" y="283463"/>
                </a:lnTo>
                <a:lnTo>
                  <a:pt x="30480" y="252983"/>
                </a:lnTo>
                <a:lnTo>
                  <a:pt x="39624" y="222503"/>
                </a:lnTo>
                <a:lnTo>
                  <a:pt x="42671" y="219456"/>
                </a:lnTo>
                <a:lnTo>
                  <a:pt x="24383" y="210312"/>
                </a:lnTo>
                <a:close/>
              </a:path>
              <a:path w="628014" h="704214">
                <a:moveTo>
                  <a:pt x="18287" y="344424"/>
                </a:moveTo>
                <a:lnTo>
                  <a:pt x="0" y="344424"/>
                </a:lnTo>
                <a:lnTo>
                  <a:pt x="0" y="387095"/>
                </a:lnTo>
                <a:lnTo>
                  <a:pt x="6095" y="420624"/>
                </a:lnTo>
                <a:lnTo>
                  <a:pt x="24383" y="420624"/>
                </a:lnTo>
                <a:lnTo>
                  <a:pt x="18287" y="387095"/>
                </a:lnTo>
                <a:lnTo>
                  <a:pt x="18287" y="344424"/>
                </a:lnTo>
                <a:close/>
              </a:path>
              <a:path w="628014" h="704214">
                <a:moveTo>
                  <a:pt x="39624" y="472439"/>
                </a:moveTo>
                <a:lnTo>
                  <a:pt x="21336" y="478536"/>
                </a:lnTo>
                <a:lnTo>
                  <a:pt x="24383" y="487680"/>
                </a:lnTo>
                <a:lnTo>
                  <a:pt x="36575" y="518159"/>
                </a:lnTo>
                <a:lnTo>
                  <a:pt x="51815" y="548639"/>
                </a:lnTo>
                <a:lnTo>
                  <a:pt x="51815" y="551688"/>
                </a:lnTo>
                <a:lnTo>
                  <a:pt x="70104" y="539495"/>
                </a:lnTo>
                <a:lnTo>
                  <a:pt x="54863" y="512063"/>
                </a:lnTo>
                <a:lnTo>
                  <a:pt x="42671" y="481583"/>
                </a:lnTo>
                <a:lnTo>
                  <a:pt x="39624" y="472439"/>
                </a:lnTo>
                <a:close/>
              </a:path>
              <a:path w="628014" h="704214">
                <a:moveTo>
                  <a:pt x="103631" y="585215"/>
                </a:moveTo>
                <a:lnTo>
                  <a:pt x="88392" y="597407"/>
                </a:lnTo>
                <a:lnTo>
                  <a:pt x="112775" y="621791"/>
                </a:lnTo>
                <a:lnTo>
                  <a:pt x="137160" y="643127"/>
                </a:lnTo>
                <a:lnTo>
                  <a:pt x="146304" y="649224"/>
                </a:lnTo>
                <a:lnTo>
                  <a:pt x="155448" y="633983"/>
                </a:lnTo>
                <a:lnTo>
                  <a:pt x="149351" y="627888"/>
                </a:lnTo>
                <a:lnTo>
                  <a:pt x="124968" y="609600"/>
                </a:lnTo>
                <a:lnTo>
                  <a:pt x="103631" y="588263"/>
                </a:lnTo>
                <a:lnTo>
                  <a:pt x="103631" y="585215"/>
                </a:lnTo>
                <a:close/>
              </a:path>
              <a:path w="628014" h="704214">
                <a:moveTo>
                  <a:pt x="204215" y="661415"/>
                </a:moveTo>
                <a:lnTo>
                  <a:pt x="198119" y="679703"/>
                </a:lnTo>
                <a:lnTo>
                  <a:pt x="219456" y="688847"/>
                </a:lnTo>
                <a:lnTo>
                  <a:pt x="249936" y="697991"/>
                </a:lnTo>
                <a:lnTo>
                  <a:pt x="271271" y="701039"/>
                </a:lnTo>
                <a:lnTo>
                  <a:pt x="274319" y="682751"/>
                </a:lnTo>
                <a:lnTo>
                  <a:pt x="252983" y="679703"/>
                </a:lnTo>
                <a:lnTo>
                  <a:pt x="225551" y="670559"/>
                </a:lnTo>
                <a:lnTo>
                  <a:pt x="204215" y="661415"/>
                </a:lnTo>
                <a:close/>
              </a:path>
              <a:path w="628014" h="704214">
                <a:moveTo>
                  <a:pt x="402336" y="670559"/>
                </a:moveTo>
                <a:lnTo>
                  <a:pt x="371856" y="679703"/>
                </a:lnTo>
                <a:lnTo>
                  <a:pt x="344424" y="682751"/>
                </a:lnTo>
                <a:lnTo>
                  <a:pt x="329183" y="685800"/>
                </a:lnTo>
                <a:lnTo>
                  <a:pt x="332231" y="704088"/>
                </a:lnTo>
                <a:lnTo>
                  <a:pt x="344424" y="704088"/>
                </a:lnTo>
                <a:lnTo>
                  <a:pt x="374904" y="697991"/>
                </a:lnTo>
                <a:lnTo>
                  <a:pt x="405383" y="688847"/>
                </a:lnTo>
                <a:lnTo>
                  <a:pt x="408431" y="688847"/>
                </a:lnTo>
                <a:lnTo>
                  <a:pt x="402336" y="670559"/>
                </a:lnTo>
                <a:close/>
              </a:path>
              <a:path w="628014" h="704214">
                <a:moveTo>
                  <a:pt x="509015" y="600456"/>
                </a:moveTo>
                <a:lnTo>
                  <a:pt x="499871" y="609600"/>
                </a:lnTo>
                <a:lnTo>
                  <a:pt x="478536" y="627888"/>
                </a:lnTo>
                <a:lnTo>
                  <a:pt x="454151" y="646176"/>
                </a:lnTo>
                <a:lnTo>
                  <a:pt x="451104" y="646176"/>
                </a:lnTo>
                <a:lnTo>
                  <a:pt x="460248" y="664463"/>
                </a:lnTo>
                <a:lnTo>
                  <a:pt x="463295" y="661415"/>
                </a:lnTo>
                <a:lnTo>
                  <a:pt x="512063" y="624839"/>
                </a:lnTo>
                <a:lnTo>
                  <a:pt x="524256" y="612647"/>
                </a:lnTo>
                <a:lnTo>
                  <a:pt x="509015" y="600456"/>
                </a:lnTo>
                <a:close/>
              </a:path>
              <a:path w="628014" h="704214">
                <a:moveTo>
                  <a:pt x="579119" y="493775"/>
                </a:moveTo>
                <a:lnTo>
                  <a:pt x="573024" y="512063"/>
                </a:lnTo>
                <a:lnTo>
                  <a:pt x="557783" y="539495"/>
                </a:lnTo>
                <a:lnTo>
                  <a:pt x="545592" y="557783"/>
                </a:lnTo>
                <a:lnTo>
                  <a:pt x="560832" y="569976"/>
                </a:lnTo>
                <a:lnTo>
                  <a:pt x="573024" y="548639"/>
                </a:lnTo>
                <a:lnTo>
                  <a:pt x="588263" y="521207"/>
                </a:lnTo>
                <a:lnTo>
                  <a:pt x="597407" y="499871"/>
                </a:lnTo>
                <a:lnTo>
                  <a:pt x="579119" y="493775"/>
                </a:lnTo>
                <a:close/>
              </a:path>
              <a:path w="628014" h="704214">
                <a:moveTo>
                  <a:pt x="606551" y="365759"/>
                </a:moveTo>
                <a:lnTo>
                  <a:pt x="606551" y="387095"/>
                </a:lnTo>
                <a:lnTo>
                  <a:pt x="603503" y="417575"/>
                </a:lnTo>
                <a:lnTo>
                  <a:pt x="597407" y="441959"/>
                </a:lnTo>
                <a:lnTo>
                  <a:pt x="615696" y="445007"/>
                </a:lnTo>
                <a:lnTo>
                  <a:pt x="621791" y="423671"/>
                </a:lnTo>
                <a:lnTo>
                  <a:pt x="624839" y="387095"/>
                </a:lnTo>
                <a:lnTo>
                  <a:pt x="627888" y="368807"/>
                </a:lnTo>
                <a:lnTo>
                  <a:pt x="606551" y="365759"/>
                </a:lnTo>
                <a:close/>
              </a:path>
              <a:path w="628014" h="704214">
                <a:moveTo>
                  <a:pt x="609600" y="231647"/>
                </a:moveTo>
                <a:lnTo>
                  <a:pt x="591312" y="237744"/>
                </a:lnTo>
                <a:lnTo>
                  <a:pt x="594360" y="252983"/>
                </a:lnTo>
                <a:lnTo>
                  <a:pt x="603503" y="283463"/>
                </a:lnTo>
                <a:lnTo>
                  <a:pt x="606551" y="310895"/>
                </a:lnTo>
                <a:lnTo>
                  <a:pt x="624839" y="307847"/>
                </a:lnTo>
                <a:lnTo>
                  <a:pt x="621791" y="280415"/>
                </a:lnTo>
                <a:lnTo>
                  <a:pt x="612648" y="246887"/>
                </a:lnTo>
                <a:lnTo>
                  <a:pt x="609600" y="231647"/>
                </a:lnTo>
                <a:close/>
              </a:path>
              <a:path w="628014" h="704214">
                <a:moveTo>
                  <a:pt x="545592" y="112775"/>
                </a:moveTo>
                <a:lnTo>
                  <a:pt x="530351" y="124968"/>
                </a:lnTo>
                <a:lnTo>
                  <a:pt x="539495" y="140207"/>
                </a:lnTo>
                <a:lnTo>
                  <a:pt x="557783" y="164591"/>
                </a:lnTo>
                <a:lnTo>
                  <a:pt x="569976" y="188975"/>
                </a:lnTo>
                <a:lnTo>
                  <a:pt x="585215" y="179831"/>
                </a:lnTo>
                <a:lnTo>
                  <a:pt x="573024" y="155447"/>
                </a:lnTo>
                <a:lnTo>
                  <a:pt x="557783" y="128015"/>
                </a:lnTo>
                <a:lnTo>
                  <a:pt x="545592" y="112775"/>
                </a:lnTo>
                <a:close/>
              </a:path>
              <a:path w="628014" h="704214">
                <a:moveTo>
                  <a:pt x="438912" y="27431"/>
                </a:moveTo>
                <a:lnTo>
                  <a:pt x="429768" y="45719"/>
                </a:lnTo>
                <a:lnTo>
                  <a:pt x="454151" y="57912"/>
                </a:lnTo>
                <a:lnTo>
                  <a:pt x="490727" y="85343"/>
                </a:lnTo>
                <a:lnTo>
                  <a:pt x="502919" y="70103"/>
                </a:lnTo>
                <a:lnTo>
                  <a:pt x="490727" y="60959"/>
                </a:lnTo>
                <a:lnTo>
                  <a:pt x="463295" y="42671"/>
                </a:lnTo>
                <a:lnTo>
                  <a:pt x="438912" y="274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2870707" y="5224273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Arial"/>
                <a:cs typeface="Arial"/>
              </a:rPr>
              <a:t>3</a:t>
            </a:r>
          </a:p>
        </p:txBody>
      </p:sp>
      <p:sp>
        <p:nvSpPr>
          <p:cNvPr id="22" name="object 22"/>
          <p:cNvSpPr/>
          <p:nvPr/>
        </p:nvSpPr>
        <p:spPr>
          <a:xfrm>
            <a:off x="8129016" y="1984755"/>
            <a:ext cx="457200" cy="2362200"/>
          </a:xfrm>
          <a:custGeom>
            <a:avLst/>
            <a:gdLst/>
            <a:ahLst/>
            <a:cxnLst/>
            <a:rect l="l" t="t" r="r" b="b"/>
            <a:pathLst>
              <a:path w="457200" h="2362200">
                <a:moveTo>
                  <a:pt x="0" y="2362200"/>
                </a:moveTo>
                <a:lnTo>
                  <a:pt x="52011" y="2356983"/>
                </a:lnTo>
                <a:lnTo>
                  <a:pt x="99970" y="2342116"/>
                </a:lnTo>
                <a:lnTo>
                  <a:pt x="142438" y="2318772"/>
                </a:lnTo>
                <a:lnTo>
                  <a:pt x="177974" y="2288123"/>
                </a:lnTo>
                <a:lnTo>
                  <a:pt x="205140" y="2251343"/>
                </a:lnTo>
                <a:lnTo>
                  <a:pt x="222495" y="2209604"/>
                </a:lnTo>
                <a:lnTo>
                  <a:pt x="228600" y="2164080"/>
                </a:lnTo>
                <a:lnTo>
                  <a:pt x="228600" y="1377696"/>
                </a:lnTo>
                <a:lnTo>
                  <a:pt x="234704" y="1332171"/>
                </a:lnTo>
                <a:lnTo>
                  <a:pt x="252059" y="1290432"/>
                </a:lnTo>
                <a:lnTo>
                  <a:pt x="279225" y="1253652"/>
                </a:lnTo>
                <a:lnTo>
                  <a:pt x="314761" y="1223003"/>
                </a:lnTo>
                <a:lnTo>
                  <a:pt x="357229" y="1199659"/>
                </a:lnTo>
                <a:lnTo>
                  <a:pt x="405188" y="1184792"/>
                </a:lnTo>
                <a:lnTo>
                  <a:pt x="457200" y="1179576"/>
                </a:lnTo>
                <a:lnTo>
                  <a:pt x="405188" y="1174528"/>
                </a:lnTo>
                <a:lnTo>
                  <a:pt x="357229" y="1160097"/>
                </a:lnTo>
                <a:lnTo>
                  <a:pt x="314761" y="1137348"/>
                </a:lnTo>
                <a:lnTo>
                  <a:pt x="279225" y="1107348"/>
                </a:lnTo>
                <a:lnTo>
                  <a:pt x="252059" y="1071163"/>
                </a:lnTo>
                <a:lnTo>
                  <a:pt x="234704" y="1029859"/>
                </a:lnTo>
                <a:lnTo>
                  <a:pt x="228600" y="984504"/>
                </a:lnTo>
                <a:lnTo>
                  <a:pt x="228600" y="198120"/>
                </a:lnTo>
                <a:lnTo>
                  <a:pt x="222495" y="152595"/>
                </a:lnTo>
                <a:lnTo>
                  <a:pt x="205140" y="110856"/>
                </a:lnTo>
                <a:lnTo>
                  <a:pt x="177974" y="74076"/>
                </a:lnTo>
                <a:lnTo>
                  <a:pt x="142438" y="43427"/>
                </a:lnTo>
                <a:lnTo>
                  <a:pt x="99970" y="20083"/>
                </a:lnTo>
                <a:lnTo>
                  <a:pt x="52011" y="5216"/>
                </a:lnTo>
                <a:lnTo>
                  <a:pt x="0" y="0"/>
                </a:lnTo>
              </a:path>
            </a:pathLst>
          </a:custGeom>
          <a:ln w="5181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8690790" y="1950720"/>
            <a:ext cx="944880" cy="2427605"/>
          </a:xfrm>
          <a:prstGeom prst="rect">
            <a:avLst/>
          </a:prstGeom>
        </p:spPr>
        <p:txBody>
          <a:bodyPr vert="vert" wrap="square" lIns="0" tIns="952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75"/>
              </a:spcBef>
            </a:pPr>
            <a:r>
              <a:rPr sz="3000" b="1" spc="-15" dirty="0">
                <a:solidFill>
                  <a:srgbClr val="66FF33"/>
                </a:solidFill>
                <a:latin typeface="Century Gothic"/>
                <a:cs typeface="Century Gothic"/>
              </a:rPr>
              <a:t>C</a:t>
            </a:r>
            <a:r>
              <a:rPr sz="3000" b="1" dirty="0">
                <a:solidFill>
                  <a:srgbClr val="66FF33"/>
                </a:solidFill>
                <a:latin typeface="Century Gothic"/>
                <a:cs typeface="Century Gothic"/>
              </a:rPr>
              <a:t>l</a:t>
            </a:r>
            <a:r>
              <a:rPr sz="3000" b="1" spc="5" dirty="0">
                <a:solidFill>
                  <a:srgbClr val="66FF33"/>
                </a:solidFill>
                <a:latin typeface="Century Gothic"/>
                <a:cs typeface="Century Gothic"/>
              </a:rPr>
              <a:t>a</a:t>
            </a:r>
            <a:r>
              <a:rPr sz="3000" b="1" dirty="0">
                <a:solidFill>
                  <a:srgbClr val="66FF33"/>
                </a:solidFill>
                <a:latin typeface="Century Gothic"/>
                <a:cs typeface="Century Gothic"/>
              </a:rPr>
              <a:t>sific</a:t>
            </a:r>
            <a:r>
              <a:rPr sz="3000" b="1" spc="5" dirty="0">
                <a:solidFill>
                  <a:srgbClr val="66FF33"/>
                </a:solidFill>
                <a:latin typeface="Century Gothic"/>
                <a:cs typeface="Century Gothic"/>
              </a:rPr>
              <a:t>a</a:t>
            </a:r>
            <a:r>
              <a:rPr sz="3000" b="1" dirty="0">
                <a:solidFill>
                  <a:srgbClr val="66FF33"/>
                </a:solidFill>
                <a:latin typeface="Century Gothic"/>
                <a:cs typeface="Century Gothic"/>
              </a:rPr>
              <a:t>c</a:t>
            </a:r>
            <a:r>
              <a:rPr sz="3000" b="1" spc="5" dirty="0">
                <a:solidFill>
                  <a:srgbClr val="66FF33"/>
                </a:solidFill>
                <a:latin typeface="Century Gothic"/>
                <a:cs typeface="Century Gothic"/>
              </a:rPr>
              <a:t>i</a:t>
            </a:r>
            <a:r>
              <a:rPr sz="30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ó</a:t>
            </a:r>
            <a:r>
              <a:rPr sz="3000" b="1" dirty="0">
                <a:solidFill>
                  <a:srgbClr val="66FF33"/>
                </a:solidFill>
                <a:latin typeface="Century Gothic"/>
                <a:cs typeface="Century Gothic"/>
              </a:rPr>
              <a:t>n  económica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69592" y="1948179"/>
            <a:ext cx="457200" cy="3962400"/>
          </a:xfrm>
          <a:custGeom>
            <a:avLst/>
            <a:gdLst/>
            <a:ahLst/>
            <a:cxnLst/>
            <a:rect l="l" t="t" r="r" b="b"/>
            <a:pathLst>
              <a:path w="457200" h="3962400">
                <a:moveTo>
                  <a:pt x="457200" y="0"/>
                </a:moveTo>
                <a:lnTo>
                  <a:pt x="385437" y="16678"/>
                </a:lnTo>
                <a:lnTo>
                  <a:pt x="352711" y="36539"/>
                </a:lnTo>
                <a:lnTo>
                  <a:pt x="322746" y="63203"/>
                </a:lnTo>
                <a:lnTo>
                  <a:pt x="296037" y="96012"/>
                </a:lnTo>
                <a:lnTo>
                  <a:pt x="273076" y="134307"/>
                </a:lnTo>
                <a:lnTo>
                  <a:pt x="254358" y="177430"/>
                </a:lnTo>
                <a:lnTo>
                  <a:pt x="240377" y="224722"/>
                </a:lnTo>
                <a:lnTo>
                  <a:pt x="231626" y="275527"/>
                </a:lnTo>
                <a:lnTo>
                  <a:pt x="228600" y="329184"/>
                </a:lnTo>
                <a:lnTo>
                  <a:pt x="228600" y="1652016"/>
                </a:lnTo>
                <a:lnTo>
                  <a:pt x="225573" y="1704932"/>
                </a:lnTo>
                <a:lnTo>
                  <a:pt x="216822" y="1755306"/>
                </a:lnTo>
                <a:lnTo>
                  <a:pt x="202841" y="1802425"/>
                </a:lnTo>
                <a:lnTo>
                  <a:pt x="184123" y="1845576"/>
                </a:lnTo>
                <a:lnTo>
                  <a:pt x="161163" y="1884044"/>
                </a:lnTo>
                <a:lnTo>
                  <a:pt x="134453" y="1917118"/>
                </a:lnTo>
                <a:lnTo>
                  <a:pt x="104488" y="1944084"/>
                </a:lnTo>
                <a:lnTo>
                  <a:pt x="71762" y="1964228"/>
                </a:lnTo>
                <a:lnTo>
                  <a:pt x="0" y="1981200"/>
                </a:lnTo>
                <a:lnTo>
                  <a:pt x="36768" y="1985479"/>
                </a:lnTo>
                <a:lnTo>
                  <a:pt x="104488" y="2017739"/>
                </a:lnTo>
                <a:lnTo>
                  <a:pt x="134453" y="2044403"/>
                </a:lnTo>
                <a:lnTo>
                  <a:pt x="161162" y="2077212"/>
                </a:lnTo>
                <a:lnTo>
                  <a:pt x="184123" y="2115507"/>
                </a:lnTo>
                <a:lnTo>
                  <a:pt x="202841" y="2158630"/>
                </a:lnTo>
                <a:lnTo>
                  <a:pt x="216822" y="2205922"/>
                </a:lnTo>
                <a:lnTo>
                  <a:pt x="225573" y="2256727"/>
                </a:lnTo>
                <a:lnTo>
                  <a:pt x="228600" y="2310384"/>
                </a:lnTo>
                <a:lnTo>
                  <a:pt x="228600" y="3633216"/>
                </a:lnTo>
                <a:lnTo>
                  <a:pt x="231626" y="3686132"/>
                </a:lnTo>
                <a:lnTo>
                  <a:pt x="240377" y="3736506"/>
                </a:lnTo>
                <a:lnTo>
                  <a:pt x="254358" y="3783625"/>
                </a:lnTo>
                <a:lnTo>
                  <a:pt x="273076" y="3826776"/>
                </a:lnTo>
                <a:lnTo>
                  <a:pt x="296036" y="3865245"/>
                </a:lnTo>
                <a:lnTo>
                  <a:pt x="322746" y="3898318"/>
                </a:lnTo>
                <a:lnTo>
                  <a:pt x="352711" y="3925284"/>
                </a:lnTo>
                <a:lnTo>
                  <a:pt x="385437" y="3945428"/>
                </a:lnTo>
                <a:lnTo>
                  <a:pt x="420431" y="3958038"/>
                </a:lnTo>
                <a:lnTo>
                  <a:pt x="457200" y="3962400"/>
                </a:lnTo>
              </a:path>
            </a:pathLst>
          </a:custGeom>
          <a:ln w="5181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917219" y="2477536"/>
            <a:ext cx="1038860" cy="283337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85"/>
              </a:spcBef>
            </a:pPr>
            <a:r>
              <a:rPr sz="33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Ingresos </a:t>
            </a:r>
            <a:r>
              <a:rPr sz="33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en</a:t>
            </a:r>
            <a:r>
              <a:rPr sz="3300" b="1" spc="-65" dirty="0">
                <a:solidFill>
                  <a:srgbClr val="66FF33"/>
                </a:solidFill>
                <a:latin typeface="Century Gothic"/>
                <a:cs typeface="Century Gothic"/>
              </a:rPr>
              <a:t> </a:t>
            </a:r>
            <a:r>
              <a:rPr sz="3300" b="1" dirty="0">
                <a:solidFill>
                  <a:srgbClr val="66FF33"/>
                </a:solidFill>
                <a:latin typeface="Century Gothic"/>
                <a:cs typeface="Century Gothic"/>
              </a:rPr>
              <a:t>el  </a:t>
            </a:r>
            <a:r>
              <a:rPr sz="33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presupuesto</a:t>
            </a:r>
            <a:endParaRPr sz="3300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29856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293864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354823" y="52857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418831" y="52857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482840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46847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10856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674864" y="5285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735823" y="5285740"/>
            <a:ext cx="27940" cy="30480"/>
          </a:xfrm>
          <a:custGeom>
            <a:avLst/>
            <a:gdLst/>
            <a:ahLst/>
            <a:cxnLst/>
            <a:rect l="l" t="t" r="r" b="b"/>
            <a:pathLst>
              <a:path w="27940" h="30479">
                <a:moveTo>
                  <a:pt x="27431" y="0"/>
                </a:moveTo>
                <a:lnTo>
                  <a:pt x="0" y="0"/>
                </a:lnTo>
                <a:lnTo>
                  <a:pt x="0" y="30480"/>
                </a:lnTo>
                <a:lnTo>
                  <a:pt x="27431" y="30480"/>
                </a:lnTo>
                <a:lnTo>
                  <a:pt x="274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744968" y="39293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744968" y="39933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744968" y="40573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744968" y="41183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744968" y="41823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44968" y="42463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44968" y="43103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744968" y="43743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744968" y="44383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744968" y="44993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744968" y="45633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44968" y="46273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44968" y="46913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744968" y="47553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44968" y="48193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744968" y="48803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44968" y="49443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44968" y="50083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44968" y="50723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44968" y="51363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44968" y="52003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44968" y="52613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229856" y="3850132"/>
            <a:ext cx="533400" cy="158750"/>
          </a:xfrm>
          <a:custGeom>
            <a:avLst/>
            <a:gdLst/>
            <a:ahLst/>
            <a:cxnLst/>
            <a:rect l="l" t="t" r="r" b="b"/>
            <a:pathLst>
              <a:path w="533400" h="158750">
                <a:moveTo>
                  <a:pt x="533400" y="64007"/>
                </a:moveTo>
                <a:lnTo>
                  <a:pt x="499872" y="64007"/>
                </a:lnTo>
                <a:lnTo>
                  <a:pt x="499872" y="94487"/>
                </a:lnTo>
                <a:lnTo>
                  <a:pt x="533400" y="94487"/>
                </a:lnTo>
                <a:lnTo>
                  <a:pt x="533400" y="64007"/>
                </a:lnTo>
                <a:close/>
              </a:path>
              <a:path w="533400" h="158750">
                <a:moveTo>
                  <a:pt x="469392" y="64007"/>
                </a:moveTo>
                <a:lnTo>
                  <a:pt x="435864" y="64007"/>
                </a:lnTo>
                <a:lnTo>
                  <a:pt x="435864" y="94487"/>
                </a:lnTo>
                <a:lnTo>
                  <a:pt x="469392" y="94487"/>
                </a:lnTo>
                <a:lnTo>
                  <a:pt x="469392" y="64007"/>
                </a:lnTo>
                <a:close/>
              </a:path>
              <a:path w="533400" h="158750">
                <a:moveTo>
                  <a:pt x="405384" y="64007"/>
                </a:moveTo>
                <a:lnTo>
                  <a:pt x="374903" y="64007"/>
                </a:lnTo>
                <a:lnTo>
                  <a:pt x="374903" y="94487"/>
                </a:lnTo>
                <a:lnTo>
                  <a:pt x="405384" y="94487"/>
                </a:lnTo>
                <a:lnTo>
                  <a:pt x="405384" y="64007"/>
                </a:lnTo>
                <a:close/>
              </a:path>
              <a:path w="533400" h="158750">
                <a:moveTo>
                  <a:pt x="341375" y="64007"/>
                </a:moveTo>
                <a:lnTo>
                  <a:pt x="310896" y="64007"/>
                </a:lnTo>
                <a:lnTo>
                  <a:pt x="310896" y="94487"/>
                </a:lnTo>
                <a:lnTo>
                  <a:pt x="341375" y="94487"/>
                </a:lnTo>
                <a:lnTo>
                  <a:pt x="341375" y="64007"/>
                </a:lnTo>
                <a:close/>
              </a:path>
              <a:path w="533400" h="158750">
                <a:moveTo>
                  <a:pt x="277368" y="64007"/>
                </a:moveTo>
                <a:lnTo>
                  <a:pt x="246888" y="64007"/>
                </a:lnTo>
                <a:lnTo>
                  <a:pt x="246888" y="94487"/>
                </a:lnTo>
                <a:lnTo>
                  <a:pt x="277368" y="94487"/>
                </a:lnTo>
                <a:lnTo>
                  <a:pt x="277368" y="64007"/>
                </a:lnTo>
                <a:close/>
              </a:path>
              <a:path w="533400" h="158750">
                <a:moveTo>
                  <a:pt x="216408" y="64007"/>
                </a:moveTo>
                <a:lnTo>
                  <a:pt x="182879" y="64007"/>
                </a:lnTo>
                <a:lnTo>
                  <a:pt x="182879" y="94487"/>
                </a:lnTo>
                <a:lnTo>
                  <a:pt x="216408" y="94487"/>
                </a:lnTo>
                <a:lnTo>
                  <a:pt x="216408" y="64007"/>
                </a:lnTo>
                <a:close/>
              </a:path>
              <a:path w="533400" h="158750">
                <a:moveTo>
                  <a:pt x="152400" y="64007"/>
                </a:moveTo>
                <a:lnTo>
                  <a:pt x="118872" y="64007"/>
                </a:lnTo>
                <a:lnTo>
                  <a:pt x="118872" y="94487"/>
                </a:lnTo>
                <a:lnTo>
                  <a:pt x="152400" y="94487"/>
                </a:lnTo>
                <a:lnTo>
                  <a:pt x="152400" y="64007"/>
                </a:lnTo>
                <a:close/>
              </a:path>
              <a:path w="533400" h="158750">
                <a:moveTo>
                  <a:pt x="94488" y="0"/>
                </a:moveTo>
                <a:lnTo>
                  <a:pt x="0" y="79247"/>
                </a:lnTo>
                <a:lnTo>
                  <a:pt x="94488" y="158495"/>
                </a:lnTo>
                <a:lnTo>
                  <a:pt x="69869" y="94487"/>
                </a:lnTo>
                <a:lnTo>
                  <a:pt x="64008" y="94487"/>
                </a:lnTo>
                <a:lnTo>
                  <a:pt x="64008" y="64007"/>
                </a:lnTo>
                <a:lnTo>
                  <a:pt x="69869" y="64007"/>
                </a:lnTo>
                <a:lnTo>
                  <a:pt x="94488" y="0"/>
                </a:lnTo>
                <a:close/>
              </a:path>
              <a:path w="533400" h="158750">
                <a:moveTo>
                  <a:pt x="64008" y="79247"/>
                </a:moveTo>
                <a:lnTo>
                  <a:pt x="64008" y="94487"/>
                </a:lnTo>
                <a:lnTo>
                  <a:pt x="69869" y="94487"/>
                </a:lnTo>
                <a:lnTo>
                  <a:pt x="64008" y="79247"/>
                </a:lnTo>
                <a:close/>
              </a:path>
              <a:path w="533400" h="158750">
                <a:moveTo>
                  <a:pt x="88392" y="64007"/>
                </a:moveTo>
                <a:lnTo>
                  <a:pt x="69869" y="64007"/>
                </a:lnTo>
                <a:lnTo>
                  <a:pt x="64008" y="79247"/>
                </a:lnTo>
                <a:lnTo>
                  <a:pt x="69869" y="94487"/>
                </a:lnTo>
                <a:lnTo>
                  <a:pt x="88392" y="94487"/>
                </a:lnTo>
                <a:lnTo>
                  <a:pt x="88392" y="64007"/>
                </a:lnTo>
                <a:close/>
              </a:path>
              <a:path w="533400" h="158750">
                <a:moveTo>
                  <a:pt x="69869" y="64007"/>
                </a:moveTo>
                <a:lnTo>
                  <a:pt x="64008" y="64007"/>
                </a:lnTo>
                <a:lnTo>
                  <a:pt x="64008" y="79247"/>
                </a:lnTo>
                <a:lnTo>
                  <a:pt x="69869" y="640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229856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293864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354823" y="55905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418831" y="55905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482840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546847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610856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674864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35823" y="55905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9831" y="5590540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863840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927847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991856" y="55905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0"/>
                </a:moveTo>
                <a:lnTo>
                  <a:pt x="0" y="0"/>
                </a:lnTo>
                <a:lnTo>
                  <a:pt x="0" y="30480"/>
                </a:lnTo>
                <a:lnTo>
                  <a:pt x="30479" y="3048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8055864" y="5590540"/>
            <a:ext cx="12700" cy="30480"/>
          </a:xfrm>
          <a:custGeom>
            <a:avLst/>
            <a:gdLst/>
            <a:ahLst/>
            <a:cxnLst/>
            <a:rect l="l" t="t" r="r" b="b"/>
            <a:pathLst>
              <a:path w="12700" h="30479">
                <a:moveTo>
                  <a:pt x="12191" y="0"/>
                </a:moveTo>
                <a:lnTo>
                  <a:pt x="0" y="0"/>
                </a:lnTo>
                <a:lnTo>
                  <a:pt x="0" y="30480"/>
                </a:lnTo>
                <a:lnTo>
                  <a:pt x="12191" y="30480"/>
                </a:lnTo>
                <a:lnTo>
                  <a:pt x="1219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8049768" y="2329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8049768" y="2393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8049768" y="2457195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8049768" y="2518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8049768" y="2582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8049768" y="264617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8049768" y="2710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8049768" y="2774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8049768" y="2838195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8049768" y="2899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049768" y="2963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8049768" y="302717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8049768" y="3091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8049768" y="3155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8049768" y="3219195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80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8049768" y="3280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8049768" y="3344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8049768" y="3408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8049768" y="3472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049768" y="3536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049768" y="3600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049768" y="3661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049768" y="3725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049768" y="3789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049768" y="3853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049768" y="3917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8049768" y="3981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8049768" y="4042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8049768" y="4106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8049768" y="4170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8049768" y="4234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8049768" y="4298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8049768" y="4362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8049768" y="4423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8049768" y="4487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8049768" y="4551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8049768" y="4615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8049768" y="4679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8049768" y="4743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8049768" y="4804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8049768" y="4868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8049768" y="4932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8049768" y="4996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8049768" y="5060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8049768" y="5124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8049768" y="5185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8049768" y="524916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8049768" y="53131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7"/>
                </a:lnTo>
                <a:lnTo>
                  <a:pt x="33527" y="33527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8049768" y="5377179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8049768" y="5441188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80"/>
                </a:lnTo>
                <a:lnTo>
                  <a:pt x="33527" y="30480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8049768" y="5505196"/>
            <a:ext cx="33655" cy="30480"/>
          </a:xfrm>
          <a:custGeom>
            <a:avLst/>
            <a:gdLst/>
            <a:ahLst/>
            <a:cxnLst/>
            <a:rect l="l" t="t" r="r" b="b"/>
            <a:pathLst>
              <a:path w="33654" h="30479">
                <a:moveTo>
                  <a:pt x="33527" y="0"/>
                </a:moveTo>
                <a:lnTo>
                  <a:pt x="0" y="0"/>
                </a:lnTo>
                <a:lnTo>
                  <a:pt x="0" y="30479"/>
                </a:lnTo>
                <a:lnTo>
                  <a:pt x="33527" y="30479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8049768" y="55661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33527" y="0"/>
                </a:moveTo>
                <a:lnTo>
                  <a:pt x="0" y="0"/>
                </a:lnTo>
                <a:lnTo>
                  <a:pt x="0" y="33528"/>
                </a:lnTo>
                <a:lnTo>
                  <a:pt x="33527" y="33528"/>
                </a:lnTo>
                <a:lnTo>
                  <a:pt x="335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229856" y="2249932"/>
            <a:ext cx="838200" cy="158750"/>
          </a:xfrm>
          <a:custGeom>
            <a:avLst/>
            <a:gdLst/>
            <a:ahLst/>
            <a:cxnLst/>
            <a:rect l="l" t="t" r="r" b="b"/>
            <a:pathLst>
              <a:path w="838200" h="158750">
                <a:moveTo>
                  <a:pt x="838200" y="64007"/>
                </a:moveTo>
                <a:lnTo>
                  <a:pt x="804672" y="64007"/>
                </a:lnTo>
                <a:lnTo>
                  <a:pt x="804672" y="94487"/>
                </a:lnTo>
                <a:lnTo>
                  <a:pt x="838200" y="94487"/>
                </a:lnTo>
                <a:lnTo>
                  <a:pt x="838200" y="64007"/>
                </a:lnTo>
                <a:close/>
              </a:path>
              <a:path w="838200" h="158750">
                <a:moveTo>
                  <a:pt x="774192" y="64007"/>
                </a:moveTo>
                <a:lnTo>
                  <a:pt x="740664" y="64007"/>
                </a:lnTo>
                <a:lnTo>
                  <a:pt x="740664" y="94487"/>
                </a:lnTo>
                <a:lnTo>
                  <a:pt x="774192" y="94487"/>
                </a:lnTo>
                <a:lnTo>
                  <a:pt x="774192" y="64007"/>
                </a:lnTo>
                <a:close/>
              </a:path>
              <a:path w="838200" h="158750">
                <a:moveTo>
                  <a:pt x="710184" y="64007"/>
                </a:moveTo>
                <a:lnTo>
                  <a:pt x="679703" y="64007"/>
                </a:lnTo>
                <a:lnTo>
                  <a:pt x="679703" y="94487"/>
                </a:lnTo>
                <a:lnTo>
                  <a:pt x="710184" y="94487"/>
                </a:lnTo>
                <a:lnTo>
                  <a:pt x="710184" y="64007"/>
                </a:lnTo>
                <a:close/>
              </a:path>
              <a:path w="838200" h="158750">
                <a:moveTo>
                  <a:pt x="646176" y="64007"/>
                </a:moveTo>
                <a:lnTo>
                  <a:pt x="615696" y="64007"/>
                </a:lnTo>
                <a:lnTo>
                  <a:pt x="615696" y="94487"/>
                </a:lnTo>
                <a:lnTo>
                  <a:pt x="646176" y="94487"/>
                </a:lnTo>
                <a:lnTo>
                  <a:pt x="646176" y="64007"/>
                </a:lnTo>
                <a:close/>
              </a:path>
              <a:path w="838200" h="158750">
                <a:moveTo>
                  <a:pt x="582168" y="64007"/>
                </a:moveTo>
                <a:lnTo>
                  <a:pt x="551688" y="64007"/>
                </a:lnTo>
                <a:lnTo>
                  <a:pt x="551688" y="94487"/>
                </a:lnTo>
                <a:lnTo>
                  <a:pt x="582168" y="94487"/>
                </a:lnTo>
                <a:lnTo>
                  <a:pt x="582168" y="64007"/>
                </a:lnTo>
                <a:close/>
              </a:path>
              <a:path w="838200" h="158750">
                <a:moveTo>
                  <a:pt x="521208" y="64007"/>
                </a:moveTo>
                <a:lnTo>
                  <a:pt x="487679" y="64007"/>
                </a:lnTo>
                <a:lnTo>
                  <a:pt x="487679" y="94487"/>
                </a:lnTo>
                <a:lnTo>
                  <a:pt x="521208" y="94487"/>
                </a:lnTo>
                <a:lnTo>
                  <a:pt x="521208" y="64007"/>
                </a:lnTo>
                <a:close/>
              </a:path>
              <a:path w="838200" h="158750">
                <a:moveTo>
                  <a:pt x="457200" y="64007"/>
                </a:moveTo>
                <a:lnTo>
                  <a:pt x="423672" y="64007"/>
                </a:lnTo>
                <a:lnTo>
                  <a:pt x="423672" y="94487"/>
                </a:lnTo>
                <a:lnTo>
                  <a:pt x="457200" y="94487"/>
                </a:lnTo>
                <a:lnTo>
                  <a:pt x="457200" y="64007"/>
                </a:lnTo>
                <a:close/>
              </a:path>
              <a:path w="838200" h="158750">
                <a:moveTo>
                  <a:pt x="393192" y="64007"/>
                </a:moveTo>
                <a:lnTo>
                  <a:pt x="359664" y="64007"/>
                </a:lnTo>
                <a:lnTo>
                  <a:pt x="359664" y="94487"/>
                </a:lnTo>
                <a:lnTo>
                  <a:pt x="393192" y="94487"/>
                </a:lnTo>
                <a:lnTo>
                  <a:pt x="393192" y="64007"/>
                </a:lnTo>
                <a:close/>
              </a:path>
              <a:path w="838200" h="158750">
                <a:moveTo>
                  <a:pt x="329184" y="64007"/>
                </a:moveTo>
                <a:lnTo>
                  <a:pt x="298703" y="64007"/>
                </a:lnTo>
                <a:lnTo>
                  <a:pt x="298703" y="94487"/>
                </a:lnTo>
                <a:lnTo>
                  <a:pt x="329184" y="94487"/>
                </a:lnTo>
                <a:lnTo>
                  <a:pt x="329184" y="64007"/>
                </a:lnTo>
                <a:close/>
              </a:path>
              <a:path w="838200" h="158750">
                <a:moveTo>
                  <a:pt x="265175" y="64007"/>
                </a:moveTo>
                <a:lnTo>
                  <a:pt x="234696" y="64007"/>
                </a:lnTo>
                <a:lnTo>
                  <a:pt x="234696" y="94487"/>
                </a:lnTo>
                <a:lnTo>
                  <a:pt x="265175" y="94487"/>
                </a:lnTo>
                <a:lnTo>
                  <a:pt x="265175" y="64007"/>
                </a:lnTo>
                <a:close/>
              </a:path>
              <a:path w="838200" h="158750">
                <a:moveTo>
                  <a:pt x="201168" y="64007"/>
                </a:moveTo>
                <a:lnTo>
                  <a:pt x="170688" y="64007"/>
                </a:lnTo>
                <a:lnTo>
                  <a:pt x="170688" y="94487"/>
                </a:lnTo>
                <a:lnTo>
                  <a:pt x="201168" y="94487"/>
                </a:lnTo>
                <a:lnTo>
                  <a:pt x="201168" y="64007"/>
                </a:lnTo>
                <a:close/>
              </a:path>
              <a:path w="838200" h="158750">
                <a:moveTo>
                  <a:pt x="140208" y="64007"/>
                </a:moveTo>
                <a:lnTo>
                  <a:pt x="106679" y="64007"/>
                </a:lnTo>
                <a:lnTo>
                  <a:pt x="106679" y="94487"/>
                </a:lnTo>
                <a:lnTo>
                  <a:pt x="140208" y="94487"/>
                </a:lnTo>
                <a:lnTo>
                  <a:pt x="140208" y="64007"/>
                </a:lnTo>
                <a:close/>
              </a:path>
              <a:path w="838200" h="158750">
                <a:moveTo>
                  <a:pt x="94488" y="0"/>
                </a:moveTo>
                <a:lnTo>
                  <a:pt x="0" y="79247"/>
                </a:lnTo>
                <a:lnTo>
                  <a:pt x="94488" y="158495"/>
                </a:lnTo>
                <a:lnTo>
                  <a:pt x="69869" y="94487"/>
                </a:lnTo>
                <a:lnTo>
                  <a:pt x="64008" y="94487"/>
                </a:lnTo>
                <a:lnTo>
                  <a:pt x="64008" y="64007"/>
                </a:lnTo>
                <a:lnTo>
                  <a:pt x="69869" y="64007"/>
                </a:lnTo>
                <a:lnTo>
                  <a:pt x="94488" y="0"/>
                </a:lnTo>
                <a:close/>
              </a:path>
              <a:path w="838200" h="158750">
                <a:moveTo>
                  <a:pt x="64008" y="79247"/>
                </a:moveTo>
                <a:lnTo>
                  <a:pt x="64008" y="94487"/>
                </a:lnTo>
                <a:lnTo>
                  <a:pt x="69869" y="94487"/>
                </a:lnTo>
                <a:lnTo>
                  <a:pt x="64008" y="79247"/>
                </a:lnTo>
                <a:close/>
              </a:path>
              <a:path w="838200" h="158750">
                <a:moveTo>
                  <a:pt x="76200" y="64007"/>
                </a:moveTo>
                <a:lnTo>
                  <a:pt x="69869" y="64007"/>
                </a:lnTo>
                <a:lnTo>
                  <a:pt x="64008" y="79247"/>
                </a:lnTo>
                <a:lnTo>
                  <a:pt x="69869" y="94487"/>
                </a:lnTo>
                <a:lnTo>
                  <a:pt x="76200" y="94487"/>
                </a:lnTo>
                <a:lnTo>
                  <a:pt x="76200" y="64007"/>
                </a:lnTo>
                <a:close/>
              </a:path>
              <a:path w="838200" h="158750">
                <a:moveTo>
                  <a:pt x="69869" y="64007"/>
                </a:moveTo>
                <a:lnTo>
                  <a:pt x="64008" y="64007"/>
                </a:lnTo>
                <a:lnTo>
                  <a:pt x="64008" y="79247"/>
                </a:lnTo>
                <a:lnTo>
                  <a:pt x="69869" y="640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3419855" y="3347211"/>
            <a:ext cx="3810000" cy="1039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 txBox="1"/>
          <p:nvPr/>
        </p:nvSpPr>
        <p:spPr>
          <a:xfrm>
            <a:off x="3419855" y="3347211"/>
            <a:ext cx="3810000" cy="1039494"/>
          </a:xfrm>
          <a:prstGeom prst="rect">
            <a:avLst/>
          </a:prstGeom>
          <a:ln w="18286">
            <a:solidFill>
              <a:srgbClr val="FF0000"/>
            </a:solidFill>
          </a:ln>
        </p:spPr>
        <p:txBody>
          <a:bodyPr vert="horz" wrap="square" lIns="0" tIns="237490" rIns="0" bIns="0" rtlCol="0">
            <a:spAutoFit/>
          </a:bodyPr>
          <a:lstStyle/>
          <a:p>
            <a:pPr marL="207010">
              <a:lnSpc>
                <a:spcPct val="100000"/>
              </a:lnSpc>
              <a:spcBef>
                <a:spcPts val="1870"/>
              </a:spcBef>
            </a:pPr>
            <a:r>
              <a:rPr sz="3600" b="1" spc="-5" dirty="0">
                <a:latin typeface="Arial Narrow"/>
                <a:cs typeface="Arial Narrow"/>
              </a:rPr>
              <a:t>Ingresos </a:t>
            </a:r>
            <a:r>
              <a:rPr sz="3600" b="1" spc="5" dirty="0">
                <a:latin typeface="Arial Narrow"/>
                <a:cs typeface="Arial Narrow"/>
              </a:rPr>
              <a:t>de</a:t>
            </a:r>
            <a:r>
              <a:rPr sz="3600" b="1" spc="-75" dirty="0">
                <a:latin typeface="Arial Narrow"/>
                <a:cs typeface="Arial Narrow"/>
              </a:rPr>
              <a:t> </a:t>
            </a:r>
            <a:r>
              <a:rPr sz="3600" b="1" dirty="0">
                <a:latin typeface="Arial Narrow"/>
                <a:cs typeface="Arial Narrow"/>
              </a:rPr>
              <a:t>capital</a:t>
            </a:r>
            <a:endParaRPr sz="3600" dirty="0">
              <a:latin typeface="Arial Narrow"/>
              <a:cs typeface="Arial Narrow"/>
            </a:endParaRPr>
          </a:p>
        </p:txBody>
      </p:sp>
      <p:sp>
        <p:nvSpPr>
          <p:cNvPr id="127" name="object 127"/>
          <p:cNvSpPr txBox="1">
            <a:spLocks noGrp="1"/>
          </p:cNvSpPr>
          <p:nvPr>
            <p:ph type="title"/>
          </p:nvPr>
        </p:nvSpPr>
        <p:spPr>
          <a:xfrm>
            <a:off x="3394455" y="1123695"/>
            <a:ext cx="3698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C000"/>
                </a:solidFill>
                <a:latin typeface="Arial"/>
                <a:cs typeface="Arial"/>
              </a:rPr>
              <a:t>Clasificación </a:t>
            </a: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de</a:t>
            </a:r>
            <a:r>
              <a:rPr sz="2400" spc="-11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Arial"/>
                <a:cs typeface="Arial"/>
              </a:rPr>
              <a:t>Ingresos</a:t>
            </a:r>
            <a:endParaRPr sz="24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8521700" y="6979921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389120" cy="109855"/>
          </a:xfrm>
          <a:custGeom>
            <a:avLst/>
            <a:gdLst/>
            <a:ahLst/>
            <a:cxnLst/>
            <a:rect l="l" t="t" r="r" b="b"/>
            <a:pathLst>
              <a:path w="4389120" h="109855">
                <a:moveTo>
                  <a:pt x="0" y="109727"/>
                </a:moveTo>
                <a:lnTo>
                  <a:pt x="4389120" y="109727"/>
                </a:lnTo>
                <a:lnTo>
                  <a:pt x="4389120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668511" y="1643379"/>
            <a:ext cx="673735" cy="0"/>
          </a:xfrm>
          <a:custGeom>
            <a:avLst/>
            <a:gdLst/>
            <a:ahLst/>
            <a:cxnLst/>
            <a:rect l="l" t="t" r="r" b="b"/>
            <a:pathLst>
              <a:path w="673734">
                <a:moveTo>
                  <a:pt x="0" y="0"/>
                </a:moveTo>
                <a:lnTo>
                  <a:pt x="67360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1643379"/>
            <a:ext cx="4389120" cy="0"/>
          </a:xfrm>
          <a:custGeom>
            <a:avLst/>
            <a:gdLst/>
            <a:ahLst/>
            <a:cxnLst/>
            <a:rect l="l" t="t" r="r" b="b"/>
            <a:pathLst>
              <a:path w="4389120">
                <a:moveTo>
                  <a:pt x="0" y="0"/>
                </a:moveTo>
                <a:lnTo>
                  <a:pt x="4389120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29003" y="1133855"/>
            <a:ext cx="3461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6FF33"/>
                </a:solidFill>
                <a:latin typeface="Arial"/>
                <a:cs typeface="Arial"/>
              </a:rPr>
              <a:t>Clasificación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de</a:t>
            </a:r>
            <a:r>
              <a:rPr sz="2400" spc="-12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6FF33"/>
                </a:solidFill>
                <a:latin typeface="Arial"/>
                <a:cs typeface="Arial"/>
              </a:rPr>
              <a:t>Gastos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2911" y="1472691"/>
            <a:ext cx="2895600" cy="838200"/>
          </a:xfrm>
          <a:prstGeom prst="rect">
            <a:avLst/>
          </a:prstGeom>
          <a:solidFill>
            <a:srgbClr val="A2B1C0"/>
          </a:solidFill>
          <a:ln w="9142">
            <a:solidFill>
              <a:srgbClr val="FF0000"/>
            </a:solidFill>
          </a:ln>
        </p:spPr>
        <p:txBody>
          <a:bodyPr vert="horz" wrap="square" lIns="0" tIns="194945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1535"/>
              </a:spcBef>
            </a:pPr>
            <a:r>
              <a:rPr sz="2400" b="1" dirty="0">
                <a:latin typeface="Century Gothic"/>
                <a:cs typeface="Century Gothic"/>
              </a:rPr>
              <a:t>Gastos</a:t>
            </a:r>
            <a:r>
              <a:rPr sz="2400" b="1" spc="-4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Corrientes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72911" y="2920492"/>
            <a:ext cx="2895600" cy="838200"/>
          </a:xfrm>
          <a:prstGeom prst="rect">
            <a:avLst/>
          </a:prstGeom>
          <a:solidFill>
            <a:srgbClr val="FFCC99"/>
          </a:solidFill>
          <a:ln w="9142">
            <a:solidFill>
              <a:srgbClr val="FF0000"/>
            </a:solidFill>
          </a:ln>
        </p:spPr>
        <p:txBody>
          <a:bodyPr vert="horz" wrap="square" lIns="0" tIns="2711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135"/>
              </a:spcBef>
              <a:tabLst>
                <a:tab pos="1755775" algn="l"/>
              </a:tabLst>
            </a:pPr>
            <a:r>
              <a:rPr sz="2400" b="1" dirty="0">
                <a:latin typeface="Century Gothic"/>
                <a:cs typeface="Century Gothic"/>
              </a:rPr>
              <a:t>Gastos </a:t>
            </a:r>
            <a:r>
              <a:rPr sz="2400" b="1" spc="-5" dirty="0">
                <a:latin typeface="Century Gothic"/>
                <a:cs typeface="Century Gothic"/>
              </a:rPr>
              <a:t>de	</a:t>
            </a:r>
            <a:r>
              <a:rPr sz="2400" b="1" dirty="0">
                <a:latin typeface="Century Gothic"/>
                <a:cs typeface="Century Gothic"/>
              </a:rPr>
              <a:t>Capital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1200" y="4322571"/>
            <a:ext cx="3657600" cy="1524000"/>
          </a:xfrm>
          <a:prstGeom prst="rect">
            <a:avLst/>
          </a:prstGeom>
          <a:solidFill>
            <a:srgbClr val="CCFFCC"/>
          </a:solidFill>
          <a:ln w="9142">
            <a:solidFill>
              <a:srgbClr val="FF0000"/>
            </a:solidFill>
          </a:ln>
        </p:spPr>
        <p:txBody>
          <a:bodyPr vert="horz" wrap="square" lIns="0" tIns="17970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415"/>
              </a:spcBef>
            </a:pPr>
            <a:r>
              <a:rPr sz="2400" b="1" spc="-5" dirty="0">
                <a:latin typeface="Arial"/>
                <a:cs typeface="Arial"/>
              </a:rPr>
              <a:t>Servicio de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Deuda</a:t>
            </a:r>
            <a:endParaRPr sz="2400" dirty="0">
              <a:latin typeface="Arial"/>
              <a:cs typeface="Arial"/>
            </a:endParaRPr>
          </a:p>
          <a:p>
            <a:pPr marL="362585" indent="-140970">
              <a:lnSpc>
                <a:spcPct val="100000"/>
              </a:lnSpc>
              <a:spcBef>
                <a:spcPts val="1130"/>
              </a:spcBef>
              <a:buChar char="-"/>
              <a:tabLst>
                <a:tab pos="363220" algn="l"/>
              </a:tabLst>
            </a:pPr>
            <a:r>
              <a:rPr sz="1800" b="1" spc="-5" dirty="0">
                <a:solidFill>
                  <a:srgbClr val="3333CC"/>
                </a:solidFill>
                <a:latin typeface="Arial"/>
                <a:cs typeface="Arial"/>
              </a:rPr>
              <a:t>Intereses y </a:t>
            </a:r>
            <a:r>
              <a:rPr sz="1800" b="1" dirty="0">
                <a:solidFill>
                  <a:srgbClr val="3333CC"/>
                </a:solidFill>
                <a:latin typeface="Arial"/>
                <a:cs typeface="Arial"/>
              </a:rPr>
              <a:t>cargos por</a:t>
            </a:r>
            <a:r>
              <a:rPr sz="1800" b="1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33CC"/>
                </a:solidFill>
                <a:latin typeface="Arial"/>
                <a:cs typeface="Arial"/>
              </a:rPr>
              <a:t>deuda</a:t>
            </a:r>
            <a:endParaRPr sz="1800" dirty="0">
              <a:latin typeface="Arial"/>
              <a:cs typeface="Arial"/>
            </a:endParaRPr>
          </a:p>
          <a:p>
            <a:pPr marL="362585" indent="-140970">
              <a:lnSpc>
                <a:spcPct val="100000"/>
              </a:lnSpc>
              <a:spcBef>
                <a:spcPts val="1075"/>
              </a:spcBef>
              <a:buChar char="-"/>
              <a:tabLst>
                <a:tab pos="363220" algn="l"/>
              </a:tabLst>
            </a:pPr>
            <a:r>
              <a:rPr sz="1800" b="1" spc="-5" dirty="0">
                <a:solidFill>
                  <a:srgbClr val="6666FF"/>
                </a:solidFill>
                <a:latin typeface="Arial"/>
                <a:cs typeface="Arial"/>
              </a:rPr>
              <a:t>Amortización </a:t>
            </a:r>
            <a:r>
              <a:rPr sz="1800" b="1" dirty="0">
                <a:solidFill>
                  <a:srgbClr val="6666FF"/>
                </a:solidFill>
                <a:latin typeface="Arial"/>
                <a:cs typeface="Arial"/>
              </a:rPr>
              <a:t>de</a:t>
            </a:r>
            <a:r>
              <a:rPr sz="1800" b="1" spc="-15" dirty="0">
                <a:solidFill>
                  <a:srgbClr val="6666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6666FF"/>
                </a:solidFill>
                <a:latin typeface="Arial"/>
                <a:cs typeface="Arial"/>
              </a:rPr>
              <a:t>deuda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07920" y="1515363"/>
            <a:ext cx="506095" cy="4178935"/>
          </a:xfrm>
          <a:custGeom>
            <a:avLst/>
            <a:gdLst/>
            <a:ahLst/>
            <a:cxnLst/>
            <a:rect l="l" t="t" r="r" b="b"/>
            <a:pathLst>
              <a:path w="506094" h="4178935">
                <a:moveTo>
                  <a:pt x="505968" y="0"/>
                </a:moveTo>
                <a:lnTo>
                  <a:pt x="464813" y="4544"/>
                </a:lnTo>
                <a:lnTo>
                  <a:pt x="425817" y="17702"/>
                </a:lnTo>
                <a:lnTo>
                  <a:pt x="389491" y="38761"/>
                </a:lnTo>
                <a:lnTo>
                  <a:pt x="356347" y="67007"/>
                </a:lnTo>
                <a:lnTo>
                  <a:pt x="326898" y="101727"/>
                </a:lnTo>
                <a:lnTo>
                  <a:pt x="301654" y="142207"/>
                </a:lnTo>
                <a:lnTo>
                  <a:pt x="281129" y="187735"/>
                </a:lnTo>
                <a:lnTo>
                  <a:pt x="265834" y="237597"/>
                </a:lnTo>
                <a:lnTo>
                  <a:pt x="256281" y="291080"/>
                </a:lnTo>
                <a:lnTo>
                  <a:pt x="252984" y="347472"/>
                </a:lnTo>
                <a:lnTo>
                  <a:pt x="252984" y="1740408"/>
                </a:lnTo>
                <a:lnTo>
                  <a:pt x="249686" y="1796799"/>
                </a:lnTo>
                <a:lnTo>
                  <a:pt x="240133" y="1850282"/>
                </a:lnTo>
                <a:lnTo>
                  <a:pt x="224838" y="1900144"/>
                </a:lnTo>
                <a:lnTo>
                  <a:pt x="204313" y="1945672"/>
                </a:lnTo>
                <a:lnTo>
                  <a:pt x="179069" y="1986152"/>
                </a:lnTo>
                <a:lnTo>
                  <a:pt x="149620" y="2020872"/>
                </a:lnTo>
                <a:lnTo>
                  <a:pt x="116476" y="2049118"/>
                </a:lnTo>
                <a:lnTo>
                  <a:pt x="80150" y="2070177"/>
                </a:lnTo>
                <a:lnTo>
                  <a:pt x="41154" y="2083335"/>
                </a:lnTo>
                <a:lnTo>
                  <a:pt x="0" y="2087880"/>
                </a:lnTo>
                <a:lnTo>
                  <a:pt x="41154" y="2092424"/>
                </a:lnTo>
                <a:lnTo>
                  <a:pt x="80150" y="2105582"/>
                </a:lnTo>
                <a:lnTo>
                  <a:pt x="116476" y="2126641"/>
                </a:lnTo>
                <a:lnTo>
                  <a:pt x="149620" y="2154887"/>
                </a:lnTo>
                <a:lnTo>
                  <a:pt x="179069" y="2189607"/>
                </a:lnTo>
                <a:lnTo>
                  <a:pt x="204313" y="2230087"/>
                </a:lnTo>
                <a:lnTo>
                  <a:pt x="224838" y="2275615"/>
                </a:lnTo>
                <a:lnTo>
                  <a:pt x="240133" y="2325477"/>
                </a:lnTo>
                <a:lnTo>
                  <a:pt x="249686" y="2378960"/>
                </a:lnTo>
                <a:lnTo>
                  <a:pt x="252984" y="2435352"/>
                </a:lnTo>
                <a:lnTo>
                  <a:pt x="252984" y="3828288"/>
                </a:lnTo>
                <a:lnTo>
                  <a:pt x="256281" y="3884764"/>
                </a:lnTo>
                <a:lnTo>
                  <a:pt x="265834" y="3938479"/>
                </a:lnTo>
                <a:lnTo>
                  <a:pt x="281129" y="3988682"/>
                </a:lnTo>
                <a:lnTo>
                  <a:pt x="301654" y="4034625"/>
                </a:lnTo>
                <a:lnTo>
                  <a:pt x="326898" y="4075557"/>
                </a:lnTo>
                <a:lnTo>
                  <a:pt x="356347" y="4110727"/>
                </a:lnTo>
                <a:lnTo>
                  <a:pt x="389491" y="4139388"/>
                </a:lnTo>
                <a:lnTo>
                  <a:pt x="425817" y="4160788"/>
                </a:lnTo>
                <a:lnTo>
                  <a:pt x="464813" y="4174178"/>
                </a:lnTo>
                <a:lnTo>
                  <a:pt x="505968" y="4178808"/>
                </a:lnTo>
              </a:path>
            </a:pathLst>
          </a:custGeom>
          <a:ln w="5181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222019" y="2380498"/>
            <a:ext cx="1038860" cy="25400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85"/>
              </a:spcBef>
            </a:pPr>
            <a:r>
              <a:rPr sz="3300" b="1" dirty="0">
                <a:solidFill>
                  <a:srgbClr val="FFFFFF"/>
                </a:solidFill>
                <a:latin typeface="Century Gothic"/>
                <a:cs typeface="Century Gothic"/>
              </a:rPr>
              <a:t>Gastos </a:t>
            </a:r>
            <a:r>
              <a:rPr sz="33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33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el  </a:t>
            </a:r>
            <a:r>
              <a:rPr sz="33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presupuesto</a:t>
            </a:r>
            <a:endParaRPr sz="33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2544" y="1658620"/>
            <a:ext cx="506095" cy="3599815"/>
          </a:xfrm>
          <a:custGeom>
            <a:avLst/>
            <a:gdLst/>
            <a:ahLst/>
            <a:cxnLst/>
            <a:rect l="l" t="t" r="r" b="b"/>
            <a:pathLst>
              <a:path w="506095" h="3599815">
                <a:moveTo>
                  <a:pt x="505967" y="0"/>
                </a:moveTo>
                <a:lnTo>
                  <a:pt x="464813" y="3922"/>
                </a:lnTo>
                <a:lnTo>
                  <a:pt x="425817" y="15288"/>
                </a:lnTo>
                <a:lnTo>
                  <a:pt x="389491" y="33494"/>
                </a:lnTo>
                <a:lnTo>
                  <a:pt x="356347" y="57936"/>
                </a:lnTo>
                <a:lnTo>
                  <a:pt x="326898" y="88011"/>
                </a:lnTo>
                <a:lnTo>
                  <a:pt x="301654" y="123114"/>
                </a:lnTo>
                <a:lnTo>
                  <a:pt x="281129" y="162644"/>
                </a:lnTo>
                <a:lnTo>
                  <a:pt x="265834" y="205996"/>
                </a:lnTo>
                <a:lnTo>
                  <a:pt x="256281" y="252566"/>
                </a:lnTo>
                <a:lnTo>
                  <a:pt x="252983" y="301751"/>
                </a:lnTo>
                <a:lnTo>
                  <a:pt x="252983" y="1499615"/>
                </a:lnTo>
                <a:lnTo>
                  <a:pt x="249686" y="1548801"/>
                </a:lnTo>
                <a:lnTo>
                  <a:pt x="240133" y="1595371"/>
                </a:lnTo>
                <a:lnTo>
                  <a:pt x="224838" y="1638723"/>
                </a:lnTo>
                <a:lnTo>
                  <a:pt x="204313" y="1678253"/>
                </a:lnTo>
                <a:lnTo>
                  <a:pt x="179069" y="1713356"/>
                </a:lnTo>
                <a:lnTo>
                  <a:pt x="149620" y="1743431"/>
                </a:lnTo>
                <a:lnTo>
                  <a:pt x="116476" y="1767873"/>
                </a:lnTo>
                <a:lnTo>
                  <a:pt x="80150" y="1786079"/>
                </a:lnTo>
                <a:lnTo>
                  <a:pt x="41154" y="1797445"/>
                </a:lnTo>
                <a:lnTo>
                  <a:pt x="0" y="1801367"/>
                </a:lnTo>
                <a:lnTo>
                  <a:pt x="45602" y="1806192"/>
                </a:lnTo>
                <a:lnTo>
                  <a:pt x="88471" y="1820099"/>
                </a:lnTo>
                <a:lnTo>
                  <a:pt x="127903" y="1842233"/>
                </a:lnTo>
                <a:lnTo>
                  <a:pt x="163195" y="1871743"/>
                </a:lnTo>
                <a:lnTo>
                  <a:pt x="193646" y="1907776"/>
                </a:lnTo>
                <a:lnTo>
                  <a:pt x="218552" y="1949478"/>
                </a:lnTo>
                <a:lnTo>
                  <a:pt x="237213" y="1995996"/>
                </a:lnTo>
                <a:lnTo>
                  <a:pt x="248924" y="2046479"/>
                </a:lnTo>
                <a:lnTo>
                  <a:pt x="252983" y="2100071"/>
                </a:lnTo>
                <a:lnTo>
                  <a:pt x="252983" y="3300983"/>
                </a:lnTo>
                <a:lnTo>
                  <a:pt x="257043" y="3354576"/>
                </a:lnTo>
                <a:lnTo>
                  <a:pt x="268754" y="3405059"/>
                </a:lnTo>
                <a:lnTo>
                  <a:pt x="287415" y="3451577"/>
                </a:lnTo>
                <a:lnTo>
                  <a:pt x="312321" y="3493279"/>
                </a:lnTo>
                <a:lnTo>
                  <a:pt x="342772" y="3529312"/>
                </a:lnTo>
                <a:lnTo>
                  <a:pt x="378064" y="3558822"/>
                </a:lnTo>
                <a:lnTo>
                  <a:pt x="417496" y="3580956"/>
                </a:lnTo>
                <a:lnTo>
                  <a:pt x="460365" y="3594863"/>
                </a:lnTo>
                <a:lnTo>
                  <a:pt x="505967" y="3599687"/>
                </a:lnTo>
              </a:path>
            </a:pathLst>
          </a:custGeom>
          <a:ln w="5181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867530" y="2296341"/>
            <a:ext cx="1356995" cy="2295525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 marR="5080" indent="27305" algn="just">
              <a:lnSpc>
                <a:spcPct val="100000"/>
              </a:lnSpc>
              <a:spcBef>
                <a:spcPts val="80"/>
              </a:spcBef>
            </a:pPr>
            <a:r>
              <a:rPr sz="29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Gastos en </a:t>
            </a:r>
            <a:r>
              <a:rPr sz="2900" b="1" dirty="0">
                <a:solidFill>
                  <a:srgbClr val="66FF33"/>
                </a:solidFill>
                <a:latin typeface="Century Gothic"/>
                <a:cs typeface="Century Gothic"/>
              </a:rPr>
              <a:t>la  </a:t>
            </a:r>
            <a:r>
              <a:rPr sz="29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c</a:t>
            </a:r>
            <a:r>
              <a:rPr sz="2900" b="1" dirty="0">
                <a:solidFill>
                  <a:srgbClr val="66FF33"/>
                </a:solidFill>
                <a:latin typeface="Century Gothic"/>
                <a:cs typeface="Century Gothic"/>
              </a:rPr>
              <a:t>la</a:t>
            </a:r>
            <a:r>
              <a:rPr sz="29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s</a:t>
            </a:r>
            <a:r>
              <a:rPr sz="2900" b="1" dirty="0">
                <a:solidFill>
                  <a:srgbClr val="66FF33"/>
                </a:solidFill>
                <a:latin typeface="Century Gothic"/>
                <a:cs typeface="Century Gothic"/>
              </a:rPr>
              <a:t>ifi</a:t>
            </a:r>
            <a:r>
              <a:rPr sz="29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c</a:t>
            </a:r>
            <a:r>
              <a:rPr sz="2900" b="1" spc="25" dirty="0">
                <a:solidFill>
                  <a:srgbClr val="66FF33"/>
                </a:solidFill>
                <a:latin typeface="Century Gothic"/>
                <a:cs typeface="Century Gothic"/>
              </a:rPr>
              <a:t>a</a:t>
            </a:r>
            <a:r>
              <a:rPr sz="2900" b="1" spc="-10" dirty="0">
                <a:solidFill>
                  <a:srgbClr val="66FF33"/>
                </a:solidFill>
                <a:latin typeface="Century Gothic"/>
                <a:cs typeface="Century Gothic"/>
              </a:rPr>
              <a:t>c</a:t>
            </a:r>
            <a:r>
              <a:rPr sz="29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i</a:t>
            </a:r>
            <a:r>
              <a:rPr sz="2900" b="1" spc="-15" dirty="0">
                <a:solidFill>
                  <a:srgbClr val="66FF33"/>
                </a:solidFill>
                <a:latin typeface="Century Gothic"/>
                <a:cs typeface="Century Gothic"/>
              </a:rPr>
              <a:t>ó</a:t>
            </a:r>
            <a:r>
              <a:rPr sz="2900" b="1" dirty="0">
                <a:solidFill>
                  <a:srgbClr val="66FF33"/>
                </a:solidFill>
                <a:latin typeface="Century Gothic"/>
                <a:cs typeface="Century Gothic"/>
              </a:rPr>
              <a:t>n  </a:t>
            </a:r>
            <a:r>
              <a:rPr sz="2900" b="1" spc="-5" dirty="0">
                <a:solidFill>
                  <a:srgbClr val="66FF33"/>
                </a:solidFill>
                <a:latin typeface="Century Gothic"/>
                <a:cs typeface="Century Gothic"/>
              </a:rPr>
              <a:t>económica</a:t>
            </a:r>
            <a:endParaRPr sz="29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34711" y="1750060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5"/>
                </a:lnTo>
                <a:lnTo>
                  <a:pt x="3251" y="392679"/>
                </a:lnTo>
                <a:lnTo>
                  <a:pt x="12714" y="441508"/>
                </a:lnTo>
                <a:lnTo>
                  <a:pt x="27947" y="487357"/>
                </a:lnTo>
                <a:lnTo>
                  <a:pt x="48511" y="529715"/>
                </a:lnTo>
                <a:lnTo>
                  <a:pt x="73967" y="568075"/>
                </a:lnTo>
                <a:lnTo>
                  <a:pt x="103874" y="601928"/>
                </a:lnTo>
                <a:lnTo>
                  <a:pt x="137794" y="630766"/>
                </a:lnTo>
                <a:lnTo>
                  <a:pt x="175286" y="654081"/>
                </a:lnTo>
                <a:lnTo>
                  <a:pt x="215911" y="671363"/>
                </a:lnTo>
                <a:lnTo>
                  <a:pt x="259228" y="682106"/>
                </a:lnTo>
                <a:lnTo>
                  <a:pt x="304800" y="685800"/>
                </a:lnTo>
                <a:lnTo>
                  <a:pt x="349684" y="682106"/>
                </a:lnTo>
                <a:lnTo>
                  <a:pt x="392575" y="671363"/>
                </a:lnTo>
                <a:lnTo>
                  <a:pt x="432994" y="654081"/>
                </a:lnTo>
                <a:lnTo>
                  <a:pt x="470459" y="630766"/>
                </a:lnTo>
                <a:lnTo>
                  <a:pt x="504488" y="601928"/>
                </a:lnTo>
                <a:lnTo>
                  <a:pt x="534602" y="568075"/>
                </a:lnTo>
                <a:lnTo>
                  <a:pt x="560319" y="529715"/>
                </a:lnTo>
                <a:lnTo>
                  <a:pt x="581158" y="487357"/>
                </a:lnTo>
                <a:lnTo>
                  <a:pt x="596638" y="441508"/>
                </a:lnTo>
                <a:lnTo>
                  <a:pt x="606279" y="392679"/>
                </a:lnTo>
                <a:lnTo>
                  <a:pt x="609600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934711" y="1750060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228" y="3691"/>
                </a:lnTo>
                <a:lnTo>
                  <a:pt x="215911" y="14417"/>
                </a:lnTo>
                <a:lnTo>
                  <a:pt x="175286" y="31657"/>
                </a:lnTo>
                <a:lnTo>
                  <a:pt x="137794" y="54886"/>
                </a:lnTo>
                <a:lnTo>
                  <a:pt x="103874" y="83585"/>
                </a:lnTo>
                <a:lnTo>
                  <a:pt x="73967" y="117230"/>
                </a:lnTo>
                <a:lnTo>
                  <a:pt x="48511" y="155299"/>
                </a:lnTo>
                <a:lnTo>
                  <a:pt x="27947" y="197270"/>
                </a:lnTo>
                <a:lnTo>
                  <a:pt x="12714" y="242621"/>
                </a:lnTo>
                <a:lnTo>
                  <a:pt x="3251" y="290830"/>
                </a:lnTo>
                <a:lnTo>
                  <a:pt x="0" y="341375"/>
                </a:lnTo>
                <a:lnTo>
                  <a:pt x="3251" y="392679"/>
                </a:lnTo>
                <a:lnTo>
                  <a:pt x="12714" y="441508"/>
                </a:lnTo>
                <a:lnTo>
                  <a:pt x="27947" y="487357"/>
                </a:lnTo>
                <a:lnTo>
                  <a:pt x="48511" y="529715"/>
                </a:lnTo>
                <a:lnTo>
                  <a:pt x="73967" y="568075"/>
                </a:lnTo>
                <a:lnTo>
                  <a:pt x="103874" y="601928"/>
                </a:lnTo>
                <a:lnTo>
                  <a:pt x="137794" y="630766"/>
                </a:lnTo>
                <a:lnTo>
                  <a:pt x="175286" y="654081"/>
                </a:lnTo>
                <a:lnTo>
                  <a:pt x="215911" y="671363"/>
                </a:lnTo>
                <a:lnTo>
                  <a:pt x="259228" y="682106"/>
                </a:lnTo>
                <a:lnTo>
                  <a:pt x="304800" y="685800"/>
                </a:lnTo>
                <a:lnTo>
                  <a:pt x="349684" y="682106"/>
                </a:lnTo>
                <a:lnTo>
                  <a:pt x="392575" y="671363"/>
                </a:lnTo>
                <a:lnTo>
                  <a:pt x="432994" y="654081"/>
                </a:lnTo>
                <a:lnTo>
                  <a:pt x="470459" y="630766"/>
                </a:lnTo>
                <a:lnTo>
                  <a:pt x="504488" y="601928"/>
                </a:lnTo>
                <a:lnTo>
                  <a:pt x="534602" y="568075"/>
                </a:lnTo>
                <a:lnTo>
                  <a:pt x="560319" y="529715"/>
                </a:lnTo>
                <a:lnTo>
                  <a:pt x="581158" y="487357"/>
                </a:lnTo>
                <a:lnTo>
                  <a:pt x="596638" y="441508"/>
                </a:lnTo>
                <a:lnTo>
                  <a:pt x="606279" y="392679"/>
                </a:lnTo>
                <a:lnTo>
                  <a:pt x="609600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5147564" y="1901953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Arial"/>
                <a:cs typeface="Arial"/>
              </a:rPr>
              <a:t>1</a:t>
            </a:r>
          </a:p>
        </p:txBody>
      </p:sp>
      <p:sp>
        <p:nvSpPr>
          <p:cNvPr id="18" name="object 18"/>
          <p:cNvSpPr/>
          <p:nvPr/>
        </p:nvSpPr>
        <p:spPr>
          <a:xfrm>
            <a:off x="4928615" y="3027172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915" y="3691"/>
                </a:lnTo>
                <a:lnTo>
                  <a:pt x="217024" y="14417"/>
                </a:lnTo>
                <a:lnTo>
                  <a:pt x="176605" y="31657"/>
                </a:lnTo>
                <a:lnTo>
                  <a:pt x="139140" y="54886"/>
                </a:lnTo>
                <a:lnTo>
                  <a:pt x="105111" y="83585"/>
                </a:lnTo>
                <a:lnTo>
                  <a:pt x="74997" y="117230"/>
                </a:lnTo>
                <a:lnTo>
                  <a:pt x="49280" y="155299"/>
                </a:lnTo>
                <a:lnTo>
                  <a:pt x="28441" y="197270"/>
                </a:lnTo>
                <a:lnTo>
                  <a:pt x="12961" y="242621"/>
                </a:lnTo>
                <a:lnTo>
                  <a:pt x="3320" y="290830"/>
                </a:lnTo>
                <a:lnTo>
                  <a:pt x="0" y="341375"/>
                </a:lnTo>
                <a:lnTo>
                  <a:pt x="3320" y="391992"/>
                </a:lnTo>
                <a:lnTo>
                  <a:pt x="12961" y="440395"/>
                </a:lnTo>
                <a:lnTo>
                  <a:pt x="28441" y="486038"/>
                </a:lnTo>
                <a:lnTo>
                  <a:pt x="49280" y="528368"/>
                </a:lnTo>
                <a:lnTo>
                  <a:pt x="74997" y="566838"/>
                </a:lnTo>
                <a:lnTo>
                  <a:pt x="105111" y="600897"/>
                </a:lnTo>
                <a:lnTo>
                  <a:pt x="139140" y="629997"/>
                </a:lnTo>
                <a:lnTo>
                  <a:pt x="176605" y="653586"/>
                </a:lnTo>
                <a:lnTo>
                  <a:pt x="217024" y="671116"/>
                </a:lnTo>
                <a:lnTo>
                  <a:pt x="259915" y="682037"/>
                </a:lnTo>
                <a:lnTo>
                  <a:pt x="304800" y="685800"/>
                </a:lnTo>
                <a:lnTo>
                  <a:pt x="349684" y="682037"/>
                </a:lnTo>
                <a:lnTo>
                  <a:pt x="392575" y="671116"/>
                </a:lnTo>
                <a:lnTo>
                  <a:pt x="432994" y="653586"/>
                </a:lnTo>
                <a:lnTo>
                  <a:pt x="470459" y="629997"/>
                </a:lnTo>
                <a:lnTo>
                  <a:pt x="504488" y="600897"/>
                </a:lnTo>
                <a:lnTo>
                  <a:pt x="534602" y="566838"/>
                </a:lnTo>
                <a:lnTo>
                  <a:pt x="560319" y="528368"/>
                </a:lnTo>
                <a:lnTo>
                  <a:pt x="581158" y="486038"/>
                </a:lnTo>
                <a:lnTo>
                  <a:pt x="596638" y="440395"/>
                </a:lnTo>
                <a:lnTo>
                  <a:pt x="606279" y="391992"/>
                </a:lnTo>
                <a:lnTo>
                  <a:pt x="609600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928615" y="3027172"/>
            <a:ext cx="609600" cy="685800"/>
          </a:xfrm>
          <a:custGeom>
            <a:avLst/>
            <a:gdLst/>
            <a:ahLst/>
            <a:cxnLst/>
            <a:rect l="l" t="t" r="r" b="b"/>
            <a:pathLst>
              <a:path w="609600" h="685800">
                <a:moveTo>
                  <a:pt x="304800" y="0"/>
                </a:moveTo>
                <a:lnTo>
                  <a:pt x="259915" y="3691"/>
                </a:lnTo>
                <a:lnTo>
                  <a:pt x="217024" y="14417"/>
                </a:lnTo>
                <a:lnTo>
                  <a:pt x="176605" y="31657"/>
                </a:lnTo>
                <a:lnTo>
                  <a:pt x="139140" y="54886"/>
                </a:lnTo>
                <a:lnTo>
                  <a:pt x="105111" y="83585"/>
                </a:lnTo>
                <a:lnTo>
                  <a:pt x="74997" y="117230"/>
                </a:lnTo>
                <a:lnTo>
                  <a:pt x="49280" y="155299"/>
                </a:lnTo>
                <a:lnTo>
                  <a:pt x="28441" y="197270"/>
                </a:lnTo>
                <a:lnTo>
                  <a:pt x="12961" y="242621"/>
                </a:lnTo>
                <a:lnTo>
                  <a:pt x="3320" y="290830"/>
                </a:lnTo>
                <a:lnTo>
                  <a:pt x="0" y="341375"/>
                </a:lnTo>
                <a:lnTo>
                  <a:pt x="3320" y="391992"/>
                </a:lnTo>
                <a:lnTo>
                  <a:pt x="12961" y="440395"/>
                </a:lnTo>
                <a:lnTo>
                  <a:pt x="28441" y="486038"/>
                </a:lnTo>
                <a:lnTo>
                  <a:pt x="49280" y="528368"/>
                </a:lnTo>
                <a:lnTo>
                  <a:pt x="74997" y="566838"/>
                </a:lnTo>
                <a:lnTo>
                  <a:pt x="105111" y="600897"/>
                </a:lnTo>
                <a:lnTo>
                  <a:pt x="139140" y="629997"/>
                </a:lnTo>
                <a:lnTo>
                  <a:pt x="176605" y="653586"/>
                </a:lnTo>
                <a:lnTo>
                  <a:pt x="217024" y="671116"/>
                </a:lnTo>
                <a:lnTo>
                  <a:pt x="259915" y="682037"/>
                </a:lnTo>
                <a:lnTo>
                  <a:pt x="304800" y="685800"/>
                </a:lnTo>
                <a:lnTo>
                  <a:pt x="349684" y="682037"/>
                </a:lnTo>
                <a:lnTo>
                  <a:pt x="392575" y="671116"/>
                </a:lnTo>
                <a:lnTo>
                  <a:pt x="432994" y="653586"/>
                </a:lnTo>
                <a:lnTo>
                  <a:pt x="470459" y="629997"/>
                </a:lnTo>
                <a:lnTo>
                  <a:pt x="504488" y="600897"/>
                </a:lnTo>
                <a:lnTo>
                  <a:pt x="534602" y="566838"/>
                </a:lnTo>
                <a:lnTo>
                  <a:pt x="560319" y="528368"/>
                </a:lnTo>
                <a:lnTo>
                  <a:pt x="581158" y="486038"/>
                </a:lnTo>
                <a:lnTo>
                  <a:pt x="596638" y="440395"/>
                </a:lnTo>
                <a:lnTo>
                  <a:pt x="606279" y="391992"/>
                </a:lnTo>
                <a:lnTo>
                  <a:pt x="609600" y="341375"/>
                </a:lnTo>
                <a:lnTo>
                  <a:pt x="606279" y="290830"/>
                </a:lnTo>
                <a:lnTo>
                  <a:pt x="596638" y="242621"/>
                </a:lnTo>
                <a:lnTo>
                  <a:pt x="581158" y="197270"/>
                </a:lnTo>
                <a:lnTo>
                  <a:pt x="560319" y="155299"/>
                </a:lnTo>
                <a:lnTo>
                  <a:pt x="534602" y="117230"/>
                </a:lnTo>
                <a:lnTo>
                  <a:pt x="504488" y="83585"/>
                </a:lnTo>
                <a:lnTo>
                  <a:pt x="470459" y="54886"/>
                </a:lnTo>
                <a:lnTo>
                  <a:pt x="432994" y="31657"/>
                </a:lnTo>
                <a:lnTo>
                  <a:pt x="392575" y="14417"/>
                </a:lnTo>
                <a:lnTo>
                  <a:pt x="349684" y="3691"/>
                </a:lnTo>
                <a:lnTo>
                  <a:pt x="304800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5144515" y="3179065"/>
            <a:ext cx="181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Arial"/>
                <a:cs typeface="Arial"/>
              </a:rPr>
              <a:t>2</a:t>
            </a:r>
          </a:p>
        </p:txBody>
      </p:sp>
      <p:sp>
        <p:nvSpPr>
          <p:cNvPr id="21" name="object 21"/>
          <p:cNvSpPr/>
          <p:nvPr/>
        </p:nvSpPr>
        <p:spPr>
          <a:xfrm>
            <a:off x="5071871" y="4898644"/>
            <a:ext cx="506095" cy="433070"/>
          </a:xfrm>
          <a:custGeom>
            <a:avLst/>
            <a:gdLst/>
            <a:ahLst/>
            <a:cxnLst/>
            <a:rect l="l" t="t" r="r" b="b"/>
            <a:pathLst>
              <a:path w="506095" h="433070">
                <a:moveTo>
                  <a:pt x="252983" y="0"/>
                </a:moveTo>
                <a:lnTo>
                  <a:pt x="201858" y="4423"/>
                </a:lnTo>
                <a:lnTo>
                  <a:pt x="154304" y="17097"/>
                </a:lnTo>
                <a:lnTo>
                  <a:pt x="111323" y="37129"/>
                </a:lnTo>
                <a:lnTo>
                  <a:pt x="73913" y="63627"/>
                </a:lnTo>
                <a:lnTo>
                  <a:pt x="43076" y="95696"/>
                </a:lnTo>
                <a:lnTo>
                  <a:pt x="19811" y="132445"/>
                </a:lnTo>
                <a:lnTo>
                  <a:pt x="5119" y="172979"/>
                </a:lnTo>
                <a:lnTo>
                  <a:pt x="0" y="216407"/>
                </a:lnTo>
                <a:lnTo>
                  <a:pt x="5119" y="259836"/>
                </a:lnTo>
                <a:lnTo>
                  <a:pt x="19812" y="300370"/>
                </a:lnTo>
                <a:lnTo>
                  <a:pt x="43076" y="337119"/>
                </a:lnTo>
                <a:lnTo>
                  <a:pt x="73914" y="369188"/>
                </a:lnTo>
                <a:lnTo>
                  <a:pt x="111323" y="395686"/>
                </a:lnTo>
                <a:lnTo>
                  <a:pt x="154305" y="415718"/>
                </a:lnTo>
                <a:lnTo>
                  <a:pt x="201858" y="428392"/>
                </a:lnTo>
                <a:lnTo>
                  <a:pt x="252983" y="432815"/>
                </a:lnTo>
                <a:lnTo>
                  <a:pt x="304109" y="428392"/>
                </a:lnTo>
                <a:lnTo>
                  <a:pt x="351662" y="415718"/>
                </a:lnTo>
                <a:lnTo>
                  <a:pt x="394644" y="395686"/>
                </a:lnTo>
                <a:lnTo>
                  <a:pt x="432053" y="369188"/>
                </a:lnTo>
                <a:lnTo>
                  <a:pt x="462891" y="337119"/>
                </a:lnTo>
                <a:lnTo>
                  <a:pt x="486155" y="300370"/>
                </a:lnTo>
                <a:lnTo>
                  <a:pt x="500848" y="259836"/>
                </a:lnTo>
                <a:lnTo>
                  <a:pt x="505967" y="216407"/>
                </a:lnTo>
                <a:lnTo>
                  <a:pt x="500848" y="172979"/>
                </a:lnTo>
                <a:lnTo>
                  <a:pt x="486156" y="132445"/>
                </a:lnTo>
                <a:lnTo>
                  <a:pt x="462891" y="95696"/>
                </a:lnTo>
                <a:lnTo>
                  <a:pt x="432053" y="63627"/>
                </a:lnTo>
                <a:lnTo>
                  <a:pt x="394644" y="37129"/>
                </a:lnTo>
                <a:lnTo>
                  <a:pt x="351663" y="17097"/>
                </a:lnTo>
                <a:lnTo>
                  <a:pt x="304109" y="4423"/>
                </a:lnTo>
                <a:lnTo>
                  <a:pt x="252983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071871" y="4898644"/>
            <a:ext cx="506095" cy="433070"/>
          </a:xfrm>
          <a:custGeom>
            <a:avLst/>
            <a:gdLst/>
            <a:ahLst/>
            <a:cxnLst/>
            <a:rect l="l" t="t" r="r" b="b"/>
            <a:pathLst>
              <a:path w="506095" h="433070">
                <a:moveTo>
                  <a:pt x="252983" y="0"/>
                </a:moveTo>
                <a:lnTo>
                  <a:pt x="201858" y="4423"/>
                </a:lnTo>
                <a:lnTo>
                  <a:pt x="154304" y="17097"/>
                </a:lnTo>
                <a:lnTo>
                  <a:pt x="111323" y="37129"/>
                </a:lnTo>
                <a:lnTo>
                  <a:pt x="73913" y="63627"/>
                </a:lnTo>
                <a:lnTo>
                  <a:pt x="43076" y="95696"/>
                </a:lnTo>
                <a:lnTo>
                  <a:pt x="19811" y="132445"/>
                </a:lnTo>
                <a:lnTo>
                  <a:pt x="5119" y="172979"/>
                </a:lnTo>
                <a:lnTo>
                  <a:pt x="0" y="216407"/>
                </a:lnTo>
                <a:lnTo>
                  <a:pt x="5119" y="259836"/>
                </a:lnTo>
                <a:lnTo>
                  <a:pt x="19812" y="300370"/>
                </a:lnTo>
                <a:lnTo>
                  <a:pt x="43076" y="337119"/>
                </a:lnTo>
                <a:lnTo>
                  <a:pt x="73914" y="369188"/>
                </a:lnTo>
                <a:lnTo>
                  <a:pt x="111323" y="395686"/>
                </a:lnTo>
                <a:lnTo>
                  <a:pt x="154305" y="415718"/>
                </a:lnTo>
                <a:lnTo>
                  <a:pt x="201858" y="428392"/>
                </a:lnTo>
                <a:lnTo>
                  <a:pt x="252983" y="432815"/>
                </a:lnTo>
                <a:lnTo>
                  <a:pt x="304109" y="428392"/>
                </a:lnTo>
                <a:lnTo>
                  <a:pt x="351662" y="415718"/>
                </a:lnTo>
                <a:lnTo>
                  <a:pt x="394644" y="395686"/>
                </a:lnTo>
                <a:lnTo>
                  <a:pt x="432053" y="369188"/>
                </a:lnTo>
                <a:lnTo>
                  <a:pt x="462891" y="337119"/>
                </a:lnTo>
                <a:lnTo>
                  <a:pt x="486155" y="300370"/>
                </a:lnTo>
                <a:lnTo>
                  <a:pt x="500848" y="259836"/>
                </a:lnTo>
                <a:lnTo>
                  <a:pt x="505967" y="216407"/>
                </a:lnTo>
                <a:lnTo>
                  <a:pt x="500848" y="172979"/>
                </a:lnTo>
                <a:lnTo>
                  <a:pt x="486155" y="132445"/>
                </a:lnTo>
                <a:lnTo>
                  <a:pt x="462891" y="95696"/>
                </a:lnTo>
                <a:lnTo>
                  <a:pt x="432053" y="63626"/>
                </a:lnTo>
                <a:lnTo>
                  <a:pt x="394644" y="37129"/>
                </a:lnTo>
                <a:lnTo>
                  <a:pt x="351662" y="17097"/>
                </a:lnTo>
                <a:lnTo>
                  <a:pt x="304109" y="4423"/>
                </a:lnTo>
                <a:lnTo>
                  <a:pt x="252983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071871" y="5361940"/>
            <a:ext cx="506095" cy="429895"/>
          </a:xfrm>
          <a:custGeom>
            <a:avLst/>
            <a:gdLst/>
            <a:ahLst/>
            <a:cxnLst/>
            <a:rect l="l" t="t" r="r" b="b"/>
            <a:pathLst>
              <a:path w="506095" h="429895">
                <a:moveTo>
                  <a:pt x="252983" y="0"/>
                </a:moveTo>
                <a:lnTo>
                  <a:pt x="201858" y="4298"/>
                </a:lnTo>
                <a:lnTo>
                  <a:pt x="154304" y="16668"/>
                </a:lnTo>
                <a:lnTo>
                  <a:pt x="111323" y="36325"/>
                </a:lnTo>
                <a:lnTo>
                  <a:pt x="73913" y="62483"/>
                </a:lnTo>
                <a:lnTo>
                  <a:pt x="43076" y="94357"/>
                </a:lnTo>
                <a:lnTo>
                  <a:pt x="19811" y="131159"/>
                </a:lnTo>
                <a:lnTo>
                  <a:pt x="5119" y="172104"/>
                </a:lnTo>
                <a:lnTo>
                  <a:pt x="0" y="216408"/>
                </a:lnTo>
                <a:lnTo>
                  <a:pt x="5119" y="259705"/>
                </a:lnTo>
                <a:lnTo>
                  <a:pt x="19812" y="299894"/>
                </a:lnTo>
                <a:lnTo>
                  <a:pt x="43076" y="336155"/>
                </a:lnTo>
                <a:lnTo>
                  <a:pt x="73914" y="367665"/>
                </a:lnTo>
                <a:lnTo>
                  <a:pt x="111323" y="393602"/>
                </a:lnTo>
                <a:lnTo>
                  <a:pt x="154305" y="413146"/>
                </a:lnTo>
                <a:lnTo>
                  <a:pt x="201858" y="425475"/>
                </a:lnTo>
                <a:lnTo>
                  <a:pt x="252983" y="429768"/>
                </a:lnTo>
                <a:lnTo>
                  <a:pt x="304109" y="425475"/>
                </a:lnTo>
                <a:lnTo>
                  <a:pt x="351662" y="413146"/>
                </a:lnTo>
                <a:lnTo>
                  <a:pt x="394644" y="393602"/>
                </a:lnTo>
                <a:lnTo>
                  <a:pt x="432053" y="367665"/>
                </a:lnTo>
                <a:lnTo>
                  <a:pt x="462891" y="336155"/>
                </a:lnTo>
                <a:lnTo>
                  <a:pt x="486155" y="299894"/>
                </a:lnTo>
                <a:lnTo>
                  <a:pt x="500848" y="259705"/>
                </a:lnTo>
                <a:lnTo>
                  <a:pt x="505967" y="216408"/>
                </a:lnTo>
                <a:lnTo>
                  <a:pt x="500848" y="172104"/>
                </a:lnTo>
                <a:lnTo>
                  <a:pt x="486155" y="131159"/>
                </a:lnTo>
                <a:lnTo>
                  <a:pt x="462891" y="94357"/>
                </a:lnTo>
                <a:lnTo>
                  <a:pt x="432053" y="62483"/>
                </a:lnTo>
                <a:lnTo>
                  <a:pt x="394644" y="36325"/>
                </a:lnTo>
                <a:lnTo>
                  <a:pt x="351662" y="16668"/>
                </a:lnTo>
                <a:lnTo>
                  <a:pt x="304109" y="4298"/>
                </a:lnTo>
                <a:lnTo>
                  <a:pt x="252983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071871" y="5361940"/>
            <a:ext cx="506095" cy="429895"/>
          </a:xfrm>
          <a:custGeom>
            <a:avLst/>
            <a:gdLst/>
            <a:ahLst/>
            <a:cxnLst/>
            <a:rect l="l" t="t" r="r" b="b"/>
            <a:pathLst>
              <a:path w="506095" h="429895">
                <a:moveTo>
                  <a:pt x="252983" y="0"/>
                </a:moveTo>
                <a:lnTo>
                  <a:pt x="201858" y="4298"/>
                </a:lnTo>
                <a:lnTo>
                  <a:pt x="154304" y="16668"/>
                </a:lnTo>
                <a:lnTo>
                  <a:pt x="111323" y="36325"/>
                </a:lnTo>
                <a:lnTo>
                  <a:pt x="73913" y="62483"/>
                </a:lnTo>
                <a:lnTo>
                  <a:pt x="43076" y="94357"/>
                </a:lnTo>
                <a:lnTo>
                  <a:pt x="19811" y="131159"/>
                </a:lnTo>
                <a:lnTo>
                  <a:pt x="5119" y="172104"/>
                </a:lnTo>
                <a:lnTo>
                  <a:pt x="0" y="216408"/>
                </a:lnTo>
                <a:lnTo>
                  <a:pt x="5119" y="259705"/>
                </a:lnTo>
                <a:lnTo>
                  <a:pt x="19812" y="299894"/>
                </a:lnTo>
                <a:lnTo>
                  <a:pt x="43076" y="336155"/>
                </a:lnTo>
                <a:lnTo>
                  <a:pt x="73914" y="367665"/>
                </a:lnTo>
                <a:lnTo>
                  <a:pt x="111323" y="393602"/>
                </a:lnTo>
                <a:lnTo>
                  <a:pt x="154305" y="413146"/>
                </a:lnTo>
                <a:lnTo>
                  <a:pt x="201858" y="425475"/>
                </a:lnTo>
                <a:lnTo>
                  <a:pt x="252983" y="429768"/>
                </a:lnTo>
                <a:lnTo>
                  <a:pt x="304109" y="425475"/>
                </a:lnTo>
                <a:lnTo>
                  <a:pt x="351662" y="413146"/>
                </a:lnTo>
                <a:lnTo>
                  <a:pt x="394644" y="393602"/>
                </a:lnTo>
                <a:lnTo>
                  <a:pt x="432053" y="367665"/>
                </a:lnTo>
                <a:lnTo>
                  <a:pt x="462891" y="336155"/>
                </a:lnTo>
                <a:lnTo>
                  <a:pt x="486155" y="299894"/>
                </a:lnTo>
                <a:lnTo>
                  <a:pt x="500848" y="259705"/>
                </a:lnTo>
                <a:lnTo>
                  <a:pt x="505967" y="216408"/>
                </a:lnTo>
                <a:lnTo>
                  <a:pt x="500848" y="172104"/>
                </a:lnTo>
                <a:lnTo>
                  <a:pt x="486155" y="131159"/>
                </a:lnTo>
                <a:lnTo>
                  <a:pt x="462891" y="94357"/>
                </a:lnTo>
                <a:lnTo>
                  <a:pt x="432053" y="62483"/>
                </a:lnTo>
                <a:lnTo>
                  <a:pt x="394644" y="36325"/>
                </a:lnTo>
                <a:lnTo>
                  <a:pt x="351662" y="16668"/>
                </a:lnTo>
                <a:lnTo>
                  <a:pt x="304109" y="4298"/>
                </a:lnTo>
                <a:lnTo>
                  <a:pt x="252983" y="0"/>
                </a:lnTo>
              </a:path>
            </a:pathLst>
          </a:custGeom>
          <a:ln w="1828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5235955" y="4798771"/>
            <a:ext cx="181610" cy="9525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200" dirty="0">
                <a:solidFill>
                  <a:srgbClr val="CC0000"/>
                </a:solidFill>
                <a:latin typeface="Arial"/>
                <a:cs typeface="Arial"/>
              </a:rPr>
              <a:t>3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200" dirty="0">
                <a:solidFill>
                  <a:srgbClr val="6666FF"/>
                </a:solidFill>
                <a:latin typeface="Arial"/>
                <a:cs typeface="Arial"/>
              </a:rPr>
              <a:t>4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80819" y="5826556"/>
            <a:ext cx="3772535" cy="66548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Gastos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el presupuesto: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1+2+3+4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Gastos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la clasificación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económica: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1+2+3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21700" y="6979921"/>
            <a:ext cx="6743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FUENTE:MEF</a:t>
            </a:r>
            <a:endParaRPr sz="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87</a:t>
            </a:r>
          </a:p>
        </p:txBody>
      </p:sp>
      <p:sp>
        <p:nvSpPr>
          <p:cNvPr id="6" name="object 6"/>
          <p:cNvSpPr/>
          <p:nvPr/>
        </p:nvSpPr>
        <p:spPr>
          <a:xfrm>
            <a:off x="1560575" y="1990851"/>
            <a:ext cx="8001000" cy="1642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6227" y="518159"/>
            <a:ext cx="8047355" cy="1183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92935" marR="5080" indent="-1880870">
              <a:lnSpc>
                <a:spcPct val="100000"/>
              </a:lnSpc>
              <a:spcBef>
                <a:spcPts val="90"/>
              </a:spcBef>
            </a:pPr>
            <a:r>
              <a:rPr sz="3800" spc="-5" dirty="0"/>
              <a:t>Estructura </a:t>
            </a:r>
            <a:r>
              <a:rPr sz="3800" spc="-10" dirty="0"/>
              <a:t>de </a:t>
            </a:r>
            <a:r>
              <a:rPr sz="3800" spc="-5" dirty="0"/>
              <a:t>los Clasificadores </a:t>
            </a:r>
            <a:r>
              <a:rPr sz="3800" dirty="0"/>
              <a:t>de  </a:t>
            </a:r>
            <a:r>
              <a:rPr sz="3800" spc="-5" dirty="0"/>
              <a:t>Ingresos y</a:t>
            </a:r>
            <a:r>
              <a:rPr sz="3800" spc="-10" dirty="0"/>
              <a:t> </a:t>
            </a:r>
            <a:r>
              <a:rPr sz="3800" dirty="0"/>
              <a:t>Egresos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2932" y="3880105"/>
            <a:ext cx="8639175" cy="2585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  <a:buAutoNum type="alphaLcParenR"/>
              <a:tabLst>
                <a:tab pos="330200" algn="l"/>
              </a:tabLst>
            </a:pP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Clasificador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único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para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identificar las partidas del </a:t>
            </a:r>
            <a:r>
              <a:rPr sz="1600" b="1" dirty="0">
                <a:solidFill>
                  <a:srgbClr val="FB0000"/>
                </a:solidFill>
                <a:latin typeface="Verdana"/>
                <a:cs typeface="Verdana"/>
              </a:rPr>
              <a:t>Ingresos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los </a:t>
            </a:r>
            <a:r>
              <a:rPr sz="1600" b="1" spc="-5" dirty="0">
                <a:solidFill>
                  <a:srgbClr val="FB0000"/>
                </a:solidFill>
                <a:latin typeface="Verdana"/>
                <a:cs typeface="Verdana"/>
              </a:rPr>
              <a:t>Gastos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: </a:t>
            </a:r>
            <a:r>
              <a:rPr sz="1600" b="1" spc="-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denominado </a:t>
            </a:r>
            <a:r>
              <a:rPr sz="2400" b="1" spc="-5" dirty="0">
                <a:solidFill>
                  <a:srgbClr val="FFFF00"/>
                </a:solidFill>
                <a:latin typeface="Verdana"/>
                <a:cs typeface="Verdana"/>
              </a:rPr>
              <a:t>Tipo de </a:t>
            </a:r>
            <a:r>
              <a:rPr sz="2400" b="1" dirty="0">
                <a:solidFill>
                  <a:srgbClr val="FFFF00"/>
                </a:solidFill>
                <a:latin typeface="Verdana"/>
                <a:cs typeface="Verdana"/>
              </a:rPr>
              <a:t>Transacción </a:t>
            </a:r>
            <a:r>
              <a:rPr sz="1600" b="1" spc="5" dirty="0">
                <a:solidFill>
                  <a:srgbClr val="66FF33"/>
                </a:solidFill>
                <a:latin typeface="Verdana"/>
                <a:cs typeface="Verdana"/>
              </a:rPr>
              <a:t>y que </a:t>
            </a:r>
            <a:r>
              <a:rPr sz="1600" b="1" spc="-10" dirty="0">
                <a:solidFill>
                  <a:srgbClr val="66FF33"/>
                </a:solidFill>
                <a:latin typeface="Verdana"/>
                <a:cs typeface="Verdana"/>
              </a:rPr>
              <a:t>está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dividido</a:t>
            </a:r>
            <a:r>
              <a:rPr sz="1600" b="1" spc="-2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66FF33"/>
                </a:solidFill>
                <a:latin typeface="Verdana"/>
                <a:cs typeface="Verdana"/>
              </a:rPr>
              <a:t>en:</a:t>
            </a:r>
            <a:endParaRPr sz="1600" dirty="0">
              <a:latin typeface="Verdana"/>
              <a:cs typeface="Verdana"/>
            </a:endParaRPr>
          </a:p>
          <a:p>
            <a:pPr marL="2270760" lvl="1" indent="-429895">
              <a:lnSpc>
                <a:spcPts val="2855"/>
              </a:lnSpc>
              <a:buClr>
                <a:srgbClr val="FB0000"/>
              </a:buClr>
              <a:buAutoNum type="arabicPeriod"/>
              <a:tabLst>
                <a:tab pos="2271395" algn="l"/>
              </a:tabLst>
            </a:pP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Ingresos</a:t>
            </a:r>
            <a:r>
              <a:rPr sz="2400" b="1" spc="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Presupuestarios</a:t>
            </a:r>
            <a:endParaRPr sz="2400" dirty="0">
              <a:latin typeface="Verdana"/>
              <a:cs typeface="Verdana"/>
            </a:endParaRPr>
          </a:p>
          <a:p>
            <a:pPr marL="2270760" lvl="1" indent="-429895">
              <a:lnSpc>
                <a:spcPct val="100000"/>
              </a:lnSpc>
              <a:buClr>
                <a:srgbClr val="FB0000"/>
              </a:buClr>
              <a:buAutoNum type="arabicPeriod"/>
              <a:tabLst>
                <a:tab pos="2271395" algn="l"/>
              </a:tabLst>
            </a:pP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Gastos</a:t>
            </a:r>
            <a:r>
              <a:rPr sz="2400" b="1" spc="-2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Presupuestarios</a:t>
            </a:r>
            <a:endParaRPr sz="2400" dirty="0">
              <a:latin typeface="Verdana"/>
              <a:cs typeface="Verdana"/>
            </a:endParaRPr>
          </a:p>
          <a:p>
            <a:pPr marL="335280" indent="-323215">
              <a:lnSpc>
                <a:spcPts val="1914"/>
              </a:lnSpc>
              <a:spcBef>
                <a:spcPts val="1930"/>
              </a:spcBef>
              <a:buAutoNum type="alphaLcParenR"/>
              <a:tabLst>
                <a:tab pos="335915" algn="l"/>
              </a:tabLst>
            </a:pP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Cada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Tipo de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Transacción está </a:t>
            </a:r>
            <a:r>
              <a:rPr sz="1600" b="1" dirty="0">
                <a:solidFill>
                  <a:srgbClr val="FFFF00"/>
                </a:solidFill>
                <a:latin typeface="Verdana"/>
                <a:cs typeface="Verdana"/>
              </a:rPr>
              <a:t>divido </a:t>
            </a:r>
            <a:r>
              <a:rPr sz="1600" b="1" spc="-15" dirty="0">
                <a:solidFill>
                  <a:srgbClr val="FFFF00"/>
                </a:solidFill>
                <a:latin typeface="Verdana"/>
                <a:cs typeface="Verdana"/>
              </a:rPr>
              <a:t>en </a:t>
            </a:r>
            <a:r>
              <a:rPr sz="1600" b="1" spc="5" dirty="0">
                <a:solidFill>
                  <a:srgbClr val="FFFF00"/>
                </a:solidFill>
                <a:latin typeface="Verdana"/>
                <a:cs typeface="Verdana"/>
              </a:rPr>
              <a:t>3</a:t>
            </a:r>
            <a:r>
              <a:rPr sz="1600" b="1" spc="2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Verdana"/>
                <a:cs typeface="Verdana"/>
              </a:rPr>
              <a:t>Niveles:</a:t>
            </a:r>
            <a:endParaRPr sz="1600" dirty="0">
              <a:latin typeface="Verdana"/>
              <a:cs typeface="Verdana"/>
            </a:endParaRPr>
          </a:p>
          <a:p>
            <a:pPr marL="1911350">
              <a:lnSpc>
                <a:spcPts val="2875"/>
              </a:lnSpc>
              <a:tabLst>
                <a:tab pos="2383790" algn="l"/>
              </a:tabLst>
            </a:pPr>
            <a:r>
              <a:rPr sz="2400" b="1" dirty="0">
                <a:solidFill>
                  <a:srgbClr val="FB0000"/>
                </a:solidFill>
                <a:latin typeface="Verdana"/>
                <a:cs typeface="Verdana"/>
              </a:rPr>
              <a:t>√	</a:t>
            </a:r>
            <a:r>
              <a:rPr sz="2400" b="1" dirty="0">
                <a:solidFill>
                  <a:srgbClr val="66FF33"/>
                </a:solidFill>
                <a:latin typeface="Verdana"/>
                <a:cs typeface="Verdana"/>
              </a:rPr>
              <a:t>Genérica</a:t>
            </a:r>
            <a:endParaRPr sz="2400" dirty="0">
              <a:latin typeface="Verdana"/>
              <a:cs typeface="Verdana"/>
            </a:endParaRPr>
          </a:p>
          <a:p>
            <a:pPr marL="1945005">
              <a:lnSpc>
                <a:spcPct val="100000"/>
              </a:lnSpc>
            </a:pPr>
            <a:r>
              <a:rPr sz="2400" b="1" dirty="0">
                <a:solidFill>
                  <a:srgbClr val="FB0000"/>
                </a:solidFill>
                <a:latin typeface="Verdana"/>
                <a:cs typeface="Verdana"/>
              </a:rPr>
              <a:t>√</a:t>
            </a:r>
            <a:r>
              <a:rPr sz="2400" b="1" spc="-5" dirty="0">
                <a:solidFill>
                  <a:srgbClr val="FB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Subgenérica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5364" y="6440423"/>
            <a:ext cx="2099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B0000"/>
                </a:solidFill>
                <a:latin typeface="Verdana"/>
                <a:cs typeface="Verdana"/>
              </a:rPr>
              <a:t>√</a:t>
            </a:r>
            <a:r>
              <a:rPr sz="2400" b="1" spc="-50" dirty="0">
                <a:solidFill>
                  <a:srgbClr val="FB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66FF33"/>
                </a:solidFill>
                <a:latin typeface="Verdana"/>
                <a:cs typeface="Verdana"/>
              </a:rPr>
              <a:t>Específica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74191" y="491236"/>
            <a:ext cx="9001125" cy="554990"/>
          </a:xfrm>
          <a:custGeom>
            <a:avLst/>
            <a:gdLst/>
            <a:ahLst/>
            <a:cxnLst/>
            <a:rect l="l" t="t" r="r" b="b"/>
            <a:pathLst>
              <a:path w="9001125" h="554990">
                <a:moveTo>
                  <a:pt x="0" y="0"/>
                </a:moveTo>
                <a:lnTo>
                  <a:pt x="0" y="554736"/>
                </a:lnTo>
                <a:lnTo>
                  <a:pt x="9000743" y="554736"/>
                </a:lnTo>
                <a:lnTo>
                  <a:pt x="9000743" y="0"/>
                </a:lnTo>
                <a:lnTo>
                  <a:pt x="0" y="0"/>
                </a:lnTo>
                <a:close/>
              </a:path>
            </a:pathLst>
          </a:custGeom>
          <a:ln w="6094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5980" y="524256"/>
            <a:ext cx="881189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Verdana"/>
                <a:cs typeface="Verdana"/>
              </a:rPr>
              <a:t>CLASIFICADOR PRESUPUESTAL</a:t>
            </a:r>
            <a:r>
              <a:rPr sz="2400" spc="-4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400" dirty="0" smtClean="0">
                <a:solidFill>
                  <a:srgbClr val="FFFF00"/>
                </a:solidFill>
                <a:latin typeface="Verdana"/>
                <a:cs typeface="Verdana"/>
              </a:rPr>
              <a:t>DE</a:t>
            </a:r>
            <a:r>
              <a:rPr lang="es-PE" sz="2400" dirty="0" smtClean="0">
                <a:solidFill>
                  <a:srgbClr val="FFFF00"/>
                </a:solidFill>
                <a:latin typeface="Verdana"/>
                <a:cs typeface="Verdana"/>
              </a:rPr>
              <a:t> INGRESOS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9339" y="1234439"/>
            <a:ext cx="479234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10" dirty="0">
                <a:solidFill>
                  <a:srgbClr val="66FF33"/>
                </a:solidFill>
                <a:latin typeface="Verdana"/>
                <a:cs typeface="Verdana"/>
              </a:rPr>
              <a:t>Genérica </a:t>
            </a: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del</a:t>
            </a:r>
            <a:r>
              <a:rPr sz="3200" b="1" spc="1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200" b="1" spc="-10" dirty="0">
                <a:solidFill>
                  <a:srgbClr val="66FF33"/>
                </a:solidFill>
                <a:latin typeface="Verdana"/>
                <a:cs typeface="Verdana"/>
              </a:rPr>
              <a:t>Ingreso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1239" y="1969009"/>
            <a:ext cx="8636635" cy="4912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58595" indent="-494665">
              <a:lnSpc>
                <a:spcPct val="100000"/>
              </a:lnSpc>
              <a:spcBef>
                <a:spcPts val="105"/>
              </a:spcBef>
              <a:buClr>
                <a:srgbClr val="FB0000"/>
              </a:buClr>
              <a:buAutoNum type="arabicPlain"/>
              <a:tabLst>
                <a:tab pos="1458595" algn="l"/>
                <a:tab pos="1459230" algn="l"/>
              </a:tabLs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Impuestos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Contribuciones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Obligatorias</a:t>
            </a:r>
            <a:endParaRPr sz="1600" dirty="0">
              <a:latin typeface="Verdana"/>
              <a:cs typeface="Verdana"/>
            </a:endParaRPr>
          </a:p>
          <a:p>
            <a:pPr marL="1461770" indent="-497840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61770" algn="l"/>
                <a:tab pos="14624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Obligaciones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Sociales</a:t>
            </a:r>
            <a:endParaRPr sz="1600" dirty="0">
              <a:latin typeface="Verdana"/>
              <a:cs typeface="Verdana"/>
            </a:endParaRPr>
          </a:p>
          <a:p>
            <a:pPr marL="1461770" indent="-497840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61770" algn="l"/>
                <a:tab pos="14624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Venta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Bienes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Servicios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Derechos</a:t>
            </a:r>
            <a:r>
              <a:rPr sz="16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Administrativos</a:t>
            </a:r>
            <a:endParaRPr sz="1600" dirty="0">
              <a:latin typeface="Verdana"/>
              <a:cs typeface="Verdana"/>
            </a:endParaRPr>
          </a:p>
          <a:p>
            <a:pPr marL="1458595" indent="-494665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58595" algn="l"/>
                <a:tab pos="1459230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Donaciones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 Transferencias</a:t>
            </a:r>
            <a:endParaRPr sz="1600" dirty="0">
              <a:latin typeface="Verdana"/>
              <a:cs typeface="Verdana"/>
            </a:endParaRPr>
          </a:p>
          <a:p>
            <a:pPr marL="1461770" indent="-497840">
              <a:lnSpc>
                <a:spcPct val="100000"/>
              </a:lnSpc>
              <a:spcBef>
                <a:spcPts val="25"/>
              </a:spcBef>
              <a:buClr>
                <a:srgbClr val="FB0000"/>
              </a:buClr>
              <a:buAutoNum type="arabicPlain"/>
              <a:tabLst>
                <a:tab pos="1461770" algn="l"/>
                <a:tab pos="14624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Otros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Ingreso</a:t>
            </a:r>
            <a:endParaRPr sz="1600" dirty="0">
              <a:latin typeface="Verdana"/>
              <a:cs typeface="Verdana"/>
            </a:endParaRPr>
          </a:p>
          <a:p>
            <a:pPr marL="1461770" indent="-497840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61770" algn="l"/>
                <a:tab pos="14624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Venta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Activos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sz="1600" dirty="0">
              <a:latin typeface="Verdana"/>
              <a:cs typeface="Verdana"/>
            </a:endParaRPr>
          </a:p>
          <a:p>
            <a:pPr marL="1461770" indent="-497840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61770" algn="l"/>
                <a:tab pos="14624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Venta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Activos</a:t>
            </a:r>
            <a:r>
              <a:rPr sz="16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sz="1600" dirty="0">
              <a:latin typeface="Verdana"/>
              <a:cs typeface="Verdana"/>
            </a:endParaRPr>
          </a:p>
          <a:p>
            <a:pPr marL="1458595" indent="-494665">
              <a:lnSpc>
                <a:spcPct val="100000"/>
              </a:lnSpc>
              <a:buClr>
                <a:srgbClr val="FB0000"/>
              </a:buClr>
              <a:buAutoNum type="arabicPlain"/>
              <a:tabLst>
                <a:tab pos="1458595" algn="l"/>
                <a:tab pos="1459230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Endeudamiento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50800" algn="just">
              <a:lnSpc>
                <a:spcPct val="100000"/>
              </a:lnSpc>
            </a:pPr>
            <a:r>
              <a:rPr sz="3200" b="1" spc="-10" dirty="0">
                <a:solidFill>
                  <a:srgbClr val="66FF33"/>
                </a:solidFill>
                <a:latin typeface="Verdana"/>
                <a:cs typeface="Verdana"/>
              </a:rPr>
              <a:t>Sub </a:t>
            </a: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Genérica del</a:t>
            </a:r>
            <a:r>
              <a:rPr sz="3200" b="1" spc="20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200" b="1" dirty="0">
                <a:solidFill>
                  <a:srgbClr val="66FF33"/>
                </a:solidFill>
                <a:latin typeface="Verdana"/>
                <a:cs typeface="Verdana"/>
              </a:rPr>
              <a:t>Ingreso</a:t>
            </a:r>
            <a:endParaRPr sz="3200" dirty="0">
              <a:latin typeface="Verdana"/>
              <a:cs typeface="Verdana"/>
            </a:endParaRPr>
          </a:p>
          <a:p>
            <a:pPr marL="50800" marR="45085" algn="just">
              <a:lnSpc>
                <a:spcPct val="100600"/>
              </a:lnSpc>
              <a:spcBef>
                <a:spcPts val="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nivel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intermedio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agregación que identifica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 conjunto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homogéneo, claro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ordenado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recursos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recaudan,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captan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u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obtienen.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50800" algn="just">
              <a:lnSpc>
                <a:spcPct val="100000"/>
              </a:lnSpc>
              <a:spcBef>
                <a:spcPts val="5"/>
              </a:spcBef>
            </a:pP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Específica </a:t>
            </a:r>
            <a:r>
              <a:rPr sz="3200" b="1" spc="5" dirty="0">
                <a:solidFill>
                  <a:srgbClr val="66FF33"/>
                </a:solidFill>
                <a:latin typeface="Verdana"/>
                <a:cs typeface="Verdana"/>
              </a:rPr>
              <a:t>del </a:t>
            </a: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Ingreso</a:t>
            </a:r>
            <a:endParaRPr sz="3200" dirty="0">
              <a:latin typeface="Verdana"/>
              <a:cs typeface="Verdana"/>
            </a:endParaRPr>
          </a:p>
          <a:p>
            <a:pPr marL="50800" marR="43180" algn="just">
              <a:lnSpc>
                <a:spcPct val="100600"/>
              </a:lnSpc>
              <a:spcBef>
                <a:spcPts val="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 nivel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agregación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identifica el conjunto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homogéneo, claro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ord</a:t>
            </a:r>
            <a:r>
              <a:rPr sz="1600" b="1" strike="sngStrike" dirty="0">
                <a:solidFill>
                  <a:srgbClr val="FFFFFF"/>
                </a:solidFill>
                <a:latin typeface="Verdana"/>
                <a:cs typeface="Verdana"/>
              </a:rPr>
              <a:t>enado </a:t>
            </a:r>
            <a:r>
              <a:rPr sz="1600" b="1" strike="sngStrike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trike="sngStrike" spc="-5" dirty="0">
                <a:solidFill>
                  <a:srgbClr val="FFFFFF"/>
                </a:solidFill>
                <a:latin typeface="Verdana"/>
                <a:cs typeface="Verdana"/>
              </a:rPr>
              <a:t>los recursos </a:t>
            </a:r>
            <a:r>
              <a:rPr sz="1600" b="1" strike="sngStrike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trike="sngStrike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b="1" strike="sngStrike" spc="-5" dirty="0">
                <a:solidFill>
                  <a:srgbClr val="FFFFFF"/>
                </a:solidFill>
                <a:latin typeface="Verdana"/>
                <a:cs typeface="Verdana"/>
              </a:rPr>
              <a:t>recaudan, captan </a:t>
            </a:r>
            <a:r>
              <a:rPr sz="1600" b="1" strike="sngStrike" spc="5" dirty="0">
                <a:solidFill>
                  <a:srgbClr val="FFFFFF"/>
                </a:solidFill>
                <a:latin typeface="Verdana"/>
                <a:cs typeface="Verdana"/>
              </a:rPr>
              <a:t>u </a:t>
            </a:r>
            <a:r>
              <a:rPr sz="1600" b="1" strike="sngStrike" spc="-5" dirty="0">
                <a:solidFill>
                  <a:srgbClr val="FFFFFF"/>
                </a:solidFill>
                <a:latin typeface="Verdana"/>
                <a:cs typeface="Verdana"/>
              </a:rPr>
              <a:t>obtienen, produc</a:t>
            </a:r>
            <a:r>
              <a:rPr sz="1600" b="1" strike="noStrike" spc="-5" dirty="0">
                <a:solidFill>
                  <a:srgbClr val="FFFFFF"/>
                </a:solidFill>
                <a:latin typeface="Verdana"/>
                <a:cs typeface="Verdana"/>
              </a:rPr>
              <a:t>to  </a:t>
            </a:r>
            <a:r>
              <a:rPr sz="1600" b="1" strike="noStrike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trike="noStrike" dirty="0">
                <a:solidFill>
                  <a:srgbClr val="FFFFFF"/>
                </a:solidFill>
                <a:latin typeface="Verdana"/>
                <a:cs typeface="Verdana"/>
              </a:rPr>
              <a:t>la agregación </a:t>
            </a:r>
            <a:r>
              <a:rPr sz="1600" b="1" strike="noStrike" spc="-5" dirty="0">
                <a:solidFill>
                  <a:srgbClr val="FFFFFF"/>
                </a:solidFill>
                <a:latin typeface="Verdana"/>
                <a:cs typeface="Verdana"/>
              </a:rPr>
              <a:t>más específico </a:t>
            </a:r>
            <a:r>
              <a:rPr sz="1600" b="1" strike="noStrike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trike="noStrike" spc="-5" dirty="0">
                <a:solidFill>
                  <a:srgbClr val="FFFFFF"/>
                </a:solidFill>
                <a:latin typeface="Verdana"/>
                <a:cs typeface="Verdana"/>
              </a:rPr>
              <a:t>identifica </a:t>
            </a:r>
            <a:r>
              <a:rPr sz="1600" b="1" strike="noStrike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trike="noStrike" spc="-5" dirty="0">
                <a:solidFill>
                  <a:srgbClr val="FFFFFF"/>
                </a:solidFill>
                <a:latin typeface="Verdana"/>
                <a:cs typeface="Verdana"/>
              </a:rPr>
              <a:t>clasifica </a:t>
            </a:r>
            <a:r>
              <a:rPr sz="1600" b="1" strike="noStrike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1600" b="1" strike="noStrike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trike="noStrike" spc="-40" dirty="0">
                <a:solidFill>
                  <a:srgbClr val="FFFFFF"/>
                </a:solidFill>
                <a:latin typeface="Verdana"/>
                <a:cs typeface="Verdana"/>
              </a:rPr>
              <a:t>recursos.</a:t>
            </a:r>
            <a:r>
              <a:rPr sz="1800" strike="noStrike" spc="-60" baseline="13888" dirty="0">
                <a:latin typeface="Verdana"/>
                <a:cs typeface="Verdana"/>
              </a:rPr>
              <a:t>88</a:t>
            </a:r>
            <a:endParaRPr sz="1800" baseline="13888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89</a:t>
            </a:r>
          </a:p>
        </p:txBody>
      </p:sp>
      <p:sp>
        <p:nvSpPr>
          <p:cNvPr id="6" name="object 6"/>
          <p:cNvSpPr/>
          <p:nvPr/>
        </p:nvSpPr>
        <p:spPr>
          <a:xfrm>
            <a:off x="987552" y="561340"/>
            <a:ext cx="8574405" cy="554990"/>
          </a:xfrm>
          <a:custGeom>
            <a:avLst/>
            <a:gdLst/>
            <a:ahLst/>
            <a:cxnLst/>
            <a:rect l="l" t="t" r="r" b="b"/>
            <a:pathLst>
              <a:path w="8574405" h="554990">
                <a:moveTo>
                  <a:pt x="0" y="0"/>
                </a:moveTo>
                <a:lnTo>
                  <a:pt x="0" y="554735"/>
                </a:lnTo>
                <a:lnTo>
                  <a:pt x="8574024" y="554735"/>
                </a:lnTo>
                <a:lnTo>
                  <a:pt x="8574024" y="0"/>
                </a:lnTo>
                <a:lnTo>
                  <a:pt x="0" y="0"/>
                </a:lnTo>
                <a:close/>
              </a:path>
            </a:pathLst>
          </a:custGeom>
          <a:ln w="9142">
            <a:solidFill>
              <a:srgbClr val="F4F40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2387" y="597407"/>
            <a:ext cx="84895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Verdana"/>
                <a:cs typeface="Verdana"/>
              </a:rPr>
              <a:t>CLASIFICADOR PRESUPUESTAL </a:t>
            </a:r>
            <a:r>
              <a:rPr sz="2400" dirty="0">
                <a:solidFill>
                  <a:srgbClr val="FFFF00"/>
                </a:solidFill>
                <a:latin typeface="Verdana"/>
                <a:cs typeface="Verdana"/>
              </a:rPr>
              <a:t>DE  </a:t>
            </a:r>
            <a:r>
              <a:rPr sz="2400" spc="-10" dirty="0" smtClean="0">
                <a:solidFill>
                  <a:srgbClr val="FFFF00"/>
                </a:solidFill>
                <a:latin typeface="Verdana"/>
                <a:cs typeface="Verdana"/>
              </a:rPr>
              <a:t>GASTOS</a:t>
            </a:r>
            <a:r>
              <a:rPr lang="es-PE" sz="2400" spc="-10" dirty="0" smtClean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900" y="1281488"/>
            <a:ext cx="8991600" cy="5003934"/>
          </a:xfrm>
          <a:prstGeom prst="rect">
            <a:avLst/>
          </a:prstGeom>
        </p:spPr>
        <p:txBody>
          <a:bodyPr vert="horz" wrap="square" lIns="0" tIns="325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60"/>
              </a:spcBef>
            </a:pPr>
            <a:r>
              <a:rPr lang="es-PE" sz="3600" b="1" spc="-5" dirty="0" smtClean="0">
                <a:solidFill>
                  <a:srgbClr val="66FF33"/>
                </a:solidFill>
                <a:latin typeface="Verdana"/>
                <a:cs typeface="Verdana"/>
              </a:rPr>
              <a:t>		</a:t>
            </a:r>
            <a:r>
              <a:rPr sz="3600" b="1" spc="-5" dirty="0" smtClean="0">
                <a:solidFill>
                  <a:srgbClr val="66FF33"/>
                </a:solidFill>
                <a:latin typeface="Verdana"/>
                <a:cs typeface="Verdana"/>
              </a:rPr>
              <a:t>Genérica</a:t>
            </a:r>
            <a:r>
              <a:rPr sz="3600" b="1" spc="-5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600" b="1" spc="-15" dirty="0">
                <a:solidFill>
                  <a:srgbClr val="66FF33"/>
                </a:solidFill>
                <a:latin typeface="Verdana"/>
                <a:cs typeface="Verdana"/>
              </a:rPr>
              <a:t>del</a:t>
            </a:r>
            <a:r>
              <a:rPr sz="3600" b="1" spc="-2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600" b="1" spc="-5" dirty="0">
                <a:solidFill>
                  <a:srgbClr val="66FF33"/>
                </a:solidFill>
                <a:latin typeface="Verdana"/>
                <a:cs typeface="Verdana"/>
              </a:rPr>
              <a:t>Gasto</a:t>
            </a:r>
            <a:endParaRPr sz="3600" dirty="0">
              <a:latin typeface="Verdana"/>
              <a:cs typeface="Verdana"/>
            </a:endParaRPr>
          </a:p>
          <a:p>
            <a:pPr marL="926465">
              <a:lnSpc>
                <a:spcPct val="100000"/>
              </a:lnSpc>
              <a:spcBef>
                <a:spcPts val="1930"/>
              </a:spcBef>
              <a:buClr>
                <a:srgbClr val="FB0000"/>
              </a:buClr>
              <a:tabLst>
                <a:tab pos="1804670" algn="l"/>
                <a:tab pos="1805305" algn="l"/>
              </a:tabLst>
            </a:pPr>
            <a:r>
              <a:rPr lang="es-PE" sz="2800" dirty="0" smtClean="0">
                <a:solidFill>
                  <a:srgbClr val="FF0000"/>
                </a:solidFill>
                <a:latin typeface="Verdana"/>
                <a:cs typeface="Verdana"/>
              </a:rPr>
              <a:t>1. </a:t>
            </a: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Reserva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5" dirty="0" smtClean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3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Contingencia</a:t>
            </a:r>
            <a:endParaRPr sz="2800" dirty="0">
              <a:latin typeface="Verdana"/>
              <a:cs typeface="Verdana"/>
            </a:endParaRPr>
          </a:p>
          <a:p>
            <a:pPr marL="926465">
              <a:lnSpc>
                <a:spcPct val="100000"/>
              </a:lnSpc>
              <a:buClr>
                <a:srgbClr val="FB0000"/>
              </a:buClr>
              <a:tabLst>
                <a:tab pos="1798320" algn="l"/>
                <a:tab pos="1798955" algn="l"/>
              </a:tabLst>
            </a:pPr>
            <a:r>
              <a:rPr lang="es-PE" sz="2800" dirty="0" smtClean="0">
                <a:solidFill>
                  <a:srgbClr val="FF0000"/>
                </a:solidFill>
                <a:latin typeface="Verdana"/>
                <a:cs typeface="Verdana"/>
              </a:rPr>
              <a:t>2. </a:t>
            </a: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Personal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Obligaciones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" dirty="0" smtClean="0">
                <a:solidFill>
                  <a:srgbClr val="FFFFFF"/>
                </a:solidFill>
                <a:latin typeface="Verdana"/>
                <a:cs typeface="Verdana"/>
              </a:rPr>
              <a:t>Sociales</a:t>
            </a:r>
            <a:endParaRPr lang="es-PE" sz="2800" spc="-5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926465">
              <a:lnSpc>
                <a:spcPct val="100000"/>
              </a:lnSpc>
              <a:buClr>
                <a:srgbClr val="FB0000"/>
              </a:buClr>
              <a:tabLst>
                <a:tab pos="1798320" algn="l"/>
                <a:tab pos="1798955" algn="l"/>
              </a:tabLst>
            </a:pPr>
            <a:r>
              <a:rPr lang="es-PE" sz="2800" spc="-5" dirty="0" smtClean="0">
                <a:solidFill>
                  <a:srgbClr val="FF0000"/>
                </a:solidFill>
                <a:latin typeface="Verdana"/>
                <a:cs typeface="Verdana"/>
              </a:rPr>
              <a:t>3.</a:t>
            </a:r>
            <a:r>
              <a:rPr lang="es-PE" sz="2800" dirty="0">
                <a:latin typeface="Verdana"/>
                <a:cs typeface="Verdana"/>
              </a:rPr>
              <a:t>	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Pensiones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y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otras</a:t>
            </a:r>
            <a:r>
              <a:rPr sz="2800" spc="-9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Prestaciones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Sociales</a:t>
            </a:r>
            <a:endParaRPr sz="2800" dirty="0" smtClean="0">
              <a:latin typeface="Verdana"/>
              <a:cs typeface="Verdana"/>
            </a:endParaRPr>
          </a:p>
          <a:p>
            <a:pPr marL="1440815" indent="-514350">
              <a:lnSpc>
                <a:spcPct val="100000"/>
              </a:lnSpc>
              <a:spcBef>
                <a:spcPts val="20"/>
              </a:spcBef>
              <a:buClr>
                <a:srgbClr val="FB0000"/>
              </a:buClr>
              <a:buAutoNum type="arabicPeriod" startAt="4"/>
              <a:tabLst>
                <a:tab pos="1801495" algn="l"/>
                <a:tab pos="1802130" algn="l"/>
              </a:tabLst>
            </a:pP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Donaciones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Transferencias</a:t>
            </a:r>
            <a:endParaRPr lang="es-PE" sz="2800" dirty="0">
              <a:latin typeface="Verdana"/>
              <a:cs typeface="Verdana"/>
            </a:endParaRPr>
          </a:p>
          <a:p>
            <a:pPr marL="1440815" indent="-514350">
              <a:lnSpc>
                <a:spcPct val="100000"/>
              </a:lnSpc>
              <a:spcBef>
                <a:spcPts val="20"/>
              </a:spcBef>
              <a:buClr>
                <a:srgbClr val="FB0000"/>
              </a:buClr>
              <a:buAutoNum type="arabicPeriod" startAt="4"/>
              <a:tabLst>
                <a:tab pos="1801495" algn="l"/>
                <a:tab pos="1802130" algn="l"/>
              </a:tabLst>
            </a:pP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Otros</a:t>
            </a:r>
            <a:r>
              <a:rPr sz="2800" spc="-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Gastos</a:t>
            </a:r>
            <a:endParaRPr lang="es-PE" sz="2800" dirty="0">
              <a:latin typeface="Verdana"/>
              <a:cs typeface="Verdana"/>
            </a:endParaRPr>
          </a:p>
          <a:p>
            <a:pPr marL="1440815" indent="-514350">
              <a:lnSpc>
                <a:spcPct val="100000"/>
              </a:lnSpc>
              <a:spcBef>
                <a:spcPts val="20"/>
              </a:spcBef>
              <a:buClr>
                <a:srgbClr val="FB0000"/>
              </a:buClr>
              <a:buAutoNum type="arabicPeriod" startAt="4"/>
              <a:tabLst>
                <a:tab pos="1801495" algn="l"/>
                <a:tab pos="1802130" algn="l"/>
              </a:tabLst>
            </a:pP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Adquisición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Activos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Verdana"/>
                <a:cs typeface="Verdana"/>
              </a:rPr>
              <a:t>No  </a:t>
            </a:r>
            <a:r>
              <a:rPr lang="es-PE" sz="2800" spc="10" dirty="0" smtClean="0">
                <a:solidFill>
                  <a:srgbClr val="FFFFFF"/>
                </a:solidFill>
                <a:latin typeface="Verdana"/>
                <a:cs typeface="Verdana"/>
              </a:rPr>
              <a:t>          	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sz="2800" dirty="0">
              <a:latin typeface="Verdana"/>
              <a:cs typeface="Verdana"/>
            </a:endParaRPr>
          </a:p>
          <a:p>
            <a:pPr marL="1440815" indent="-514350">
              <a:lnSpc>
                <a:spcPct val="100000"/>
              </a:lnSpc>
              <a:buClr>
                <a:srgbClr val="FB0000"/>
              </a:buClr>
              <a:buAutoNum type="arabicPeriod" startAt="7"/>
              <a:tabLst>
                <a:tab pos="1676400" algn="l"/>
                <a:tab pos="1677035" algn="l"/>
              </a:tabLst>
            </a:pP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Adquisición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Activos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lang="es-PE" sz="28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1440815" indent="-514350">
              <a:lnSpc>
                <a:spcPct val="100000"/>
              </a:lnSpc>
              <a:buClr>
                <a:srgbClr val="FB0000"/>
              </a:buClr>
              <a:buAutoNum type="arabicPeriod" startAt="7"/>
              <a:tabLst>
                <a:tab pos="1676400" algn="l"/>
                <a:tab pos="1677035" algn="l"/>
              </a:tabLst>
            </a:pPr>
            <a:r>
              <a:rPr lang="es-PE" sz="2800" dirty="0">
                <a:latin typeface="Verdana"/>
                <a:cs typeface="Verdana"/>
              </a:rPr>
              <a:t> </a:t>
            </a:r>
            <a:r>
              <a:rPr lang="es-PE" sz="2800" dirty="0" smtClean="0">
                <a:latin typeface="Verdana"/>
                <a:cs typeface="Verdana"/>
              </a:rPr>
              <a:t>  </a:t>
            </a:r>
            <a:r>
              <a:rPr lang="es-PE" sz="2800" dirty="0" smtClean="0">
                <a:solidFill>
                  <a:srgbClr val="FFFFFF"/>
                </a:solidFill>
                <a:latin typeface="Verdana"/>
                <a:cs typeface="Verdana"/>
              </a:rPr>
              <a:t>Servicio </a:t>
            </a:r>
            <a:r>
              <a:rPr lang="es-PE" sz="2800" spc="-1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lang="es-PE" sz="28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lang="es-PE" sz="2800" spc="5" dirty="0">
                <a:solidFill>
                  <a:srgbClr val="FFFFFF"/>
                </a:solidFill>
                <a:latin typeface="Verdana"/>
                <a:cs typeface="Verdana"/>
              </a:rPr>
              <a:t>Deuda</a:t>
            </a:r>
            <a:r>
              <a:rPr lang="es-PE" sz="2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2800" dirty="0">
                <a:solidFill>
                  <a:srgbClr val="FFFFFF"/>
                </a:solidFill>
                <a:latin typeface="Verdana"/>
                <a:cs typeface="Verdana"/>
              </a:rPr>
              <a:t>Pública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5411" y="923544"/>
            <a:ext cx="2872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66FF33"/>
                </a:solidFill>
              </a:rPr>
              <a:t>Importan</a:t>
            </a:r>
            <a:r>
              <a:rPr spc="15" dirty="0">
                <a:solidFill>
                  <a:srgbClr val="66FF33"/>
                </a:solidFill>
              </a:rPr>
              <a:t>c</a:t>
            </a:r>
            <a:r>
              <a:rPr spc="-5" dirty="0">
                <a:solidFill>
                  <a:srgbClr val="66FF33"/>
                </a:solidFill>
              </a:rPr>
              <a:t>ia: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86332" y="2542404"/>
            <a:ext cx="2401570" cy="2989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965"/>
              </a:lnSpc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PLANIFICACIÓN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65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OBTENCIÓN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7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ASIGNACIÓN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65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UTILIZACIÓN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7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REGISTRO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9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INFORMACIÓN</a:t>
            </a:r>
            <a:endParaRPr sz="21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70"/>
              </a:spcBef>
              <a:buClr>
                <a:srgbClr val="00FF00"/>
              </a:buClr>
              <a:buSzPct val="128571"/>
              <a:buFont typeface="Wingdings"/>
              <a:buChar char=""/>
              <a:tabLst>
                <a:tab pos="299720" algn="l"/>
              </a:tabLst>
            </a:pP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CONTROL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7332" y="3194304"/>
            <a:ext cx="3957320" cy="1609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</a:pPr>
            <a:r>
              <a:rPr sz="26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Persigue </a:t>
            </a:r>
            <a:r>
              <a:rPr sz="2600" b="1" dirty="0">
                <a:solidFill>
                  <a:srgbClr val="00FD00"/>
                </a:solidFill>
                <a:latin typeface="Century Gothic"/>
                <a:cs typeface="Century Gothic"/>
              </a:rPr>
              <a:t>LA </a:t>
            </a:r>
            <a:r>
              <a:rPr sz="2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EFICIENTE  GESTIÓN DE </a:t>
            </a:r>
            <a:r>
              <a:rPr sz="2600" b="1" dirty="0">
                <a:solidFill>
                  <a:srgbClr val="FFFFFF"/>
                </a:solidFill>
                <a:latin typeface="Century Gothic"/>
                <a:cs typeface="Century Gothic"/>
              </a:rPr>
              <a:t>LOS  </a:t>
            </a:r>
            <a:r>
              <a:rPr sz="2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RECURSOS </a:t>
            </a:r>
            <a:r>
              <a:rPr sz="2600" b="1" spc="-5" dirty="0">
                <a:solidFill>
                  <a:srgbClr val="00FD00"/>
                </a:solidFill>
                <a:latin typeface="Century Gothic"/>
                <a:cs typeface="Century Gothic"/>
              </a:rPr>
              <a:t>FINANCIEROS  DEL ESTADO</a:t>
            </a:r>
            <a:endParaRPr sz="26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31791" y="2938779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67056" y="435864"/>
                </a:lnTo>
                <a:lnTo>
                  <a:pt x="112775" y="518160"/>
                </a:lnTo>
                <a:lnTo>
                  <a:pt x="167640" y="600456"/>
                </a:lnTo>
                <a:lnTo>
                  <a:pt x="222504" y="673608"/>
                </a:lnTo>
                <a:lnTo>
                  <a:pt x="298704" y="768096"/>
                </a:lnTo>
                <a:lnTo>
                  <a:pt x="426720" y="883920"/>
                </a:lnTo>
                <a:lnTo>
                  <a:pt x="484632" y="932688"/>
                </a:lnTo>
                <a:lnTo>
                  <a:pt x="548640" y="972312"/>
                </a:lnTo>
                <a:lnTo>
                  <a:pt x="609600" y="1014984"/>
                </a:lnTo>
                <a:lnTo>
                  <a:pt x="667512" y="1048512"/>
                </a:lnTo>
                <a:lnTo>
                  <a:pt x="716280" y="1075944"/>
                </a:lnTo>
                <a:lnTo>
                  <a:pt x="664463" y="1112520"/>
                </a:lnTo>
                <a:lnTo>
                  <a:pt x="612648" y="1152144"/>
                </a:lnTo>
                <a:lnTo>
                  <a:pt x="554736" y="1200912"/>
                </a:lnTo>
                <a:lnTo>
                  <a:pt x="505968" y="1246632"/>
                </a:lnTo>
                <a:lnTo>
                  <a:pt x="405384" y="1347216"/>
                </a:lnTo>
                <a:lnTo>
                  <a:pt x="362712" y="1399032"/>
                </a:lnTo>
                <a:lnTo>
                  <a:pt x="316992" y="1453896"/>
                </a:lnTo>
                <a:lnTo>
                  <a:pt x="265175" y="1511808"/>
                </a:lnTo>
                <a:lnTo>
                  <a:pt x="210312" y="1581912"/>
                </a:lnTo>
                <a:lnTo>
                  <a:pt x="149352" y="1655064"/>
                </a:lnTo>
                <a:lnTo>
                  <a:pt x="97536" y="1719072"/>
                </a:lnTo>
                <a:lnTo>
                  <a:pt x="51816" y="1773936"/>
                </a:lnTo>
                <a:lnTo>
                  <a:pt x="0" y="1834896"/>
                </a:lnTo>
                <a:lnTo>
                  <a:pt x="0" y="2103120"/>
                </a:lnTo>
                <a:lnTo>
                  <a:pt x="54863" y="2026920"/>
                </a:lnTo>
                <a:lnTo>
                  <a:pt x="109728" y="1956816"/>
                </a:lnTo>
                <a:lnTo>
                  <a:pt x="161544" y="1889760"/>
                </a:lnTo>
                <a:lnTo>
                  <a:pt x="219456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362712" y="1636776"/>
                </a:lnTo>
                <a:lnTo>
                  <a:pt x="438912" y="1551432"/>
                </a:lnTo>
                <a:lnTo>
                  <a:pt x="481584" y="1502664"/>
                </a:lnTo>
                <a:lnTo>
                  <a:pt x="518160" y="1463040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88848" y="1289304"/>
                </a:lnTo>
                <a:lnTo>
                  <a:pt x="734568" y="1249680"/>
                </a:lnTo>
                <a:lnTo>
                  <a:pt x="771144" y="1219200"/>
                </a:lnTo>
                <a:lnTo>
                  <a:pt x="807720" y="1197864"/>
                </a:lnTo>
                <a:lnTo>
                  <a:pt x="835152" y="1188720"/>
                </a:lnTo>
                <a:lnTo>
                  <a:pt x="917856" y="1188720"/>
                </a:lnTo>
                <a:lnTo>
                  <a:pt x="1005840" y="1036320"/>
                </a:lnTo>
                <a:lnTo>
                  <a:pt x="926185" y="908304"/>
                </a:lnTo>
                <a:lnTo>
                  <a:pt x="835152" y="908304"/>
                </a:lnTo>
                <a:lnTo>
                  <a:pt x="798576" y="893064"/>
                </a:lnTo>
                <a:lnTo>
                  <a:pt x="752856" y="868680"/>
                </a:lnTo>
                <a:lnTo>
                  <a:pt x="716280" y="850392"/>
                </a:lnTo>
                <a:lnTo>
                  <a:pt x="667512" y="816864"/>
                </a:lnTo>
                <a:lnTo>
                  <a:pt x="603504" y="774192"/>
                </a:lnTo>
                <a:lnTo>
                  <a:pt x="554736" y="734568"/>
                </a:lnTo>
                <a:lnTo>
                  <a:pt x="493775" y="682752"/>
                </a:lnTo>
                <a:lnTo>
                  <a:pt x="429768" y="621792"/>
                </a:lnTo>
                <a:lnTo>
                  <a:pt x="374904" y="563880"/>
                </a:lnTo>
                <a:lnTo>
                  <a:pt x="307848" y="484632"/>
                </a:lnTo>
                <a:lnTo>
                  <a:pt x="237744" y="390144"/>
                </a:lnTo>
                <a:lnTo>
                  <a:pt x="176784" y="301752"/>
                </a:lnTo>
                <a:lnTo>
                  <a:pt x="118872" y="210312"/>
                </a:lnTo>
                <a:lnTo>
                  <a:pt x="54863" y="103632"/>
                </a:lnTo>
                <a:lnTo>
                  <a:pt x="0" y="0"/>
                </a:lnTo>
                <a:close/>
              </a:path>
              <a:path w="1005839" h="2103120">
                <a:moveTo>
                  <a:pt x="917856" y="1188720"/>
                </a:moveTo>
                <a:lnTo>
                  <a:pt x="835152" y="1188720"/>
                </a:lnTo>
                <a:lnTo>
                  <a:pt x="835152" y="1331976"/>
                </a:lnTo>
                <a:lnTo>
                  <a:pt x="917856" y="1188720"/>
                </a:lnTo>
                <a:close/>
              </a:path>
              <a:path w="1005839" h="2103120">
                <a:moveTo>
                  <a:pt x="835152" y="762000"/>
                </a:moveTo>
                <a:lnTo>
                  <a:pt x="835152" y="908304"/>
                </a:lnTo>
                <a:lnTo>
                  <a:pt x="926185" y="908304"/>
                </a:lnTo>
                <a:lnTo>
                  <a:pt x="835152" y="7620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6088" y="3700779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7744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0" y="3703828"/>
            <a:ext cx="182880" cy="363220"/>
          </a:xfrm>
          <a:custGeom>
            <a:avLst/>
            <a:gdLst/>
            <a:ahLst/>
            <a:cxnLst/>
            <a:rect l="l" t="t" r="r" b="b"/>
            <a:pathLst>
              <a:path w="182879" h="363220">
                <a:moveTo>
                  <a:pt x="0" y="0"/>
                </a:moveTo>
                <a:lnTo>
                  <a:pt x="15239" y="97536"/>
                </a:lnTo>
                <a:lnTo>
                  <a:pt x="182880" y="362712"/>
                </a:lnTo>
                <a:lnTo>
                  <a:pt x="164592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6088" y="4191508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735"/>
                </a:lnTo>
              </a:path>
            </a:pathLst>
          </a:custGeom>
          <a:ln w="6096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436364" y="2941827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1"/>
                </a:lnTo>
              </a:path>
            </a:pathLst>
          </a:custGeom>
          <a:ln w="9144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437888" y="4788915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7"/>
                </a:lnTo>
              </a:path>
            </a:pathLst>
          </a:custGeom>
          <a:ln w="12192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450079" y="3036316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39" h="2103120">
                <a:moveTo>
                  <a:pt x="0" y="0"/>
                </a:moveTo>
                <a:lnTo>
                  <a:pt x="0" y="295656"/>
                </a:lnTo>
                <a:lnTo>
                  <a:pt x="67056" y="438912"/>
                </a:lnTo>
                <a:lnTo>
                  <a:pt x="112775" y="521208"/>
                </a:lnTo>
                <a:lnTo>
                  <a:pt x="164592" y="600456"/>
                </a:lnTo>
                <a:lnTo>
                  <a:pt x="222504" y="673608"/>
                </a:lnTo>
                <a:lnTo>
                  <a:pt x="298704" y="768096"/>
                </a:lnTo>
                <a:lnTo>
                  <a:pt x="362712" y="832104"/>
                </a:lnTo>
                <a:lnTo>
                  <a:pt x="423672" y="883920"/>
                </a:lnTo>
                <a:lnTo>
                  <a:pt x="484632" y="932688"/>
                </a:lnTo>
                <a:lnTo>
                  <a:pt x="548640" y="975360"/>
                </a:lnTo>
                <a:lnTo>
                  <a:pt x="609600" y="1018032"/>
                </a:lnTo>
                <a:lnTo>
                  <a:pt x="719328" y="1075944"/>
                </a:lnTo>
                <a:lnTo>
                  <a:pt x="661416" y="1115568"/>
                </a:lnTo>
                <a:lnTo>
                  <a:pt x="609600" y="1152144"/>
                </a:lnTo>
                <a:lnTo>
                  <a:pt x="557784" y="1203960"/>
                </a:lnTo>
                <a:lnTo>
                  <a:pt x="505968" y="1249680"/>
                </a:lnTo>
                <a:lnTo>
                  <a:pt x="460248" y="1295400"/>
                </a:lnTo>
                <a:lnTo>
                  <a:pt x="362712" y="1399032"/>
                </a:lnTo>
                <a:lnTo>
                  <a:pt x="316992" y="1453896"/>
                </a:lnTo>
                <a:lnTo>
                  <a:pt x="265175" y="1514856"/>
                </a:lnTo>
                <a:lnTo>
                  <a:pt x="149352" y="1655064"/>
                </a:lnTo>
                <a:lnTo>
                  <a:pt x="97536" y="1719072"/>
                </a:lnTo>
                <a:lnTo>
                  <a:pt x="0" y="1834896"/>
                </a:lnTo>
                <a:lnTo>
                  <a:pt x="0" y="2103120"/>
                </a:lnTo>
                <a:lnTo>
                  <a:pt x="54864" y="2026920"/>
                </a:lnTo>
                <a:lnTo>
                  <a:pt x="106680" y="1956816"/>
                </a:lnTo>
                <a:lnTo>
                  <a:pt x="161544" y="1889760"/>
                </a:lnTo>
                <a:lnTo>
                  <a:pt x="219456" y="1813560"/>
                </a:lnTo>
                <a:lnTo>
                  <a:pt x="259080" y="1764792"/>
                </a:lnTo>
                <a:lnTo>
                  <a:pt x="304800" y="1706880"/>
                </a:lnTo>
                <a:lnTo>
                  <a:pt x="359664" y="1639824"/>
                </a:lnTo>
                <a:lnTo>
                  <a:pt x="435864" y="1551432"/>
                </a:lnTo>
                <a:lnTo>
                  <a:pt x="481584" y="1502664"/>
                </a:lnTo>
                <a:lnTo>
                  <a:pt x="518160" y="1466088"/>
                </a:lnTo>
                <a:lnTo>
                  <a:pt x="563880" y="1417320"/>
                </a:lnTo>
                <a:lnTo>
                  <a:pt x="603504" y="1374648"/>
                </a:lnTo>
                <a:lnTo>
                  <a:pt x="643128" y="1335024"/>
                </a:lnTo>
                <a:lnTo>
                  <a:pt x="688848" y="1292352"/>
                </a:lnTo>
                <a:lnTo>
                  <a:pt x="731520" y="1249680"/>
                </a:lnTo>
                <a:lnTo>
                  <a:pt x="771144" y="1219200"/>
                </a:lnTo>
                <a:lnTo>
                  <a:pt x="804672" y="1197864"/>
                </a:lnTo>
                <a:lnTo>
                  <a:pt x="835152" y="1188720"/>
                </a:lnTo>
                <a:lnTo>
                  <a:pt x="919616" y="1188720"/>
                </a:lnTo>
                <a:lnTo>
                  <a:pt x="1005840" y="1039368"/>
                </a:lnTo>
                <a:lnTo>
                  <a:pt x="927060" y="911351"/>
                </a:lnTo>
                <a:lnTo>
                  <a:pt x="835152" y="911351"/>
                </a:lnTo>
                <a:lnTo>
                  <a:pt x="795528" y="893063"/>
                </a:lnTo>
                <a:lnTo>
                  <a:pt x="752856" y="871728"/>
                </a:lnTo>
                <a:lnTo>
                  <a:pt x="716280" y="850392"/>
                </a:lnTo>
                <a:lnTo>
                  <a:pt x="664464" y="816863"/>
                </a:lnTo>
                <a:lnTo>
                  <a:pt x="603504" y="774192"/>
                </a:lnTo>
                <a:lnTo>
                  <a:pt x="551688" y="734568"/>
                </a:lnTo>
                <a:lnTo>
                  <a:pt x="493775" y="685800"/>
                </a:lnTo>
                <a:lnTo>
                  <a:pt x="426720" y="621792"/>
                </a:lnTo>
                <a:lnTo>
                  <a:pt x="374904" y="566928"/>
                </a:lnTo>
                <a:lnTo>
                  <a:pt x="304800" y="484632"/>
                </a:lnTo>
                <a:lnTo>
                  <a:pt x="234696" y="390144"/>
                </a:lnTo>
                <a:lnTo>
                  <a:pt x="176784" y="301751"/>
                </a:lnTo>
                <a:lnTo>
                  <a:pt x="115824" y="210312"/>
                </a:lnTo>
                <a:lnTo>
                  <a:pt x="51816" y="106680"/>
                </a:lnTo>
                <a:lnTo>
                  <a:pt x="0" y="0"/>
                </a:lnTo>
                <a:close/>
              </a:path>
              <a:path w="1005839" h="2103120">
                <a:moveTo>
                  <a:pt x="919616" y="1188720"/>
                </a:moveTo>
                <a:lnTo>
                  <a:pt x="835152" y="1188720"/>
                </a:lnTo>
                <a:lnTo>
                  <a:pt x="835152" y="1335024"/>
                </a:lnTo>
                <a:lnTo>
                  <a:pt x="919616" y="1188720"/>
                </a:lnTo>
                <a:close/>
              </a:path>
              <a:path w="1005839" h="2103120">
                <a:moveTo>
                  <a:pt x="835152" y="762000"/>
                </a:moveTo>
                <a:lnTo>
                  <a:pt x="835152" y="911351"/>
                </a:lnTo>
                <a:lnTo>
                  <a:pt x="927060" y="911351"/>
                </a:lnTo>
                <a:lnTo>
                  <a:pt x="835152" y="76200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32103" y="1564132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12191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32103" y="1597660"/>
            <a:ext cx="9016365" cy="0"/>
          </a:xfrm>
          <a:custGeom>
            <a:avLst/>
            <a:gdLst/>
            <a:ahLst/>
            <a:cxnLst/>
            <a:rect l="l" t="t" r="r" b="b"/>
            <a:pathLst>
              <a:path w="9016365">
                <a:moveTo>
                  <a:pt x="0" y="0"/>
                </a:moveTo>
                <a:lnTo>
                  <a:pt x="9015984" y="0"/>
                </a:lnTo>
              </a:path>
            </a:pathLst>
          </a:custGeom>
          <a:ln w="3657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90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447" y="418083"/>
            <a:ext cx="8857615" cy="418703"/>
          </a:xfrm>
          <a:prstGeom prst="rect">
            <a:avLst/>
          </a:prstGeom>
          <a:solidFill>
            <a:srgbClr val="0000CC"/>
          </a:solidFill>
          <a:ln w="6094">
            <a:solidFill>
              <a:srgbClr val="F4F406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93980" algn="ctr">
              <a:lnSpc>
                <a:spcPct val="100000"/>
              </a:lnSpc>
              <a:spcBef>
                <a:spcPts val="384"/>
              </a:spcBef>
            </a:pPr>
            <a:r>
              <a:rPr sz="2400" spc="-5" dirty="0">
                <a:solidFill>
                  <a:srgbClr val="FFFF00"/>
                </a:solidFill>
                <a:latin typeface="Verdana"/>
                <a:cs typeface="Verdana"/>
              </a:rPr>
              <a:t>CLASIFICADOR PRESUPUESTAL</a:t>
            </a:r>
            <a:r>
              <a:rPr sz="2400" spc="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400" dirty="0" smtClean="0">
                <a:solidFill>
                  <a:srgbClr val="FFFF00"/>
                </a:solidFill>
                <a:latin typeface="Verdana"/>
                <a:cs typeface="Verdana"/>
              </a:rPr>
              <a:t>DE</a:t>
            </a:r>
            <a:r>
              <a:rPr lang="es-PE" sz="2400" dirty="0" smtClean="0">
                <a:solidFill>
                  <a:srgbClr val="FFFF00"/>
                </a:solidFill>
                <a:latin typeface="Verdana"/>
                <a:cs typeface="Verdana"/>
              </a:rPr>
              <a:t> GASTOS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0788" y="1008743"/>
            <a:ext cx="5366512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S</a:t>
            </a:r>
            <a:r>
              <a:rPr lang="es-PE" sz="3200" b="1" spc="-740" dirty="0">
                <a:solidFill>
                  <a:srgbClr val="66FF33"/>
                </a:solidFill>
                <a:latin typeface="Verdana"/>
                <a:cs typeface="Verdana"/>
              </a:rPr>
              <a:t>u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b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  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G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e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nérica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lang="es-PE" sz="3200" b="1" spc="-5" dirty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lang="es-PE" sz="3200" b="1" spc="-5" dirty="0" smtClean="0">
                <a:solidFill>
                  <a:srgbClr val="66FF33"/>
                </a:solidFill>
                <a:latin typeface="Verdana"/>
                <a:cs typeface="Verdana"/>
              </a:rPr>
              <a:t>d</a:t>
            </a:r>
            <a:r>
              <a:rPr sz="3200" b="1" spc="-5" dirty="0" smtClean="0">
                <a:solidFill>
                  <a:srgbClr val="66FF33"/>
                </a:solidFill>
                <a:latin typeface="Verdana"/>
                <a:cs typeface="Verdana"/>
              </a:rPr>
              <a:t>el</a:t>
            </a:r>
            <a:r>
              <a:rPr sz="3200" b="1" spc="-15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Gasto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2932" y="1581913"/>
            <a:ext cx="8444865" cy="476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 marR="33020" algn="just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 nivel intermedio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agregación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identifica el conjunto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homogéneo, claro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ordenado,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producto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desagregación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las  genéricas del gasto en recursos humanos, materiales,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tecnológicos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financieros,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así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como los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bienes,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servicios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obras públicas,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para el  cumplimiento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sus objetivos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metas</a:t>
            </a:r>
            <a:r>
              <a:rPr sz="16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programadas.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 marR="5080">
              <a:lnSpc>
                <a:spcPct val="99200"/>
              </a:lnSpc>
            </a:pPr>
            <a:r>
              <a:rPr sz="2400" b="1" spc="-5" dirty="0">
                <a:solidFill>
                  <a:srgbClr val="FB0000"/>
                </a:solidFill>
                <a:latin typeface="Verdana"/>
                <a:cs typeface="Verdana"/>
              </a:rPr>
              <a:t>Gasto Corriente: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Todos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los gastos destinados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mantenimiento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u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operación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Servicios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presta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16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Estado.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448309" lvl="1" indent="-436245">
              <a:lnSpc>
                <a:spcPct val="100000"/>
              </a:lnSpc>
              <a:buAutoNum type="arabicPeriod"/>
              <a:tabLst>
                <a:tab pos="44894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Personal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Obligaciones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Sociales</a:t>
            </a:r>
            <a:endParaRPr sz="1600" dirty="0">
              <a:latin typeface="Verdana"/>
              <a:cs typeface="Verdana"/>
            </a:endParaRPr>
          </a:p>
          <a:p>
            <a:pPr marL="448309" lvl="1" indent="-436245">
              <a:lnSpc>
                <a:spcPct val="100000"/>
              </a:lnSpc>
              <a:buAutoNum type="arabicPeriod"/>
              <a:tabLst>
                <a:tab pos="44894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Pensiones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Otras Prestaciones</a:t>
            </a:r>
            <a:r>
              <a:rPr sz="16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Sociales</a:t>
            </a:r>
            <a:endParaRPr sz="1600" dirty="0">
              <a:latin typeface="Verdana"/>
              <a:cs typeface="Verdana"/>
            </a:endParaRPr>
          </a:p>
          <a:p>
            <a:pPr marL="448309" lvl="1" indent="-436245">
              <a:lnSpc>
                <a:spcPct val="100000"/>
              </a:lnSpc>
              <a:buAutoNum type="arabicPeriod"/>
              <a:tabLst>
                <a:tab pos="44894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Bienes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 Servicios</a:t>
            </a:r>
            <a:endParaRPr sz="1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2.4.1 Donaciones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Transferencias Corrientes</a:t>
            </a:r>
            <a:endParaRPr sz="1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2.5.1</a:t>
            </a:r>
            <a:r>
              <a:rPr sz="16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Subsidios</a:t>
            </a:r>
            <a:endParaRPr sz="1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2.5.2.1 Transferencias Corrientes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Instituciones sin Fines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b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Lucro</a:t>
            </a:r>
            <a:endParaRPr sz="1600" dirty="0">
              <a:latin typeface="Verdana"/>
              <a:cs typeface="Verdana"/>
            </a:endParaRPr>
          </a:p>
          <a:p>
            <a:pPr marL="661670" lvl="2" indent="-649605">
              <a:lnSpc>
                <a:spcPct val="100000"/>
              </a:lnSpc>
              <a:buAutoNum type="arabicPeriod" startAt="3"/>
              <a:tabLst>
                <a:tab pos="662305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Subvenciones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Personas</a:t>
            </a:r>
            <a:r>
              <a:rPr sz="16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Naturales</a:t>
            </a:r>
            <a:endParaRPr sz="1600" dirty="0">
              <a:latin typeface="Verdana"/>
              <a:cs typeface="Verdana"/>
            </a:endParaRPr>
          </a:p>
          <a:p>
            <a:pPr marL="12700" marR="1459865" lvl="2">
              <a:lnSpc>
                <a:spcPct val="100000"/>
              </a:lnSpc>
              <a:buAutoNum type="arabicPeriod" startAt="3"/>
              <a:tabLst>
                <a:tab pos="665480" algn="l"/>
              </a:tabLst>
            </a:pPr>
            <a:r>
              <a:rPr lang="es-PE" sz="1600" b="1" spc="-5" dirty="0" smtClean="0">
                <a:solidFill>
                  <a:srgbClr val="FFFFFF"/>
                </a:solidFill>
                <a:latin typeface="Verdana"/>
                <a:cs typeface="Verdana"/>
              </a:rPr>
              <a:t>    </a:t>
            </a:r>
            <a:r>
              <a:rPr sz="1600" b="1" spc="-5" dirty="0" smtClean="0">
                <a:solidFill>
                  <a:srgbClr val="FFFFFF"/>
                </a:solidFill>
                <a:latin typeface="Verdana"/>
                <a:cs typeface="Verdana"/>
              </a:rPr>
              <a:t>Pago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Impuestos,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Derechos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Administrativos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Multas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b="1" spc="-5" dirty="0" smtClean="0">
                <a:solidFill>
                  <a:srgbClr val="FFFFFF"/>
                </a:solidFill>
                <a:latin typeface="Verdana"/>
                <a:cs typeface="Verdana"/>
              </a:rPr>
              <a:t>Gubernamentales</a:t>
            </a:r>
            <a:endParaRPr sz="1600" dirty="0" smtClean="0">
              <a:latin typeface="Verdana"/>
              <a:cs typeface="Verdana"/>
            </a:endParaRPr>
          </a:p>
          <a:p>
            <a:pPr marL="664845" lvl="2" indent="-652780">
              <a:lnSpc>
                <a:spcPct val="100000"/>
              </a:lnSpc>
              <a:spcBef>
                <a:spcPts val="25"/>
              </a:spcBef>
              <a:buAutoNum type="arabicPeriod" startAt="3"/>
              <a:tabLst>
                <a:tab pos="665480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Pago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Sentencias Judiciales,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Laudos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Arbitrales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Similares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447" y="418083"/>
            <a:ext cx="8857615" cy="418703"/>
          </a:xfrm>
          <a:prstGeom prst="rect">
            <a:avLst/>
          </a:prstGeom>
          <a:solidFill>
            <a:srgbClr val="0000CC"/>
          </a:solidFill>
          <a:ln w="6094">
            <a:solidFill>
              <a:srgbClr val="F4F406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93980" algn="ctr">
              <a:lnSpc>
                <a:spcPct val="100000"/>
              </a:lnSpc>
              <a:spcBef>
                <a:spcPts val="384"/>
              </a:spcBef>
            </a:pPr>
            <a:r>
              <a:rPr sz="2400" spc="-5" dirty="0">
                <a:solidFill>
                  <a:srgbClr val="FFFF00"/>
                </a:solidFill>
                <a:latin typeface="Verdana"/>
                <a:cs typeface="Verdana"/>
              </a:rPr>
              <a:t>CLASIFICADOR PRESUPUESTAL</a:t>
            </a:r>
            <a:r>
              <a:rPr sz="2400" spc="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400" dirty="0" smtClean="0">
                <a:solidFill>
                  <a:srgbClr val="FFFF00"/>
                </a:solidFill>
                <a:latin typeface="Verdana"/>
                <a:cs typeface="Verdana"/>
              </a:rPr>
              <a:t>D</a:t>
            </a:r>
            <a:r>
              <a:rPr lang="es-PE" sz="2400" dirty="0" smtClean="0">
                <a:solidFill>
                  <a:srgbClr val="FFFF00"/>
                </a:solidFill>
                <a:latin typeface="Verdana"/>
                <a:cs typeface="Verdana"/>
              </a:rPr>
              <a:t>E GASTOS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0788" y="1091183"/>
            <a:ext cx="5366385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90"/>
              </a:spcBef>
            </a:pP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S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ub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 Ge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nérica</a:t>
            </a:r>
            <a:r>
              <a:rPr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lang="es-PE" sz="3200" b="1" spc="-740" dirty="0" smtClean="0">
                <a:solidFill>
                  <a:srgbClr val="66FF33"/>
                </a:solidFill>
                <a:latin typeface="Verdana"/>
                <a:cs typeface="Verdana"/>
              </a:rPr>
              <a:t>  </a:t>
            </a:r>
            <a:r>
              <a:rPr sz="3200" b="1" spc="-5" dirty="0" smtClean="0">
                <a:solidFill>
                  <a:srgbClr val="66FF33"/>
                </a:solidFill>
                <a:latin typeface="Verdana"/>
                <a:cs typeface="Verdana"/>
              </a:rPr>
              <a:t>del</a:t>
            </a:r>
            <a:r>
              <a:rPr sz="3200" b="1" spc="-15" dirty="0" smtClean="0">
                <a:solidFill>
                  <a:srgbClr val="66FF33"/>
                </a:solidFill>
                <a:latin typeface="Verdana"/>
                <a:cs typeface="Verdana"/>
              </a:rPr>
              <a:t> </a:t>
            </a:r>
            <a:r>
              <a:rPr sz="3200" b="1" spc="-5" dirty="0">
                <a:solidFill>
                  <a:srgbClr val="66FF33"/>
                </a:solidFill>
                <a:latin typeface="Verdana"/>
                <a:cs typeface="Verdana"/>
              </a:rPr>
              <a:t>Gasto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932" y="1581913"/>
            <a:ext cx="8865870" cy="5252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 marR="454025" algn="just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el nivel intermedio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agregación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identifica el conjunto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homogéneo, claro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ordenado,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producto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desagregación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las  genéricas del gasto en recursos humanos, materiales,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tecnológicos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financieros,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así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como los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bienes,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servicios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obras públicas,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para el  cumplimiento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sus objetivos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metas</a:t>
            </a:r>
            <a:r>
              <a:rPr sz="16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programadas.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12700" marR="457200">
              <a:lnSpc>
                <a:spcPct val="99200"/>
              </a:lnSpc>
            </a:pPr>
            <a:r>
              <a:rPr sz="2400" b="1" spc="-5" dirty="0">
                <a:solidFill>
                  <a:srgbClr val="FB0000"/>
                </a:solidFill>
                <a:latin typeface="Verdana"/>
                <a:cs typeface="Verdana"/>
              </a:rPr>
              <a:t>Gasto de Capital: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Todos los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gastos destinados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aumento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  producción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incremento inmediato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futuro del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patrimonio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6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Estado.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2.4.2 Donaciones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Transferencias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Capital</a:t>
            </a:r>
            <a:endParaRPr sz="1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2.5.2.2 Transferencias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Capital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Instituciones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sin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Fines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Lucro</a:t>
            </a:r>
            <a:endParaRPr sz="1600" dirty="0">
              <a:latin typeface="Verdana"/>
              <a:cs typeface="Verdana"/>
            </a:endParaRPr>
          </a:p>
          <a:p>
            <a:pPr marL="445134" lvl="1" indent="-433070">
              <a:lnSpc>
                <a:spcPct val="100000"/>
              </a:lnSpc>
              <a:buAutoNum type="arabicPeriod" startAt="6"/>
              <a:tabLst>
                <a:tab pos="445770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Adquisición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Activos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sz="1600" dirty="0">
              <a:latin typeface="Verdana"/>
              <a:cs typeface="Verdana"/>
            </a:endParaRPr>
          </a:p>
          <a:p>
            <a:pPr marL="445134" lvl="1" indent="-433070">
              <a:lnSpc>
                <a:spcPct val="100000"/>
              </a:lnSpc>
              <a:buAutoNum type="arabicPeriod" startAt="6"/>
              <a:tabLst>
                <a:tab pos="445770" algn="l"/>
              </a:tabLst>
            </a:pP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Adquisición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Activos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Financieros</a:t>
            </a:r>
            <a:endParaRPr sz="1600" dirty="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Verdana"/>
              <a:buAutoNum type="arabicPeriod" startAt="6"/>
            </a:pPr>
            <a:endParaRPr sz="1700" dirty="0">
              <a:latin typeface="Times New Roman"/>
              <a:cs typeface="Times New Roman"/>
            </a:endParaRPr>
          </a:p>
          <a:p>
            <a:pPr marL="12700" marR="5080">
              <a:lnSpc>
                <a:spcPct val="99200"/>
              </a:lnSpc>
            </a:pPr>
            <a:r>
              <a:rPr sz="2400" b="1" spc="-5" dirty="0">
                <a:solidFill>
                  <a:srgbClr val="FB0000"/>
                </a:solidFill>
                <a:latin typeface="Verdana"/>
                <a:cs typeface="Verdana"/>
              </a:rPr>
              <a:t>Servicio de la </a:t>
            </a:r>
            <a:r>
              <a:rPr sz="2400" b="1" dirty="0">
                <a:solidFill>
                  <a:srgbClr val="FB0000"/>
                </a:solidFill>
                <a:latin typeface="Verdana"/>
                <a:cs typeface="Verdana"/>
              </a:rPr>
              <a:t>Deuda: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Todos los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gastos destinados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cumplimiento 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las obligaciones originadas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deuda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pública,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sea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interna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1600" b="1" spc="-5" dirty="0">
                <a:solidFill>
                  <a:srgbClr val="FFFFFF"/>
                </a:solidFill>
                <a:latin typeface="Verdana"/>
                <a:cs typeface="Verdana"/>
              </a:rPr>
              <a:t>externa.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445134" lvl="1" indent="-433070">
              <a:lnSpc>
                <a:spcPct val="100000"/>
              </a:lnSpc>
              <a:buAutoNum type="arabicPeriod" startAt="8"/>
              <a:tabLst>
                <a:tab pos="445770" algn="l"/>
              </a:tabLs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Servicio </a:t>
            </a:r>
            <a:r>
              <a:rPr sz="1600" b="1" spc="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la Deuda</a:t>
            </a:r>
            <a:r>
              <a:rPr sz="16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Pública</a:t>
            </a:r>
            <a:endParaRPr sz="1600" dirty="0">
              <a:latin typeface="Verdana"/>
              <a:cs typeface="Verdana"/>
            </a:endParaRPr>
          </a:p>
          <a:p>
            <a:pPr marR="494030" algn="r">
              <a:lnSpc>
                <a:spcPct val="100000"/>
              </a:lnSpc>
              <a:spcBef>
                <a:spcPts val="1120"/>
              </a:spcBef>
            </a:pPr>
            <a:r>
              <a:rPr sz="1200" dirty="0">
                <a:latin typeface="Verdana"/>
                <a:cs typeface="Verdana"/>
              </a:rPr>
              <a:t>91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92095" y="1411732"/>
            <a:ext cx="6108191" cy="462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097771" y="6690359"/>
            <a:ext cx="1739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u="heavy" spc="-10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Verdana"/>
                <a:cs typeface="Verdana"/>
              </a:rPr>
              <a:t>°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93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1780" rIns="0" bIns="0" rtlCol="0">
            <a:spAutoFit/>
          </a:bodyPr>
          <a:lstStyle/>
          <a:p>
            <a:pPr marL="2218055" marR="5080" indent="-1957070">
              <a:lnSpc>
                <a:spcPct val="100000"/>
              </a:lnSpc>
              <a:spcBef>
                <a:spcPts val="100"/>
              </a:spcBef>
            </a:pPr>
            <a:r>
              <a:rPr sz="3000" u="heavy" spc="-10" dirty="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Arial"/>
                <a:cs typeface="Arial"/>
              </a:rPr>
              <a:t>APROBACION </a:t>
            </a:r>
            <a:r>
              <a:rPr sz="3000" u="heavy" spc="5" dirty="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Arial"/>
                <a:cs typeface="Arial"/>
              </a:rPr>
              <a:t>DE </a:t>
            </a:r>
            <a:r>
              <a:rPr sz="3000" u="heavy" dirty="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Arial"/>
                <a:cs typeface="Arial"/>
              </a:rPr>
              <a:t>LOS </a:t>
            </a:r>
            <a:r>
              <a:rPr sz="3000" u="heavy" spc="-5" dirty="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Arial"/>
                <a:cs typeface="Arial"/>
              </a:rPr>
              <a:t>PRESUPUESTOS </a:t>
            </a:r>
            <a:r>
              <a:rPr sz="3000" spc="-5" dirty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sz="3000" u="heavy" spc="-5" dirty="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Arial"/>
                <a:cs typeface="Arial"/>
              </a:rPr>
              <a:t>INSTITUCIONALES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3996" y="2304287"/>
            <a:ext cx="8857615" cy="3061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Dirección Nacional </a:t>
            </a:r>
            <a:r>
              <a:rPr sz="2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Presupuesto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Público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remite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a 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cada pliego Presupuestario,antes </a:t>
            </a:r>
            <a:r>
              <a:rPr sz="2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inicio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del año fiscal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el 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denominado “Reporte Oficial”,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contiene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el 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desagregado del</a:t>
            </a:r>
            <a:r>
              <a:rPr sz="2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Presupuesto</a:t>
            </a:r>
            <a:r>
              <a:rPr sz="2800" b="1" dirty="0">
                <a:solidFill>
                  <a:srgbClr val="003366"/>
                </a:solidFill>
                <a:latin typeface="Times New Roman"/>
                <a:cs typeface="Times New Roman"/>
              </a:rPr>
              <a:t>.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5F945"/>
                </a:solidFill>
                <a:latin typeface="Times New Roman"/>
                <a:cs typeface="Times New Roman"/>
              </a:rPr>
              <a:t>1. </a:t>
            </a:r>
            <a:r>
              <a:rPr sz="3000" b="1" spc="-5" dirty="0">
                <a:solidFill>
                  <a:srgbClr val="F5F945"/>
                </a:solidFill>
                <a:latin typeface="Times New Roman"/>
                <a:cs typeface="Times New Roman"/>
              </a:rPr>
              <a:t>Ingresos </a:t>
            </a:r>
            <a:r>
              <a:rPr sz="3000" b="1" dirty="0">
                <a:solidFill>
                  <a:srgbClr val="F5F945"/>
                </a:solidFill>
                <a:latin typeface="Times New Roman"/>
                <a:cs typeface="Times New Roman"/>
              </a:rPr>
              <a:t>- a </a:t>
            </a:r>
            <a:r>
              <a:rPr sz="3000" b="1" spc="-10" dirty="0">
                <a:solidFill>
                  <a:srgbClr val="F5F945"/>
                </a:solidFill>
                <a:latin typeface="Times New Roman"/>
                <a:cs typeface="Times New Roman"/>
              </a:rPr>
              <a:t>nivel </a:t>
            </a:r>
            <a:r>
              <a:rPr sz="3000" b="1" dirty="0">
                <a:solidFill>
                  <a:srgbClr val="F5F945"/>
                </a:solidFill>
                <a:latin typeface="Times New Roman"/>
                <a:cs typeface="Times New Roman"/>
              </a:rPr>
              <a:t>de</a:t>
            </a:r>
            <a:r>
              <a:rPr sz="3000" b="1" spc="-40" dirty="0">
                <a:solidFill>
                  <a:srgbClr val="F5F945"/>
                </a:solidFill>
                <a:latin typeface="Times New Roman"/>
                <a:cs typeface="Times New Roman"/>
              </a:rPr>
              <a:t> </a:t>
            </a:r>
            <a:r>
              <a:rPr sz="3000" b="1" dirty="0">
                <a:solidFill>
                  <a:srgbClr val="F5F945"/>
                </a:solidFill>
                <a:latin typeface="Times New Roman"/>
                <a:cs typeface="Times New Roman"/>
              </a:rPr>
              <a:t>Pliego</a:t>
            </a:r>
            <a:r>
              <a:rPr sz="2400" b="1" dirty="0">
                <a:solidFill>
                  <a:srgbClr val="F5F945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3932" y="920496"/>
            <a:ext cx="8362950" cy="7543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sz="2400" dirty="0">
                <a:solidFill>
                  <a:srgbClr val="F5F945"/>
                </a:solidFill>
                <a:latin typeface="Times New Roman"/>
                <a:cs typeface="Times New Roman"/>
              </a:rPr>
              <a:t>2. </a:t>
            </a:r>
            <a:r>
              <a:rPr sz="2400" spc="-5" dirty="0">
                <a:solidFill>
                  <a:srgbClr val="F5F945"/>
                </a:solidFill>
                <a:latin typeface="Times New Roman"/>
                <a:cs typeface="Times New Roman"/>
              </a:rPr>
              <a:t>Egresos </a:t>
            </a:r>
            <a:r>
              <a:rPr sz="2400" dirty="0">
                <a:solidFill>
                  <a:srgbClr val="F5F945"/>
                </a:solidFill>
                <a:latin typeface="Times New Roman"/>
                <a:cs typeface="Times New Roman"/>
              </a:rPr>
              <a:t>- a </a:t>
            </a:r>
            <a:r>
              <a:rPr sz="2400" spc="-5" dirty="0">
                <a:solidFill>
                  <a:srgbClr val="F5F945"/>
                </a:solidFill>
                <a:latin typeface="Times New Roman"/>
                <a:cs typeface="Times New Roman"/>
              </a:rPr>
              <a:t>nivel </a:t>
            </a:r>
            <a:r>
              <a:rPr sz="2400" dirty="0">
                <a:solidFill>
                  <a:srgbClr val="F5F945"/>
                </a:solidFill>
                <a:latin typeface="Times New Roman"/>
                <a:cs typeface="Times New Roman"/>
              </a:rPr>
              <a:t>de Unidad </a:t>
            </a:r>
            <a:r>
              <a:rPr sz="2400" spc="-5" dirty="0">
                <a:solidFill>
                  <a:srgbClr val="F5F945"/>
                </a:solidFill>
                <a:latin typeface="Times New Roman"/>
                <a:cs typeface="Times New Roman"/>
              </a:rPr>
              <a:t>Ejecutora,Función,Programa,Sub  programa, </a:t>
            </a:r>
            <a:r>
              <a:rPr sz="2400" dirty="0">
                <a:solidFill>
                  <a:srgbClr val="F5F945"/>
                </a:solidFill>
                <a:latin typeface="Times New Roman"/>
                <a:cs typeface="Times New Roman"/>
              </a:rPr>
              <a:t>Actividad / </a:t>
            </a:r>
            <a:r>
              <a:rPr sz="2400" spc="-5" dirty="0">
                <a:solidFill>
                  <a:srgbClr val="F5F945"/>
                </a:solidFill>
                <a:latin typeface="Times New Roman"/>
                <a:cs typeface="Times New Roman"/>
              </a:rPr>
              <a:t>Proyecto,Fuente </a:t>
            </a:r>
            <a:r>
              <a:rPr sz="2400" dirty="0">
                <a:solidFill>
                  <a:srgbClr val="F5F945"/>
                </a:solidFill>
                <a:latin typeface="Times New Roman"/>
                <a:cs typeface="Times New Roman"/>
              </a:rPr>
              <a:t>de</a:t>
            </a:r>
            <a:r>
              <a:rPr sz="2400" spc="-30" dirty="0">
                <a:solidFill>
                  <a:srgbClr val="F5F94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5F945"/>
                </a:solidFill>
                <a:latin typeface="Times New Roman"/>
                <a:cs typeface="Times New Roman"/>
              </a:rPr>
              <a:t>Financiamiento,y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3932" y="1466087"/>
            <a:ext cx="8582025" cy="536892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b="1" spc="-5" dirty="0">
                <a:solidFill>
                  <a:srgbClr val="F5F945"/>
                </a:solidFill>
                <a:latin typeface="Times New Roman"/>
                <a:cs typeface="Times New Roman"/>
              </a:rPr>
              <a:t>Grupo </a:t>
            </a:r>
            <a:r>
              <a:rPr sz="2400" b="1" spc="-10" dirty="0">
                <a:solidFill>
                  <a:srgbClr val="F5F945"/>
                </a:solidFill>
                <a:latin typeface="Times New Roman"/>
                <a:cs typeface="Times New Roman"/>
              </a:rPr>
              <a:t>Genérico </a:t>
            </a:r>
            <a:r>
              <a:rPr sz="2400" b="1" spc="-5" dirty="0">
                <a:solidFill>
                  <a:srgbClr val="F5F945"/>
                </a:solidFill>
                <a:latin typeface="Times New Roman"/>
                <a:cs typeface="Times New Roman"/>
              </a:rPr>
              <a:t>del</a:t>
            </a:r>
            <a:r>
              <a:rPr sz="2400" b="1" spc="30" dirty="0">
                <a:solidFill>
                  <a:srgbClr val="F5F945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5F945"/>
                </a:solidFill>
                <a:latin typeface="Times New Roman"/>
                <a:cs typeface="Times New Roman"/>
              </a:rPr>
              <a:t>Gasto.</a:t>
            </a:r>
            <a:endParaRPr sz="2400" dirty="0">
              <a:latin typeface="Times New Roman"/>
              <a:cs typeface="Times New Roman"/>
            </a:endParaRPr>
          </a:p>
          <a:p>
            <a:pPr marL="622300" algn="ctr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solidFill>
                  <a:srgbClr val="E14C23"/>
                </a:solidFill>
                <a:latin typeface="Times New Roman"/>
                <a:cs typeface="Times New Roman"/>
              </a:rPr>
              <a:t>F / </a:t>
            </a:r>
            <a:r>
              <a:rPr sz="2400" b="1" spc="-5" dirty="0">
                <a:solidFill>
                  <a:srgbClr val="E14C23"/>
                </a:solidFill>
                <a:latin typeface="Times New Roman"/>
                <a:cs typeface="Times New Roman"/>
              </a:rPr>
              <a:t>PG </a:t>
            </a:r>
            <a:r>
              <a:rPr sz="2400" b="1" dirty="0">
                <a:solidFill>
                  <a:srgbClr val="E14C23"/>
                </a:solidFill>
                <a:latin typeface="Times New Roman"/>
                <a:cs typeface="Times New Roman"/>
              </a:rPr>
              <a:t>/ SPG / ACT: </a:t>
            </a:r>
            <a:r>
              <a:rPr sz="2400" b="1" spc="-10" dirty="0">
                <a:solidFill>
                  <a:srgbClr val="E14C23"/>
                </a:solidFill>
                <a:latin typeface="Times New Roman"/>
                <a:cs typeface="Times New Roman"/>
              </a:rPr>
              <a:t>PROY </a:t>
            </a:r>
            <a:r>
              <a:rPr sz="2400" b="1" dirty="0">
                <a:solidFill>
                  <a:srgbClr val="E14C23"/>
                </a:solidFill>
                <a:latin typeface="Times New Roman"/>
                <a:cs typeface="Times New Roman"/>
              </a:rPr>
              <a:t>/ </a:t>
            </a:r>
            <a:r>
              <a:rPr sz="2400" b="1" spc="-5" dirty="0">
                <a:solidFill>
                  <a:srgbClr val="E14C23"/>
                </a:solidFill>
                <a:latin typeface="Times New Roman"/>
                <a:cs typeface="Times New Roman"/>
              </a:rPr>
              <a:t>F.F </a:t>
            </a:r>
            <a:r>
              <a:rPr sz="2400" b="1" dirty="0">
                <a:solidFill>
                  <a:srgbClr val="E14C23"/>
                </a:solidFill>
                <a:latin typeface="Times New Roman"/>
                <a:cs typeface="Times New Roman"/>
              </a:rPr>
              <a:t>/</a:t>
            </a:r>
            <a:r>
              <a:rPr sz="2400" b="1" spc="-95" dirty="0">
                <a:solidFill>
                  <a:srgbClr val="E14C23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E14C23"/>
                </a:solidFill>
                <a:latin typeface="Times New Roman"/>
                <a:cs typeface="Times New Roman"/>
              </a:rPr>
              <a:t>G.G.G</a:t>
            </a:r>
            <a:endParaRPr sz="2400" dirty="0">
              <a:latin typeface="Times New Roman"/>
              <a:cs typeface="Times New Roman"/>
            </a:endParaRPr>
          </a:p>
          <a:p>
            <a:pPr marL="12700" marR="190500" algn="just">
              <a:lnSpc>
                <a:spcPct val="99800"/>
              </a:lnSpc>
              <a:spcBef>
                <a:spcPts val="1445"/>
              </a:spcBef>
            </a:pP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El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Titular del Pliego,mediante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Resolución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correspondiente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y 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dentro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de los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primeros diez (10)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de iniciado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el </a:t>
            </a:r>
            <a:r>
              <a:rPr sz="2400" b="1" spc="15" dirty="0">
                <a:solidFill>
                  <a:srgbClr val="52DF47"/>
                </a:solidFill>
                <a:latin typeface="Times New Roman"/>
                <a:cs typeface="Times New Roman"/>
              </a:rPr>
              <a:t>año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fiscal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aprueba  el </a:t>
            </a:r>
            <a:r>
              <a:rPr sz="2400" b="1" spc="-10" dirty="0">
                <a:solidFill>
                  <a:srgbClr val="52DF47"/>
                </a:solidFill>
                <a:latin typeface="Times New Roman"/>
                <a:cs typeface="Times New Roman"/>
              </a:rPr>
              <a:t>Presupuesto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Institucional de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Apertura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-PIA,adjuntando a  dicha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Resolución el “Reporte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Oficial” </a:t>
            </a:r>
            <a:r>
              <a:rPr sz="2400" b="1" spc="-10" dirty="0">
                <a:solidFill>
                  <a:srgbClr val="52DF47"/>
                </a:solidFill>
                <a:latin typeface="Times New Roman"/>
                <a:cs typeface="Times New Roman"/>
              </a:rPr>
              <a:t>suscrito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por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el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Jefe de la 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Oficina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de </a:t>
            </a:r>
            <a:r>
              <a:rPr sz="2400" b="1" spc="-10" dirty="0">
                <a:solidFill>
                  <a:srgbClr val="52DF47"/>
                </a:solidFill>
                <a:latin typeface="Times New Roman"/>
                <a:cs typeface="Times New Roman"/>
              </a:rPr>
              <a:t>Presupuesto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y Planificación o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el </a:t>
            </a:r>
            <a:r>
              <a:rPr sz="2400" b="1" dirty="0">
                <a:solidFill>
                  <a:srgbClr val="52DF47"/>
                </a:solidFill>
                <a:latin typeface="Times New Roman"/>
                <a:cs typeface="Times New Roman"/>
              </a:rPr>
              <a:t>que haga sus</a:t>
            </a:r>
            <a:r>
              <a:rPr sz="2400" b="1" spc="-30" dirty="0">
                <a:solidFill>
                  <a:srgbClr val="52DF47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52DF47"/>
                </a:solidFill>
                <a:latin typeface="Times New Roman"/>
                <a:cs typeface="Times New Roman"/>
              </a:rPr>
              <a:t>veces.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1415"/>
              </a:spcBef>
              <a:tabLst>
                <a:tab pos="4340860" algn="l"/>
                <a:tab pos="8074025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pliego debe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remitir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copia de la Resolución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que aprueba el  Presupuesto Institucional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Apertura PIA,dentro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los 5 </a:t>
            </a:r>
            <a:r>
              <a:rPr sz="24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días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aprobada,es decir el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r>
              <a:rPr sz="24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enero	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 la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Dirección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General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Presupuesto Público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 la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Comisión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Presupuesto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del Congreso 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400" b="1" u="sng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Times New Roman"/>
                <a:cs typeface="Times New Roman"/>
              </a:rPr>
              <a:t>e la </a:t>
            </a:r>
            <a:r>
              <a:rPr sz="2400" b="1" u="sng" spc="-5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Times New Roman"/>
                <a:cs typeface="Times New Roman"/>
              </a:rPr>
              <a:t>República </a:t>
            </a:r>
            <a:r>
              <a:rPr sz="2400" b="1" u="sng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Times New Roman"/>
                <a:cs typeface="Times New Roman"/>
              </a:rPr>
              <a:t>y a la </a:t>
            </a:r>
            <a:r>
              <a:rPr sz="2400" b="1" u="sng" spc="-5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Times New Roman"/>
                <a:cs typeface="Times New Roman"/>
              </a:rPr>
              <a:t>Contraloría</a:t>
            </a: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CC0000"/>
                  </a:solidFill>
                </a:uFill>
                <a:latin typeface="Times New Roman"/>
                <a:cs typeface="Times New Roman"/>
              </a:rPr>
              <a:t> General.	</a:t>
            </a:r>
            <a:endParaRPr sz="2400" dirty="0">
              <a:latin typeface="Times New Roman"/>
              <a:cs typeface="Times New Roman"/>
            </a:endParaRPr>
          </a:p>
          <a:p>
            <a:pPr marR="591185" algn="r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latin typeface="Verdana"/>
                <a:cs typeface="Verdana"/>
              </a:rPr>
              <a:t>94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95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516" y="780287"/>
            <a:ext cx="880872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10" dirty="0"/>
              <a:t>PAUTAS PARA </a:t>
            </a:r>
            <a:r>
              <a:rPr sz="3100" spc="10" dirty="0"/>
              <a:t>LA </a:t>
            </a:r>
            <a:r>
              <a:rPr sz="3100" spc="-10" dirty="0"/>
              <a:t>PROGRAMACIÓN DE</a:t>
            </a:r>
            <a:r>
              <a:rPr sz="3100" spc="15" dirty="0"/>
              <a:t> </a:t>
            </a:r>
            <a:r>
              <a:rPr sz="3100" spc="-5" dirty="0"/>
              <a:t>GASTOS</a:t>
            </a:r>
            <a:endParaRPr sz="3100" dirty="0"/>
          </a:p>
        </p:txBody>
      </p:sp>
      <p:sp>
        <p:nvSpPr>
          <p:cNvPr id="6" name="object 6"/>
          <p:cNvSpPr/>
          <p:nvPr/>
        </p:nvSpPr>
        <p:spPr>
          <a:xfrm>
            <a:off x="3172967" y="4020820"/>
            <a:ext cx="4767580" cy="424180"/>
          </a:xfrm>
          <a:custGeom>
            <a:avLst/>
            <a:gdLst/>
            <a:ahLst/>
            <a:cxnLst/>
            <a:rect l="l" t="t" r="r" b="b"/>
            <a:pathLst>
              <a:path w="4767580" h="424179">
                <a:moveTo>
                  <a:pt x="0" y="0"/>
                </a:moveTo>
                <a:lnTo>
                  <a:pt x="0" y="423671"/>
                </a:lnTo>
                <a:lnTo>
                  <a:pt x="4767072" y="423671"/>
                </a:lnTo>
                <a:lnTo>
                  <a:pt x="476707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B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258133" y="4044696"/>
            <a:ext cx="501904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30" dirty="0">
                <a:solidFill>
                  <a:srgbClr val="FFC000"/>
                </a:solidFill>
                <a:latin typeface="Arial"/>
                <a:cs typeface="Arial"/>
              </a:rPr>
              <a:t>DISPONIBILIDAD </a:t>
            </a:r>
            <a:r>
              <a:rPr sz="2100" b="1" spc="-45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100" b="1" spc="-50" dirty="0">
                <a:solidFill>
                  <a:srgbClr val="FFC000"/>
                </a:solidFill>
                <a:latin typeface="Arial"/>
                <a:cs typeface="Arial"/>
              </a:rPr>
              <a:t>LA </a:t>
            </a:r>
            <a:r>
              <a:rPr sz="2100" b="1" spc="-45" dirty="0">
                <a:solidFill>
                  <a:srgbClr val="FFC000"/>
                </a:solidFill>
                <a:latin typeface="Arial"/>
                <a:cs typeface="Arial"/>
              </a:rPr>
              <a:t>CAJA</a:t>
            </a:r>
            <a:r>
              <a:rPr sz="2100" b="1" spc="-114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100" b="1" spc="-45" dirty="0">
                <a:solidFill>
                  <a:srgbClr val="FFC000"/>
                </a:solidFill>
                <a:latin typeface="Arial"/>
                <a:cs typeface="Arial"/>
              </a:rPr>
              <a:t>FISCAL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7032" y="1783588"/>
            <a:ext cx="175260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447032" y="1783588"/>
            <a:ext cx="1752600" cy="844550"/>
          </a:xfrm>
          <a:custGeom>
            <a:avLst/>
            <a:gdLst/>
            <a:ahLst/>
            <a:cxnLst/>
            <a:rect l="l" t="t" r="r" b="b"/>
            <a:pathLst>
              <a:path w="1752600" h="844550">
                <a:moveTo>
                  <a:pt x="874776" y="0"/>
                </a:moveTo>
                <a:lnTo>
                  <a:pt x="812123" y="1059"/>
                </a:lnTo>
                <a:lnTo>
                  <a:pt x="750688" y="4192"/>
                </a:lnTo>
                <a:lnTo>
                  <a:pt x="690616" y="9327"/>
                </a:lnTo>
                <a:lnTo>
                  <a:pt x="632053" y="16393"/>
                </a:lnTo>
                <a:lnTo>
                  <a:pt x="575145" y="25320"/>
                </a:lnTo>
                <a:lnTo>
                  <a:pt x="520038" y="36037"/>
                </a:lnTo>
                <a:lnTo>
                  <a:pt x="466877" y="48474"/>
                </a:lnTo>
                <a:lnTo>
                  <a:pt x="415808" y="62560"/>
                </a:lnTo>
                <a:lnTo>
                  <a:pt x="366978" y="78224"/>
                </a:lnTo>
                <a:lnTo>
                  <a:pt x="320532" y="95395"/>
                </a:lnTo>
                <a:lnTo>
                  <a:pt x="276615" y="114004"/>
                </a:lnTo>
                <a:lnTo>
                  <a:pt x="235373" y="133978"/>
                </a:lnTo>
                <a:lnTo>
                  <a:pt x="196953" y="155249"/>
                </a:lnTo>
                <a:lnTo>
                  <a:pt x="161500" y="177744"/>
                </a:lnTo>
                <a:lnTo>
                  <a:pt x="129160" y="201394"/>
                </a:lnTo>
                <a:lnTo>
                  <a:pt x="100079" y="226127"/>
                </a:lnTo>
                <a:lnTo>
                  <a:pt x="52275" y="278563"/>
                </a:lnTo>
                <a:lnTo>
                  <a:pt x="19256" y="334485"/>
                </a:lnTo>
                <a:lnTo>
                  <a:pt x="2188" y="393330"/>
                </a:lnTo>
                <a:lnTo>
                  <a:pt x="0" y="423672"/>
                </a:lnTo>
                <a:lnTo>
                  <a:pt x="2188" y="453632"/>
                </a:lnTo>
                <a:lnTo>
                  <a:pt x="19256" y="511814"/>
                </a:lnTo>
                <a:lnTo>
                  <a:pt x="52275" y="567193"/>
                </a:lnTo>
                <a:lnTo>
                  <a:pt x="100079" y="619194"/>
                </a:lnTo>
                <a:lnTo>
                  <a:pt x="161500" y="667238"/>
                </a:lnTo>
                <a:lnTo>
                  <a:pt x="196953" y="689597"/>
                </a:lnTo>
                <a:lnTo>
                  <a:pt x="235373" y="710750"/>
                </a:lnTo>
                <a:lnTo>
                  <a:pt x="276615" y="730625"/>
                </a:lnTo>
                <a:lnTo>
                  <a:pt x="320532" y="749150"/>
                </a:lnTo>
                <a:lnTo>
                  <a:pt x="366978" y="766254"/>
                </a:lnTo>
                <a:lnTo>
                  <a:pt x="415808" y="781863"/>
                </a:lnTo>
                <a:lnTo>
                  <a:pt x="466877" y="795907"/>
                </a:lnTo>
                <a:lnTo>
                  <a:pt x="520038" y="808312"/>
                </a:lnTo>
                <a:lnTo>
                  <a:pt x="575145" y="819006"/>
                </a:lnTo>
                <a:lnTo>
                  <a:pt x="632053" y="827918"/>
                </a:lnTo>
                <a:lnTo>
                  <a:pt x="690616" y="834975"/>
                </a:lnTo>
                <a:lnTo>
                  <a:pt x="750688" y="840105"/>
                </a:lnTo>
                <a:lnTo>
                  <a:pt x="812123" y="843236"/>
                </a:lnTo>
                <a:lnTo>
                  <a:pt x="874776" y="844296"/>
                </a:lnTo>
                <a:lnTo>
                  <a:pt x="937445" y="843236"/>
                </a:lnTo>
                <a:lnTo>
                  <a:pt x="998929" y="840105"/>
                </a:lnTo>
                <a:lnTo>
                  <a:pt x="1059077" y="834975"/>
                </a:lnTo>
                <a:lnTo>
                  <a:pt x="1117743" y="827918"/>
                </a:lnTo>
                <a:lnTo>
                  <a:pt x="1174776" y="819006"/>
                </a:lnTo>
                <a:lnTo>
                  <a:pt x="1230027" y="808312"/>
                </a:lnTo>
                <a:lnTo>
                  <a:pt x="1283349" y="795907"/>
                </a:lnTo>
                <a:lnTo>
                  <a:pt x="1334592" y="781863"/>
                </a:lnTo>
                <a:lnTo>
                  <a:pt x="1383608" y="766254"/>
                </a:lnTo>
                <a:lnTo>
                  <a:pt x="1430247" y="749150"/>
                </a:lnTo>
                <a:lnTo>
                  <a:pt x="1474361" y="730625"/>
                </a:lnTo>
                <a:lnTo>
                  <a:pt x="1515801" y="710750"/>
                </a:lnTo>
                <a:lnTo>
                  <a:pt x="1554418" y="689597"/>
                </a:lnTo>
                <a:lnTo>
                  <a:pt x="1590064" y="667238"/>
                </a:lnTo>
                <a:lnTo>
                  <a:pt x="1622589" y="643747"/>
                </a:lnTo>
                <a:lnTo>
                  <a:pt x="1651845" y="619194"/>
                </a:lnTo>
                <a:lnTo>
                  <a:pt x="1699954" y="567193"/>
                </a:lnTo>
                <a:lnTo>
                  <a:pt x="1733201" y="511814"/>
                </a:lnTo>
                <a:lnTo>
                  <a:pt x="1750394" y="453632"/>
                </a:lnTo>
                <a:lnTo>
                  <a:pt x="1752600" y="423672"/>
                </a:lnTo>
                <a:lnTo>
                  <a:pt x="1750394" y="393330"/>
                </a:lnTo>
                <a:lnTo>
                  <a:pt x="1733201" y="334485"/>
                </a:lnTo>
                <a:lnTo>
                  <a:pt x="1699954" y="278563"/>
                </a:lnTo>
                <a:lnTo>
                  <a:pt x="1651845" y="226127"/>
                </a:lnTo>
                <a:lnTo>
                  <a:pt x="1622589" y="201394"/>
                </a:lnTo>
                <a:lnTo>
                  <a:pt x="1590064" y="177744"/>
                </a:lnTo>
                <a:lnTo>
                  <a:pt x="1554418" y="155249"/>
                </a:lnTo>
                <a:lnTo>
                  <a:pt x="1515801" y="133978"/>
                </a:lnTo>
                <a:lnTo>
                  <a:pt x="1474361" y="114004"/>
                </a:lnTo>
                <a:lnTo>
                  <a:pt x="1430247" y="95395"/>
                </a:lnTo>
                <a:lnTo>
                  <a:pt x="1383608" y="78224"/>
                </a:lnTo>
                <a:lnTo>
                  <a:pt x="1334592" y="62560"/>
                </a:lnTo>
                <a:lnTo>
                  <a:pt x="1283349" y="48474"/>
                </a:lnTo>
                <a:lnTo>
                  <a:pt x="1230027" y="36037"/>
                </a:lnTo>
                <a:lnTo>
                  <a:pt x="1174776" y="25320"/>
                </a:lnTo>
                <a:lnTo>
                  <a:pt x="1117743" y="16393"/>
                </a:lnTo>
                <a:lnTo>
                  <a:pt x="1059077" y="9327"/>
                </a:lnTo>
                <a:lnTo>
                  <a:pt x="998929" y="4192"/>
                </a:lnTo>
                <a:lnTo>
                  <a:pt x="937445" y="1059"/>
                </a:lnTo>
                <a:lnTo>
                  <a:pt x="8747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383791" y="2841244"/>
            <a:ext cx="2377440" cy="923925"/>
          </a:xfrm>
          <a:custGeom>
            <a:avLst/>
            <a:gdLst/>
            <a:ahLst/>
            <a:cxnLst/>
            <a:rect l="l" t="t" r="r" b="b"/>
            <a:pathLst>
              <a:path w="2377440" h="923925">
                <a:moveTo>
                  <a:pt x="0" y="0"/>
                </a:moveTo>
                <a:lnTo>
                  <a:pt x="0" y="923543"/>
                </a:lnTo>
                <a:lnTo>
                  <a:pt x="2377440" y="923543"/>
                </a:lnTo>
                <a:lnTo>
                  <a:pt x="237744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B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654555" y="2868167"/>
            <a:ext cx="180721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0"/>
              </a:spcBef>
            </a:pPr>
            <a:r>
              <a:rPr sz="1800" b="1" spc="-5" dirty="0">
                <a:solidFill>
                  <a:srgbClr val="FFC000"/>
                </a:solidFill>
                <a:latin typeface="Arial"/>
                <a:cs typeface="Arial"/>
              </a:rPr>
              <a:t>ELABORACI</a:t>
            </a:r>
            <a:r>
              <a:rPr sz="1800" b="1" spc="-15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C000"/>
                </a:solidFill>
                <a:latin typeface="Arial"/>
                <a:cs typeface="Arial"/>
              </a:rPr>
              <a:t>Ó</a:t>
            </a:r>
            <a:r>
              <a:rPr sz="1800" b="1" spc="-29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C000"/>
                </a:solidFill>
                <a:latin typeface="Arial"/>
                <a:cs typeface="Arial"/>
              </a:rPr>
              <a:t>N  </a:t>
            </a:r>
            <a:r>
              <a:rPr sz="1800" b="1" spc="-35" dirty="0">
                <a:solidFill>
                  <a:srgbClr val="FFC000"/>
                </a:solidFill>
                <a:latin typeface="Arial"/>
                <a:cs typeface="Arial"/>
              </a:rPr>
              <a:t>DE LA  </a:t>
            </a:r>
            <a:r>
              <a:rPr sz="1800" b="1" spc="5" dirty="0">
                <a:solidFill>
                  <a:srgbClr val="FFC000"/>
                </a:solidFill>
                <a:latin typeface="Arial"/>
                <a:cs typeface="Arial"/>
              </a:rPr>
              <a:t>ASIGNACI </a:t>
            </a:r>
            <a:r>
              <a:rPr sz="1800" b="1" dirty="0">
                <a:solidFill>
                  <a:srgbClr val="FFC000"/>
                </a:solidFill>
                <a:latin typeface="Arial"/>
                <a:cs typeface="Arial"/>
              </a:rPr>
              <a:t>Ó N  </a:t>
            </a:r>
            <a:r>
              <a:rPr sz="1800" b="1" spc="-20" dirty="0">
                <a:solidFill>
                  <a:srgbClr val="FFC000"/>
                </a:solidFill>
                <a:latin typeface="Arial"/>
                <a:cs typeface="Arial"/>
              </a:rPr>
              <a:t>TRIMESTRAL</a:t>
            </a:r>
            <a:endParaRPr sz="18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58000" y="2914395"/>
            <a:ext cx="2810510" cy="741045"/>
          </a:xfrm>
          <a:custGeom>
            <a:avLst/>
            <a:gdLst/>
            <a:ahLst/>
            <a:cxnLst/>
            <a:rect l="l" t="t" r="r" b="b"/>
            <a:pathLst>
              <a:path w="2810509" h="741045">
                <a:moveTo>
                  <a:pt x="0" y="0"/>
                </a:moveTo>
                <a:lnTo>
                  <a:pt x="0" y="740663"/>
                </a:lnTo>
                <a:lnTo>
                  <a:pt x="2810255" y="740663"/>
                </a:lnTo>
                <a:lnTo>
                  <a:pt x="2810255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B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7113853" y="2938272"/>
            <a:ext cx="2261870" cy="987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2100" b="1" spc="45" dirty="0">
                <a:solidFill>
                  <a:srgbClr val="FFC000"/>
                </a:solidFill>
                <a:latin typeface="Arial"/>
                <a:cs typeface="Arial"/>
              </a:rPr>
              <a:t>AUTORIZACI </a:t>
            </a:r>
            <a:r>
              <a:rPr sz="2100" b="1" spc="120" dirty="0">
                <a:solidFill>
                  <a:srgbClr val="FFC000"/>
                </a:solidFill>
                <a:latin typeface="Arial"/>
                <a:cs typeface="Arial"/>
              </a:rPr>
              <a:t>ÓN  </a:t>
            </a:r>
            <a:r>
              <a:rPr sz="2100" b="1" spc="-30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2100" b="1" spc="-80" dirty="0">
                <a:solidFill>
                  <a:srgbClr val="FFC000"/>
                </a:solidFill>
                <a:latin typeface="Arial"/>
                <a:cs typeface="Arial"/>
              </a:rPr>
              <a:t>LOS  </a:t>
            </a:r>
            <a:r>
              <a:rPr sz="2100" b="1" dirty="0">
                <a:solidFill>
                  <a:srgbClr val="FFC000"/>
                </a:solidFill>
                <a:latin typeface="Arial"/>
                <a:cs typeface="Arial"/>
              </a:rPr>
              <a:t>CALENDARIOS</a:t>
            </a:r>
            <a:endParaRPr sz="21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8652" y="1880615"/>
            <a:ext cx="1294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Arial"/>
                <a:cs typeface="Arial"/>
              </a:rPr>
              <a:t>DN</a:t>
            </a:r>
            <a:r>
              <a:rPr sz="3600" b="1" dirty="0">
                <a:latin typeface="Arial"/>
                <a:cs typeface="Arial"/>
              </a:rPr>
              <a:t>PP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2932" y="4348277"/>
            <a:ext cx="4008120" cy="909319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405765" indent="-393700">
              <a:lnSpc>
                <a:spcPct val="100000"/>
              </a:lnSpc>
              <a:spcBef>
                <a:spcPts val="1055"/>
              </a:spcBef>
              <a:buClr>
                <a:srgbClr val="FB0000"/>
              </a:buClr>
              <a:buSzPct val="114285"/>
              <a:buFont typeface="Wingdings"/>
              <a:buChar char=""/>
              <a:tabLst>
                <a:tab pos="405765" algn="l"/>
                <a:tab pos="406400" algn="l"/>
              </a:tabLst>
            </a:pPr>
            <a:r>
              <a:rPr sz="2100" b="1" spc="-5" dirty="0">
                <a:solidFill>
                  <a:srgbClr val="F4F406"/>
                </a:solidFill>
                <a:latin typeface="Arial"/>
                <a:cs typeface="Arial"/>
              </a:rPr>
              <a:t>Prioridades</a:t>
            </a:r>
            <a:endParaRPr sz="2100" dirty="0">
              <a:latin typeface="Arial"/>
              <a:cs typeface="Arial"/>
            </a:endParaRPr>
          </a:p>
          <a:p>
            <a:pPr marL="832485">
              <a:lnSpc>
                <a:spcPct val="100000"/>
              </a:lnSpc>
              <a:spcBef>
                <a:spcPts val="960"/>
              </a:spcBef>
            </a:pPr>
            <a:r>
              <a:rPr sz="2100" b="1" spc="-5" dirty="0">
                <a:solidFill>
                  <a:srgbClr val="F4F406"/>
                </a:solidFill>
                <a:latin typeface="Arial"/>
                <a:cs typeface="Arial"/>
              </a:rPr>
              <a:t>Objetivos</a:t>
            </a:r>
            <a:r>
              <a:rPr sz="2100" b="1" spc="-70" dirty="0">
                <a:solidFill>
                  <a:srgbClr val="F4F406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4F406"/>
                </a:solidFill>
                <a:latin typeface="Arial"/>
                <a:cs typeface="Arial"/>
              </a:rPr>
              <a:t>Institucionales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2932" y="5235244"/>
            <a:ext cx="4774565" cy="891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6545" marR="5080" indent="-296545">
              <a:lnSpc>
                <a:spcPct val="135200"/>
              </a:lnSpc>
              <a:spcBef>
                <a:spcPts val="95"/>
              </a:spcBef>
              <a:buClr>
                <a:srgbClr val="FB0000"/>
              </a:buClr>
              <a:buFont typeface="Wingdings"/>
              <a:buChar char=""/>
              <a:tabLst>
                <a:tab pos="296545" algn="l"/>
              </a:tabLst>
            </a:pP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Requerimiento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de Gasto</a:t>
            </a:r>
            <a:r>
              <a:rPr sz="2100" b="1" spc="-9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9FC00"/>
                </a:solidFill>
                <a:latin typeface="Arial"/>
                <a:cs typeface="Arial"/>
              </a:rPr>
              <a:t>informado  Unidades</a:t>
            </a:r>
            <a:r>
              <a:rPr sz="2100" b="1" spc="-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Ejecutoras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2932" y="6211823"/>
            <a:ext cx="846836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"/>
              </a:spcBef>
              <a:buClr>
                <a:srgbClr val="FB0000"/>
              </a:buClr>
              <a:buFont typeface="Wingdings"/>
              <a:buChar char=""/>
              <a:tabLst>
                <a:tab pos="299720" algn="l"/>
                <a:tab pos="8455025" algn="l"/>
              </a:tabLst>
            </a:pPr>
            <a:r>
              <a:rPr sz="2100" b="1" spc="-5" dirty="0">
                <a:solidFill>
                  <a:srgbClr val="F4F406"/>
                </a:solidFill>
                <a:latin typeface="Arial"/>
                <a:cs typeface="Arial"/>
              </a:rPr>
              <a:t>Pr</a:t>
            </a:r>
            <a:r>
              <a:rPr sz="2100" b="1" u="sng" spc="-5" dirty="0">
                <a:solidFill>
                  <a:srgbClr val="F4F406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oyecciones </a:t>
            </a:r>
            <a:r>
              <a:rPr sz="2100" b="1" u="sng" spc="5" dirty="0">
                <a:solidFill>
                  <a:srgbClr val="F4F406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de</a:t>
            </a:r>
            <a:r>
              <a:rPr sz="2100" b="1" u="sng" spc="-75" dirty="0">
                <a:solidFill>
                  <a:srgbClr val="F4F406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 </a:t>
            </a:r>
            <a:r>
              <a:rPr sz="2100" b="1" u="sng" spc="-5" dirty="0">
                <a:solidFill>
                  <a:srgbClr val="F9FC00"/>
                </a:solidFill>
                <a:uFill>
                  <a:solidFill>
                    <a:srgbClr val="CC0000"/>
                  </a:solidFill>
                </a:uFill>
                <a:latin typeface="Arial"/>
                <a:cs typeface="Arial"/>
              </a:rPr>
              <a:t>INGRESOS	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8588" y="6644640"/>
            <a:ext cx="382524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5" dirty="0">
                <a:solidFill>
                  <a:srgbClr val="F9FC00"/>
                </a:solidFill>
                <a:latin typeface="Arial"/>
                <a:cs typeface="Arial"/>
              </a:rPr>
              <a:t>por Fuente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de</a:t>
            </a:r>
            <a:r>
              <a:rPr sz="2100" b="1" spc="-9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9FC00"/>
                </a:solidFill>
                <a:latin typeface="Arial"/>
                <a:cs typeface="Arial"/>
              </a:rPr>
              <a:t>Financiamiento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48931" y="5026152"/>
            <a:ext cx="22821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5080" indent="-222885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34ED0F"/>
                </a:solidFill>
                <a:latin typeface="Century Gothic"/>
                <a:cs typeface="Century Gothic"/>
              </a:rPr>
              <a:t>Marco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de</a:t>
            </a:r>
            <a:r>
              <a:rPr sz="3000" b="1" spc="-75" dirty="0">
                <a:solidFill>
                  <a:srgbClr val="34ED0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la  Escala</a:t>
            </a:r>
            <a:r>
              <a:rPr sz="3000" b="1" spc="-20" dirty="0">
                <a:solidFill>
                  <a:srgbClr val="34ED0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de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49516" y="5940552"/>
            <a:ext cx="207898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Priori</a:t>
            </a:r>
            <a:r>
              <a:rPr sz="3000" b="1" spc="5" dirty="0">
                <a:solidFill>
                  <a:srgbClr val="34ED0F"/>
                </a:solidFill>
                <a:latin typeface="Century Gothic"/>
                <a:cs typeface="Century Gothic"/>
              </a:rPr>
              <a:t>d</a:t>
            </a:r>
            <a:r>
              <a:rPr sz="3000" b="1" dirty="0">
                <a:solidFill>
                  <a:srgbClr val="34ED0F"/>
                </a:solidFill>
                <a:latin typeface="Century Gothic"/>
                <a:cs typeface="Century Gothic"/>
              </a:rPr>
              <a:t>ades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69408" y="2743707"/>
            <a:ext cx="316991" cy="42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151120" y="2786379"/>
            <a:ext cx="335279" cy="7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258055" y="2866644"/>
            <a:ext cx="1216152" cy="66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248911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1237488" y="0"/>
                </a:moveTo>
                <a:lnTo>
                  <a:pt x="1237488" y="33527"/>
                </a:lnTo>
                <a:lnTo>
                  <a:pt x="1234439" y="60959"/>
                </a:lnTo>
                <a:lnTo>
                  <a:pt x="1231391" y="91439"/>
                </a:lnTo>
                <a:lnTo>
                  <a:pt x="1225296" y="121919"/>
                </a:lnTo>
                <a:lnTo>
                  <a:pt x="1216152" y="155447"/>
                </a:lnTo>
                <a:lnTo>
                  <a:pt x="1203960" y="188975"/>
                </a:lnTo>
                <a:lnTo>
                  <a:pt x="1194815" y="216407"/>
                </a:lnTo>
                <a:lnTo>
                  <a:pt x="1167384" y="280415"/>
                </a:lnTo>
                <a:lnTo>
                  <a:pt x="1136903" y="338327"/>
                </a:lnTo>
                <a:lnTo>
                  <a:pt x="1109472" y="374903"/>
                </a:lnTo>
                <a:lnTo>
                  <a:pt x="1085088" y="408431"/>
                </a:lnTo>
                <a:lnTo>
                  <a:pt x="1051560" y="445007"/>
                </a:lnTo>
                <a:lnTo>
                  <a:pt x="1018032" y="481583"/>
                </a:lnTo>
                <a:lnTo>
                  <a:pt x="978408" y="518159"/>
                </a:lnTo>
                <a:lnTo>
                  <a:pt x="944879" y="545591"/>
                </a:lnTo>
                <a:lnTo>
                  <a:pt x="896112" y="579119"/>
                </a:lnTo>
                <a:lnTo>
                  <a:pt x="850391" y="606551"/>
                </a:lnTo>
                <a:lnTo>
                  <a:pt x="810767" y="633983"/>
                </a:lnTo>
                <a:lnTo>
                  <a:pt x="765048" y="655319"/>
                </a:lnTo>
                <a:lnTo>
                  <a:pt x="725424" y="676655"/>
                </a:lnTo>
                <a:lnTo>
                  <a:pt x="682751" y="691895"/>
                </a:lnTo>
                <a:lnTo>
                  <a:pt x="646176" y="707136"/>
                </a:lnTo>
                <a:lnTo>
                  <a:pt x="597408" y="722376"/>
                </a:lnTo>
                <a:lnTo>
                  <a:pt x="551688" y="737615"/>
                </a:lnTo>
                <a:lnTo>
                  <a:pt x="505967" y="749807"/>
                </a:lnTo>
                <a:lnTo>
                  <a:pt x="420624" y="765047"/>
                </a:lnTo>
                <a:lnTo>
                  <a:pt x="344424" y="777239"/>
                </a:lnTo>
                <a:lnTo>
                  <a:pt x="313943" y="777239"/>
                </a:lnTo>
                <a:lnTo>
                  <a:pt x="249936" y="783336"/>
                </a:lnTo>
                <a:lnTo>
                  <a:pt x="201167" y="783336"/>
                </a:lnTo>
                <a:lnTo>
                  <a:pt x="0" y="783336"/>
                </a:lnTo>
                <a:lnTo>
                  <a:pt x="94487" y="749807"/>
                </a:lnTo>
                <a:lnTo>
                  <a:pt x="539496" y="594359"/>
                </a:lnTo>
                <a:lnTo>
                  <a:pt x="774191" y="365759"/>
                </a:lnTo>
                <a:lnTo>
                  <a:pt x="896112" y="134112"/>
                </a:lnTo>
                <a:lnTo>
                  <a:pt x="926591" y="0"/>
                </a:lnTo>
                <a:lnTo>
                  <a:pt x="1237488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255008" y="3338067"/>
            <a:ext cx="228600" cy="246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255008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002023" y="3335020"/>
            <a:ext cx="225551" cy="259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4002023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60" h="262254">
                <a:moveTo>
                  <a:pt x="225551" y="0"/>
                </a:moveTo>
                <a:lnTo>
                  <a:pt x="225551" y="262127"/>
                </a:lnTo>
                <a:lnTo>
                  <a:pt x="0" y="131063"/>
                </a:lnTo>
                <a:lnTo>
                  <a:pt x="2255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248911" y="2744723"/>
            <a:ext cx="950976" cy="782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4248911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801624" y="0"/>
                </a:moveTo>
                <a:lnTo>
                  <a:pt x="801624" y="21336"/>
                </a:lnTo>
                <a:lnTo>
                  <a:pt x="798576" y="48767"/>
                </a:lnTo>
                <a:lnTo>
                  <a:pt x="798576" y="67055"/>
                </a:lnTo>
                <a:lnTo>
                  <a:pt x="795527" y="88391"/>
                </a:lnTo>
                <a:lnTo>
                  <a:pt x="789432" y="109727"/>
                </a:lnTo>
                <a:lnTo>
                  <a:pt x="786384" y="134112"/>
                </a:lnTo>
                <a:lnTo>
                  <a:pt x="780288" y="155447"/>
                </a:lnTo>
                <a:lnTo>
                  <a:pt x="774191" y="176783"/>
                </a:lnTo>
                <a:lnTo>
                  <a:pt x="765048" y="201167"/>
                </a:lnTo>
                <a:lnTo>
                  <a:pt x="755903" y="225551"/>
                </a:lnTo>
                <a:lnTo>
                  <a:pt x="740663" y="249936"/>
                </a:lnTo>
                <a:lnTo>
                  <a:pt x="731520" y="271271"/>
                </a:lnTo>
                <a:lnTo>
                  <a:pt x="722376" y="292607"/>
                </a:lnTo>
                <a:lnTo>
                  <a:pt x="707136" y="313943"/>
                </a:lnTo>
                <a:lnTo>
                  <a:pt x="685800" y="347471"/>
                </a:lnTo>
                <a:lnTo>
                  <a:pt x="661415" y="377951"/>
                </a:lnTo>
                <a:lnTo>
                  <a:pt x="627888" y="411479"/>
                </a:lnTo>
                <a:lnTo>
                  <a:pt x="603503" y="435863"/>
                </a:lnTo>
                <a:lnTo>
                  <a:pt x="551688" y="481583"/>
                </a:lnTo>
                <a:lnTo>
                  <a:pt x="512063" y="509015"/>
                </a:lnTo>
                <a:lnTo>
                  <a:pt x="457200" y="545591"/>
                </a:lnTo>
                <a:lnTo>
                  <a:pt x="393191" y="573024"/>
                </a:lnTo>
                <a:lnTo>
                  <a:pt x="365760" y="588263"/>
                </a:lnTo>
                <a:lnTo>
                  <a:pt x="332232" y="600455"/>
                </a:lnTo>
                <a:lnTo>
                  <a:pt x="295655" y="612647"/>
                </a:lnTo>
                <a:lnTo>
                  <a:pt x="265175" y="624839"/>
                </a:lnTo>
                <a:lnTo>
                  <a:pt x="234696" y="633983"/>
                </a:lnTo>
                <a:lnTo>
                  <a:pt x="204215" y="640079"/>
                </a:lnTo>
                <a:lnTo>
                  <a:pt x="176784" y="643127"/>
                </a:lnTo>
                <a:lnTo>
                  <a:pt x="143255" y="649224"/>
                </a:lnTo>
                <a:lnTo>
                  <a:pt x="118872" y="652271"/>
                </a:lnTo>
                <a:lnTo>
                  <a:pt x="91439" y="655319"/>
                </a:lnTo>
                <a:lnTo>
                  <a:pt x="60960" y="658367"/>
                </a:lnTo>
                <a:lnTo>
                  <a:pt x="30479" y="661415"/>
                </a:lnTo>
                <a:lnTo>
                  <a:pt x="0" y="661415"/>
                </a:lnTo>
                <a:lnTo>
                  <a:pt x="0" y="783336"/>
                </a:lnTo>
                <a:lnTo>
                  <a:pt x="48767" y="780288"/>
                </a:lnTo>
                <a:lnTo>
                  <a:pt x="88391" y="780288"/>
                </a:lnTo>
                <a:lnTo>
                  <a:pt x="128015" y="777239"/>
                </a:lnTo>
                <a:lnTo>
                  <a:pt x="155448" y="771143"/>
                </a:lnTo>
                <a:lnTo>
                  <a:pt x="182879" y="765047"/>
                </a:lnTo>
                <a:lnTo>
                  <a:pt x="219455" y="762000"/>
                </a:lnTo>
                <a:lnTo>
                  <a:pt x="243839" y="755903"/>
                </a:lnTo>
                <a:lnTo>
                  <a:pt x="283463" y="746759"/>
                </a:lnTo>
                <a:lnTo>
                  <a:pt x="316991" y="737615"/>
                </a:lnTo>
                <a:lnTo>
                  <a:pt x="344424" y="728471"/>
                </a:lnTo>
                <a:lnTo>
                  <a:pt x="377951" y="716279"/>
                </a:lnTo>
                <a:lnTo>
                  <a:pt x="405384" y="707136"/>
                </a:lnTo>
                <a:lnTo>
                  <a:pt x="441960" y="691895"/>
                </a:lnTo>
                <a:lnTo>
                  <a:pt x="478536" y="676655"/>
                </a:lnTo>
                <a:lnTo>
                  <a:pt x="521208" y="652271"/>
                </a:lnTo>
                <a:lnTo>
                  <a:pt x="560832" y="630936"/>
                </a:lnTo>
                <a:lnTo>
                  <a:pt x="597408" y="606551"/>
                </a:lnTo>
                <a:lnTo>
                  <a:pt x="630936" y="585215"/>
                </a:lnTo>
                <a:lnTo>
                  <a:pt x="667512" y="557783"/>
                </a:lnTo>
                <a:lnTo>
                  <a:pt x="707136" y="521207"/>
                </a:lnTo>
                <a:lnTo>
                  <a:pt x="740663" y="487679"/>
                </a:lnTo>
                <a:lnTo>
                  <a:pt x="768096" y="457200"/>
                </a:lnTo>
                <a:lnTo>
                  <a:pt x="786384" y="435863"/>
                </a:lnTo>
                <a:lnTo>
                  <a:pt x="807720" y="411479"/>
                </a:lnTo>
                <a:lnTo>
                  <a:pt x="819912" y="393191"/>
                </a:lnTo>
                <a:lnTo>
                  <a:pt x="835151" y="368807"/>
                </a:lnTo>
                <a:lnTo>
                  <a:pt x="847343" y="347471"/>
                </a:lnTo>
                <a:lnTo>
                  <a:pt x="862584" y="326136"/>
                </a:lnTo>
                <a:lnTo>
                  <a:pt x="877824" y="298703"/>
                </a:lnTo>
                <a:lnTo>
                  <a:pt x="886967" y="274319"/>
                </a:lnTo>
                <a:lnTo>
                  <a:pt x="899160" y="249936"/>
                </a:lnTo>
                <a:lnTo>
                  <a:pt x="911351" y="216407"/>
                </a:lnTo>
                <a:lnTo>
                  <a:pt x="920496" y="185927"/>
                </a:lnTo>
                <a:lnTo>
                  <a:pt x="929639" y="161543"/>
                </a:lnTo>
                <a:lnTo>
                  <a:pt x="935736" y="131063"/>
                </a:lnTo>
                <a:lnTo>
                  <a:pt x="938784" y="100583"/>
                </a:lnTo>
                <a:lnTo>
                  <a:pt x="944879" y="57912"/>
                </a:lnTo>
                <a:lnTo>
                  <a:pt x="947927" y="21336"/>
                </a:lnTo>
                <a:lnTo>
                  <a:pt x="950976" y="0"/>
                </a:lnTo>
                <a:lnTo>
                  <a:pt x="80162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205984" y="2743707"/>
            <a:ext cx="326136" cy="64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212079" y="2808223"/>
            <a:ext cx="1225296" cy="718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05984" y="2743707"/>
            <a:ext cx="1237615" cy="783590"/>
          </a:xfrm>
          <a:custGeom>
            <a:avLst/>
            <a:gdLst/>
            <a:ahLst/>
            <a:cxnLst/>
            <a:rect l="l" t="t" r="r" b="b"/>
            <a:pathLst>
              <a:path w="1237614" h="783589">
                <a:moveTo>
                  <a:pt x="0" y="0"/>
                </a:moveTo>
                <a:lnTo>
                  <a:pt x="0" y="30479"/>
                </a:lnTo>
                <a:lnTo>
                  <a:pt x="3048" y="60959"/>
                </a:lnTo>
                <a:lnTo>
                  <a:pt x="6095" y="91439"/>
                </a:lnTo>
                <a:lnTo>
                  <a:pt x="9143" y="121919"/>
                </a:lnTo>
                <a:lnTo>
                  <a:pt x="18287" y="155447"/>
                </a:lnTo>
                <a:lnTo>
                  <a:pt x="30479" y="188975"/>
                </a:lnTo>
                <a:lnTo>
                  <a:pt x="39624" y="216407"/>
                </a:lnTo>
                <a:lnTo>
                  <a:pt x="51815" y="249936"/>
                </a:lnTo>
                <a:lnTo>
                  <a:pt x="67055" y="280415"/>
                </a:lnTo>
                <a:lnTo>
                  <a:pt x="82295" y="304800"/>
                </a:lnTo>
                <a:lnTo>
                  <a:pt x="100583" y="338327"/>
                </a:lnTo>
                <a:lnTo>
                  <a:pt x="128015" y="374903"/>
                </a:lnTo>
                <a:lnTo>
                  <a:pt x="149351" y="408431"/>
                </a:lnTo>
                <a:lnTo>
                  <a:pt x="182879" y="445007"/>
                </a:lnTo>
                <a:lnTo>
                  <a:pt x="216407" y="481583"/>
                </a:lnTo>
                <a:lnTo>
                  <a:pt x="256031" y="515112"/>
                </a:lnTo>
                <a:lnTo>
                  <a:pt x="289560" y="545591"/>
                </a:lnTo>
                <a:lnTo>
                  <a:pt x="338327" y="579119"/>
                </a:lnTo>
                <a:lnTo>
                  <a:pt x="384048" y="606551"/>
                </a:lnTo>
                <a:lnTo>
                  <a:pt x="423671" y="633983"/>
                </a:lnTo>
                <a:lnTo>
                  <a:pt x="472439" y="655319"/>
                </a:lnTo>
                <a:lnTo>
                  <a:pt x="512063" y="676655"/>
                </a:lnTo>
                <a:lnTo>
                  <a:pt x="551688" y="691895"/>
                </a:lnTo>
                <a:lnTo>
                  <a:pt x="591312" y="707136"/>
                </a:lnTo>
                <a:lnTo>
                  <a:pt x="640079" y="722376"/>
                </a:lnTo>
                <a:lnTo>
                  <a:pt x="685800" y="737615"/>
                </a:lnTo>
                <a:lnTo>
                  <a:pt x="731519" y="749807"/>
                </a:lnTo>
                <a:lnTo>
                  <a:pt x="813815" y="765047"/>
                </a:lnTo>
                <a:lnTo>
                  <a:pt x="893063" y="777239"/>
                </a:lnTo>
                <a:lnTo>
                  <a:pt x="920495" y="777239"/>
                </a:lnTo>
                <a:lnTo>
                  <a:pt x="987551" y="783336"/>
                </a:lnTo>
                <a:lnTo>
                  <a:pt x="1036319" y="783336"/>
                </a:lnTo>
                <a:lnTo>
                  <a:pt x="1237488" y="783336"/>
                </a:lnTo>
                <a:lnTo>
                  <a:pt x="1143000" y="749807"/>
                </a:lnTo>
                <a:lnTo>
                  <a:pt x="697991" y="594359"/>
                </a:lnTo>
                <a:lnTo>
                  <a:pt x="463295" y="365759"/>
                </a:lnTo>
                <a:lnTo>
                  <a:pt x="338327" y="134112"/>
                </a:lnTo>
                <a:lnTo>
                  <a:pt x="310895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208776" y="3338067"/>
            <a:ext cx="228600" cy="246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208776" y="3338067"/>
            <a:ext cx="228600" cy="247015"/>
          </a:xfrm>
          <a:custGeom>
            <a:avLst/>
            <a:gdLst/>
            <a:ahLst/>
            <a:cxnLst/>
            <a:rect l="l" t="t" r="r" b="b"/>
            <a:pathLst>
              <a:path w="228600" h="247014">
                <a:moveTo>
                  <a:pt x="0" y="0"/>
                </a:moveTo>
                <a:lnTo>
                  <a:pt x="0" y="246887"/>
                </a:lnTo>
                <a:lnTo>
                  <a:pt x="228600" y="246887"/>
                </a:lnTo>
                <a:lnTo>
                  <a:pt x="228600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464808" y="3335020"/>
            <a:ext cx="225552" cy="259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464808" y="3331971"/>
            <a:ext cx="226060" cy="262255"/>
          </a:xfrm>
          <a:custGeom>
            <a:avLst/>
            <a:gdLst/>
            <a:ahLst/>
            <a:cxnLst/>
            <a:rect l="l" t="t" r="r" b="b"/>
            <a:pathLst>
              <a:path w="226059" h="262254">
                <a:moveTo>
                  <a:pt x="0" y="0"/>
                </a:moveTo>
                <a:lnTo>
                  <a:pt x="0" y="262127"/>
                </a:lnTo>
                <a:lnTo>
                  <a:pt x="225551" y="131063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492496" y="2743707"/>
            <a:ext cx="158495" cy="103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507735" y="2847594"/>
            <a:ext cx="935736" cy="6794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492496" y="2743707"/>
            <a:ext cx="951230" cy="783590"/>
          </a:xfrm>
          <a:custGeom>
            <a:avLst/>
            <a:gdLst/>
            <a:ahLst/>
            <a:cxnLst/>
            <a:rect l="l" t="t" r="r" b="b"/>
            <a:pathLst>
              <a:path w="951229" h="783589">
                <a:moveTo>
                  <a:pt x="149351" y="0"/>
                </a:moveTo>
                <a:lnTo>
                  <a:pt x="149351" y="21336"/>
                </a:lnTo>
                <a:lnTo>
                  <a:pt x="152400" y="45719"/>
                </a:lnTo>
                <a:lnTo>
                  <a:pt x="152400" y="67055"/>
                </a:lnTo>
                <a:lnTo>
                  <a:pt x="155448" y="88391"/>
                </a:lnTo>
                <a:lnTo>
                  <a:pt x="158495" y="112775"/>
                </a:lnTo>
                <a:lnTo>
                  <a:pt x="164591" y="134112"/>
                </a:lnTo>
                <a:lnTo>
                  <a:pt x="170687" y="155447"/>
                </a:lnTo>
                <a:lnTo>
                  <a:pt x="176783" y="176783"/>
                </a:lnTo>
                <a:lnTo>
                  <a:pt x="185927" y="201167"/>
                </a:lnTo>
                <a:lnTo>
                  <a:pt x="198119" y="225551"/>
                </a:lnTo>
                <a:lnTo>
                  <a:pt x="210312" y="249936"/>
                </a:lnTo>
                <a:lnTo>
                  <a:pt x="219455" y="271271"/>
                </a:lnTo>
                <a:lnTo>
                  <a:pt x="228600" y="292607"/>
                </a:lnTo>
                <a:lnTo>
                  <a:pt x="243839" y="313943"/>
                </a:lnTo>
                <a:lnTo>
                  <a:pt x="265175" y="347471"/>
                </a:lnTo>
                <a:lnTo>
                  <a:pt x="323088" y="411479"/>
                </a:lnTo>
                <a:lnTo>
                  <a:pt x="362712" y="451103"/>
                </a:lnTo>
                <a:lnTo>
                  <a:pt x="399288" y="481583"/>
                </a:lnTo>
                <a:lnTo>
                  <a:pt x="438912" y="509015"/>
                </a:lnTo>
                <a:lnTo>
                  <a:pt x="493775" y="545591"/>
                </a:lnTo>
                <a:lnTo>
                  <a:pt x="527303" y="560831"/>
                </a:lnTo>
                <a:lnTo>
                  <a:pt x="557783" y="576071"/>
                </a:lnTo>
                <a:lnTo>
                  <a:pt x="585215" y="588263"/>
                </a:lnTo>
                <a:lnTo>
                  <a:pt x="618743" y="600455"/>
                </a:lnTo>
                <a:lnTo>
                  <a:pt x="652271" y="612647"/>
                </a:lnTo>
                <a:lnTo>
                  <a:pt x="685800" y="624839"/>
                </a:lnTo>
                <a:lnTo>
                  <a:pt x="716279" y="630936"/>
                </a:lnTo>
                <a:lnTo>
                  <a:pt x="746759" y="640079"/>
                </a:lnTo>
                <a:lnTo>
                  <a:pt x="777239" y="643127"/>
                </a:lnTo>
                <a:lnTo>
                  <a:pt x="804671" y="649224"/>
                </a:lnTo>
                <a:lnTo>
                  <a:pt x="832103" y="652271"/>
                </a:lnTo>
                <a:lnTo>
                  <a:pt x="859536" y="655319"/>
                </a:lnTo>
                <a:lnTo>
                  <a:pt x="890015" y="658367"/>
                </a:lnTo>
                <a:lnTo>
                  <a:pt x="920495" y="661415"/>
                </a:lnTo>
                <a:lnTo>
                  <a:pt x="950976" y="661415"/>
                </a:lnTo>
                <a:lnTo>
                  <a:pt x="950976" y="783336"/>
                </a:lnTo>
                <a:lnTo>
                  <a:pt x="902207" y="780288"/>
                </a:lnTo>
                <a:lnTo>
                  <a:pt x="862583" y="780288"/>
                </a:lnTo>
                <a:lnTo>
                  <a:pt x="826007" y="777239"/>
                </a:lnTo>
                <a:lnTo>
                  <a:pt x="795527" y="771143"/>
                </a:lnTo>
                <a:lnTo>
                  <a:pt x="765048" y="768095"/>
                </a:lnTo>
                <a:lnTo>
                  <a:pt x="728471" y="762000"/>
                </a:lnTo>
                <a:lnTo>
                  <a:pt x="707136" y="755903"/>
                </a:lnTo>
                <a:lnTo>
                  <a:pt x="667512" y="746759"/>
                </a:lnTo>
                <a:lnTo>
                  <a:pt x="633983" y="737615"/>
                </a:lnTo>
                <a:lnTo>
                  <a:pt x="606551" y="728471"/>
                </a:lnTo>
                <a:lnTo>
                  <a:pt x="573024" y="716279"/>
                </a:lnTo>
                <a:lnTo>
                  <a:pt x="545591" y="707136"/>
                </a:lnTo>
                <a:lnTo>
                  <a:pt x="509015" y="691895"/>
                </a:lnTo>
                <a:lnTo>
                  <a:pt x="472439" y="676655"/>
                </a:lnTo>
                <a:lnTo>
                  <a:pt x="429767" y="652271"/>
                </a:lnTo>
                <a:lnTo>
                  <a:pt x="387095" y="630936"/>
                </a:lnTo>
                <a:lnTo>
                  <a:pt x="353567" y="606551"/>
                </a:lnTo>
                <a:lnTo>
                  <a:pt x="323088" y="585215"/>
                </a:lnTo>
                <a:lnTo>
                  <a:pt x="283463" y="557783"/>
                </a:lnTo>
                <a:lnTo>
                  <a:pt x="243839" y="521207"/>
                </a:lnTo>
                <a:lnTo>
                  <a:pt x="210312" y="487679"/>
                </a:lnTo>
                <a:lnTo>
                  <a:pt x="182879" y="457200"/>
                </a:lnTo>
                <a:lnTo>
                  <a:pt x="164591" y="435863"/>
                </a:lnTo>
                <a:lnTo>
                  <a:pt x="143255" y="411479"/>
                </a:lnTo>
                <a:lnTo>
                  <a:pt x="131063" y="393191"/>
                </a:lnTo>
                <a:lnTo>
                  <a:pt x="115824" y="368807"/>
                </a:lnTo>
                <a:lnTo>
                  <a:pt x="103631" y="347471"/>
                </a:lnTo>
                <a:lnTo>
                  <a:pt x="88391" y="326136"/>
                </a:lnTo>
                <a:lnTo>
                  <a:pt x="76200" y="298703"/>
                </a:lnTo>
                <a:lnTo>
                  <a:pt x="64007" y="274319"/>
                </a:lnTo>
                <a:lnTo>
                  <a:pt x="51815" y="246887"/>
                </a:lnTo>
                <a:lnTo>
                  <a:pt x="39624" y="216407"/>
                </a:lnTo>
                <a:lnTo>
                  <a:pt x="30479" y="185927"/>
                </a:lnTo>
                <a:lnTo>
                  <a:pt x="21336" y="161543"/>
                </a:lnTo>
                <a:lnTo>
                  <a:pt x="15239" y="131063"/>
                </a:lnTo>
                <a:lnTo>
                  <a:pt x="12191" y="100583"/>
                </a:lnTo>
                <a:lnTo>
                  <a:pt x="3048" y="57912"/>
                </a:lnTo>
                <a:lnTo>
                  <a:pt x="3048" y="21336"/>
                </a:lnTo>
                <a:lnTo>
                  <a:pt x="0" y="0"/>
                </a:lnTo>
                <a:lnTo>
                  <a:pt x="149351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824984" y="3703828"/>
            <a:ext cx="1042415" cy="304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788408" y="2743707"/>
            <a:ext cx="1112518" cy="1103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794503" y="2743707"/>
            <a:ext cx="1100455" cy="1103630"/>
          </a:xfrm>
          <a:custGeom>
            <a:avLst/>
            <a:gdLst/>
            <a:ahLst/>
            <a:cxnLst/>
            <a:rect l="l" t="t" r="r" b="b"/>
            <a:pathLst>
              <a:path w="1100454" h="1103629">
                <a:moveTo>
                  <a:pt x="734568" y="990600"/>
                </a:moveTo>
                <a:lnTo>
                  <a:pt x="1100328" y="990600"/>
                </a:lnTo>
                <a:lnTo>
                  <a:pt x="515112" y="1103376"/>
                </a:lnTo>
                <a:lnTo>
                  <a:pt x="0" y="990600"/>
                </a:lnTo>
                <a:lnTo>
                  <a:pt x="368808" y="990600"/>
                </a:lnTo>
                <a:lnTo>
                  <a:pt x="368808" y="0"/>
                </a:lnTo>
                <a:lnTo>
                  <a:pt x="734568" y="0"/>
                </a:lnTo>
                <a:lnTo>
                  <a:pt x="734568" y="99060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489447" y="4712715"/>
            <a:ext cx="1009015" cy="2103120"/>
          </a:xfrm>
          <a:custGeom>
            <a:avLst/>
            <a:gdLst/>
            <a:ahLst/>
            <a:cxnLst/>
            <a:rect l="l" t="t" r="r" b="b"/>
            <a:pathLst>
              <a:path w="1009014" h="2103120">
                <a:moveTo>
                  <a:pt x="0" y="0"/>
                </a:moveTo>
                <a:lnTo>
                  <a:pt x="0" y="295655"/>
                </a:lnTo>
                <a:lnTo>
                  <a:pt x="70103" y="435863"/>
                </a:lnTo>
                <a:lnTo>
                  <a:pt x="115824" y="521207"/>
                </a:lnTo>
                <a:lnTo>
                  <a:pt x="167639" y="600455"/>
                </a:lnTo>
                <a:lnTo>
                  <a:pt x="225551" y="673607"/>
                </a:lnTo>
                <a:lnTo>
                  <a:pt x="301751" y="768095"/>
                </a:lnTo>
                <a:lnTo>
                  <a:pt x="365760" y="832103"/>
                </a:lnTo>
                <a:lnTo>
                  <a:pt x="426719" y="883919"/>
                </a:lnTo>
                <a:lnTo>
                  <a:pt x="487679" y="932687"/>
                </a:lnTo>
                <a:lnTo>
                  <a:pt x="548639" y="975359"/>
                </a:lnTo>
                <a:lnTo>
                  <a:pt x="612648" y="1014983"/>
                </a:lnTo>
                <a:lnTo>
                  <a:pt x="670560" y="1048511"/>
                </a:lnTo>
                <a:lnTo>
                  <a:pt x="719327" y="1075943"/>
                </a:lnTo>
                <a:lnTo>
                  <a:pt x="664463" y="1112519"/>
                </a:lnTo>
                <a:lnTo>
                  <a:pt x="612648" y="1152143"/>
                </a:lnTo>
                <a:lnTo>
                  <a:pt x="557784" y="1200911"/>
                </a:lnTo>
                <a:lnTo>
                  <a:pt x="509015" y="1249679"/>
                </a:lnTo>
                <a:lnTo>
                  <a:pt x="460248" y="1292351"/>
                </a:lnTo>
                <a:lnTo>
                  <a:pt x="408431" y="1347215"/>
                </a:lnTo>
                <a:lnTo>
                  <a:pt x="362712" y="1399031"/>
                </a:lnTo>
                <a:lnTo>
                  <a:pt x="316991" y="1453895"/>
                </a:lnTo>
                <a:lnTo>
                  <a:pt x="268224" y="1514855"/>
                </a:lnTo>
                <a:lnTo>
                  <a:pt x="210312" y="1581911"/>
                </a:lnTo>
                <a:lnTo>
                  <a:pt x="152400" y="1655063"/>
                </a:lnTo>
                <a:lnTo>
                  <a:pt x="100584" y="1719071"/>
                </a:lnTo>
                <a:lnTo>
                  <a:pt x="51815" y="1776983"/>
                </a:lnTo>
                <a:lnTo>
                  <a:pt x="0" y="1834895"/>
                </a:lnTo>
                <a:lnTo>
                  <a:pt x="0" y="2103119"/>
                </a:lnTo>
                <a:lnTo>
                  <a:pt x="57912" y="2026921"/>
                </a:lnTo>
                <a:lnTo>
                  <a:pt x="109727" y="1956815"/>
                </a:lnTo>
                <a:lnTo>
                  <a:pt x="161543" y="1889759"/>
                </a:lnTo>
                <a:lnTo>
                  <a:pt x="219455" y="1813559"/>
                </a:lnTo>
                <a:lnTo>
                  <a:pt x="259079" y="1764793"/>
                </a:lnTo>
                <a:lnTo>
                  <a:pt x="304800" y="1706879"/>
                </a:lnTo>
                <a:lnTo>
                  <a:pt x="438912" y="1551431"/>
                </a:lnTo>
                <a:lnTo>
                  <a:pt x="484631" y="1502663"/>
                </a:lnTo>
                <a:lnTo>
                  <a:pt x="521207" y="1463039"/>
                </a:lnTo>
                <a:lnTo>
                  <a:pt x="603503" y="1374647"/>
                </a:lnTo>
                <a:lnTo>
                  <a:pt x="643127" y="1335023"/>
                </a:lnTo>
                <a:lnTo>
                  <a:pt x="688848" y="1292351"/>
                </a:lnTo>
                <a:lnTo>
                  <a:pt x="737615" y="1249679"/>
                </a:lnTo>
                <a:lnTo>
                  <a:pt x="771143" y="1219199"/>
                </a:lnTo>
                <a:lnTo>
                  <a:pt x="807719" y="1197863"/>
                </a:lnTo>
                <a:lnTo>
                  <a:pt x="838200" y="1188719"/>
                </a:lnTo>
                <a:lnTo>
                  <a:pt x="921802" y="1188719"/>
                </a:lnTo>
                <a:lnTo>
                  <a:pt x="1008888" y="1036319"/>
                </a:lnTo>
                <a:lnTo>
                  <a:pt x="931130" y="911351"/>
                </a:lnTo>
                <a:lnTo>
                  <a:pt x="838200" y="911351"/>
                </a:lnTo>
                <a:lnTo>
                  <a:pt x="752855" y="871727"/>
                </a:lnTo>
                <a:lnTo>
                  <a:pt x="719327" y="850391"/>
                </a:lnTo>
                <a:lnTo>
                  <a:pt x="670560" y="816863"/>
                </a:lnTo>
                <a:lnTo>
                  <a:pt x="606551" y="774191"/>
                </a:lnTo>
                <a:lnTo>
                  <a:pt x="557784" y="734567"/>
                </a:lnTo>
                <a:lnTo>
                  <a:pt x="496824" y="682751"/>
                </a:lnTo>
                <a:lnTo>
                  <a:pt x="429767" y="621791"/>
                </a:lnTo>
                <a:lnTo>
                  <a:pt x="377951" y="566927"/>
                </a:lnTo>
                <a:lnTo>
                  <a:pt x="307848" y="484631"/>
                </a:lnTo>
                <a:lnTo>
                  <a:pt x="237743" y="390143"/>
                </a:lnTo>
                <a:lnTo>
                  <a:pt x="176784" y="301751"/>
                </a:lnTo>
                <a:lnTo>
                  <a:pt x="118872" y="210311"/>
                </a:lnTo>
                <a:lnTo>
                  <a:pt x="54863" y="103631"/>
                </a:lnTo>
                <a:lnTo>
                  <a:pt x="0" y="0"/>
                </a:lnTo>
                <a:close/>
              </a:path>
              <a:path w="1009014" h="2103120">
                <a:moveTo>
                  <a:pt x="921802" y="1188719"/>
                </a:moveTo>
                <a:lnTo>
                  <a:pt x="838200" y="1188719"/>
                </a:lnTo>
                <a:lnTo>
                  <a:pt x="838200" y="1335023"/>
                </a:lnTo>
                <a:lnTo>
                  <a:pt x="921802" y="1188719"/>
                </a:lnTo>
                <a:close/>
              </a:path>
              <a:path w="1009014" h="2103120">
                <a:moveTo>
                  <a:pt x="838200" y="761999"/>
                </a:moveTo>
                <a:lnTo>
                  <a:pt x="838200" y="911351"/>
                </a:lnTo>
                <a:lnTo>
                  <a:pt x="931130" y="911351"/>
                </a:lnTo>
                <a:lnTo>
                  <a:pt x="838200" y="761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6333744" y="5477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60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6330696" y="5477764"/>
            <a:ext cx="182880" cy="363220"/>
          </a:xfrm>
          <a:custGeom>
            <a:avLst/>
            <a:gdLst/>
            <a:ahLst/>
            <a:cxnLst/>
            <a:rect l="l" t="t" r="r" b="b"/>
            <a:pathLst>
              <a:path w="182879" h="363220">
                <a:moveTo>
                  <a:pt x="0" y="0"/>
                </a:moveTo>
                <a:lnTo>
                  <a:pt x="18287" y="97536"/>
                </a:lnTo>
                <a:lnTo>
                  <a:pt x="182879" y="362712"/>
                </a:lnTo>
                <a:lnTo>
                  <a:pt x="167639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6333744" y="5968491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88"/>
                </a:lnTo>
              </a:path>
            </a:pathLst>
          </a:custGeom>
          <a:ln w="60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494020" y="4715764"/>
            <a:ext cx="0" cy="378460"/>
          </a:xfrm>
          <a:custGeom>
            <a:avLst/>
            <a:gdLst/>
            <a:ahLst/>
            <a:cxnLst/>
            <a:rect l="l" t="t" r="r" b="b"/>
            <a:pathLst>
              <a:path h="378460">
                <a:moveTo>
                  <a:pt x="0" y="0"/>
                </a:moveTo>
                <a:lnTo>
                  <a:pt x="0" y="377952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5495544" y="6562852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568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507735" y="4813300"/>
            <a:ext cx="1005840" cy="2103120"/>
          </a:xfrm>
          <a:custGeom>
            <a:avLst/>
            <a:gdLst/>
            <a:ahLst/>
            <a:cxnLst/>
            <a:rect l="l" t="t" r="r" b="b"/>
            <a:pathLst>
              <a:path w="1005840" h="2103120">
                <a:moveTo>
                  <a:pt x="0" y="0"/>
                </a:moveTo>
                <a:lnTo>
                  <a:pt x="0" y="292607"/>
                </a:lnTo>
                <a:lnTo>
                  <a:pt x="67055" y="435863"/>
                </a:lnTo>
                <a:lnTo>
                  <a:pt x="115824" y="518160"/>
                </a:lnTo>
                <a:lnTo>
                  <a:pt x="167639" y="597407"/>
                </a:lnTo>
                <a:lnTo>
                  <a:pt x="225551" y="670560"/>
                </a:lnTo>
                <a:lnTo>
                  <a:pt x="301751" y="765048"/>
                </a:lnTo>
                <a:lnTo>
                  <a:pt x="365760" y="829056"/>
                </a:lnTo>
                <a:lnTo>
                  <a:pt x="426719" y="883919"/>
                </a:lnTo>
                <a:lnTo>
                  <a:pt x="484631" y="929639"/>
                </a:lnTo>
                <a:lnTo>
                  <a:pt x="612648" y="1014983"/>
                </a:lnTo>
                <a:lnTo>
                  <a:pt x="670560" y="1045463"/>
                </a:lnTo>
                <a:lnTo>
                  <a:pt x="719327" y="1075944"/>
                </a:lnTo>
                <a:lnTo>
                  <a:pt x="664463" y="1112520"/>
                </a:lnTo>
                <a:lnTo>
                  <a:pt x="612648" y="1152144"/>
                </a:lnTo>
                <a:lnTo>
                  <a:pt x="505967" y="1246632"/>
                </a:lnTo>
                <a:lnTo>
                  <a:pt x="460248" y="1292352"/>
                </a:lnTo>
                <a:lnTo>
                  <a:pt x="362712" y="1395984"/>
                </a:lnTo>
                <a:lnTo>
                  <a:pt x="316991" y="1453896"/>
                </a:lnTo>
                <a:lnTo>
                  <a:pt x="265175" y="1511809"/>
                </a:lnTo>
                <a:lnTo>
                  <a:pt x="210312" y="1581912"/>
                </a:lnTo>
                <a:lnTo>
                  <a:pt x="152400" y="1655064"/>
                </a:lnTo>
                <a:lnTo>
                  <a:pt x="97536" y="1719072"/>
                </a:lnTo>
                <a:lnTo>
                  <a:pt x="51815" y="1773937"/>
                </a:lnTo>
                <a:lnTo>
                  <a:pt x="0" y="1834896"/>
                </a:lnTo>
                <a:lnTo>
                  <a:pt x="0" y="2103120"/>
                </a:lnTo>
                <a:lnTo>
                  <a:pt x="57912" y="2026920"/>
                </a:lnTo>
                <a:lnTo>
                  <a:pt x="109727" y="1956815"/>
                </a:lnTo>
                <a:lnTo>
                  <a:pt x="164591" y="1886712"/>
                </a:lnTo>
                <a:lnTo>
                  <a:pt x="219455" y="1810512"/>
                </a:lnTo>
                <a:lnTo>
                  <a:pt x="259079" y="1761744"/>
                </a:lnTo>
                <a:lnTo>
                  <a:pt x="304800" y="1703832"/>
                </a:lnTo>
                <a:lnTo>
                  <a:pt x="362712" y="1639824"/>
                </a:lnTo>
                <a:lnTo>
                  <a:pt x="438912" y="1548384"/>
                </a:lnTo>
                <a:lnTo>
                  <a:pt x="481584" y="1502664"/>
                </a:lnTo>
                <a:lnTo>
                  <a:pt x="518160" y="1463040"/>
                </a:lnTo>
                <a:lnTo>
                  <a:pt x="563879" y="1414272"/>
                </a:lnTo>
                <a:lnTo>
                  <a:pt x="688848" y="1289304"/>
                </a:lnTo>
                <a:lnTo>
                  <a:pt x="734567" y="1246632"/>
                </a:lnTo>
                <a:lnTo>
                  <a:pt x="771143" y="1219200"/>
                </a:lnTo>
                <a:lnTo>
                  <a:pt x="807719" y="1197864"/>
                </a:lnTo>
                <a:lnTo>
                  <a:pt x="835151" y="1185672"/>
                </a:lnTo>
                <a:lnTo>
                  <a:pt x="919616" y="1185672"/>
                </a:lnTo>
                <a:lnTo>
                  <a:pt x="1005839" y="1036319"/>
                </a:lnTo>
                <a:lnTo>
                  <a:pt x="926185" y="908304"/>
                </a:lnTo>
                <a:lnTo>
                  <a:pt x="835151" y="908304"/>
                </a:lnTo>
                <a:lnTo>
                  <a:pt x="798576" y="890016"/>
                </a:lnTo>
                <a:lnTo>
                  <a:pt x="752855" y="868680"/>
                </a:lnTo>
                <a:lnTo>
                  <a:pt x="719327" y="847344"/>
                </a:lnTo>
                <a:lnTo>
                  <a:pt x="667512" y="816863"/>
                </a:lnTo>
                <a:lnTo>
                  <a:pt x="606551" y="774192"/>
                </a:lnTo>
                <a:lnTo>
                  <a:pt x="554736" y="734568"/>
                </a:lnTo>
                <a:lnTo>
                  <a:pt x="496824" y="682751"/>
                </a:lnTo>
                <a:lnTo>
                  <a:pt x="426719" y="621792"/>
                </a:lnTo>
                <a:lnTo>
                  <a:pt x="377951" y="563880"/>
                </a:lnTo>
                <a:lnTo>
                  <a:pt x="307848" y="481583"/>
                </a:lnTo>
                <a:lnTo>
                  <a:pt x="234696" y="387095"/>
                </a:lnTo>
                <a:lnTo>
                  <a:pt x="176784" y="301751"/>
                </a:lnTo>
                <a:lnTo>
                  <a:pt x="118872" y="207263"/>
                </a:lnTo>
                <a:lnTo>
                  <a:pt x="54863" y="103631"/>
                </a:lnTo>
                <a:lnTo>
                  <a:pt x="0" y="0"/>
                </a:lnTo>
                <a:close/>
              </a:path>
              <a:path w="1005840" h="2103120">
                <a:moveTo>
                  <a:pt x="919616" y="1185672"/>
                </a:moveTo>
                <a:lnTo>
                  <a:pt x="835151" y="1185672"/>
                </a:lnTo>
                <a:lnTo>
                  <a:pt x="835151" y="1331976"/>
                </a:lnTo>
                <a:lnTo>
                  <a:pt x="919616" y="1185672"/>
                </a:lnTo>
                <a:close/>
              </a:path>
              <a:path w="1005840" h="2103120">
                <a:moveTo>
                  <a:pt x="835151" y="762000"/>
                </a:moveTo>
                <a:lnTo>
                  <a:pt x="835151" y="908304"/>
                </a:lnTo>
                <a:lnTo>
                  <a:pt x="926185" y="908304"/>
                </a:lnTo>
                <a:lnTo>
                  <a:pt x="835151" y="762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009380" y="6626352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96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2324" y="414527"/>
            <a:ext cx="805307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5" dirty="0"/>
              <a:t>PROGRAMACIÓN TRIMESTRAL DE</a:t>
            </a:r>
            <a:r>
              <a:rPr sz="3200" spc="-15" dirty="0"/>
              <a:t> </a:t>
            </a:r>
            <a:r>
              <a:rPr sz="3200" spc="-5" dirty="0"/>
              <a:t>GASTOS</a:t>
            </a:r>
            <a:endParaRPr sz="3200" dirty="0"/>
          </a:p>
        </p:txBody>
      </p:sp>
      <p:sp>
        <p:nvSpPr>
          <p:cNvPr id="7" name="object 7"/>
          <p:cNvSpPr/>
          <p:nvPr/>
        </p:nvSpPr>
        <p:spPr>
          <a:xfrm>
            <a:off x="6946392" y="1719579"/>
            <a:ext cx="1015365" cy="746760"/>
          </a:xfrm>
          <a:custGeom>
            <a:avLst/>
            <a:gdLst/>
            <a:ahLst/>
            <a:cxnLst/>
            <a:rect l="l" t="t" r="r" b="b"/>
            <a:pathLst>
              <a:path w="1015365" h="746760">
                <a:moveTo>
                  <a:pt x="0" y="0"/>
                </a:moveTo>
                <a:lnTo>
                  <a:pt x="0" y="57912"/>
                </a:lnTo>
                <a:lnTo>
                  <a:pt x="73151" y="70104"/>
                </a:lnTo>
                <a:lnTo>
                  <a:pt x="140207" y="91440"/>
                </a:lnTo>
                <a:lnTo>
                  <a:pt x="201167" y="112775"/>
                </a:lnTo>
                <a:lnTo>
                  <a:pt x="265175" y="134112"/>
                </a:lnTo>
                <a:lnTo>
                  <a:pt x="320039" y="158496"/>
                </a:lnTo>
                <a:lnTo>
                  <a:pt x="362711" y="179832"/>
                </a:lnTo>
                <a:lnTo>
                  <a:pt x="405383" y="198120"/>
                </a:lnTo>
                <a:lnTo>
                  <a:pt x="451103" y="225552"/>
                </a:lnTo>
                <a:lnTo>
                  <a:pt x="493775" y="252984"/>
                </a:lnTo>
                <a:lnTo>
                  <a:pt x="542543" y="289560"/>
                </a:lnTo>
                <a:lnTo>
                  <a:pt x="579119" y="323088"/>
                </a:lnTo>
                <a:lnTo>
                  <a:pt x="618743" y="356616"/>
                </a:lnTo>
                <a:lnTo>
                  <a:pt x="652272" y="393192"/>
                </a:lnTo>
                <a:lnTo>
                  <a:pt x="746759" y="487680"/>
                </a:lnTo>
                <a:lnTo>
                  <a:pt x="774191" y="524256"/>
                </a:lnTo>
                <a:lnTo>
                  <a:pt x="801624" y="566928"/>
                </a:lnTo>
                <a:lnTo>
                  <a:pt x="832103" y="603504"/>
                </a:lnTo>
                <a:lnTo>
                  <a:pt x="856487" y="640080"/>
                </a:lnTo>
                <a:lnTo>
                  <a:pt x="886967" y="697992"/>
                </a:lnTo>
                <a:lnTo>
                  <a:pt x="908303" y="746760"/>
                </a:lnTo>
                <a:lnTo>
                  <a:pt x="1014983" y="731520"/>
                </a:lnTo>
                <a:lnTo>
                  <a:pt x="978407" y="649224"/>
                </a:lnTo>
                <a:lnTo>
                  <a:pt x="926591" y="566928"/>
                </a:lnTo>
                <a:lnTo>
                  <a:pt x="871727" y="493775"/>
                </a:lnTo>
                <a:lnTo>
                  <a:pt x="801624" y="414528"/>
                </a:lnTo>
                <a:lnTo>
                  <a:pt x="707135" y="304800"/>
                </a:lnTo>
                <a:lnTo>
                  <a:pt x="600455" y="213360"/>
                </a:lnTo>
                <a:lnTo>
                  <a:pt x="487679" y="134112"/>
                </a:lnTo>
                <a:lnTo>
                  <a:pt x="393191" y="85344"/>
                </a:lnTo>
                <a:lnTo>
                  <a:pt x="268224" y="36575"/>
                </a:lnTo>
                <a:lnTo>
                  <a:pt x="167639" y="21336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946392" y="1719579"/>
            <a:ext cx="1015365" cy="746760"/>
          </a:xfrm>
          <a:custGeom>
            <a:avLst/>
            <a:gdLst/>
            <a:ahLst/>
            <a:cxnLst/>
            <a:rect l="l" t="t" r="r" b="b"/>
            <a:pathLst>
              <a:path w="1015365" h="746760">
                <a:moveTo>
                  <a:pt x="0" y="0"/>
                </a:moveTo>
                <a:lnTo>
                  <a:pt x="0" y="57912"/>
                </a:lnTo>
                <a:lnTo>
                  <a:pt x="73151" y="70104"/>
                </a:lnTo>
                <a:lnTo>
                  <a:pt x="140207" y="91440"/>
                </a:lnTo>
                <a:lnTo>
                  <a:pt x="201167" y="112775"/>
                </a:lnTo>
                <a:lnTo>
                  <a:pt x="265175" y="134112"/>
                </a:lnTo>
                <a:lnTo>
                  <a:pt x="320039" y="158496"/>
                </a:lnTo>
                <a:lnTo>
                  <a:pt x="362711" y="179832"/>
                </a:lnTo>
                <a:lnTo>
                  <a:pt x="405383" y="198120"/>
                </a:lnTo>
                <a:lnTo>
                  <a:pt x="451103" y="225552"/>
                </a:lnTo>
                <a:lnTo>
                  <a:pt x="493775" y="252984"/>
                </a:lnTo>
                <a:lnTo>
                  <a:pt x="542543" y="289560"/>
                </a:lnTo>
                <a:lnTo>
                  <a:pt x="579119" y="323088"/>
                </a:lnTo>
                <a:lnTo>
                  <a:pt x="618743" y="356616"/>
                </a:lnTo>
                <a:lnTo>
                  <a:pt x="652272" y="393192"/>
                </a:lnTo>
                <a:lnTo>
                  <a:pt x="697991" y="438912"/>
                </a:lnTo>
                <a:lnTo>
                  <a:pt x="746759" y="487680"/>
                </a:lnTo>
                <a:lnTo>
                  <a:pt x="774191" y="524256"/>
                </a:lnTo>
                <a:lnTo>
                  <a:pt x="801624" y="566928"/>
                </a:lnTo>
                <a:lnTo>
                  <a:pt x="832103" y="603504"/>
                </a:lnTo>
                <a:lnTo>
                  <a:pt x="856487" y="640080"/>
                </a:lnTo>
                <a:lnTo>
                  <a:pt x="886967" y="697992"/>
                </a:lnTo>
                <a:lnTo>
                  <a:pt x="908303" y="746760"/>
                </a:lnTo>
                <a:lnTo>
                  <a:pt x="1014983" y="731520"/>
                </a:lnTo>
                <a:lnTo>
                  <a:pt x="978407" y="649224"/>
                </a:lnTo>
                <a:lnTo>
                  <a:pt x="926591" y="566928"/>
                </a:lnTo>
                <a:lnTo>
                  <a:pt x="871727" y="493775"/>
                </a:lnTo>
                <a:lnTo>
                  <a:pt x="801624" y="414528"/>
                </a:lnTo>
                <a:lnTo>
                  <a:pt x="707135" y="304800"/>
                </a:lnTo>
                <a:lnTo>
                  <a:pt x="600455" y="213360"/>
                </a:lnTo>
                <a:lnTo>
                  <a:pt x="487679" y="134112"/>
                </a:lnTo>
                <a:lnTo>
                  <a:pt x="393191" y="85344"/>
                </a:lnTo>
                <a:lnTo>
                  <a:pt x="268224" y="36575"/>
                </a:lnTo>
                <a:lnTo>
                  <a:pt x="167639" y="21336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193023" y="2335276"/>
            <a:ext cx="515620" cy="527685"/>
          </a:xfrm>
          <a:custGeom>
            <a:avLst/>
            <a:gdLst/>
            <a:ahLst/>
            <a:cxnLst/>
            <a:rect l="l" t="t" r="r" b="b"/>
            <a:pathLst>
              <a:path w="515620" h="527685">
                <a:moveTo>
                  <a:pt x="515111" y="0"/>
                </a:moveTo>
                <a:lnTo>
                  <a:pt x="457200" y="18287"/>
                </a:lnTo>
                <a:lnTo>
                  <a:pt x="374903" y="57912"/>
                </a:lnTo>
                <a:lnTo>
                  <a:pt x="268224" y="112775"/>
                </a:lnTo>
                <a:lnTo>
                  <a:pt x="195072" y="167639"/>
                </a:lnTo>
                <a:lnTo>
                  <a:pt x="121920" y="246887"/>
                </a:lnTo>
                <a:lnTo>
                  <a:pt x="54864" y="313944"/>
                </a:lnTo>
                <a:lnTo>
                  <a:pt x="0" y="377951"/>
                </a:lnTo>
                <a:lnTo>
                  <a:pt x="0" y="527303"/>
                </a:lnTo>
                <a:lnTo>
                  <a:pt x="42672" y="466344"/>
                </a:lnTo>
                <a:lnTo>
                  <a:pt x="73151" y="432815"/>
                </a:lnTo>
                <a:lnTo>
                  <a:pt x="112775" y="393191"/>
                </a:lnTo>
                <a:lnTo>
                  <a:pt x="185927" y="313944"/>
                </a:lnTo>
                <a:lnTo>
                  <a:pt x="252983" y="252984"/>
                </a:lnTo>
                <a:lnTo>
                  <a:pt x="286511" y="225551"/>
                </a:lnTo>
                <a:lnTo>
                  <a:pt x="320040" y="201168"/>
                </a:lnTo>
                <a:lnTo>
                  <a:pt x="365759" y="170687"/>
                </a:lnTo>
                <a:lnTo>
                  <a:pt x="402335" y="149351"/>
                </a:lnTo>
                <a:lnTo>
                  <a:pt x="441959" y="131063"/>
                </a:lnTo>
                <a:lnTo>
                  <a:pt x="484631" y="109727"/>
                </a:lnTo>
                <a:lnTo>
                  <a:pt x="515111" y="91439"/>
                </a:lnTo>
                <a:lnTo>
                  <a:pt x="515111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193023" y="2335276"/>
            <a:ext cx="515620" cy="527685"/>
          </a:xfrm>
          <a:custGeom>
            <a:avLst/>
            <a:gdLst/>
            <a:ahLst/>
            <a:cxnLst/>
            <a:rect l="l" t="t" r="r" b="b"/>
            <a:pathLst>
              <a:path w="515620" h="527685">
                <a:moveTo>
                  <a:pt x="0" y="405384"/>
                </a:moveTo>
                <a:lnTo>
                  <a:pt x="0" y="527303"/>
                </a:lnTo>
                <a:lnTo>
                  <a:pt x="21335" y="496824"/>
                </a:lnTo>
                <a:lnTo>
                  <a:pt x="42672" y="466344"/>
                </a:lnTo>
                <a:lnTo>
                  <a:pt x="73151" y="432815"/>
                </a:lnTo>
                <a:lnTo>
                  <a:pt x="112775" y="393191"/>
                </a:lnTo>
                <a:lnTo>
                  <a:pt x="149351" y="353568"/>
                </a:lnTo>
                <a:lnTo>
                  <a:pt x="185927" y="313944"/>
                </a:lnTo>
                <a:lnTo>
                  <a:pt x="219455" y="283463"/>
                </a:lnTo>
                <a:lnTo>
                  <a:pt x="252983" y="252984"/>
                </a:lnTo>
                <a:lnTo>
                  <a:pt x="286511" y="225551"/>
                </a:lnTo>
                <a:lnTo>
                  <a:pt x="320040" y="201168"/>
                </a:lnTo>
                <a:lnTo>
                  <a:pt x="365759" y="170687"/>
                </a:lnTo>
                <a:lnTo>
                  <a:pt x="402335" y="149351"/>
                </a:lnTo>
                <a:lnTo>
                  <a:pt x="441959" y="131063"/>
                </a:lnTo>
                <a:lnTo>
                  <a:pt x="484631" y="109727"/>
                </a:lnTo>
                <a:lnTo>
                  <a:pt x="515111" y="91439"/>
                </a:lnTo>
                <a:lnTo>
                  <a:pt x="515111" y="0"/>
                </a:lnTo>
                <a:lnTo>
                  <a:pt x="457200" y="18287"/>
                </a:lnTo>
                <a:lnTo>
                  <a:pt x="374903" y="57912"/>
                </a:lnTo>
                <a:lnTo>
                  <a:pt x="268224" y="112775"/>
                </a:lnTo>
                <a:lnTo>
                  <a:pt x="195072" y="167639"/>
                </a:lnTo>
                <a:lnTo>
                  <a:pt x="121920" y="246887"/>
                </a:lnTo>
                <a:lnTo>
                  <a:pt x="54864" y="313944"/>
                </a:lnTo>
                <a:lnTo>
                  <a:pt x="0" y="377951"/>
                </a:lnTo>
                <a:lnTo>
                  <a:pt x="0" y="524256"/>
                </a:lnTo>
                <a:lnTo>
                  <a:pt x="0" y="521208"/>
                </a:lnTo>
                <a:lnTo>
                  <a:pt x="0" y="40538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52943" y="2539492"/>
            <a:ext cx="619125" cy="320040"/>
          </a:xfrm>
          <a:custGeom>
            <a:avLst/>
            <a:gdLst/>
            <a:ahLst/>
            <a:cxnLst/>
            <a:rect l="l" t="t" r="r" b="b"/>
            <a:pathLst>
              <a:path w="619125" h="320039">
                <a:moveTo>
                  <a:pt x="0" y="0"/>
                </a:moveTo>
                <a:lnTo>
                  <a:pt x="0" y="100584"/>
                </a:lnTo>
                <a:lnTo>
                  <a:pt x="39624" y="106680"/>
                </a:lnTo>
                <a:lnTo>
                  <a:pt x="82296" y="115824"/>
                </a:lnTo>
                <a:lnTo>
                  <a:pt x="121920" y="124968"/>
                </a:lnTo>
                <a:lnTo>
                  <a:pt x="161544" y="137160"/>
                </a:lnTo>
                <a:lnTo>
                  <a:pt x="207263" y="152400"/>
                </a:lnTo>
                <a:lnTo>
                  <a:pt x="256031" y="164592"/>
                </a:lnTo>
                <a:lnTo>
                  <a:pt x="320039" y="185928"/>
                </a:lnTo>
                <a:lnTo>
                  <a:pt x="381000" y="204216"/>
                </a:lnTo>
                <a:lnTo>
                  <a:pt x="420624" y="222504"/>
                </a:lnTo>
                <a:lnTo>
                  <a:pt x="469391" y="240792"/>
                </a:lnTo>
                <a:lnTo>
                  <a:pt x="521207" y="265175"/>
                </a:lnTo>
                <a:lnTo>
                  <a:pt x="563879" y="289560"/>
                </a:lnTo>
                <a:lnTo>
                  <a:pt x="597407" y="310896"/>
                </a:lnTo>
                <a:lnTo>
                  <a:pt x="618744" y="320040"/>
                </a:lnTo>
                <a:lnTo>
                  <a:pt x="618744" y="201168"/>
                </a:lnTo>
                <a:lnTo>
                  <a:pt x="579120" y="167640"/>
                </a:lnTo>
                <a:lnTo>
                  <a:pt x="502920" y="124968"/>
                </a:lnTo>
                <a:lnTo>
                  <a:pt x="411479" y="85344"/>
                </a:lnTo>
                <a:lnTo>
                  <a:pt x="332231" y="60960"/>
                </a:lnTo>
                <a:lnTo>
                  <a:pt x="237744" y="30480"/>
                </a:lnTo>
                <a:lnTo>
                  <a:pt x="143255" y="9144"/>
                </a:lnTo>
                <a:lnTo>
                  <a:pt x="76200" y="3048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52943" y="2539492"/>
            <a:ext cx="619125" cy="320040"/>
          </a:xfrm>
          <a:custGeom>
            <a:avLst/>
            <a:gdLst/>
            <a:ahLst/>
            <a:cxnLst/>
            <a:rect l="l" t="t" r="r" b="b"/>
            <a:pathLst>
              <a:path w="619125" h="320039">
                <a:moveTo>
                  <a:pt x="0" y="0"/>
                </a:moveTo>
                <a:lnTo>
                  <a:pt x="0" y="100584"/>
                </a:lnTo>
                <a:lnTo>
                  <a:pt x="39624" y="106680"/>
                </a:lnTo>
                <a:lnTo>
                  <a:pt x="82296" y="115824"/>
                </a:lnTo>
                <a:lnTo>
                  <a:pt x="121920" y="124968"/>
                </a:lnTo>
                <a:lnTo>
                  <a:pt x="161544" y="137160"/>
                </a:lnTo>
                <a:lnTo>
                  <a:pt x="207263" y="152400"/>
                </a:lnTo>
                <a:lnTo>
                  <a:pt x="256031" y="164592"/>
                </a:lnTo>
                <a:lnTo>
                  <a:pt x="320039" y="185928"/>
                </a:lnTo>
                <a:lnTo>
                  <a:pt x="381000" y="204216"/>
                </a:lnTo>
                <a:lnTo>
                  <a:pt x="420624" y="222504"/>
                </a:lnTo>
                <a:lnTo>
                  <a:pt x="469391" y="240792"/>
                </a:lnTo>
                <a:lnTo>
                  <a:pt x="521207" y="265175"/>
                </a:lnTo>
                <a:lnTo>
                  <a:pt x="563879" y="289560"/>
                </a:lnTo>
                <a:lnTo>
                  <a:pt x="597407" y="310896"/>
                </a:lnTo>
                <a:lnTo>
                  <a:pt x="618744" y="320040"/>
                </a:lnTo>
                <a:lnTo>
                  <a:pt x="618744" y="201168"/>
                </a:lnTo>
                <a:lnTo>
                  <a:pt x="579120" y="167640"/>
                </a:lnTo>
                <a:lnTo>
                  <a:pt x="502920" y="124968"/>
                </a:lnTo>
                <a:lnTo>
                  <a:pt x="411479" y="85344"/>
                </a:lnTo>
                <a:lnTo>
                  <a:pt x="332231" y="60960"/>
                </a:lnTo>
                <a:lnTo>
                  <a:pt x="237744" y="30480"/>
                </a:lnTo>
                <a:lnTo>
                  <a:pt x="143255" y="9144"/>
                </a:lnTo>
                <a:lnTo>
                  <a:pt x="76200" y="3048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946392" y="1719579"/>
            <a:ext cx="1762125" cy="1015365"/>
          </a:xfrm>
          <a:custGeom>
            <a:avLst/>
            <a:gdLst/>
            <a:ahLst/>
            <a:cxnLst/>
            <a:rect l="l" t="t" r="r" b="b"/>
            <a:pathLst>
              <a:path w="1762125" h="1015364">
                <a:moveTo>
                  <a:pt x="201167" y="0"/>
                </a:moveTo>
                <a:lnTo>
                  <a:pt x="97535" y="0"/>
                </a:lnTo>
                <a:lnTo>
                  <a:pt x="0" y="9144"/>
                </a:lnTo>
                <a:lnTo>
                  <a:pt x="91439" y="27432"/>
                </a:lnTo>
                <a:lnTo>
                  <a:pt x="149351" y="36575"/>
                </a:lnTo>
                <a:lnTo>
                  <a:pt x="207263" y="54864"/>
                </a:lnTo>
                <a:lnTo>
                  <a:pt x="259079" y="70104"/>
                </a:lnTo>
                <a:lnTo>
                  <a:pt x="313943" y="85344"/>
                </a:lnTo>
                <a:lnTo>
                  <a:pt x="359663" y="103632"/>
                </a:lnTo>
                <a:lnTo>
                  <a:pt x="411479" y="124968"/>
                </a:lnTo>
                <a:lnTo>
                  <a:pt x="451103" y="149352"/>
                </a:lnTo>
                <a:lnTo>
                  <a:pt x="493775" y="173736"/>
                </a:lnTo>
                <a:lnTo>
                  <a:pt x="533400" y="201168"/>
                </a:lnTo>
                <a:lnTo>
                  <a:pt x="573024" y="231648"/>
                </a:lnTo>
                <a:lnTo>
                  <a:pt x="637031" y="289560"/>
                </a:lnTo>
                <a:lnTo>
                  <a:pt x="676655" y="320040"/>
                </a:lnTo>
                <a:lnTo>
                  <a:pt x="716279" y="365760"/>
                </a:lnTo>
                <a:lnTo>
                  <a:pt x="752855" y="402336"/>
                </a:lnTo>
                <a:lnTo>
                  <a:pt x="810767" y="466344"/>
                </a:lnTo>
                <a:lnTo>
                  <a:pt x="844296" y="505968"/>
                </a:lnTo>
                <a:lnTo>
                  <a:pt x="874776" y="542544"/>
                </a:lnTo>
                <a:lnTo>
                  <a:pt x="929639" y="624840"/>
                </a:lnTo>
                <a:lnTo>
                  <a:pt x="960119" y="667512"/>
                </a:lnTo>
                <a:lnTo>
                  <a:pt x="984503" y="728472"/>
                </a:lnTo>
                <a:lnTo>
                  <a:pt x="600455" y="804672"/>
                </a:lnTo>
                <a:lnTo>
                  <a:pt x="658367" y="810768"/>
                </a:lnTo>
                <a:lnTo>
                  <a:pt x="697991" y="819912"/>
                </a:lnTo>
                <a:lnTo>
                  <a:pt x="771143" y="838200"/>
                </a:lnTo>
                <a:lnTo>
                  <a:pt x="810767" y="847344"/>
                </a:lnTo>
                <a:lnTo>
                  <a:pt x="966215" y="893064"/>
                </a:lnTo>
                <a:lnTo>
                  <a:pt x="1002791" y="905256"/>
                </a:lnTo>
                <a:lnTo>
                  <a:pt x="1069848" y="929640"/>
                </a:lnTo>
                <a:lnTo>
                  <a:pt x="1109472" y="947928"/>
                </a:lnTo>
                <a:lnTo>
                  <a:pt x="1143000" y="966216"/>
                </a:lnTo>
                <a:lnTo>
                  <a:pt x="1173479" y="981456"/>
                </a:lnTo>
                <a:lnTo>
                  <a:pt x="1203959" y="999744"/>
                </a:lnTo>
                <a:lnTo>
                  <a:pt x="1234439" y="1014984"/>
                </a:lnTo>
                <a:lnTo>
                  <a:pt x="1261872" y="981456"/>
                </a:lnTo>
                <a:lnTo>
                  <a:pt x="1295400" y="938784"/>
                </a:lnTo>
                <a:lnTo>
                  <a:pt x="1325879" y="908304"/>
                </a:lnTo>
                <a:lnTo>
                  <a:pt x="1362455" y="868680"/>
                </a:lnTo>
                <a:lnTo>
                  <a:pt x="1399031" y="832104"/>
                </a:lnTo>
                <a:lnTo>
                  <a:pt x="1459991" y="777240"/>
                </a:lnTo>
                <a:lnTo>
                  <a:pt x="1493519" y="752856"/>
                </a:lnTo>
                <a:lnTo>
                  <a:pt x="1524000" y="731520"/>
                </a:lnTo>
                <a:lnTo>
                  <a:pt x="1560576" y="704088"/>
                </a:lnTo>
                <a:lnTo>
                  <a:pt x="1600200" y="685800"/>
                </a:lnTo>
                <a:lnTo>
                  <a:pt x="1648967" y="658368"/>
                </a:lnTo>
                <a:lnTo>
                  <a:pt x="1389887" y="658368"/>
                </a:lnTo>
                <a:lnTo>
                  <a:pt x="1368552" y="615696"/>
                </a:lnTo>
                <a:lnTo>
                  <a:pt x="1338072" y="579120"/>
                </a:lnTo>
                <a:lnTo>
                  <a:pt x="1304543" y="533400"/>
                </a:lnTo>
                <a:lnTo>
                  <a:pt x="1261872" y="490728"/>
                </a:lnTo>
                <a:lnTo>
                  <a:pt x="1167383" y="408432"/>
                </a:lnTo>
                <a:lnTo>
                  <a:pt x="1124711" y="374904"/>
                </a:lnTo>
                <a:lnTo>
                  <a:pt x="1072896" y="332232"/>
                </a:lnTo>
                <a:lnTo>
                  <a:pt x="969263" y="265175"/>
                </a:lnTo>
                <a:lnTo>
                  <a:pt x="923543" y="240792"/>
                </a:lnTo>
                <a:lnTo>
                  <a:pt x="868679" y="207264"/>
                </a:lnTo>
                <a:lnTo>
                  <a:pt x="819911" y="179832"/>
                </a:lnTo>
                <a:lnTo>
                  <a:pt x="762000" y="149352"/>
                </a:lnTo>
                <a:lnTo>
                  <a:pt x="704087" y="121920"/>
                </a:lnTo>
                <a:lnTo>
                  <a:pt x="643127" y="94487"/>
                </a:lnTo>
                <a:lnTo>
                  <a:pt x="588263" y="76200"/>
                </a:lnTo>
                <a:lnTo>
                  <a:pt x="530351" y="54864"/>
                </a:lnTo>
                <a:lnTo>
                  <a:pt x="469391" y="36575"/>
                </a:lnTo>
                <a:lnTo>
                  <a:pt x="411479" y="24384"/>
                </a:lnTo>
                <a:lnTo>
                  <a:pt x="365759" y="15240"/>
                </a:lnTo>
                <a:lnTo>
                  <a:pt x="259079" y="3048"/>
                </a:lnTo>
                <a:lnTo>
                  <a:pt x="201167" y="0"/>
                </a:lnTo>
                <a:close/>
              </a:path>
              <a:path w="1762125" h="1015364">
                <a:moveTo>
                  <a:pt x="1761743" y="600456"/>
                </a:moveTo>
                <a:lnTo>
                  <a:pt x="1389887" y="658368"/>
                </a:lnTo>
                <a:lnTo>
                  <a:pt x="1648967" y="658368"/>
                </a:lnTo>
                <a:lnTo>
                  <a:pt x="1709927" y="630936"/>
                </a:lnTo>
                <a:lnTo>
                  <a:pt x="1761743" y="60045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946392" y="1719579"/>
            <a:ext cx="1762125" cy="1015365"/>
          </a:xfrm>
          <a:custGeom>
            <a:avLst/>
            <a:gdLst/>
            <a:ahLst/>
            <a:cxnLst/>
            <a:rect l="l" t="t" r="r" b="b"/>
            <a:pathLst>
              <a:path w="1762125" h="1015364">
                <a:moveTo>
                  <a:pt x="0" y="9144"/>
                </a:moveTo>
                <a:lnTo>
                  <a:pt x="97535" y="0"/>
                </a:lnTo>
                <a:lnTo>
                  <a:pt x="143255" y="0"/>
                </a:lnTo>
                <a:lnTo>
                  <a:pt x="201167" y="0"/>
                </a:lnTo>
                <a:lnTo>
                  <a:pt x="259079" y="3048"/>
                </a:lnTo>
                <a:lnTo>
                  <a:pt x="313943" y="9144"/>
                </a:lnTo>
                <a:lnTo>
                  <a:pt x="365759" y="15240"/>
                </a:lnTo>
                <a:lnTo>
                  <a:pt x="411479" y="24384"/>
                </a:lnTo>
                <a:lnTo>
                  <a:pt x="469391" y="36575"/>
                </a:lnTo>
                <a:lnTo>
                  <a:pt x="530351" y="54864"/>
                </a:lnTo>
                <a:lnTo>
                  <a:pt x="588263" y="76200"/>
                </a:lnTo>
                <a:lnTo>
                  <a:pt x="643127" y="94487"/>
                </a:lnTo>
                <a:lnTo>
                  <a:pt x="704087" y="121920"/>
                </a:lnTo>
                <a:lnTo>
                  <a:pt x="762000" y="149352"/>
                </a:lnTo>
                <a:lnTo>
                  <a:pt x="819911" y="179832"/>
                </a:lnTo>
                <a:lnTo>
                  <a:pt x="868679" y="207264"/>
                </a:lnTo>
                <a:lnTo>
                  <a:pt x="923543" y="240792"/>
                </a:lnTo>
                <a:lnTo>
                  <a:pt x="969263" y="265175"/>
                </a:lnTo>
                <a:lnTo>
                  <a:pt x="1021079" y="298704"/>
                </a:lnTo>
                <a:lnTo>
                  <a:pt x="1072896" y="332232"/>
                </a:lnTo>
                <a:lnTo>
                  <a:pt x="1124711" y="374904"/>
                </a:lnTo>
                <a:lnTo>
                  <a:pt x="1167383" y="408432"/>
                </a:lnTo>
                <a:lnTo>
                  <a:pt x="1216152" y="451104"/>
                </a:lnTo>
                <a:lnTo>
                  <a:pt x="1261872" y="490728"/>
                </a:lnTo>
                <a:lnTo>
                  <a:pt x="1304543" y="533400"/>
                </a:lnTo>
                <a:lnTo>
                  <a:pt x="1338072" y="579120"/>
                </a:lnTo>
                <a:lnTo>
                  <a:pt x="1368552" y="615696"/>
                </a:lnTo>
                <a:lnTo>
                  <a:pt x="1389887" y="658368"/>
                </a:lnTo>
                <a:lnTo>
                  <a:pt x="1761743" y="600456"/>
                </a:lnTo>
                <a:lnTo>
                  <a:pt x="1709927" y="630936"/>
                </a:lnTo>
                <a:lnTo>
                  <a:pt x="1648967" y="658368"/>
                </a:lnTo>
                <a:lnTo>
                  <a:pt x="1600200" y="685800"/>
                </a:lnTo>
                <a:lnTo>
                  <a:pt x="1560576" y="704088"/>
                </a:lnTo>
                <a:lnTo>
                  <a:pt x="1524000" y="731520"/>
                </a:lnTo>
                <a:lnTo>
                  <a:pt x="1493519" y="752856"/>
                </a:lnTo>
                <a:lnTo>
                  <a:pt x="1459991" y="777240"/>
                </a:lnTo>
                <a:lnTo>
                  <a:pt x="1429511" y="804672"/>
                </a:lnTo>
                <a:lnTo>
                  <a:pt x="1399031" y="832104"/>
                </a:lnTo>
                <a:lnTo>
                  <a:pt x="1362455" y="868680"/>
                </a:lnTo>
                <a:lnTo>
                  <a:pt x="1325879" y="908304"/>
                </a:lnTo>
                <a:lnTo>
                  <a:pt x="1295400" y="938784"/>
                </a:lnTo>
                <a:lnTo>
                  <a:pt x="1261872" y="981456"/>
                </a:lnTo>
                <a:lnTo>
                  <a:pt x="1234439" y="1014984"/>
                </a:lnTo>
                <a:lnTo>
                  <a:pt x="1203959" y="999744"/>
                </a:lnTo>
                <a:lnTo>
                  <a:pt x="1173479" y="981456"/>
                </a:lnTo>
                <a:lnTo>
                  <a:pt x="1143000" y="966216"/>
                </a:lnTo>
                <a:lnTo>
                  <a:pt x="1109472" y="947928"/>
                </a:lnTo>
                <a:lnTo>
                  <a:pt x="1069848" y="929640"/>
                </a:lnTo>
                <a:lnTo>
                  <a:pt x="1002791" y="905256"/>
                </a:lnTo>
                <a:lnTo>
                  <a:pt x="966215" y="893064"/>
                </a:lnTo>
                <a:lnTo>
                  <a:pt x="926591" y="880872"/>
                </a:lnTo>
                <a:lnTo>
                  <a:pt x="886967" y="868680"/>
                </a:lnTo>
                <a:lnTo>
                  <a:pt x="847343" y="856488"/>
                </a:lnTo>
                <a:lnTo>
                  <a:pt x="810767" y="847344"/>
                </a:lnTo>
                <a:lnTo>
                  <a:pt x="771143" y="838200"/>
                </a:lnTo>
                <a:lnTo>
                  <a:pt x="734567" y="829056"/>
                </a:lnTo>
                <a:lnTo>
                  <a:pt x="697991" y="819912"/>
                </a:lnTo>
                <a:lnTo>
                  <a:pt x="658367" y="810768"/>
                </a:lnTo>
                <a:lnTo>
                  <a:pt x="600455" y="804672"/>
                </a:lnTo>
                <a:lnTo>
                  <a:pt x="984503" y="728472"/>
                </a:lnTo>
                <a:lnTo>
                  <a:pt x="960119" y="667512"/>
                </a:lnTo>
                <a:lnTo>
                  <a:pt x="929639" y="624840"/>
                </a:lnTo>
                <a:lnTo>
                  <a:pt x="874776" y="542544"/>
                </a:lnTo>
                <a:lnTo>
                  <a:pt x="844296" y="505968"/>
                </a:lnTo>
                <a:lnTo>
                  <a:pt x="810767" y="466344"/>
                </a:lnTo>
                <a:lnTo>
                  <a:pt x="752855" y="402336"/>
                </a:lnTo>
                <a:lnTo>
                  <a:pt x="716279" y="365760"/>
                </a:lnTo>
                <a:lnTo>
                  <a:pt x="676655" y="320040"/>
                </a:lnTo>
                <a:lnTo>
                  <a:pt x="637031" y="289560"/>
                </a:lnTo>
                <a:lnTo>
                  <a:pt x="603503" y="259080"/>
                </a:lnTo>
                <a:lnTo>
                  <a:pt x="573024" y="231648"/>
                </a:lnTo>
                <a:lnTo>
                  <a:pt x="533400" y="201168"/>
                </a:lnTo>
                <a:lnTo>
                  <a:pt x="493775" y="173736"/>
                </a:lnTo>
                <a:lnTo>
                  <a:pt x="451103" y="149352"/>
                </a:lnTo>
                <a:lnTo>
                  <a:pt x="411479" y="124968"/>
                </a:lnTo>
                <a:lnTo>
                  <a:pt x="359663" y="103632"/>
                </a:lnTo>
                <a:lnTo>
                  <a:pt x="313943" y="85344"/>
                </a:lnTo>
                <a:lnTo>
                  <a:pt x="259079" y="70104"/>
                </a:lnTo>
                <a:lnTo>
                  <a:pt x="207263" y="54864"/>
                </a:lnTo>
                <a:lnTo>
                  <a:pt x="149351" y="36575"/>
                </a:lnTo>
                <a:lnTo>
                  <a:pt x="91439" y="27432"/>
                </a:lnTo>
                <a:lnTo>
                  <a:pt x="0" y="91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968751" y="1795779"/>
            <a:ext cx="1015365" cy="756285"/>
          </a:xfrm>
          <a:custGeom>
            <a:avLst/>
            <a:gdLst/>
            <a:ahLst/>
            <a:cxnLst/>
            <a:rect l="l" t="t" r="r" b="b"/>
            <a:pathLst>
              <a:path w="1015364" h="756285">
                <a:moveTo>
                  <a:pt x="1014984" y="0"/>
                </a:moveTo>
                <a:lnTo>
                  <a:pt x="847344" y="21336"/>
                </a:lnTo>
                <a:lnTo>
                  <a:pt x="746760" y="36575"/>
                </a:lnTo>
                <a:lnTo>
                  <a:pt x="621792" y="88392"/>
                </a:lnTo>
                <a:lnTo>
                  <a:pt x="527303" y="134112"/>
                </a:lnTo>
                <a:lnTo>
                  <a:pt x="414527" y="216408"/>
                </a:lnTo>
                <a:lnTo>
                  <a:pt x="307848" y="307848"/>
                </a:lnTo>
                <a:lnTo>
                  <a:pt x="213360" y="420624"/>
                </a:lnTo>
                <a:lnTo>
                  <a:pt x="143256" y="502920"/>
                </a:lnTo>
                <a:lnTo>
                  <a:pt x="88392" y="576072"/>
                </a:lnTo>
                <a:lnTo>
                  <a:pt x="36575" y="661416"/>
                </a:lnTo>
                <a:lnTo>
                  <a:pt x="0" y="743712"/>
                </a:lnTo>
                <a:lnTo>
                  <a:pt x="106680" y="755904"/>
                </a:lnTo>
                <a:lnTo>
                  <a:pt x="128016" y="707136"/>
                </a:lnTo>
                <a:lnTo>
                  <a:pt x="158496" y="649224"/>
                </a:lnTo>
                <a:lnTo>
                  <a:pt x="182880" y="612648"/>
                </a:lnTo>
                <a:lnTo>
                  <a:pt x="213360" y="576072"/>
                </a:lnTo>
                <a:lnTo>
                  <a:pt x="240792" y="533400"/>
                </a:lnTo>
                <a:lnTo>
                  <a:pt x="268224" y="496824"/>
                </a:lnTo>
                <a:lnTo>
                  <a:pt x="316992" y="445008"/>
                </a:lnTo>
                <a:lnTo>
                  <a:pt x="362712" y="399288"/>
                </a:lnTo>
                <a:lnTo>
                  <a:pt x="396239" y="362712"/>
                </a:lnTo>
                <a:lnTo>
                  <a:pt x="435863" y="329184"/>
                </a:lnTo>
                <a:lnTo>
                  <a:pt x="472439" y="292608"/>
                </a:lnTo>
                <a:lnTo>
                  <a:pt x="521208" y="256032"/>
                </a:lnTo>
                <a:lnTo>
                  <a:pt x="563880" y="228600"/>
                </a:lnTo>
                <a:lnTo>
                  <a:pt x="609600" y="201168"/>
                </a:lnTo>
                <a:lnTo>
                  <a:pt x="652272" y="182880"/>
                </a:lnTo>
                <a:lnTo>
                  <a:pt x="749808" y="134112"/>
                </a:lnTo>
                <a:lnTo>
                  <a:pt x="813815" y="112775"/>
                </a:lnTo>
                <a:lnTo>
                  <a:pt x="874776" y="91440"/>
                </a:lnTo>
                <a:lnTo>
                  <a:pt x="941832" y="73152"/>
                </a:lnTo>
                <a:lnTo>
                  <a:pt x="1014984" y="57912"/>
                </a:lnTo>
                <a:lnTo>
                  <a:pt x="1014984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968751" y="1795779"/>
            <a:ext cx="1015365" cy="756285"/>
          </a:xfrm>
          <a:custGeom>
            <a:avLst/>
            <a:gdLst/>
            <a:ahLst/>
            <a:cxnLst/>
            <a:rect l="l" t="t" r="r" b="b"/>
            <a:pathLst>
              <a:path w="1015364" h="756285">
                <a:moveTo>
                  <a:pt x="1014984" y="0"/>
                </a:moveTo>
                <a:lnTo>
                  <a:pt x="1014984" y="57912"/>
                </a:lnTo>
                <a:lnTo>
                  <a:pt x="941832" y="73152"/>
                </a:lnTo>
                <a:lnTo>
                  <a:pt x="874776" y="91440"/>
                </a:lnTo>
                <a:lnTo>
                  <a:pt x="813815" y="112775"/>
                </a:lnTo>
                <a:lnTo>
                  <a:pt x="749808" y="134112"/>
                </a:lnTo>
                <a:lnTo>
                  <a:pt x="694944" y="161544"/>
                </a:lnTo>
                <a:lnTo>
                  <a:pt x="652272" y="182880"/>
                </a:lnTo>
                <a:lnTo>
                  <a:pt x="609600" y="201168"/>
                </a:lnTo>
                <a:lnTo>
                  <a:pt x="563880" y="228600"/>
                </a:lnTo>
                <a:lnTo>
                  <a:pt x="521208" y="256032"/>
                </a:lnTo>
                <a:lnTo>
                  <a:pt x="472439" y="292608"/>
                </a:lnTo>
                <a:lnTo>
                  <a:pt x="435863" y="329184"/>
                </a:lnTo>
                <a:lnTo>
                  <a:pt x="396239" y="362712"/>
                </a:lnTo>
                <a:lnTo>
                  <a:pt x="362712" y="399288"/>
                </a:lnTo>
                <a:lnTo>
                  <a:pt x="316992" y="445008"/>
                </a:lnTo>
                <a:lnTo>
                  <a:pt x="268224" y="496824"/>
                </a:lnTo>
                <a:lnTo>
                  <a:pt x="240792" y="533400"/>
                </a:lnTo>
                <a:lnTo>
                  <a:pt x="213360" y="576072"/>
                </a:lnTo>
                <a:lnTo>
                  <a:pt x="182880" y="612648"/>
                </a:lnTo>
                <a:lnTo>
                  <a:pt x="158496" y="649224"/>
                </a:lnTo>
                <a:lnTo>
                  <a:pt x="128016" y="707136"/>
                </a:lnTo>
                <a:lnTo>
                  <a:pt x="106680" y="755904"/>
                </a:lnTo>
                <a:lnTo>
                  <a:pt x="0" y="743712"/>
                </a:lnTo>
                <a:lnTo>
                  <a:pt x="36575" y="661416"/>
                </a:lnTo>
                <a:lnTo>
                  <a:pt x="88392" y="576072"/>
                </a:lnTo>
                <a:lnTo>
                  <a:pt x="143256" y="502920"/>
                </a:lnTo>
                <a:lnTo>
                  <a:pt x="213360" y="420624"/>
                </a:lnTo>
                <a:lnTo>
                  <a:pt x="307848" y="307848"/>
                </a:lnTo>
                <a:lnTo>
                  <a:pt x="414527" y="216408"/>
                </a:lnTo>
                <a:lnTo>
                  <a:pt x="527303" y="134112"/>
                </a:lnTo>
                <a:lnTo>
                  <a:pt x="621792" y="88392"/>
                </a:lnTo>
                <a:lnTo>
                  <a:pt x="746760" y="36575"/>
                </a:lnTo>
                <a:lnTo>
                  <a:pt x="847344" y="21336"/>
                </a:lnTo>
                <a:lnTo>
                  <a:pt x="101498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221992" y="2420620"/>
            <a:ext cx="515620" cy="533400"/>
          </a:xfrm>
          <a:custGeom>
            <a:avLst/>
            <a:gdLst/>
            <a:ahLst/>
            <a:cxnLst/>
            <a:rect l="l" t="t" r="r" b="b"/>
            <a:pathLst>
              <a:path w="515619" h="533400">
                <a:moveTo>
                  <a:pt x="0" y="0"/>
                </a:moveTo>
                <a:lnTo>
                  <a:pt x="0" y="91439"/>
                </a:lnTo>
                <a:lnTo>
                  <a:pt x="30480" y="109727"/>
                </a:lnTo>
                <a:lnTo>
                  <a:pt x="73151" y="131063"/>
                </a:lnTo>
                <a:lnTo>
                  <a:pt x="112775" y="152400"/>
                </a:lnTo>
                <a:lnTo>
                  <a:pt x="149351" y="170687"/>
                </a:lnTo>
                <a:lnTo>
                  <a:pt x="195071" y="201167"/>
                </a:lnTo>
                <a:lnTo>
                  <a:pt x="262127" y="256031"/>
                </a:lnTo>
                <a:lnTo>
                  <a:pt x="329183" y="316991"/>
                </a:lnTo>
                <a:lnTo>
                  <a:pt x="365759" y="356615"/>
                </a:lnTo>
                <a:lnTo>
                  <a:pt x="402335" y="399288"/>
                </a:lnTo>
                <a:lnTo>
                  <a:pt x="441959" y="435863"/>
                </a:lnTo>
                <a:lnTo>
                  <a:pt x="472439" y="472439"/>
                </a:lnTo>
                <a:lnTo>
                  <a:pt x="515112" y="533400"/>
                </a:lnTo>
                <a:lnTo>
                  <a:pt x="515112" y="381000"/>
                </a:lnTo>
                <a:lnTo>
                  <a:pt x="463295" y="316991"/>
                </a:lnTo>
                <a:lnTo>
                  <a:pt x="393191" y="249935"/>
                </a:lnTo>
                <a:lnTo>
                  <a:pt x="320039" y="170687"/>
                </a:lnTo>
                <a:lnTo>
                  <a:pt x="246887" y="112775"/>
                </a:lnTo>
                <a:lnTo>
                  <a:pt x="140207" y="57912"/>
                </a:lnTo>
                <a:lnTo>
                  <a:pt x="57912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221992" y="2420620"/>
            <a:ext cx="515620" cy="533400"/>
          </a:xfrm>
          <a:custGeom>
            <a:avLst/>
            <a:gdLst/>
            <a:ahLst/>
            <a:cxnLst/>
            <a:rect l="l" t="t" r="r" b="b"/>
            <a:pathLst>
              <a:path w="515619" h="533400">
                <a:moveTo>
                  <a:pt x="515112" y="411479"/>
                </a:moveTo>
                <a:lnTo>
                  <a:pt x="515112" y="533400"/>
                </a:lnTo>
                <a:lnTo>
                  <a:pt x="493775" y="502919"/>
                </a:lnTo>
                <a:lnTo>
                  <a:pt x="472439" y="472439"/>
                </a:lnTo>
                <a:lnTo>
                  <a:pt x="441959" y="435863"/>
                </a:lnTo>
                <a:lnTo>
                  <a:pt x="402335" y="399288"/>
                </a:lnTo>
                <a:lnTo>
                  <a:pt x="365759" y="356615"/>
                </a:lnTo>
                <a:lnTo>
                  <a:pt x="329183" y="316991"/>
                </a:lnTo>
                <a:lnTo>
                  <a:pt x="295656" y="286512"/>
                </a:lnTo>
                <a:lnTo>
                  <a:pt x="262127" y="256031"/>
                </a:lnTo>
                <a:lnTo>
                  <a:pt x="228600" y="228600"/>
                </a:lnTo>
                <a:lnTo>
                  <a:pt x="195071" y="201167"/>
                </a:lnTo>
                <a:lnTo>
                  <a:pt x="149351" y="170687"/>
                </a:lnTo>
                <a:lnTo>
                  <a:pt x="112775" y="152400"/>
                </a:lnTo>
                <a:lnTo>
                  <a:pt x="73151" y="131063"/>
                </a:lnTo>
                <a:lnTo>
                  <a:pt x="30480" y="109727"/>
                </a:lnTo>
                <a:lnTo>
                  <a:pt x="0" y="91439"/>
                </a:lnTo>
                <a:lnTo>
                  <a:pt x="0" y="0"/>
                </a:lnTo>
                <a:lnTo>
                  <a:pt x="57912" y="18287"/>
                </a:lnTo>
                <a:lnTo>
                  <a:pt x="140207" y="57912"/>
                </a:lnTo>
                <a:lnTo>
                  <a:pt x="246887" y="112775"/>
                </a:lnTo>
                <a:lnTo>
                  <a:pt x="320039" y="170687"/>
                </a:lnTo>
                <a:lnTo>
                  <a:pt x="393191" y="249935"/>
                </a:lnTo>
                <a:lnTo>
                  <a:pt x="463295" y="316991"/>
                </a:lnTo>
                <a:lnTo>
                  <a:pt x="515112" y="381000"/>
                </a:lnTo>
                <a:lnTo>
                  <a:pt x="515112" y="530351"/>
                </a:lnTo>
                <a:lnTo>
                  <a:pt x="515112" y="411479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758439" y="2627883"/>
            <a:ext cx="619125" cy="326390"/>
          </a:xfrm>
          <a:custGeom>
            <a:avLst/>
            <a:gdLst/>
            <a:ahLst/>
            <a:cxnLst/>
            <a:rect l="l" t="t" r="r" b="b"/>
            <a:pathLst>
              <a:path w="619125" h="326389">
                <a:moveTo>
                  <a:pt x="618744" y="0"/>
                </a:moveTo>
                <a:lnTo>
                  <a:pt x="542544" y="0"/>
                </a:lnTo>
                <a:lnTo>
                  <a:pt x="475488" y="9143"/>
                </a:lnTo>
                <a:lnTo>
                  <a:pt x="381000" y="30479"/>
                </a:lnTo>
                <a:lnTo>
                  <a:pt x="286512" y="57912"/>
                </a:lnTo>
                <a:lnTo>
                  <a:pt x="207264" y="82295"/>
                </a:lnTo>
                <a:lnTo>
                  <a:pt x="118872" y="128015"/>
                </a:lnTo>
                <a:lnTo>
                  <a:pt x="39624" y="170687"/>
                </a:lnTo>
                <a:lnTo>
                  <a:pt x="0" y="204215"/>
                </a:lnTo>
                <a:lnTo>
                  <a:pt x="0" y="326136"/>
                </a:lnTo>
                <a:lnTo>
                  <a:pt x="21336" y="313943"/>
                </a:lnTo>
                <a:lnTo>
                  <a:pt x="54864" y="292607"/>
                </a:lnTo>
                <a:lnTo>
                  <a:pt x="97536" y="268224"/>
                </a:lnTo>
                <a:lnTo>
                  <a:pt x="149352" y="243839"/>
                </a:lnTo>
                <a:lnTo>
                  <a:pt x="198120" y="222503"/>
                </a:lnTo>
                <a:lnTo>
                  <a:pt x="237744" y="207263"/>
                </a:lnTo>
                <a:lnTo>
                  <a:pt x="298704" y="188975"/>
                </a:lnTo>
                <a:lnTo>
                  <a:pt x="362712" y="167639"/>
                </a:lnTo>
                <a:lnTo>
                  <a:pt x="411480" y="152400"/>
                </a:lnTo>
                <a:lnTo>
                  <a:pt x="460248" y="140207"/>
                </a:lnTo>
                <a:lnTo>
                  <a:pt x="499872" y="128015"/>
                </a:lnTo>
                <a:lnTo>
                  <a:pt x="536448" y="115824"/>
                </a:lnTo>
                <a:lnTo>
                  <a:pt x="579120" y="106679"/>
                </a:lnTo>
                <a:lnTo>
                  <a:pt x="618744" y="100583"/>
                </a:lnTo>
                <a:lnTo>
                  <a:pt x="618744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758439" y="2627883"/>
            <a:ext cx="619125" cy="326390"/>
          </a:xfrm>
          <a:custGeom>
            <a:avLst/>
            <a:gdLst/>
            <a:ahLst/>
            <a:cxnLst/>
            <a:rect l="l" t="t" r="r" b="b"/>
            <a:pathLst>
              <a:path w="619125" h="326389">
                <a:moveTo>
                  <a:pt x="618744" y="0"/>
                </a:moveTo>
                <a:lnTo>
                  <a:pt x="618744" y="100583"/>
                </a:lnTo>
                <a:lnTo>
                  <a:pt x="579120" y="106679"/>
                </a:lnTo>
                <a:lnTo>
                  <a:pt x="536448" y="115824"/>
                </a:lnTo>
                <a:lnTo>
                  <a:pt x="499872" y="128015"/>
                </a:lnTo>
                <a:lnTo>
                  <a:pt x="460248" y="140207"/>
                </a:lnTo>
                <a:lnTo>
                  <a:pt x="411480" y="152400"/>
                </a:lnTo>
                <a:lnTo>
                  <a:pt x="362712" y="167639"/>
                </a:lnTo>
                <a:lnTo>
                  <a:pt x="298704" y="188975"/>
                </a:lnTo>
                <a:lnTo>
                  <a:pt x="237744" y="207263"/>
                </a:lnTo>
                <a:lnTo>
                  <a:pt x="198120" y="222503"/>
                </a:lnTo>
                <a:lnTo>
                  <a:pt x="149352" y="243839"/>
                </a:lnTo>
                <a:lnTo>
                  <a:pt x="97536" y="268224"/>
                </a:lnTo>
                <a:lnTo>
                  <a:pt x="54864" y="292607"/>
                </a:lnTo>
                <a:lnTo>
                  <a:pt x="21336" y="313943"/>
                </a:lnTo>
                <a:lnTo>
                  <a:pt x="0" y="326136"/>
                </a:lnTo>
                <a:lnTo>
                  <a:pt x="0" y="204215"/>
                </a:lnTo>
                <a:lnTo>
                  <a:pt x="39624" y="170687"/>
                </a:lnTo>
                <a:lnTo>
                  <a:pt x="118872" y="128015"/>
                </a:lnTo>
                <a:lnTo>
                  <a:pt x="207264" y="82295"/>
                </a:lnTo>
                <a:lnTo>
                  <a:pt x="286512" y="57912"/>
                </a:lnTo>
                <a:lnTo>
                  <a:pt x="381000" y="30479"/>
                </a:lnTo>
                <a:lnTo>
                  <a:pt x="475488" y="9143"/>
                </a:lnTo>
                <a:lnTo>
                  <a:pt x="542544" y="0"/>
                </a:lnTo>
                <a:lnTo>
                  <a:pt x="61874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221992" y="1795779"/>
            <a:ext cx="1762125" cy="1027430"/>
          </a:xfrm>
          <a:custGeom>
            <a:avLst/>
            <a:gdLst/>
            <a:ahLst/>
            <a:cxnLst/>
            <a:rect l="l" t="t" r="r" b="b"/>
            <a:pathLst>
              <a:path w="1762125" h="1027430">
                <a:moveTo>
                  <a:pt x="0" y="609600"/>
                </a:moveTo>
                <a:lnTo>
                  <a:pt x="51815" y="640080"/>
                </a:lnTo>
                <a:lnTo>
                  <a:pt x="112775" y="667512"/>
                </a:lnTo>
                <a:lnTo>
                  <a:pt x="161544" y="694944"/>
                </a:lnTo>
                <a:lnTo>
                  <a:pt x="201168" y="716280"/>
                </a:lnTo>
                <a:lnTo>
                  <a:pt x="237744" y="740664"/>
                </a:lnTo>
                <a:lnTo>
                  <a:pt x="271271" y="762000"/>
                </a:lnTo>
                <a:lnTo>
                  <a:pt x="362712" y="844296"/>
                </a:lnTo>
                <a:lnTo>
                  <a:pt x="399288" y="880872"/>
                </a:lnTo>
                <a:lnTo>
                  <a:pt x="435863" y="920496"/>
                </a:lnTo>
                <a:lnTo>
                  <a:pt x="466344" y="950976"/>
                </a:lnTo>
                <a:lnTo>
                  <a:pt x="502919" y="993648"/>
                </a:lnTo>
                <a:lnTo>
                  <a:pt x="527303" y="1027176"/>
                </a:lnTo>
                <a:lnTo>
                  <a:pt x="557783" y="1014984"/>
                </a:lnTo>
                <a:lnTo>
                  <a:pt x="588263" y="993648"/>
                </a:lnTo>
                <a:lnTo>
                  <a:pt x="618744" y="978408"/>
                </a:lnTo>
                <a:lnTo>
                  <a:pt x="655319" y="963168"/>
                </a:lnTo>
                <a:lnTo>
                  <a:pt x="691895" y="941832"/>
                </a:lnTo>
                <a:lnTo>
                  <a:pt x="725424" y="929640"/>
                </a:lnTo>
                <a:lnTo>
                  <a:pt x="758951" y="920496"/>
                </a:lnTo>
                <a:lnTo>
                  <a:pt x="795527" y="905256"/>
                </a:lnTo>
                <a:lnTo>
                  <a:pt x="914400" y="868680"/>
                </a:lnTo>
                <a:lnTo>
                  <a:pt x="950976" y="859536"/>
                </a:lnTo>
                <a:lnTo>
                  <a:pt x="990600" y="853440"/>
                </a:lnTo>
                <a:lnTo>
                  <a:pt x="1027176" y="844296"/>
                </a:lnTo>
                <a:lnTo>
                  <a:pt x="1063752" y="832104"/>
                </a:lnTo>
                <a:lnTo>
                  <a:pt x="1103375" y="822960"/>
                </a:lnTo>
                <a:lnTo>
                  <a:pt x="1161287" y="816864"/>
                </a:lnTo>
                <a:lnTo>
                  <a:pt x="777239" y="737616"/>
                </a:lnTo>
                <a:lnTo>
                  <a:pt x="804671" y="676656"/>
                </a:lnTo>
                <a:lnTo>
                  <a:pt x="810158" y="667512"/>
                </a:lnTo>
                <a:lnTo>
                  <a:pt x="371856" y="667512"/>
                </a:lnTo>
                <a:lnTo>
                  <a:pt x="0" y="609600"/>
                </a:lnTo>
                <a:close/>
              </a:path>
              <a:path w="1762125" h="1027430">
                <a:moveTo>
                  <a:pt x="1664208" y="0"/>
                </a:moveTo>
                <a:lnTo>
                  <a:pt x="1560575" y="0"/>
                </a:lnTo>
                <a:lnTo>
                  <a:pt x="1502663" y="3048"/>
                </a:lnTo>
                <a:lnTo>
                  <a:pt x="1395983" y="15240"/>
                </a:lnTo>
                <a:lnTo>
                  <a:pt x="1350263" y="24384"/>
                </a:lnTo>
                <a:lnTo>
                  <a:pt x="1292352" y="36575"/>
                </a:lnTo>
                <a:lnTo>
                  <a:pt x="1231392" y="54864"/>
                </a:lnTo>
                <a:lnTo>
                  <a:pt x="1173480" y="76200"/>
                </a:lnTo>
                <a:lnTo>
                  <a:pt x="1118616" y="94487"/>
                </a:lnTo>
                <a:lnTo>
                  <a:pt x="1057656" y="121920"/>
                </a:lnTo>
                <a:lnTo>
                  <a:pt x="941832" y="182880"/>
                </a:lnTo>
                <a:lnTo>
                  <a:pt x="893063" y="210312"/>
                </a:lnTo>
                <a:lnTo>
                  <a:pt x="838200" y="243840"/>
                </a:lnTo>
                <a:lnTo>
                  <a:pt x="792480" y="271272"/>
                </a:lnTo>
                <a:lnTo>
                  <a:pt x="740663" y="301752"/>
                </a:lnTo>
                <a:lnTo>
                  <a:pt x="691895" y="338328"/>
                </a:lnTo>
                <a:lnTo>
                  <a:pt x="637032" y="377952"/>
                </a:lnTo>
                <a:lnTo>
                  <a:pt x="594359" y="414528"/>
                </a:lnTo>
                <a:lnTo>
                  <a:pt x="545591" y="457200"/>
                </a:lnTo>
                <a:lnTo>
                  <a:pt x="502919" y="499872"/>
                </a:lnTo>
                <a:lnTo>
                  <a:pt x="457200" y="542544"/>
                </a:lnTo>
                <a:lnTo>
                  <a:pt x="423671" y="585216"/>
                </a:lnTo>
                <a:lnTo>
                  <a:pt x="393191" y="624840"/>
                </a:lnTo>
                <a:lnTo>
                  <a:pt x="371856" y="667512"/>
                </a:lnTo>
                <a:lnTo>
                  <a:pt x="810158" y="667512"/>
                </a:lnTo>
                <a:lnTo>
                  <a:pt x="832103" y="630936"/>
                </a:lnTo>
                <a:lnTo>
                  <a:pt x="886968" y="548640"/>
                </a:lnTo>
                <a:lnTo>
                  <a:pt x="920495" y="512064"/>
                </a:lnTo>
                <a:lnTo>
                  <a:pt x="950976" y="472440"/>
                </a:lnTo>
                <a:lnTo>
                  <a:pt x="1008888" y="408432"/>
                </a:lnTo>
                <a:lnTo>
                  <a:pt x="1045463" y="371856"/>
                </a:lnTo>
                <a:lnTo>
                  <a:pt x="1088135" y="326136"/>
                </a:lnTo>
                <a:lnTo>
                  <a:pt x="1158240" y="262128"/>
                </a:lnTo>
                <a:lnTo>
                  <a:pt x="1188720" y="234696"/>
                </a:lnTo>
                <a:lnTo>
                  <a:pt x="1228344" y="204216"/>
                </a:lnTo>
                <a:lnTo>
                  <a:pt x="1267968" y="176784"/>
                </a:lnTo>
                <a:lnTo>
                  <a:pt x="1310640" y="152400"/>
                </a:lnTo>
                <a:lnTo>
                  <a:pt x="1350263" y="128016"/>
                </a:lnTo>
                <a:lnTo>
                  <a:pt x="1402080" y="103632"/>
                </a:lnTo>
                <a:lnTo>
                  <a:pt x="1447799" y="85344"/>
                </a:lnTo>
                <a:lnTo>
                  <a:pt x="1612392" y="39624"/>
                </a:lnTo>
                <a:lnTo>
                  <a:pt x="1670304" y="30480"/>
                </a:lnTo>
                <a:lnTo>
                  <a:pt x="1761744" y="9144"/>
                </a:lnTo>
                <a:lnTo>
                  <a:pt x="166420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221992" y="1795779"/>
            <a:ext cx="1762125" cy="1027430"/>
          </a:xfrm>
          <a:custGeom>
            <a:avLst/>
            <a:gdLst/>
            <a:ahLst/>
            <a:cxnLst/>
            <a:rect l="l" t="t" r="r" b="b"/>
            <a:pathLst>
              <a:path w="1762125" h="1027430">
                <a:moveTo>
                  <a:pt x="1761744" y="9144"/>
                </a:moveTo>
                <a:lnTo>
                  <a:pt x="1664208" y="0"/>
                </a:lnTo>
                <a:lnTo>
                  <a:pt x="1618487" y="0"/>
                </a:lnTo>
                <a:lnTo>
                  <a:pt x="1560575" y="0"/>
                </a:lnTo>
                <a:lnTo>
                  <a:pt x="1502663" y="3048"/>
                </a:lnTo>
                <a:lnTo>
                  <a:pt x="1447799" y="9144"/>
                </a:lnTo>
                <a:lnTo>
                  <a:pt x="1395983" y="15240"/>
                </a:lnTo>
                <a:lnTo>
                  <a:pt x="1350263" y="24384"/>
                </a:lnTo>
                <a:lnTo>
                  <a:pt x="1292352" y="36575"/>
                </a:lnTo>
                <a:lnTo>
                  <a:pt x="1231392" y="54864"/>
                </a:lnTo>
                <a:lnTo>
                  <a:pt x="1173480" y="76200"/>
                </a:lnTo>
                <a:lnTo>
                  <a:pt x="1118616" y="94487"/>
                </a:lnTo>
                <a:lnTo>
                  <a:pt x="1057656" y="121920"/>
                </a:lnTo>
                <a:lnTo>
                  <a:pt x="999744" y="152400"/>
                </a:lnTo>
                <a:lnTo>
                  <a:pt x="941832" y="182880"/>
                </a:lnTo>
                <a:lnTo>
                  <a:pt x="893063" y="210312"/>
                </a:lnTo>
                <a:lnTo>
                  <a:pt x="838200" y="243840"/>
                </a:lnTo>
                <a:lnTo>
                  <a:pt x="792480" y="271272"/>
                </a:lnTo>
                <a:lnTo>
                  <a:pt x="740663" y="301752"/>
                </a:lnTo>
                <a:lnTo>
                  <a:pt x="691895" y="338328"/>
                </a:lnTo>
                <a:lnTo>
                  <a:pt x="637032" y="377952"/>
                </a:lnTo>
                <a:lnTo>
                  <a:pt x="594359" y="414528"/>
                </a:lnTo>
                <a:lnTo>
                  <a:pt x="545591" y="457200"/>
                </a:lnTo>
                <a:lnTo>
                  <a:pt x="502919" y="499872"/>
                </a:lnTo>
                <a:lnTo>
                  <a:pt x="457200" y="542544"/>
                </a:lnTo>
                <a:lnTo>
                  <a:pt x="423671" y="585216"/>
                </a:lnTo>
                <a:lnTo>
                  <a:pt x="393191" y="624840"/>
                </a:lnTo>
                <a:lnTo>
                  <a:pt x="371856" y="667512"/>
                </a:lnTo>
                <a:lnTo>
                  <a:pt x="0" y="609600"/>
                </a:lnTo>
                <a:lnTo>
                  <a:pt x="51815" y="640080"/>
                </a:lnTo>
                <a:lnTo>
                  <a:pt x="112775" y="667512"/>
                </a:lnTo>
                <a:lnTo>
                  <a:pt x="161544" y="694944"/>
                </a:lnTo>
                <a:lnTo>
                  <a:pt x="201168" y="716280"/>
                </a:lnTo>
                <a:lnTo>
                  <a:pt x="237744" y="740664"/>
                </a:lnTo>
                <a:lnTo>
                  <a:pt x="271271" y="762000"/>
                </a:lnTo>
                <a:lnTo>
                  <a:pt x="301751" y="789432"/>
                </a:lnTo>
                <a:lnTo>
                  <a:pt x="332231" y="816864"/>
                </a:lnTo>
                <a:lnTo>
                  <a:pt x="362712" y="844296"/>
                </a:lnTo>
                <a:lnTo>
                  <a:pt x="399288" y="880872"/>
                </a:lnTo>
                <a:lnTo>
                  <a:pt x="435863" y="920496"/>
                </a:lnTo>
                <a:lnTo>
                  <a:pt x="466344" y="950976"/>
                </a:lnTo>
                <a:lnTo>
                  <a:pt x="502919" y="993648"/>
                </a:lnTo>
                <a:lnTo>
                  <a:pt x="527303" y="1027176"/>
                </a:lnTo>
                <a:lnTo>
                  <a:pt x="557783" y="1014984"/>
                </a:lnTo>
                <a:lnTo>
                  <a:pt x="588263" y="993648"/>
                </a:lnTo>
                <a:lnTo>
                  <a:pt x="618744" y="978408"/>
                </a:lnTo>
                <a:lnTo>
                  <a:pt x="655319" y="963168"/>
                </a:lnTo>
                <a:lnTo>
                  <a:pt x="691895" y="941832"/>
                </a:lnTo>
                <a:lnTo>
                  <a:pt x="725424" y="929640"/>
                </a:lnTo>
                <a:lnTo>
                  <a:pt x="758951" y="920496"/>
                </a:lnTo>
                <a:lnTo>
                  <a:pt x="795527" y="905256"/>
                </a:lnTo>
                <a:lnTo>
                  <a:pt x="835151" y="893064"/>
                </a:lnTo>
                <a:lnTo>
                  <a:pt x="874776" y="880872"/>
                </a:lnTo>
                <a:lnTo>
                  <a:pt x="914400" y="868680"/>
                </a:lnTo>
                <a:lnTo>
                  <a:pt x="950976" y="859536"/>
                </a:lnTo>
                <a:lnTo>
                  <a:pt x="990600" y="853440"/>
                </a:lnTo>
                <a:lnTo>
                  <a:pt x="1027176" y="844296"/>
                </a:lnTo>
                <a:lnTo>
                  <a:pt x="1063752" y="832104"/>
                </a:lnTo>
                <a:lnTo>
                  <a:pt x="1103375" y="822960"/>
                </a:lnTo>
                <a:lnTo>
                  <a:pt x="1161287" y="816864"/>
                </a:lnTo>
                <a:lnTo>
                  <a:pt x="777239" y="737616"/>
                </a:lnTo>
                <a:lnTo>
                  <a:pt x="804671" y="676656"/>
                </a:lnTo>
                <a:lnTo>
                  <a:pt x="832103" y="630936"/>
                </a:lnTo>
                <a:lnTo>
                  <a:pt x="886968" y="548640"/>
                </a:lnTo>
                <a:lnTo>
                  <a:pt x="920495" y="512064"/>
                </a:lnTo>
                <a:lnTo>
                  <a:pt x="950976" y="472440"/>
                </a:lnTo>
                <a:lnTo>
                  <a:pt x="1008888" y="408432"/>
                </a:lnTo>
                <a:lnTo>
                  <a:pt x="1045463" y="371856"/>
                </a:lnTo>
                <a:lnTo>
                  <a:pt x="1088135" y="326136"/>
                </a:lnTo>
                <a:lnTo>
                  <a:pt x="1124711" y="292608"/>
                </a:lnTo>
                <a:lnTo>
                  <a:pt x="1158240" y="262128"/>
                </a:lnTo>
                <a:lnTo>
                  <a:pt x="1188720" y="234696"/>
                </a:lnTo>
                <a:lnTo>
                  <a:pt x="1228344" y="204216"/>
                </a:lnTo>
                <a:lnTo>
                  <a:pt x="1267968" y="176784"/>
                </a:lnTo>
                <a:lnTo>
                  <a:pt x="1310640" y="152400"/>
                </a:lnTo>
                <a:lnTo>
                  <a:pt x="1350263" y="128016"/>
                </a:lnTo>
                <a:lnTo>
                  <a:pt x="1402080" y="103632"/>
                </a:lnTo>
                <a:lnTo>
                  <a:pt x="1447799" y="85344"/>
                </a:lnTo>
                <a:lnTo>
                  <a:pt x="1502663" y="70104"/>
                </a:lnTo>
                <a:lnTo>
                  <a:pt x="1557528" y="54864"/>
                </a:lnTo>
                <a:lnTo>
                  <a:pt x="1612392" y="39624"/>
                </a:lnTo>
                <a:lnTo>
                  <a:pt x="1670304" y="30480"/>
                </a:lnTo>
                <a:lnTo>
                  <a:pt x="1761744" y="91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5958332" y="4320235"/>
            <a:ext cx="3764279" cy="23723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Crédito</a:t>
            </a:r>
            <a:r>
              <a:rPr sz="2800" b="1" spc="-10" dirty="0">
                <a:solidFill>
                  <a:srgbClr val="00FD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FD00"/>
                </a:solidFill>
                <a:latin typeface="Arial"/>
                <a:cs typeface="Arial"/>
              </a:rPr>
              <a:t>Externo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Donaciones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Contrapartida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spc="-5" dirty="0">
                <a:solidFill>
                  <a:srgbClr val="00FD00"/>
                </a:solidFill>
                <a:latin typeface="Arial"/>
                <a:cs typeface="Arial"/>
              </a:rPr>
              <a:t>Adelantos de</a:t>
            </a:r>
            <a:r>
              <a:rPr sz="2800" b="1" spc="-20" dirty="0">
                <a:solidFill>
                  <a:srgbClr val="00FD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FD00"/>
                </a:solidFill>
                <a:latin typeface="Arial"/>
                <a:cs typeface="Arial"/>
              </a:rPr>
              <a:t>Obra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Valorizaciones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8332" y="6708647"/>
            <a:ext cx="18649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spc="5" dirty="0">
                <a:solidFill>
                  <a:srgbClr val="00FD00"/>
                </a:solidFill>
                <a:latin typeface="Arial"/>
                <a:cs typeface="Arial"/>
              </a:rPr>
              <a:t>……</a:t>
            </a:r>
            <a:r>
              <a:rPr sz="2800" b="1" spc="-20" dirty="0">
                <a:solidFill>
                  <a:srgbClr val="00FD00"/>
                </a:solidFill>
                <a:latin typeface="Arial"/>
                <a:cs typeface="Arial"/>
              </a:rPr>
              <a:t>…</a:t>
            </a:r>
            <a:r>
              <a:rPr sz="2800" b="1" spc="10" dirty="0">
                <a:solidFill>
                  <a:srgbClr val="00FD00"/>
                </a:solidFill>
                <a:latin typeface="Arial"/>
                <a:cs typeface="Arial"/>
              </a:rPr>
              <a:t>.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86332" y="4746955"/>
            <a:ext cx="2660015" cy="9645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dirty="0">
                <a:solidFill>
                  <a:srgbClr val="00FD00"/>
                </a:solidFill>
                <a:latin typeface="Arial"/>
                <a:cs typeface="Arial"/>
              </a:rPr>
              <a:t>Licitaciones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58547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å	</a:t>
            </a:r>
            <a:r>
              <a:rPr sz="2800" b="1" spc="-5" dirty="0">
                <a:solidFill>
                  <a:srgbClr val="00FD00"/>
                </a:solidFill>
                <a:latin typeface="Arial"/>
                <a:cs typeface="Arial"/>
              </a:rPr>
              <a:t>Concursos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22647" y="1774444"/>
            <a:ext cx="2018030" cy="1103630"/>
          </a:xfrm>
          <a:custGeom>
            <a:avLst/>
            <a:gdLst/>
            <a:ahLst/>
            <a:cxnLst/>
            <a:rect l="l" t="t" r="r" b="b"/>
            <a:pathLst>
              <a:path w="2018029" h="1103630">
                <a:moveTo>
                  <a:pt x="2017776" y="0"/>
                </a:moveTo>
                <a:lnTo>
                  <a:pt x="0" y="0"/>
                </a:lnTo>
                <a:lnTo>
                  <a:pt x="0" y="1103376"/>
                </a:lnTo>
                <a:lnTo>
                  <a:pt x="2017776" y="1100327"/>
                </a:lnTo>
                <a:lnTo>
                  <a:pt x="2017776" y="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330696" y="1871979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2"/>
                </a:moveTo>
                <a:lnTo>
                  <a:pt x="57910" y="27432"/>
                </a:lnTo>
                <a:lnTo>
                  <a:pt x="5791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312408" y="2341372"/>
            <a:ext cx="55244" cy="27940"/>
          </a:xfrm>
          <a:custGeom>
            <a:avLst/>
            <a:gdLst/>
            <a:ahLst/>
            <a:cxnLst/>
            <a:rect l="l" t="t" r="r" b="b"/>
            <a:pathLst>
              <a:path w="55245" h="27939">
                <a:moveTo>
                  <a:pt x="0" y="27432"/>
                </a:moveTo>
                <a:lnTo>
                  <a:pt x="54863" y="27432"/>
                </a:lnTo>
                <a:lnTo>
                  <a:pt x="54863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135623" y="2277364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2"/>
                </a:moveTo>
                <a:lnTo>
                  <a:pt x="57910" y="27432"/>
                </a:lnTo>
                <a:lnTo>
                  <a:pt x="5791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345935" y="2088388"/>
            <a:ext cx="55244" cy="24765"/>
          </a:xfrm>
          <a:custGeom>
            <a:avLst/>
            <a:gdLst/>
            <a:ahLst/>
            <a:cxnLst/>
            <a:rect l="l" t="t" r="r" b="b"/>
            <a:pathLst>
              <a:path w="55245" h="24764">
                <a:moveTo>
                  <a:pt x="0" y="24384"/>
                </a:moveTo>
                <a:lnTo>
                  <a:pt x="54863" y="24384"/>
                </a:lnTo>
                <a:lnTo>
                  <a:pt x="54863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297167" y="2018283"/>
            <a:ext cx="55244" cy="33655"/>
          </a:xfrm>
          <a:custGeom>
            <a:avLst/>
            <a:gdLst/>
            <a:ahLst/>
            <a:cxnLst/>
            <a:rect l="l" t="t" r="r" b="b"/>
            <a:pathLst>
              <a:path w="55245" h="33655">
                <a:moveTo>
                  <a:pt x="0" y="33527"/>
                </a:moveTo>
                <a:lnTo>
                  <a:pt x="54863" y="33527"/>
                </a:lnTo>
                <a:lnTo>
                  <a:pt x="54863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345935" y="2579116"/>
            <a:ext cx="55244" cy="27940"/>
          </a:xfrm>
          <a:custGeom>
            <a:avLst/>
            <a:gdLst/>
            <a:ahLst/>
            <a:cxnLst/>
            <a:rect l="l" t="t" r="r" b="b"/>
            <a:pathLst>
              <a:path w="55245" h="27939">
                <a:moveTo>
                  <a:pt x="0" y="27432"/>
                </a:moveTo>
                <a:lnTo>
                  <a:pt x="54863" y="27432"/>
                </a:lnTo>
                <a:lnTo>
                  <a:pt x="54863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288023" y="2670555"/>
            <a:ext cx="55244" cy="30480"/>
          </a:xfrm>
          <a:custGeom>
            <a:avLst/>
            <a:gdLst/>
            <a:ahLst/>
            <a:cxnLst/>
            <a:rect l="l" t="t" r="r" b="b"/>
            <a:pathLst>
              <a:path w="55245" h="30480">
                <a:moveTo>
                  <a:pt x="0" y="30479"/>
                </a:moveTo>
                <a:lnTo>
                  <a:pt x="54863" y="30479"/>
                </a:lnTo>
                <a:lnTo>
                  <a:pt x="54863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144767" y="2746755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2"/>
                </a:moveTo>
                <a:lnTo>
                  <a:pt x="57910" y="27432"/>
                </a:lnTo>
                <a:lnTo>
                  <a:pt x="5791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367271" y="2804667"/>
            <a:ext cx="58419" cy="30480"/>
          </a:xfrm>
          <a:custGeom>
            <a:avLst/>
            <a:gdLst/>
            <a:ahLst/>
            <a:cxnLst/>
            <a:rect l="l" t="t" r="r" b="b"/>
            <a:pathLst>
              <a:path w="58420" h="30480">
                <a:moveTo>
                  <a:pt x="0" y="30479"/>
                </a:moveTo>
                <a:lnTo>
                  <a:pt x="57910" y="30479"/>
                </a:lnTo>
                <a:lnTo>
                  <a:pt x="57910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166103" y="2527300"/>
            <a:ext cx="55244" cy="27940"/>
          </a:xfrm>
          <a:custGeom>
            <a:avLst/>
            <a:gdLst/>
            <a:ahLst/>
            <a:cxnLst/>
            <a:rect l="l" t="t" r="r" b="b"/>
            <a:pathLst>
              <a:path w="55245" h="27939">
                <a:moveTo>
                  <a:pt x="0" y="27432"/>
                </a:moveTo>
                <a:lnTo>
                  <a:pt x="54863" y="27432"/>
                </a:lnTo>
                <a:lnTo>
                  <a:pt x="54863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355079" y="2377948"/>
            <a:ext cx="58419" cy="30480"/>
          </a:xfrm>
          <a:custGeom>
            <a:avLst/>
            <a:gdLst/>
            <a:ahLst/>
            <a:cxnLst/>
            <a:rect l="l" t="t" r="r" b="b"/>
            <a:pathLst>
              <a:path w="58420" h="30480">
                <a:moveTo>
                  <a:pt x="0" y="30479"/>
                </a:moveTo>
                <a:lnTo>
                  <a:pt x="57910" y="30479"/>
                </a:lnTo>
                <a:lnTo>
                  <a:pt x="57910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547615" y="1844548"/>
            <a:ext cx="55244" cy="27940"/>
          </a:xfrm>
          <a:custGeom>
            <a:avLst/>
            <a:gdLst/>
            <a:ahLst/>
            <a:cxnLst/>
            <a:rect l="l" t="t" r="r" b="b"/>
            <a:pathLst>
              <a:path w="55245" h="27939">
                <a:moveTo>
                  <a:pt x="0" y="27432"/>
                </a:moveTo>
                <a:lnTo>
                  <a:pt x="54863" y="27432"/>
                </a:lnTo>
                <a:lnTo>
                  <a:pt x="54863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501896" y="2082292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5">
                <a:moveTo>
                  <a:pt x="0" y="33527"/>
                </a:moveTo>
                <a:lnTo>
                  <a:pt x="57910" y="33527"/>
                </a:lnTo>
                <a:lnTo>
                  <a:pt x="57910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556759" y="2213355"/>
            <a:ext cx="58419" cy="30480"/>
          </a:xfrm>
          <a:custGeom>
            <a:avLst/>
            <a:gdLst/>
            <a:ahLst/>
            <a:cxnLst/>
            <a:rect l="l" t="t" r="r" b="b"/>
            <a:pathLst>
              <a:path w="58420" h="30480">
                <a:moveTo>
                  <a:pt x="0" y="30479"/>
                </a:moveTo>
                <a:lnTo>
                  <a:pt x="57910" y="30479"/>
                </a:lnTo>
                <a:lnTo>
                  <a:pt x="57910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4468367" y="2478532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2"/>
                </a:moveTo>
                <a:lnTo>
                  <a:pt x="57910" y="27432"/>
                </a:lnTo>
                <a:lnTo>
                  <a:pt x="5791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681728" y="2633979"/>
            <a:ext cx="52069" cy="27940"/>
          </a:xfrm>
          <a:custGeom>
            <a:avLst/>
            <a:gdLst/>
            <a:ahLst/>
            <a:cxnLst/>
            <a:rect l="l" t="t" r="r" b="b"/>
            <a:pathLst>
              <a:path w="52070" h="27939">
                <a:moveTo>
                  <a:pt x="0" y="27432"/>
                </a:moveTo>
                <a:lnTo>
                  <a:pt x="51815" y="27432"/>
                </a:lnTo>
                <a:lnTo>
                  <a:pt x="51815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520184" y="2688844"/>
            <a:ext cx="58419" cy="30480"/>
          </a:xfrm>
          <a:custGeom>
            <a:avLst/>
            <a:gdLst/>
            <a:ahLst/>
            <a:cxnLst/>
            <a:rect l="l" t="t" r="r" b="b"/>
            <a:pathLst>
              <a:path w="58420" h="30480">
                <a:moveTo>
                  <a:pt x="0" y="30479"/>
                </a:moveTo>
                <a:lnTo>
                  <a:pt x="57910" y="30479"/>
                </a:lnTo>
                <a:lnTo>
                  <a:pt x="57910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550664" y="2566923"/>
            <a:ext cx="55244" cy="27940"/>
          </a:xfrm>
          <a:custGeom>
            <a:avLst/>
            <a:gdLst/>
            <a:ahLst/>
            <a:cxnLst/>
            <a:rect l="l" t="t" r="r" b="b"/>
            <a:pathLst>
              <a:path w="55245" h="27939">
                <a:moveTo>
                  <a:pt x="0" y="27432"/>
                </a:moveTo>
                <a:lnTo>
                  <a:pt x="54863" y="27432"/>
                </a:lnTo>
                <a:lnTo>
                  <a:pt x="54863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608576" y="2259076"/>
            <a:ext cx="58419" cy="30480"/>
          </a:xfrm>
          <a:custGeom>
            <a:avLst/>
            <a:gdLst/>
            <a:ahLst/>
            <a:cxnLst/>
            <a:rect l="l" t="t" r="r" b="b"/>
            <a:pathLst>
              <a:path w="58420" h="30480">
                <a:moveTo>
                  <a:pt x="0" y="30479"/>
                </a:moveTo>
                <a:lnTo>
                  <a:pt x="57910" y="30479"/>
                </a:lnTo>
                <a:lnTo>
                  <a:pt x="57910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443984" y="1960372"/>
            <a:ext cx="52069" cy="30480"/>
          </a:xfrm>
          <a:custGeom>
            <a:avLst/>
            <a:gdLst/>
            <a:ahLst/>
            <a:cxnLst/>
            <a:rect l="l" t="t" r="r" b="b"/>
            <a:pathLst>
              <a:path w="52070" h="30480">
                <a:moveTo>
                  <a:pt x="0" y="30479"/>
                </a:moveTo>
                <a:lnTo>
                  <a:pt x="51815" y="30479"/>
                </a:lnTo>
                <a:lnTo>
                  <a:pt x="5181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4279391" y="2890011"/>
            <a:ext cx="2283460" cy="189230"/>
          </a:xfrm>
          <a:custGeom>
            <a:avLst/>
            <a:gdLst/>
            <a:ahLst/>
            <a:cxnLst/>
            <a:rect l="l" t="t" r="r" b="b"/>
            <a:pathLst>
              <a:path w="2283459" h="189230">
                <a:moveTo>
                  <a:pt x="0" y="188975"/>
                </a:moveTo>
                <a:lnTo>
                  <a:pt x="2282952" y="188975"/>
                </a:lnTo>
                <a:lnTo>
                  <a:pt x="2282952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279391" y="2890011"/>
            <a:ext cx="2283460" cy="189230"/>
          </a:xfrm>
          <a:custGeom>
            <a:avLst/>
            <a:gdLst/>
            <a:ahLst/>
            <a:cxnLst/>
            <a:rect l="l" t="t" r="r" b="b"/>
            <a:pathLst>
              <a:path w="2283459" h="189230">
                <a:moveTo>
                  <a:pt x="0" y="0"/>
                </a:moveTo>
                <a:lnTo>
                  <a:pt x="0" y="188975"/>
                </a:lnTo>
                <a:lnTo>
                  <a:pt x="2282952" y="188975"/>
                </a:lnTo>
                <a:lnTo>
                  <a:pt x="228295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4279391" y="3101848"/>
            <a:ext cx="2289175" cy="0"/>
          </a:xfrm>
          <a:custGeom>
            <a:avLst/>
            <a:gdLst/>
            <a:ahLst/>
            <a:cxnLst/>
            <a:rect l="l" t="t" r="r" b="b"/>
            <a:pathLst>
              <a:path w="2289175">
                <a:moveTo>
                  <a:pt x="0" y="0"/>
                </a:moveTo>
                <a:lnTo>
                  <a:pt x="2289048" y="0"/>
                </a:lnTo>
              </a:path>
            </a:pathLst>
          </a:custGeom>
          <a:ln w="33527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4648200" y="1643379"/>
            <a:ext cx="1567180" cy="1231900"/>
          </a:xfrm>
          <a:custGeom>
            <a:avLst/>
            <a:gdLst/>
            <a:ahLst/>
            <a:cxnLst/>
            <a:rect l="l" t="t" r="r" b="b"/>
            <a:pathLst>
              <a:path w="1567179" h="1231900">
                <a:moveTo>
                  <a:pt x="1566672" y="0"/>
                </a:moveTo>
                <a:lnTo>
                  <a:pt x="0" y="0"/>
                </a:lnTo>
                <a:lnTo>
                  <a:pt x="0" y="493775"/>
                </a:lnTo>
                <a:lnTo>
                  <a:pt x="118872" y="609600"/>
                </a:lnTo>
                <a:lnTo>
                  <a:pt x="118872" y="1085088"/>
                </a:lnTo>
                <a:lnTo>
                  <a:pt x="609600" y="1085088"/>
                </a:lnTo>
                <a:lnTo>
                  <a:pt x="609600" y="1231392"/>
                </a:lnTo>
                <a:lnTo>
                  <a:pt x="954024" y="1225296"/>
                </a:lnTo>
                <a:lnTo>
                  <a:pt x="954024" y="1075944"/>
                </a:lnTo>
                <a:lnTo>
                  <a:pt x="1450848" y="1075944"/>
                </a:lnTo>
                <a:lnTo>
                  <a:pt x="1450848" y="633984"/>
                </a:lnTo>
                <a:lnTo>
                  <a:pt x="1566672" y="478536"/>
                </a:lnTo>
                <a:lnTo>
                  <a:pt x="1566672" y="0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4672584" y="2137155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76200" y="0"/>
                </a:moveTo>
                <a:lnTo>
                  <a:pt x="0" y="3048"/>
                </a:lnTo>
                <a:lnTo>
                  <a:pt x="76200" y="70104"/>
                </a:lnTo>
                <a:lnTo>
                  <a:pt x="76200" y="0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6117335" y="2137155"/>
            <a:ext cx="70485" cy="94615"/>
          </a:xfrm>
          <a:custGeom>
            <a:avLst/>
            <a:gdLst/>
            <a:ahLst/>
            <a:cxnLst/>
            <a:rect l="l" t="t" r="r" b="b"/>
            <a:pathLst>
              <a:path w="70485" h="94614">
                <a:moveTo>
                  <a:pt x="70103" y="0"/>
                </a:moveTo>
                <a:lnTo>
                  <a:pt x="0" y="0"/>
                </a:lnTo>
                <a:lnTo>
                  <a:pt x="0" y="94488"/>
                </a:lnTo>
                <a:lnTo>
                  <a:pt x="70103" y="0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4693920" y="1695195"/>
            <a:ext cx="1481455" cy="405765"/>
          </a:xfrm>
          <a:custGeom>
            <a:avLst/>
            <a:gdLst/>
            <a:ahLst/>
            <a:cxnLst/>
            <a:rect l="l" t="t" r="r" b="b"/>
            <a:pathLst>
              <a:path w="1481454" h="405764">
                <a:moveTo>
                  <a:pt x="0" y="405384"/>
                </a:moveTo>
                <a:lnTo>
                  <a:pt x="1481327" y="405384"/>
                </a:lnTo>
                <a:lnTo>
                  <a:pt x="1481327" y="0"/>
                </a:lnTo>
                <a:lnTo>
                  <a:pt x="0" y="0"/>
                </a:lnTo>
                <a:lnTo>
                  <a:pt x="0" y="405384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4693920" y="1695195"/>
            <a:ext cx="1481455" cy="405765"/>
          </a:xfrm>
          <a:custGeom>
            <a:avLst/>
            <a:gdLst/>
            <a:ahLst/>
            <a:cxnLst/>
            <a:rect l="l" t="t" r="r" b="b"/>
            <a:pathLst>
              <a:path w="1481454" h="405764">
                <a:moveTo>
                  <a:pt x="0" y="0"/>
                </a:moveTo>
                <a:lnTo>
                  <a:pt x="0" y="405383"/>
                </a:lnTo>
                <a:lnTo>
                  <a:pt x="1481327" y="405383"/>
                </a:lnTo>
                <a:lnTo>
                  <a:pt x="1481327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163311" y="1740916"/>
            <a:ext cx="485140" cy="295910"/>
          </a:xfrm>
          <a:custGeom>
            <a:avLst/>
            <a:gdLst/>
            <a:ahLst/>
            <a:cxnLst/>
            <a:rect l="l" t="t" r="r" b="b"/>
            <a:pathLst>
              <a:path w="485139" h="295910">
                <a:moveTo>
                  <a:pt x="0" y="295655"/>
                </a:moveTo>
                <a:lnTo>
                  <a:pt x="484630" y="295655"/>
                </a:lnTo>
                <a:lnTo>
                  <a:pt x="484630" y="0"/>
                </a:lnTo>
                <a:lnTo>
                  <a:pt x="0" y="0"/>
                </a:lnTo>
                <a:lnTo>
                  <a:pt x="0" y="295655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4770120" y="2259076"/>
            <a:ext cx="1329055" cy="612775"/>
          </a:xfrm>
          <a:custGeom>
            <a:avLst/>
            <a:gdLst/>
            <a:ahLst/>
            <a:cxnLst/>
            <a:rect l="l" t="t" r="r" b="b"/>
            <a:pathLst>
              <a:path w="1329054" h="612775">
                <a:moveTo>
                  <a:pt x="1328927" y="0"/>
                </a:moveTo>
                <a:lnTo>
                  <a:pt x="0" y="0"/>
                </a:lnTo>
                <a:lnTo>
                  <a:pt x="0" y="612648"/>
                </a:lnTo>
                <a:lnTo>
                  <a:pt x="1328927" y="606551"/>
                </a:lnTo>
                <a:lnTo>
                  <a:pt x="1328927" y="0"/>
                </a:lnTo>
                <a:close/>
              </a:path>
            </a:pathLst>
          </a:custGeom>
          <a:solidFill>
            <a:srgbClr val="AC68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4770120" y="2259076"/>
            <a:ext cx="1329055" cy="612775"/>
          </a:xfrm>
          <a:custGeom>
            <a:avLst/>
            <a:gdLst/>
            <a:ahLst/>
            <a:cxnLst/>
            <a:rect l="l" t="t" r="r" b="b"/>
            <a:pathLst>
              <a:path w="1329054" h="612775">
                <a:moveTo>
                  <a:pt x="1328927" y="606551"/>
                </a:moveTo>
                <a:lnTo>
                  <a:pt x="1328927" y="0"/>
                </a:lnTo>
                <a:lnTo>
                  <a:pt x="0" y="0"/>
                </a:lnTo>
                <a:lnTo>
                  <a:pt x="0" y="61264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5309615" y="2320035"/>
            <a:ext cx="88900" cy="365760"/>
          </a:xfrm>
          <a:custGeom>
            <a:avLst/>
            <a:gdLst/>
            <a:ahLst/>
            <a:cxnLst/>
            <a:rect l="l" t="t" r="r" b="b"/>
            <a:pathLst>
              <a:path w="88900" h="365760">
                <a:moveTo>
                  <a:pt x="0" y="0"/>
                </a:moveTo>
                <a:lnTo>
                  <a:pt x="0" y="365760"/>
                </a:lnTo>
                <a:lnTo>
                  <a:pt x="88392" y="365760"/>
                </a:lnTo>
                <a:lnTo>
                  <a:pt x="8839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468111" y="2320035"/>
            <a:ext cx="88900" cy="365760"/>
          </a:xfrm>
          <a:custGeom>
            <a:avLst/>
            <a:gdLst/>
            <a:ahLst/>
            <a:cxnLst/>
            <a:rect l="l" t="t" r="r" b="b"/>
            <a:pathLst>
              <a:path w="88900" h="365760">
                <a:moveTo>
                  <a:pt x="0" y="0"/>
                </a:moveTo>
                <a:lnTo>
                  <a:pt x="0" y="365760"/>
                </a:lnTo>
                <a:lnTo>
                  <a:pt x="88391" y="365760"/>
                </a:lnTo>
                <a:lnTo>
                  <a:pt x="8839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5294376" y="2298700"/>
            <a:ext cx="116205" cy="533400"/>
          </a:xfrm>
          <a:custGeom>
            <a:avLst/>
            <a:gdLst/>
            <a:ahLst/>
            <a:cxnLst/>
            <a:rect l="l" t="t" r="r" b="b"/>
            <a:pathLst>
              <a:path w="116204" h="533400">
                <a:moveTo>
                  <a:pt x="0" y="533400"/>
                </a:moveTo>
                <a:lnTo>
                  <a:pt x="115822" y="533400"/>
                </a:lnTo>
                <a:lnTo>
                  <a:pt x="115822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5294376" y="2298700"/>
            <a:ext cx="116205" cy="533400"/>
          </a:xfrm>
          <a:custGeom>
            <a:avLst/>
            <a:gdLst/>
            <a:ahLst/>
            <a:cxnLst/>
            <a:rect l="l" t="t" r="r" b="b"/>
            <a:pathLst>
              <a:path w="116204" h="533400">
                <a:moveTo>
                  <a:pt x="0" y="0"/>
                </a:moveTo>
                <a:lnTo>
                  <a:pt x="0" y="533400"/>
                </a:lnTo>
                <a:lnTo>
                  <a:pt x="115824" y="533400"/>
                </a:lnTo>
                <a:lnTo>
                  <a:pt x="115824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5452871" y="2298700"/>
            <a:ext cx="116205" cy="533400"/>
          </a:xfrm>
          <a:custGeom>
            <a:avLst/>
            <a:gdLst/>
            <a:ahLst/>
            <a:cxnLst/>
            <a:rect l="l" t="t" r="r" b="b"/>
            <a:pathLst>
              <a:path w="116204" h="533400">
                <a:moveTo>
                  <a:pt x="0" y="533400"/>
                </a:moveTo>
                <a:lnTo>
                  <a:pt x="115822" y="533400"/>
                </a:lnTo>
                <a:lnTo>
                  <a:pt x="115822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5452871" y="2298700"/>
            <a:ext cx="116205" cy="533400"/>
          </a:xfrm>
          <a:custGeom>
            <a:avLst/>
            <a:gdLst/>
            <a:ahLst/>
            <a:cxnLst/>
            <a:rect l="l" t="t" r="r" b="b"/>
            <a:pathLst>
              <a:path w="116204" h="533400">
                <a:moveTo>
                  <a:pt x="0" y="0"/>
                </a:moveTo>
                <a:lnTo>
                  <a:pt x="0" y="533400"/>
                </a:lnTo>
                <a:lnTo>
                  <a:pt x="115824" y="533400"/>
                </a:lnTo>
                <a:lnTo>
                  <a:pt x="115824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815840" y="2298700"/>
            <a:ext cx="149860" cy="387350"/>
          </a:xfrm>
          <a:custGeom>
            <a:avLst/>
            <a:gdLst/>
            <a:ahLst/>
            <a:cxnLst/>
            <a:rect l="l" t="t" r="r" b="b"/>
            <a:pathLst>
              <a:path w="149860" h="387350">
                <a:moveTo>
                  <a:pt x="0" y="387096"/>
                </a:moveTo>
                <a:lnTo>
                  <a:pt x="149351" y="387096"/>
                </a:lnTo>
                <a:lnTo>
                  <a:pt x="149351" y="0"/>
                </a:lnTo>
                <a:lnTo>
                  <a:pt x="0" y="0"/>
                </a:lnTo>
                <a:lnTo>
                  <a:pt x="0" y="387096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815840" y="2298700"/>
            <a:ext cx="149860" cy="387350"/>
          </a:xfrm>
          <a:custGeom>
            <a:avLst/>
            <a:gdLst/>
            <a:ahLst/>
            <a:cxnLst/>
            <a:rect l="l" t="t" r="r" b="b"/>
            <a:pathLst>
              <a:path w="149860" h="387350">
                <a:moveTo>
                  <a:pt x="0" y="0"/>
                </a:moveTo>
                <a:lnTo>
                  <a:pt x="0" y="387096"/>
                </a:lnTo>
                <a:lnTo>
                  <a:pt x="149351" y="387096"/>
                </a:lnTo>
                <a:lnTo>
                  <a:pt x="149351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812791" y="2524251"/>
            <a:ext cx="152400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5035296" y="2298700"/>
            <a:ext cx="210820" cy="381000"/>
          </a:xfrm>
          <a:custGeom>
            <a:avLst/>
            <a:gdLst/>
            <a:ahLst/>
            <a:cxnLst/>
            <a:rect l="l" t="t" r="r" b="b"/>
            <a:pathLst>
              <a:path w="210820" h="381000">
                <a:moveTo>
                  <a:pt x="0" y="381000"/>
                </a:moveTo>
                <a:lnTo>
                  <a:pt x="210312" y="381000"/>
                </a:lnTo>
                <a:lnTo>
                  <a:pt x="210312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5035296" y="2298700"/>
            <a:ext cx="210820" cy="381000"/>
          </a:xfrm>
          <a:custGeom>
            <a:avLst/>
            <a:gdLst/>
            <a:ahLst/>
            <a:cxnLst/>
            <a:rect l="l" t="t" r="r" b="b"/>
            <a:pathLst>
              <a:path w="210820" h="381000">
                <a:moveTo>
                  <a:pt x="0" y="0"/>
                </a:moveTo>
                <a:lnTo>
                  <a:pt x="0" y="381000"/>
                </a:lnTo>
                <a:lnTo>
                  <a:pt x="210312" y="381000"/>
                </a:lnTo>
                <a:lnTo>
                  <a:pt x="210312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5032247" y="2496820"/>
            <a:ext cx="216407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5617464" y="2298700"/>
            <a:ext cx="216535" cy="381000"/>
          </a:xfrm>
          <a:custGeom>
            <a:avLst/>
            <a:gdLst/>
            <a:ahLst/>
            <a:cxnLst/>
            <a:rect l="l" t="t" r="r" b="b"/>
            <a:pathLst>
              <a:path w="216535" h="381000">
                <a:moveTo>
                  <a:pt x="0" y="381000"/>
                </a:moveTo>
                <a:lnTo>
                  <a:pt x="216408" y="381000"/>
                </a:lnTo>
                <a:lnTo>
                  <a:pt x="21640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617464" y="2298700"/>
            <a:ext cx="216535" cy="381000"/>
          </a:xfrm>
          <a:custGeom>
            <a:avLst/>
            <a:gdLst/>
            <a:ahLst/>
            <a:cxnLst/>
            <a:rect l="l" t="t" r="r" b="b"/>
            <a:pathLst>
              <a:path w="216535" h="381000">
                <a:moveTo>
                  <a:pt x="0" y="0"/>
                </a:moveTo>
                <a:lnTo>
                  <a:pt x="0" y="381000"/>
                </a:lnTo>
                <a:lnTo>
                  <a:pt x="216408" y="381000"/>
                </a:lnTo>
                <a:lnTo>
                  <a:pt x="216408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611367" y="2496820"/>
            <a:ext cx="222504" cy="182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900928" y="2298700"/>
            <a:ext cx="146685" cy="390525"/>
          </a:xfrm>
          <a:custGeom>
            <a:avLst/>
            <a:gdLst/>
            <a:ahLst/>
            <a:cxnLst/>
            <a:rect l="l" t="t" r="r" b="b"/>
            <a:pathLst>
              <a:path w="146685" h="390525">
                <a:moveTo>
                  <a:pt x="0" y="390144"/>
                </a:moveTo>
                <a:lnTo>
                  <a:pt x="146303" y="390144"/>
                </a:lnTo>
                <a:lnTo>
                  <a:pt x="146303" y="0"/>
                </a:lnTo>
                <a:lnTo>
                  <a:pt x="0" y="0"/>
                </a:lnTo>
                <a:lnTo>
                  <a:pt x="0" y="390144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900928" y="2298700"/>
            <a:ext cx="146685" cy="390525"/>
          </a:xfrm>
          <a:custGeom>
            <a:avLst/>
            <a:gdLst/>
            <a:ahLst/>
            <a:cxnLst/>
            <a:rect l="l" t="t" r="r" b="b"/>
            <a:pathLst>
              <a:path w="146685" h="390525">
                <a:moveTo>
                  <a:pt x="0" y="0"/>
                </a:moveTo>
                <a:lnTo>
                  <a:pt x="0" y="390144"/>
                </a:lnTo>
                <a:lnTo>
                  <a:pt x="146304" y="390144"/>
                </a:lnTo>
                <a:lnTo>
                  <a:pt x="146304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897879" y="2530348"/>
            <a:ext cx="152400" cy="158750"/>
          </a:xfrm>
          <a:custGeom>
            <a:avLst/>
            <a:gdLst/>
            <a:ahLst/>
            <a:cxnLst/>
            <a:rect l="l" t="t" r="r" b="b"/>
            <a:pathLst>
              <a:path w="152400" h="158750">
                <a:moveTo>
                  <a:pt x="21336" y="24384"/>
                </a:moveTo>
                <a:lnTo>
                  <a:pt x="6096" y="24384"/>
                </a:lnTo>
                <a:lnTo>
                  <a:pt x="0" y="33527"/>
                </a:lnTo>
                <a:lnTo>
                  <a:pt x="0" y="158496"/>
                </a:lnTo>
                <a:lnTo>
                  <a:pt x="152400" y="158496"/>
                </a:lnTo>
                <a:lnTo>
                  <a:pt x="152400" y="79248"/>
                </a:lnTo>
                <a:lnTo>
                  <a:pt x="91440" y="79248"/>
                </a:lnTo>
                <a:lnTo>
                  <a:pt x="91440" y="76200"/>
                </a:lnTo>
                <a:lnTo>
                  <a:pt x="36575" y="76200"/>
                </a:lnTo>
                <a:lnTo>
                  <a:pt x="30480" y="57912"/>
                </a:lnTo>
                <a:lnTo>
                  <a:pt x="27432" y="30479"/>
                </a:lnTo>
                <a:lnTo>
                  <a:pt x="21336" y="24384"/>
                </a:lnTo>
                <a:close/>
              </a:path>
              <a:path w="152400" h="158750">
                <a:moveTo>
                  <a:pt x="91440" y="0"/>
                </a:moveTo>
                <a:lnTo>
                  <a:pt x="73152" y="6096"/>
                </a:lnTo>
                <a:lnTo>
                  <a:pt x="70104" y="12191"/>
                </a:lnTo>
                <a:lnTo>
                  <a:pt x="57912" y="12191"/>
                </a:lnTo>
                <a:lnTo>
                  <a:pt x="57912" y="76200"/>
                </a:lnTo>
                <a:lnTo>
                  <a:pt x="91440" y="76200"/>
                </a:lnTo>
                <a:lnTo>
                  <a:pt x="91440" y="0"/>
                </a:lnTo>
                <a:close/>
              </a:path>
            </a:pathLst>
          </a:custGeom>
          <a:solidFill>
            <a:srgbClr val="F1F7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6007608" y="2490725"/>
            <a:ext cx="0" cy="140335"/>
          </a:xfrm>
          <a:custGeom>
            <a:avLst/>
            <a:gdLst/>
            <a:ahLst/>
            <a:cxnLst/>
            <a:rect l="l" t="t" r="r" b="b"/>
            <a:pathLst>
              <a:path h="140335">
                <a:moveTo>
                  <a:pt x="0" y="0"/>
                </a:moveTo>
                <a:lnTo>
                  <a:pt x="0" y="140206"/>
                </a:lnTo>
              </a:path>
            </a:pathLst>
          </a:custGeom>
          <a:ln w="85344">
            <a:solidFill>
              <a:srgbClr val="F1F78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5964935" y="2490723"/>
            <a:ext cx="85725" cy="140335"/>
          </a:xfrm>
          <a:custGeom>
            <a:avLst/>
            <a:gdLst/>
            <a:ahLst/>
            <a:cxnLst/>
            <a:rect l="l" t="t" r="r" b="b"/>
            <a:pathLst>
              <a:path w="85725" h="140335">
                <a:moveTo>
                  <a:pt x="0" y="0"/>
                </a:moveTo>
                <a:lnTo>
                  <a:pt x="85343" y="0"/>
                </a:lnTo>
                <a:lnTo>
                  <a:pt x="85343" y="140208"/>
                </a:lnTo>
                <a:lnTo>
                  <a:pt x="0" y="140208"/>
                </a:lnTo>
                <a:lnTo>
                  <a:pt x="0" y="0"/>
                </a:lnTo>
              </a:path>
            </a:pathLst>
          </a:custGeom>
          <a:ln w="12190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 txBox="1"/>
          <p:nvPr/>
        </p:nvSpPr>
        <p:spPr>
          <a:xfrm>
            <a:off x="4700015" y="1676400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0"/>
              </a:spcBef>
            </a:pPr>
            <a:r>
              <a:rPr sz="2400" b="1" spc="25" dirty="0">
                <a:latin typeface="Arial"/>
                <a:cs typeface="Arial"/>
              </a:rPr>
              <a:t>DNPP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36319" y="3286252"/>
            <a:ext cx="3797935" cy="1009015"/>
          </a:xfrm>
          <a:custGeom>
            <a:avLst/>
            <a:gdLst/>
            <a:ahLst/>
            <a:cxnLst/>
            <a:rect l="l" t="t" r="r" b="b"/>
            <a:pathLst>
              <a:path w="3797935" h="1009014">
                <a:moveTo>
                  <a:pt x="0" y="0"/>
                </a:moveTo>
                <a:lnTo>
                  <a:pt x="0" y="1008888"/>
                </a:lnTo>
                <a:lnTo>
                  <a:pt x="3797807" y="1008888"/>
                </a:lnTo>
                <a:lnTo>
                  <a:pt x="3797807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1024127" y="3271011"/>
            <a:ext cx="3797935" cy="1012190"/>
          </a:xfrm>
          <a:custGeom>
            <a:avLst/>
            <a:gdLst/>
            <a:ahLst/>
            <a:cxnLst/>
            <a:rect l="l" t="t" r="r" b="b"/>
            <a:pathLst>
              <a:path w="3797935" h="1012189">
                <a:moveTo>
                  <a:pt x="0" y="0"/>
                </a:moveTo>
                <a:lnTo>
                  <a:pt x="0" y="1011936"/>
                </a:lnTo>
                <a:lnTo>
                  <a:pt x="3797808" y="1011936"/>
                </a:lnTo>
                <a:lnTo>
                  <a:pt x="3797808" y="0"/>
                </a:lnTo>
                <a:lnTo>
                  <a:pt x="0" y="0"/>
                </a:lnTo>
                <a:close/>
              </a:path>
            </a:pathLst>
          </a:custGeom>
          <a:ln w="12190">
            <a:solidFill>
              <a:srgbClr val="FB002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 txBox="1"/>
          <p:nvPr/>
        </p:nvSpPr>
        <p:spPr>
          <a:xfrm>
            <a:off x="1042415" y="3284727"/>
            <a:ext cx="3773804" cy="992505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97155" rIns="0" bIns="0" rtlCol="0">
            <a:spAutoFit/>
          </a:bodyPr>
          <a:lstStyle/>
          <a:p>
            <a:pPr marL="219075" marR="640715">
              <a:lnSpc>
                <a:spcPct val="100000"/>
              </a:lnSpc>
              <a:spcBef>
                <a:spcPts val="765"/>
              </a:spcBef>
            </a:pPr>
            <a:r>
              <a:rPr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PLAN ANUAL</a:t>
            </a:r>
            <a:r>
              <a:rPr sz="2800" b="1" spc="-6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DE  </a:t>
            </a:r>
            <a:r>
              <a:rPr sz="2800" b="1" dirty="0">
                <a:solidFill>
                  <a:srgbClr val="FFC000"/>
                </a:solidFill>
                <a:latin typeface="Times New Roman"/>
                <a:cs typeface="Times New Roman"/>
              </a:rPr>
              <a:t>ADQUISICIONES</a:t>
            </a:r>
            <a:endParaRPr sz="28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809488" y="3325876"/>
            <a:ext cx="3797935" cy="702756"/>
          </a:xfrm>
          <a:prstGeom prst="rect">
            <a:avLst/>
          </a:prstGeom>
          <a:solidFill>
            <a:srgbClr val="0000CC"/>
          </a:solidFill>
          <a:ln w="24382">
            <a:solidFill>
              <a:srgbClr val="FB0027"/>
            </a:solidFill>
          </a:ln>
        </p:spPr>
        <p:txBody>
          <a:bodyPr vert="horz" wrap="square" lIns="0" tIns="269240" rIns="0" bIns="0" rtlCol="0">
            <a:spAutoFit/>
          </a:bodyPr>
          <a:lstStyle/>
          <a:p>
            <a:pPr marL="755650">
              <a:lnSpc>
                <a:spcPct val="100000"/>
              </a:lnSpc>
              <a:spcBef>
                <a:spcPts val="2120"/>
              </a:spcBef>
            </a:pPr>
            <a:r>
              <a:rPr sz="2800" b="1" dirty="0">
                <a:solidFill>
                  <a:srgbClr val="FFC000"/>
                </a:solidFill>
                <a:latin typeface="Times New Roman"/>
                <a:cs typeface="Times New Roman"/>
              </a:rPr>
              <a:t>INVERSIONES</a:t>
            </a:r>
            <a:endParaRPr sz="28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456944" y="680212"/>
            <a:ext cx="8189976" cy="1246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429511" y="1948179"/>
            <a:ext cx="8248015" cy="0"/>
          </a:xfrm>
          <a:custGeom>
            <a:avLst/>
            <a:gdLst/>
            <a:ahLst/>
            <a:cxnLst/>
            <a:rect l="l" t="t" r="r" b="b"/>
            <a:pathLst>
              <a:path w="8248015">
                <a:moveTo>
                  <a:pt x="0" y="0"/>
                </a:moveTo>
                <a:lnTo>
                  <a:pt x="82478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435608" y="665480"/>
            <a:ext cx="0" cy="1276350"/>
          </a:xfrm>
          <a:custGeom>
            <a:avLst/>
            <a:gdLst/>
            <a:ahLst/>
            <a:cxnLst/>
            <a:rect l="l" t="t" r="r" b="b"/>
            <a:pathLst>
              <a:path h="1276350">
                <a:moveTo>
                  <a:pt x="0" y="0"/>
                </a:moveTo>
                <a:lnTo>
                  <a:pt x="0" y="127635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429511" y="659130"/>
            <a:ext cx="8248015" cy="0"/>
          </a:xfrm>
          <a:custGeom>
            <a:avLst/>
            <a:gdLst/>
            <a:ahLst/>
            <a:cxnLst/>
            <a:rect l="l" t="t" r="r" b="b"/>
            <a:pathLst>
              <a:path w="8248015">
                <a:moveTo>
                  <a:pt x="0" y="0"/>
                </a:moveTo>
                <a:lnTo>
                  <a:pt x="82478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671304" y="664972"/>
            <a:ext cx="0" cy="1277620"/>
          </a:xfrm>
          <a:custGeom>
            <a:avLst/>
            <a:gdLst/>
            <a:ahLst/>
            <a:cxnLst/>
            <a:rect l="l" t="t" r="r" b="b"/>
            <a:pathLst>
              <a:path h="1277620">
                <a:moveTo>
                  <a:pt x="0" y="0"/>
                </a:moveTo>
                <a:lnTo>
                  <a:pt x="0" y="12771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453896" y="1914525"/>
            <a:ext cx="8199120" cy="0"/>
          </a:xfrm>
          <a:custGeom>
            <a:avLst/>
            <a:gdLst/>
            <a:ahLst/>
            <a:cxnLst/>
            <a:rect l="l" t="t" r="r" b="b"/>
            <a:pathLst>
              <a:path w="8199120">
                <a:moveTo>
                  <a:pt x="0" y="0"/>
                </a:moveTo>
                <a:lnTo>
                  <a:pt x="8199120" y="0"/>
                </a:lnTo>
              </a:path>
            </a:pathLst>
          </a:custGeom>
          <a:ln w="368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470660" y="711200"/>
            <a:ext cx="0" cy="1184910"/>
          </a:xfrm>
          <a:custGeom>
            <a:avLst/>
            <a:gdLst/>
            <a:ahLst/>
            <a:cxnLst/>
            <a:rect l="l" t="t" r="r" b="b"/>
            <a:pathLst>
              <a:path h="1184910">
                <a:moveTo>
                  <a:pt x="0" y="0"/>
                </a:moveTo>
                <a:lnTo>
                  <a:pt x="0" y="1184909"/>
                </a:lnTo>
              </a:path>
            </a:pathLst>
          </a:custGeom>
          <a:ln w="335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453896" y="692784"/>
            <a:ext cx="8199120" cy="0"/>
          </a:xfrm>
          <a:custGeom>
            <a:avLst/>
            <a:gdLst/>
            <a:ahLst/>
            <a:cxnLst/>
            <a:rect l="l" t="t" r="r" b="b"/>
            <a:pathLst>
              <a:path w="8199120">
                <a:moveTo>
                  <a:pt x="0" y="0"/>
                </a:moveTo>
                <a:lnTo>
                  <a:pt x="8199120" y="0"/>
                </a:lnTo>
              </a:path>
            </a:pathLst>
          </a:custGeom>
          <a:ln w="368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9636252" y="710691"/>
            <a:ext cx="0" cy="1186180"/>
          </a:xfrm>
          <a:custGeom>
            <a:avLst/>
            <a:gdLst/>
            <a:ahLst/>
            <a:cxnLst/>
            <a:rect l="l" t="t" r="r" b="b"/>
            <a:pathLst>
              <a:path h="1186180">
                <a:moveTo>
                  <a:pt x="0" y="0"/>
                </a:moveTo>
                <a:lnTo>
                  <a:pt x="0" y="1185671"/>
                </a:lnTo>
              </a:path>
            </a:pathLst>
          </a:custGeom>
          <a:ln w="3352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8851" y="737615"/>
            <a:ext cx="61067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0" marR="5080" indent="-11372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FD00"/>
                </a:solidFill>
              </a:rPr>
              <a:t>PROGRAMACIÓN </a:t>
            </a:r>
            <a:r>
              <a:rPr spc="-5" dirty="0">
                <a:solidFill>
                  <a:srgbClr val="00FD00"/>
                </a:solidFill>
              </a:rPr>
              <a:t>DE</a:t>
            </a:r>
            <a:r>
              <a:rPr spc="-90" dirty="0">
                <a:solidFill>
                  <a:srgbClr val="00FD00"/>
                </a:solidFill>
              </a:rPr>
              <a:t> </a:t>
            </a:r>
            <a:r>
              <a:rPr dirty="0">
                <a:solidFill>
                  <a:srgbClr val="00FD00"/>
                </a:solidFill>
              </a:rPr>
              <a:t>METAS  PRESUPUESTARIAS</a:t>
            </a:r>
          </a:p>
        </p:txBody>
      </p:sp>
      <p:sp>
        <p:nvSpPr>
          <p:cNvPr id="14" name="object 14"/>
          <p:cNvSpPr/>
          <p:nvPr/>
        </p:nvSpPr>
        <p:spPr>
          <a:xfrm>
            <a:off x="2685288" y="4932171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7" y="0"/>
                </a:moveTo>
                <a:lnTo>
                  <a:pt x="173736" y="9143"/>
                </a:lnTo>
                <a:lnTo>
                  <a:pt x="128016" y="393191"/>
                </a:lnTo>
                <a:lnTo>
                  <a:pt x="0" y="393191"/>
                </a:lnTo>
                <a:lnTo>
                  <a:pt x="426719" y="707135"/>
                </a:lnTo>
                <a:lnTo>
                  <a:pt x="840393" y="384047"/>
                </a:lnTo>
                <a:lnTo>
                  <a:pt x="713232" y="384047"/>
                </a:lnTo>
                <a:lnTo>
                  <a:pt x="658367" y="0"/>
                </a:lnTo>
                <a:close/>
              </a:path>
              <a:path w="844550" h="707389">
                <a:moveTo>
                  <a:pt x="844296" y="381000"/>
                </a:moveTo>
                <a:lnTo>
                  <a:pt x="713232" y="384047"/>
                </a:lnTo>
                <a:lnTo>
                  <a:pt x="840393" y="384047"/>
                </a:lnTo>
                <a:lnTo>
                  <a:pt x="844296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609088" y="4855971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7" y="0"/>
                </a:moveTo>
                <a:lnTo>
                  <a:pt x="173736" y="9143"/>
                </a:lnTo>
                <a:lnTo>
                  <a:pt x="128016" y="393191"/>
                </a:lnTo>
                <a:lnTo>
                  <a:pt x="0" y="393191"/>
                </a:lnTo>
                <a:lnTo>
                  <a:pt x="426719" y="707135"/>
                </a:lnTo>
                <a:lnTo>
                  <a:pt x="840393" y="384047"/>
                </a:lnTo>
                <a:lnTo>
                  <a:pt x="713232" y="384047"/>
                </a:lnTo>
                <a:lnTo>
                  <a:pt x="658367" y="0"/>
                </a:lnTo>
                <a:close/>
              </a:path>
              <a:path w="844550" h="707389">
                <a:moveTo>
                  <a:pt x="844296" y="381000"/>
                </a:moveTo>
                <a:lnTo>
                  <a:pt x="713232" y="384047"/>
                </a:lnTo>
                <a:lnTo>
                  <a:pt x="840393" y="384047"/>
                </a:lnTo>
                <a:lnTo>
                  <a:pt x="844296" y="381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2609088" y="4855971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7" y="0"/>
                </a:moveTo>
                <a:lnTo>
                  <a:pt x="173736" y="9143"/>
                </a:lnTo>
                <a:lnTo>
                  <a:pt x="128016" y="393191"/>
                </a:lnTo>
                <a:lnTo>
                  <a:pt x="0" y="393191"/>
                </a:lnTo>
                <a:lnTo>
                  <a:pt x="426719" y="707135"/>
                </a:lnTo>
                <a:lnTo>
                  <a:pt x="844296" y="381000"/>
                </a:lnTo>
                <a:lnTo>
                  <a:pt x="713232" y="384047"/>
                </a:lnTo>
                <a:lnTo>
                  <a:pt x="658367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112007" y="5313171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6" y="0"/>
                </a:moveTo>
                <a:lnTo>
                  <a:pt x="0" y="326135"/>
                </a:lnTo>
                <a:lnTo>
                  <a:pt x="3048" y="457200"/>
                </a:lnTo>
                <a:lnTo>
                  <a:pt x="417576" y="97535"/>
                </a:lnTo>
                <a:lnTo>
                  <a:pt x="417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035807" y="5236971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6" y="0"/>
                </a:moveTo>
                <a:lnTo>
                  <a:pt x="0" y="326135"/>
                </a:lnTo>
                <a:lnTo>
                  <a:pt x="3048" y="457200"/>
                </a:lnTo>
                <a:lnTo>
                  <a:pt x="417576" y="97535"/>
                </a:lnTo>
                <a:lnTo>
                  <a:pt x="417576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035807" y="5236971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6" y="0"/>
                </a:moveTo>
                <a:lnTo>
                  <a:pt x="0" y="326135"/>
                </a:lnTo>
                <a:lnTo>
                  <a:pt x="3048" y="457200"/>
                </a:lnTo>
                <a:lnTo>
                  <a:pt x="417576" y="97535"/>
                </a:lnTo>
                <a:lnTo>
                  <a:pt x="41757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685288" y="5325364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4" h="445135">
                <a:moveTo>
                  <a:pt x="0" y="0"/>
                </a:moveTo>
                <a:lnTo>
                  <a:pt x="3048" y="100584"/>
                </a:lnTo>
                <a:lnTo>
                  <a:pt x="429768" y="445008"/>
                </a:lnTo>
                <a:lnTo>
                  <a:pt x="426719" y="3139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609088" y="5249164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4" h="445135">
                <a:moveTo>
                  <a:pt x="0" y="0"/>
                </a:moveTo>
                <a:lnTo>
                  <a:pt x="3048" y="100584"/>
                </a:lnTo>
                <a:lnTo>
                  <a:pt x="429768" y="445008"/>
                </a:lnTo>
                <a:lnTo>
                  <a:pt x="426719" y="313944"/>
                </a:lnTo>
                <a:lnTo>
                  <a:pt x="0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609088" y="5249164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4" h="445135">
                <a:moveTo>
                  <a:pt x="426719" y="313944"/>
                </a:moveTo>
                <a:lnTo>
                  <a:pt x="429768" y="445008"/>
                </a:lnTo>
                <a:lnTo>
                  <a:pt x="3048" y="100584"/>
                </a:lnTo>
                <a:lnTo>
                  <a:pt x="0" y="0"/>
                </a:lnTo>
                <a:lnTo>
                  <a:pt x="426719" y="313944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150607" y="5005323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8" y="0"/>
                </a:moveTo>
                <a:lnTo>
                  <a:pt x="173736" y="9143"/>
                </a:lnTo>
                <a:lnTo>
                  <a:pt x="128016" y="393192"/>
                </a:lnTo>
                <a:lnTo>
                  <a:pt x="0" y="393192"/>
                </a:lnTo>
                <a:lnTo>
                  <a:pt x="426720" y="707136"/>
                </a:lnTo>
                <a:lnTo>
                  <a:pt x="840393" y="384048"/>
                </a:lnTo>
                <a:lnTo>
                  <a:pt x="716280" y="384048"/>
                </a:lnTo>
                <a:lnTo>
                  <a:pt x="658368" y="0"/>
                </a:lnTo>
                <a:close/>
              </a:path>
              <a:path w="844550" h="707389">
                <a:moveTo>
                  <a:pt x="844296" y="381000"/>
                </a:moveTo>
                <a:lnTo>
                  <a:pt x="716280" y="384048"/>
                </a:lnTo>
                <a:lnTo>
                  <a:pt x="840393" y="384048"/>
                </a:lnTo>
                <a:lnTo>
                  <a:pt x="844296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74407" y="4929123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8" y="0"/>
                </a:moveTo>
                <a:lnTo>
                  <a:pt x="173736" y="9143"/>
                </a:lnTo>
                <a:lnTo>
                  <a:pt x="128016" y="393192"/>
                </a:lnTo>
                <a:lnTo>
                  <a:pt x="0" y="393192"/>
                </a:lnTo>
                <a:lnTo>
                  <a:pt x="426720" y="707136"/>
                </a:lnTo>
                <a:lnTo>
                  <a:pt x="840393" y="384048"/>
                </a:lnTo>
                <a:lnTo>
                  <a:pt x="716280" y="384048"/>
                </a:lnTo>
                <a:lnTo>
                  <a:pt x="658368" y="0"/>
                </a:lnTo>
                <a:close/>
              </a:path>
              <a:path w="844550" h="707389">
                <a:moveTo>
                  <a:pt x="844296" y="381000"/>
                </a:moveTo>
                <a:lnTo>
                  <a:pt x="716280" y="384048"/>
                </a:lnTo>
                <a:lnTo>
                  <a:pt x="840393" y="384048"/>
                </a:lnTo>
                <a:lnTo>
                  <a:pt x="844296" y="381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074407" y="4929123"/>
            <a:ext cx="844550" cy="707390"/>
          </a:xfrm>
          <a:custGeom>
            <a:avLst/>
            <a:gdLst/>
            <a:ahLst/>
            <a:cxnLst/>
            <a:rect l="l" t="t" r="r" b="b"/>
            <a:pathLst>
              <a:path w="844550" h="707389">
                <a:moveTo>
                  <a:pt x="658368" y="0"/>
                </a:moveTo>
                <a:lnTo>
                  <a:pt x="173736" y="9143"/>
                </a:lnTo>
                <a:lnTo>
                  <a:pt x="128016" y="393192"/>
                </a:lnTo>
                <a:lnTo>
                  <a:pt x="0" y="393192"/>
                </a:lnTo>
                <a:lnTo>
                  <a:pt x="426720" y="707136"/>
                </a:lnTo>
                <a:lnTo>
                  <a:pt x="844296" y="381000"/>
                </a:lnTo>
                <a:lnTo>
                  <a:pt x="716280" y="384048"/>
                </a:lnTo>
                <a:lnTo>
                  <a:pt x="658368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77328" y="5386323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5" y="0"/>
                </a:moveTo>
                <a:lnTo>
                  <a:pt x="0" y="326136"/>
                </a:lnTo>
                <a:lnTo>
                  <a:pt x="3048" y="457200"/>
                </a:lnTo>
                <a:lnTo>
                  <a:pt x="417575" y="97536"/>
                </a:lnTo>
                <a:lnTo>
                  <a:pt x="417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01128" y="5310123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5" y="0"/>
                </a:moveTo>
                <a:lnTo>
                  <a:pt x="0" y="326136"/>
                </a:lnTo>
                <a:lnTo>
                  <a:pt x="3048" y="457200"/>
                </a:lnTo>
                <a:lnTo>
                  <a:pt x="417575" y="97536"/>
                </a:lnTo>
                <a:lnTo>
                  <a:pt x="417575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01128" y="5310123"/>
            <a:ext cx="417830" cy="457200"/>
          </a:xfrm>
          <a:custGeom>
            <a:avLst/>
            <a:gdLst/>
            <a:ahLst/>
            <a:cxnLst/>
            <a:rect l="l" t="t" r="r" b="b"/>
            <a:pathLst>
              <a:path w="417829" h="457200">
                <a:moveTo>
                  <a:pt x="417575" y="0"/>
                </a:moveTo>
                <a:lnTo>
                  <a:pt x="0" y="326136"/>
                </a:lnTo>
                <a:lnTo>
                  <a:pt x="3048" y="457200"/>
                </a:lnTo>
                <a:lnTo>
                  <a:pt x="417575" y="97536"/>
                </a:lnTo>
                <a:lnTo>
                  <a:pt x="41757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150607" y="5398515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5" h="445135">
                <a:moveTo>
                  <a:pt x="0" y="0"/>
                </a:moveTo>
                <a:lnTo>
                  <a:pt x="3048" y="100583"/>
                </a:lnTo>
                <a:lnTo>
                  <a:pt x="429768" y="445007"/>
                </a:lnTo>
                <a:lnTo>
                  <a:pt x="426720" y="3139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074407" y="5322315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5" h="445135">
                <a:moveTo>
                  <a:pt x="0" y="0"/>
                </a:moveTo>
                <a:lnTo>
                  <a:pt x="3048" y="100583"/>
                </a:lnTo>
                <a:lnTo>
                  <a:pt x="429768" y="445007"/>
                </a:lnTo>
                <a:lnTo>
                  <a:pt x="426720" y="313943"/>
                </a:lnTo>
                <a:lnTo>
                  <a:pt x="0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074407" y="5322315"/>
            <a:ext cx="429895" cy="445134"/>
          </a:xfrm>
          <a:custGeom>
            <a:avLst/>
            <a:gdLst/>
            <a:ahLst/>
            <a:cxnLst/>
            <a:rect l="l" t="t" r="r" b="b"/>
            <a:pathLst>
              <a:path w="429895" h="445135">
                <a:moveTo>
                  <a:pt x="426720" y="313943"/>
                </a:moveTo>
                <a:lnTo>
                  <a:pt x="429768" y="445007"/>
                </a:lnTo>
                <a:lnTo>
                  <a:pt x="3048" y="100583"/>
                </a:lnTo>
                <a:lnTo>
                  <a:pt x="0" y="0"/>
                </a:lnTo>
                <a:lnTo>
                  <a:pt x="426720" y="313943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026664" y="3130804"/>
            <a:ext cx="463550" cy="536575"/>
          </a:xfrm>
          <a:custGeom>
            <a:avLst/>
            <a:gdLst/>
            <a:ahLst/>
            <a:cxnLst/>
            <a:rect l="l" t="t" r="r" b="b"/>
            <a:pathLst>
              <a:path w="463550" h="536575">
                <a:moveTo>
                  <a:pt x="463296" y="0"/>
                </a:moveTo>
                <a:lnTo>
                  <a:pt x="387096" y="15240"/>
                </a:lnTo>
                <a:lnTo>
                  <a:pt x="338327" y="24384"/>
                </a:lnTo>
                <a:lnTo>
                  <a:pt x="283463" y="60960"/>
                </a:lnTo>
                <a:lnTo>
                  <a:pt x="240791" y="94487"/>
                </a:lnTo>
                <a:lnTo>
                  <a:pt x="185928" y="152400"/>
                </a:lnTo>
                <a:lnTo>
                  <a:pt x="137160" y="216408"/>
                </a:lnTo>
                <a:lnTo>
                  <a:pt x="94487" y="295656"/>
                </a:lnTo>
                <a:lnTo>
                  <a:pt x="64008" y="353568"/>
                </a:lnTo>
                <a:lnTo>
                  <a:pt x="39624" y="405384"/>
                </a:lnTo>
                <a:lnTo>
                  <a:pt x="15240" y="466344"/>
                </a:lnTo>
                <a:lnTo>
                  <a:pt x="0" y="524256"/>
                </a:lnTo>
                <a:lnTo>
                  <a:pt x="48768" y="536448"/>
                </a:lnTo>
                <a:lnTo>
                  <a:pt x="57912" y="499872"/>
                </a:lnTo>
                <a:lnTo>
                  <a:pt x="70104" y="460248"/>
                </a:lnTo>
                <a:lnTo>
                  <a:pt x="94487" y="405384"/>
                </a:lnTo>
                <a:lnTo>
                  <a:pt x="121919" y="350520"/>
                </a:lnTo>
                <a:lnTo>
                  <a:pt x="143256" y="313944"/>
                </a:lnTo>
                <a:lnTo>
                  <a:pt x="164592" y="280416"/>
                </a:lnTo>
                <a:lnTo>
                  <a:pt x="179831" y="256032"/>
                </a:lnTo>
                <a:lnTo>
                  <a:pt x="216408" y="207263"/>
                </a:lnTo>
                <a:lnTo>
                  <a:pt x="237744" y="179832"/>
                </a:lnTo>
                <a:lnTo>
                  <a:pt x="277368" y="140208"/>
                </a:lnTo>
                <a:lnTo>
                  <a:pt x="295656" y="128016"/>
                </a:lnTo>
                <a:lnTo>
                  <a:pt x="316991" y="112775"/>
                </a:lnTo>
                <a:lnTo>
                  <a:pt x="344424" y="94487"/>
                </a:lnTo>
                <a:lnTo>
                  <a:pt x="399288" y="64008"/>
                </a:lnTo>
                <a:lnTo>
                  <a:pt x="429768" y="51816"/>
                </a:lnTo>
                <a:lnTo>
                  <a:pt x="463296" y="39624"/>
                </a:lnTo>
                <a:lnTo>
                  <a:pt x="463296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026664" y="3130804"/>
            <a:ext cx="463550" cy="536575"/>
          </a:xfrm>
          <a:custGeom>
            <a:avLst/>
            <a:gdLst/>
            <a:ahLst/>
            <a:cxnLst/>
            <a:rect l="l" t="t" r="r" b="b"/>
            <a:pathLst>
              <a:path w="463550" h="536575">
                <a:moveTo>
                  <a:pt x="463296" y="0"/>
                </a:moveTo>
                <a:lnTo>
                  <a:pt x="463296" y="39624"/>
                </a:lnTo>
                <a:lnTo>
                  <a:pt x="429768" y="51816"/>
                </a:lnTo>
                <a:lnTo>
                  <a:pt x="399288" y="64008"/>
                </a:lnTo>
                <a:lnTo>
                  <a:pt x="371856" y="79248"/>
                </a:lnTo>
                <a:lnTo>
                  <a:pt x="344424" y="94487"/>
                </a:lnTo>
                <a:lnTo>
                  <a:pt x="316991" y="112775"/>
                </a:lnTo>
                <a:lnTo>
                  <a:pt x="295656" y="128016"/>
                </a:lnTo>
                <a:lnTo>
                  <a:pt x="277368" y="140208"/>
                </a:lnTo>
                <a:lnTo>
                  <a:pt x="256032" y="161544"/>
                </a:lnTo>
                <a:lnTo>
                  <a:pt x="216408" y="207263"/>
                </a:lnTo>
                <a:lnTo>
                  <a:pt x="179831" y="256032"/>
                </a:lnTo>
                <a:lnTo>
                  <a:pt x="164592" y="280416"/>
                </a:lnTo>
                <a:lnTo>
                  <a:pt x="143256" y="313944"/>
                </a:lnTo>
                <a:lnTo>
                  <a:pt x="121919" y="350520"/>
                </a:lnTo>
                <a:lnTo>
                  <a:pt x="109728" y="374904"/>
                </a:lnTo>
                <a:lnTo>
                  <a:pt x="94487" y="405384"/>
                </a:lnTo>
                <a:lnTo>
                  <a:pt x="82296" y="432816"/>
                </a:lnTo>
                <a:lnTo>
                  <a:pt x="70104" y="460248"/>
                </a:lnTo>
                <a:lnTo>
                  <a:pt x="57912" y="499872"/>
                </a:lnTo>
                <a:lnTo>
                  <a:pt x="48768" y="536448"/>
                </a:lnTo>
                <a:lnTo>
                  <a:pt x="0" y="524256"/>
                </a:lnTo>
                <a:lnTo>
                  <a:pt x="15240" y="466344"/>
                </a:lnTo>
                <a:lnTo>
                  <a:pt x="39624" y="405384"/>
                </a:lnTo>
                <a:lnTo>
                  <a:pt x="64008" y="353568"/>
                </a:lnTo>
                <a:lnTo>
                  <a:pt x="94487" y="295656"/>
                </a:lnTo>
                <a:lnTo>
                  <a:pt x="137160" y="216408"/>
                </a:lnTo>
                <a:lnTo>
                  <a:pt x="185928" y="152400"/>
                </a:lnTo>
                <a:lnTo>
                  <a:pt x="240791" y="94487"/>
                </a:lnTo>
                <a:lnTo>
                  <a:pt x="283463" y="60960"/>
                </a:lnTo>
                <a:lnTo>
                  <a:pt x="338327" y="24384"/>
                </a:lnTo>
                <a:lnTo>
                  <a:pt x="387096" y="15240"/>
                </a:lnTo>
                <a:lnTo>
                  <a:pt x="463296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2682239" y="3569715"/>
            <a:ext cx="238125" cy="381000"/>
          </a:xfrm>
          <a:custGeom>
            <a:avLst/>
            <a:gdLst/>
            <a:ahLst/>
            <a:cxnLst/>
            <a:rect l="l" t="t" r="r" b="b"/>
            <a:pathLst>
              <a:path w="238125" h="381000">
                <a:moveTo>
                  <a:pt x="0" y="0"/>
                </a:moveTo>
                <a:lnTo>
                  <a:pt x="0" y="67056"/>
                </a:lnTo>
                <a:lnTo>
                  <a:pt x="15240" y="79248"/>
                </a:lnTo>
                <a:lnTo>
                  <a:pt x="70104" y="124968"/>
                </a:lnTo>
                <a:lnTo>
                  <a:pt x="88392" y="143256"/>
                </a:lnTo>
                <a:lnTo>
                  <a:pt x="103632" y="161544"/>
                </a:lnTo>
                <a:lnTo>
                  <a:pt x="121920" y="182880"/>
                </a:lnTo>
                <a:lnTo>
                  <a:pt x="134112" y="204216"/>
                </a:lnTo>
                <a:lnTo>
                  <a:pt x="149352" y="225551"/>
                </a:lnTo>
                <a:lnTo>
                  <a:pt x="167640" y="256032"/>
                </a:lnTo>
                <a:lnTo>
                  <a:pt x="182880" y="283463"/>
                </a:lnTo>
                <a:lnTo>
                  <a:pt x="204216" y="310896"/>
                </a:lnTo>
                <a:lnTo>
                  <a:pt x="216408" y="335280"/>
                </a:lnTo>
                <a:lnTo>
                  <a:pt x="225552" y="356616"/>
                </a:lnTo>
                <a:lnTo>
                  <a:pt x="237744" y="381000"/>
                </a:lnTo>
                <a:lnTo>
                  <a:pt x="237744" y="271272"/>
                </a:lnTo>
                <a:lnTo>
                  <a:pt x="213360" y="225551"/>
                </a:lnTo>
                <a:lnTo>
                  <a:pt x="179832" y="179832"/>
                </a:lnTo>
                <a:lnTo>
                  <a:pt x="146304" y="121920"/>
                </a:lnTo>
                <a:lnTo>
                  <a:pt x="112776" y="82296"/>
                </a:lnTo>
                <a:lnTo>
                  <a:pt x="64008" y="42672"/>
                </a:lnTo>
                <a:lnTo>
                  <a:pt x="27432" y="15239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682239" y="3569715"/>
            <a:ext cx="238125" cy="381000"/>
          </a:xfrm>
          <a:custGeom>
            <a:avLst/>
            <a:gdLst/>
            <a:ahLst/>
            <a:cxnLst/>
            <a:rect l="l" t="t" r="r" b="b"/>
            <a:pathLst>
              <a:path w="238125" h="381000">
                <a:moveTo>
                  <a:pt x="237744" y="292608"/>
                </a:moveTo>
                <a:lnTo>
                  <a:pt x="237744" y="381000"/>
                </a:lnTo>
                <a:lnTo>
                  <a:pt x="225552" y="356616"/>
                </a:lnTo>
                <a:lnTo>
                  <a:pt x="216408" y="335280"/>
                </a:lnTo>
                <a:lnTo>
                  <a:pt x="204216" y="310896"/>
                </a:lnTo>
                <a:lnTo>
                  <a:pt x="182880" y="283463"/>
                </a:lnTo>
                <a:lnTo>
                  <a:pt x="167640" y="256032"/>
                </a:lnTo>
                <a:lnTo>
                  <a:pt x="149352" y="225551"/>
                </a:lnTo>
                <a:lnTo>
                  <a:pt x="134112" y="204216"/>
                </a:lnTo>
                <a:lnTo>
                  <a:pt x="121920" y="182880"/>
                </a:lnTo>
                <a:lnTo>
                  <a:pt x="103632" y="161544"/>
                </a:lnTo>
                <a:lnTo>
                  <a:pt x="88392" y="143256"/>
                </a:lnTo>
                <a:lnTo>
                  <a:pt x="70104" y="124968"/>
                </a:lnTo>
                <a:lnTo>
                  <a:pt x="51816" y="109728"/>
                </a:lnTo>
                <a:lnTo>
                  <a:pt x="33528" y="94487"/>
                </a:lnTo>
                <a:lnTo>
                  <a:pt x="15240" y="79248"/>
                </a:lnTo>
                <a:lnTo>
                  <a:pt x="0" y="67056"/>
                </a:lnTo>
                <a:lnTo>
                  <a:pt x="0" y="0"/>
                </a:lnTo>
                <a:lnTo>
                  <a:pt x="64008" y="42672"/>
                </a:lnTo>
                <a:lnTo>
                  <a:pt x="112776" y="82296"/>
                </a:lnTo>
                <a:lnTo>
                  <a:pt x="146304" y="121920"/>
                </a:lnTo>
                <a:lnTo>
                  <a:pt x="179832" y="179832"/>
                </a:lnTo>
                <a:lnTo>
                  <a:pt x="213360" y="225551"/>
                </a:lnTo>
                <a:lnTo>
                  <a:pt x="237744" y="271272"/>
                </a:lnTo>
                <a:lnTo>
                  <a:pt x="237744" y="377951"/>
                </a:lnTo>
                <a:lnTo>
                  <a:pt x="237744" y="292608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929127" y="3719067"/>
            <a:ext cx="283845" cy="228600"/>
          </a:xfrm>
          <a:custGeom>
            <a:avLst/>
            <a:gdLst/>
            <a:ahLst/>
            <a:cxnLst/>
            <a:rect l="l" t="t" r="r" b="b"/>
            <a:pathLst>
              <a:path w="283844" h="228600">
                <a:moveTo>
                  <a:pt x="283464" y="0"/>
                </a:moveTo>
                <a:lnTo>
                  <a:pt x="246888" y="0"/>
                </a:lnTo>
                <a:lnTo>
                  <a:pt x="216408" y="6096"/>
                </a:lnTo>
                <a:lnTo>
                  <a:pt x="173736" y="21336"/>
                </a:lnTo>
                <a:lnTo>
                  <a:pt x="131064" y="39624"/>
                </a:lnTo>
                <a:lnTo>
                  <a:pt x="91440" y="57912"/>
                </a:lnTo>
                <a:lnTo>
                  <a:pt x="51816" y="88392"/>
                </a:lnTo>
                <a:lnTo>
                  <a:pt x="15240" y="118872"/>
                </a:lnTo>
                <a:lnTo>
                  <a:pt x="0" y="143256"/>
                </a:lnTo>
                <a:lnTo>
                  <a:pt x="0" y="228600"/>
                </a:lnTo>
                <a:lnTo>
                  <a:pt x="9144" y="222504"/>
                </a:lnTo>
                <a:lnTo>
                  <a:pt x="24384" y="204216"/>
                </a:lnTo>
                <a:lnTo>
                  <a:pt x="45720" y="188976"/>
                </a:lnTo>
                <a:lnTo>
                  <a:pt x="67056" y="170687"/>
                </a:lnTo>
                <a:lnTo>
                  <a:pt x="109728" y="146304"/>
                </a:lnTo>
                <a:lnTo>
                  <a:pt x="137160" y="131064"/>
                </a:lnTo>
                <a:lnTo>
                  <a:pt x="164592" y="118872"/>
                </a:lnTo>
                <a:lnTo>
                  <a:pt x="188976" y="106680"/>
                </a:lnTo>
                <a:lnTo>
                  <a:pt x="210312" y="97536"/>
                </a:lnTo>
                <a:lnTo>
                  <a:pt x="228600" y="88392"/>
                </a:lnTo>
                <a:lnTo>
                  <a:pt x="243840" y="82296"/>
                </a:lnTo>
                <a:lnTo>
                  <a:pt x="265176" y="76200"/>
                </a:lnTo>
                <a:lnTo>
                  <a:pt x="283464" y="70104"/>
                </a:lnTo>
                <a:lnTo>
                  <a:pt x="283464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929127" y="3719067"/>
            <a:ext cx="283845" cy="228600"/>
          </a:xfrm>
          <a:custGeom>
            <a:avLst/>
            <a:gdLst/>
            <a:ahLst/>
            <a:cxnLst/>
            <a:rect l="l" t="t" r="r" b="b"/>
            <a:pathLst>
              <a:path w="283844" h="228600">
                <a:moveTo>
                  <a:pt x="283464" y="0"/>
                </a:moveTo>
                <a:lnTo>
                  <a:pt x="283464" y="70104"/>
                </a:lnTo>
                <a:lnTo>
                  <a:pt x="265176" y="76200"/>
                </a:lnTo>
                <a:lnTo>
                  <a:pt x="243840" y="82296"/>
                </a:lnTo>
                <a:lnTo>
                  <a:pt x="228600" y="88392"/>
                </a:lnTo>
                <a:lnTo>
                  <a:pt x="210312" y="97536"/>
                </a:lnTo>
                <a:lnTo>
                  <a:pt x="188976" y="106680"/>
                </a:lnTo>
                <a:lnTo>
                  <a:pt x="164592" y="118872"/>
                </a:lnTo>
                <a:lnTo>
                  <a:pt x="137160" y="131064"/>
                </a:lnTo>
                <a:lnTo>
                  <a:pt x="109728" y="146304"/>
                </a:lnTo>
                <a:lnTo>
                  <a:pt x="88392" y="158496"/>
                </a:lnTo>
                <a:lnTo>
                  <a:pt x="67056" y="170687"/>
                </a:lnTo>
                <a:lnTo>
                  <a:pt x="45720" y="188976"/>
                </a:lnTo>
                <a:lnTo>
                  <a:pt x="24384" y="204216"/>
                </a:lnTo>
                <a:lnTo>
                  <a:pt x="9144" y="222504"/>
                </a:lnTo>
                <a:lnTo>
                  <a:pt x="0" y="228600"/>
                </a:lnTo>
                <a:lnTo>
                  <a:pt x="0" y="143256"/>
                </a:lnTo>
                <a:lnTo>
                  <a:pt x="51816" y="88392"/>
                </a:lnTo>
                <a:lnTo>
                  <a:pt x="91440" y="57912"/>
                </a:lnTo>
                <a:lnTo>
                  <a:pt x="131064" y="39624"/>
                </a:lnTo>
                <a:lnTo>
                  <a:pt x="173736" y="21336"/>
                </a:lnTo>
                <a:lnTo>
                  <a:pt x="216408" y="6096"/>
                </a:lnTo>
                <a:lnTo>
                  <a:pt x="246888" y="0"/>
                </a:lnTo>
                <a:lnTo>
                  <a:pt x="28346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682239" y="3127755"/>
            <a:ext cx="807720" cy="731520"/>
          </a:xfrm>
          <a:custGeom>
            <a:avLst/>
            <a:gdLst/>
            <a:ahLst/>
            <a:cxnLst/>
            <a:rect l="l" t="t" r="r" b="b"/>
            <a:pathLst>
              <a:path w="807720" h="731520">
                <a:moveTo>
                  <a:pt x="0" y="432816"/>
                </a:moveTo>
                <a:lnTo>
                  <a:pt x="24384" y="454152"/>
                </a:lnTo>
                <a:lnTo>
                  <a:pt x="51816" y="475488"/>
                </a:lnTo>
                <a:lnTo>
                  <a:pt x="73152" y="493776"/>
                </a:lnTo>
                <a:lnTo>
                  <a:pt x="91440" y="509016"/>
                </a:lnTo>
                <a:lnTo>
                  <a:pt x="106680" y="527304"/>
                </a:lnTo>
                <a:lnTo>
                  <a:pt x="124968" y="542544"/>
                </a:lnTo>
                <a:lnTo>
                  <a:pt x="137160" y="560832"/>
                </a:lnTo>
                <a:lnTo>
                  <a:pt x="152400" y="579120"/>
                </a:lnTo>
                <a:lnTo>
                  <a:pt x="167640" y="600456"/>
                </a:lnTo>
                <a:lnTo>
                  <a:pt x="182880" y="624840"/>
                </a:lnTo>
                <a:lnTo>
                  <a:pt x="198120" y="655320"/>
                </a:lnTo>
                <a:lnTo>
                  <a:pt x="213360" y="676656"/>
                </a:lnTo>
                <a:lnTo>
                  <a:pt x="231648" y="707136"/>
                </a:lnTo>
                <a:lnTo>
                  <a:pt x="243840" y="731520"/>
                </a:lnTo>
                <a:lnTo>
                  <a:pt x="256032" y="719328"/>
                </a:lnTo>
                <a:lnTo>
                  <a:pt x="271272" y="707136"/>
                </a:lnTo>
                <a:lnTo>
                  <a:pt x="283464" y="694944"/>
                </a:lnTo>
                <a:lnTo>
                  <a:pt x="298704" y="682752"/>
                </a:lnTo>
                <a:lnTo>
                  <a:pt x="316992" y="670560"/>
                </a:lnTo>
                <a:lnTo>
                  <a:pt x="347472" y="652272"/>
                </a:lnTo>
                <a:lnTo>
                  <a:pt x="402336" y="624840"/>
                </a:lnTo>
                <a:lnTo>
                  <a:pt x="420624" y="618744"/>
                </a:lnTo>
                <a:lnTo>
                  <a:pt x="435864" y="609600"/>
                </a:lnTo>
                <a:lnTo>
                  <a:pt x="472440" y="597408"/>
                </a:lnTo>
                <a:lnTo>
                  <a:pt x="487680" y="591312"/>
                </a:lnTo>
                <a:lnTo>
                  <a:pt x="505968" y="585216"/>
                </a:lnTo>
                <a:lnTo>
                  <a:pt x="533400" y="579120"/>
                </a:lnTo>
                <a:lnTo>
                  <a:pt x="356616" y="524256"/>
                </a:lnTo>
                <a:lnTo>
                  <a:pt x="368808" y="481584"/>
                </a:lnTo>
                <a:lnTo>
                  <a:pt x="372964" y="472440"/>
                </a:lnTo>
                <a:lnTo>
                  <a:pt x="170687" y="472440"/>
                </a:lnTo>
                <a:lnTo>
                  <a:pt x="0" y="432816"/>
                </a:lnTo>
                <a:close/>
              </a:path>
              <a:path w="807720" h="731520">
                <a:moveTo>
                  <a:pt x="765048" y="0"/>
                </a:moveTo>
                <a:lnTo>
                  <a:pt x="716280" y="0"/>
                </a:lnTo>
                <a:lnTo>
                  <a:pt x="688848" y="3048"/>
                </a:lnTo>
                <a:lnTo>
                  <a:pt x="640080" y="12192"/>
                </a:lnTo>
                <a:lnTo>
                  <a:pt x="594360" y="27432"/>
                </a:lnTo>
                <a:lnTo>
                  <a:pt x="539496" y="57912"/>
                </a:lnTo>
                <a:lnTo>
                  <a:pt x="512064" y="70104"/>
                </a:lnTo>
                <a:lnTo>
                  <a:pt x="484632" y="88392"/>
                </a:lnTo>
                <a:lnTo>
                  <a:pt x="457200" y="109728"/>
                </a:lnTo>
                <a:lnTo>
                  <a:pt x="432816" y="131064"/>
                </a:lnTo>
                <a:lnTo>
                  <a:pt x="408432" y="149352"/>
                </a:lnTo>
                <a:lnTo>
                  <a:pt x="384048" y="173736"/>
                </a:lnTo>
                <a:lnTo>
                  <a:pt x="362712" y="192024"/>
                </a:lnTo>
                <a:lnTo>
                  <a:pt x="338328" y="216408"/>
                </a:lnTo>
                <a:lnTo>
                  <a:pt x="316992" y="240792"/>
                </a:lnTo>
                <a:lnTo>
                  <a:pt x="292608" y="268224"/>
                </a:lnTo>
                <a:lnTo>
                  <a:pt x="271272" y="295656"/>
                </a:lnTo>
                <a:lnTo>
                  <a:pt x="249936" y="326136"/>
                </a:lnTo>
                <a:lnTo>
                  <a:pt x="231648" y="356616"/>
                </a:lnTo>
                <a:lnTo>
                  <a:pt x="210312" y="387096"/>
                </a:lnTo>
                <a:lnTo>
                  <a:pt x="195072" y="414528"/>
                </a:lnTo>
                <a:lnTo>
                  <a:pt x="179832" y="445008"/>
                </a:lnTo>
                <a:lnTo>
                  <a:pt x="170687" y="472440"/>
                </a:lnTo>
                <a:lnTo>
                  <a:pt x="372964" y="472440"/>
                </a:lnTo>
                <a:lnTo>
                  <a:pt x="384048" y="448056"/>
                </a:lnTo>
                <a:lnTo>
                  <a:pt x="405384" y="390144"/>
                </a:lnTo>
                <a:lnTo>
                  <a:pt x="435864" y="335280"/>
                </a:lnTo>
                <a:lnTo>
                  <a:pt x="463296" y="292608"/>
                </a:lnTo>
                <a:lnTo>
                  <a:pt x="478536" y="265176"/>
                </a:lnTo>
                <a:lnTo>
                  <a:pt x="499872" y="231648"/>
                </a:lnTo>
                <a:lnTo>
                  <a:pt x="515112" y="210312"/>
                </a:lnTo>
                <a:lnTo>
                  <a:pt x="530352" y="185928"/>
                </a:lnTo>
                <a:lnTo>
                  <a:pt x="545592" y="167640"/>
                </a:lnTo>
                <a:lnTo>
                  <a:pt x="560832" y="146304"/>
                </a:lnTo>
                <a:lnTo>
                  <a:pt x="582168" y="128016"/>
                </a:lnTo>
                <a:lnTo>
                  <a:pt x="618744" y="91440"/>
                </a:lnTo>
                <a:lnTo>
                  <a:pt x="643127" y="76200"/>
                </a:lnTo>
                <a:lnTo>
                  <a:pt x="664463" y="60960"/>
                </a:lnTo>
                <a:lnTo>
                  <a:pt x="688848" y="51816"/>
                </a:lnTo>
                <a:lnTo>
                  <a:pt x="737615" y="27432"/>
                </a:lnTo>
                <a:lnTo>
                  <a:pt x="765048" y="21336"/>
                </a:lnTo>
                <a:lnTo>
                  <a:pt x="807720" y="6096"/>
                </a:lnTo>
                <a:lnTo>
                  <a:pt x="76504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682239" y="3127755"/>
            <a:ext cx="807720" cy="731520"/>
          </a:xfrm>
          <a:custGeom>
            <a:avLst/>
            <a:gdLst/>
            <a:ahLst/>
            <a:cxnLst/>
            <a:rect l="l" t="t" r="r" b="b"/>
            <a:pathLst>
              <a:path w="807720" h="731520">
                <a:moveTo>
                  <a:pt x="807720" y="6096"/>
                </a:moveTo>
                <a:lnTo>
                  <a:pt x="765048" y="0"/>
                </a:lnTo>
                <a:lnTo>
                  <a:pt x="740663" y="0"/>
                </a:lnTo>
                <a:lnTo>
                  <a:pt x="716280" y="0"/>
                </a:lnTo>
                <a:lnTo>
                  <a:pt x="664463" y="6096"/>
                </a:lnTo>
                <a:lnTo>
                  <a:pt x="618744" y="18288"/>
                </a:lnTo>
                <a:lnTo>
                  <a:pt x="563880" y="39624"/>
                </a:lnTo>
                <a:lnTo>
                  <a:pt x="539496" y="57912"/>
                </a:lnTo>
                <a:lnTo>
                  <a:pt x="512064" y="70104"/>
                </a:lnTo>
                <a:lnTo>
                  <a:pt x="484632" y="88392"/>
                </a:lnTo>
                <a:lnTo>
                  <a:pt x="457200" y="109728"/>
                </a:lnTo>
                <a:lnTo>
                  <a:pt x="432816" y="131064"/>
                </a:lnTo>
                <a:lnTo>
                  <a:pt x="408432" y="149352"/>
                </a:lnTo>
                <a:lnTo>
                  <a:pt x="384048" y="173736"/>
                </a:lnTo>
                <a:lnTo>
                  <a:pt x="362712" y="192024"/>
                </a:lnTo>
                <a:lnTo>
                  <a:pt x="338328" y="216408"/>
                </a:lnTo>
                <a:lnTo>
                  <a:pt x="316992" y="240792"/>
                </a:lnTo>
                <a:lnTo>
                  <a:pt x="292608" y="268224"/>
                </a:lnTo>
                <a:lnTo>
                  <a:pt x="271272" y="295656"/>
                </a:lnTo>
                <a:lnTo>
                  <a:pt x="249936" y="326136"/>
                </a:lnTo>
                <a:lnTo>
                  <a:pt x="231648" y="356616"/>
                </a:lnTo>
                <a:lnTo>
                  <a:pt x="210312" y="387096"/>
                </a:lnTo>
                <a:lnTo>
                  <a:pt x="195072" y="414528"/>
                </a:lnTo>
                <a:lnTo>
                  <a:pt x="179832" y="445008"/>
                </a:lnTo>
                <a:lnTo>
                  <a:pt x="170687" y="472440"/>
                </a:lnTo>
                <a:lnTo>
                  <a:pt x="0" y="432816"/>
                </a:lnTo>
                <a:lnTo>
                  <a:pt x="24384" y="454152"/>
                </a:lnTo>
                <a:lnTo>
                  <a:pt x="51816" y="475488"/>
                </a:lnTo>
                <a:lnTo>
                  <a:pt x="73152" y="493776"/>
                </a:lnTo>
                <a:lnTo>
                  <a:pt x="91440" y="509016"/>
                </a:lnTo>
                <a:lnTo>
                  <a:pt x="106680" y="527304"/>
                </a:lnTo>
                <a:lnTo>
                  <a:pt x="124968" y="542544"/>
                </a:lnTo>
                <a:lnTo>
                  <a:pt x="137160" y="560832"/>
                </a:lnTo>
                <a:lnTo>
                  <a:pt x="152400" y="579120"/>
                </a:lnTo>
                <a:lnTo>
                  <a:pt x="167640" y="600456"/>
                </a:lnTo>
                <a:lnTo>
                  <a:pt x="182880" y="624840"/>
                </a:lnTo>
                <a:lnTo>
                  <a:pt x="198120" y="655320"/>
                </a:lnTo>
                <a:lnTo>
                  <a:pt x="213360" y="676656"/>
                </a:lnTo>
                <a:lnTo>
                  <a:pt x="231648" y="707136"/>
                </a:lnTo>
                <a:lnTo>
                  <a:pt x="243840" y="731520"/>
                </a:lnTo>
                <a:lnTo>
                  <a:pt x="256032" y="719328"/>
                </a:lnTo>
                <a:lnTo>
                  <a:pt x="271272" y="707136"/>
                </a:lnTo>
                <a:lnTo>
                  <a:pt x="283464" y="694944"/>
                </a:lnTo>
                <a:lnTo>
                  <a:pt x="298704" y="682752"/>
                </a:lnTo>
                <a:lnTo>
                  <a:pt x="316992" y="670560"/>
                </a:lnTo>
                <a:lnTo>
                  <a:pt x="332232" y="661416"/>
                </a:lnTo>
                <a:lnTo>
                  <a:pt x="347472" y="652272"/>
                </a:lnTo>
                <a:lnTo>
                  <a:pt x="365760" y="643128"/>
                </a:lnTo>
                <a:lnTo>
                  <a:pt x="384048" y="633984"/>
                </a:lnTo>
                <a:lnTo>
                  <a:pt x="402336" y="624840"/>
                </a:lnTo>
                <a:lnTo>
                  <a:pt x="420624" y="618744"/>
                </a:lnTo>
                <a:lnTo>
                  <a:pt x="435864" y="609600"/>
                </a:lnTo>
                <a:lnTo>
                  <a:pt x="454152" y="603504"/>
                </a:lnTo>
                <a:lnTo>
                  <a:pt x="472440" y="597408"/>
                </a:lnTo>
                <a:lnTo>
                  <a:pt x="487680" y="591312"/>
                </a:lnTo>
                <a:lnTo>
                  <a:pt x="505968" y="585216"/>
                </a:lnTo>
                <a:lnTo>
                  <a:pt x="533400" y="579120"/>
                </a:lnTo>
                <a:lnTo>
                  <a:pt x="356616" y="524256"/>
                </a:lnTo>
                <a:lnTo>
                  <a:pt x="368808" y="481584"/>
                </a:lnTo>
                <a:lnTo>
                  <a:pt x="384048" y="448056"/>
                </a:lnTo>
                <a:lnTo>
                  <a:pt x="405384" y="390144"/>
                </a:lnTo>
                <a:lnTo>
                  <a:pt x="420624" y="362712"/>
                </a:lnTo>
                <a:lnTo>
                  <a:pt x="435864" y="335280"/>
                </a:lnTo>
                <a:lnTo>
                  <a:pt x="463296" y="292608"/>
                </a:lnTo>
                <a:lnTo>
                  <a:pt x="478536" y="265176"/>
                </a:lnTo>
                <a:lnTo>
                  <a:pt x="499872" y="231648"/>
                </a:lnTo>
                <a:lnTo>
                  <a:pt x="515112" y="210312"/>
                </a:lnTo>
                <a:lnTo>
                  <a:pt x="530352" y="185928"/>
                </a:lnTo>
                <a:lnTo>
                  <a:pt x="545592" y="167640"/>
                </a:lnTo>
                <a:lnTo>
                  <a:pt x="560832" y="146304"/>
                </a:lnTo>
                <a:lnTo>
                  <a:pt x="582168" y="128016"/>
                </a:lnTo>
                <a:lnTo>
                  <a:pt x="600456" y="109728"/>
                </a:lnTo>
                <a:lnTo>
                  <a:pt x="618744" y="91440"/>
                </a:lnTo>
                <a:lnTo>
                  <a:pt x="643127" y="76200"/>
                </a:lnTo>
                <a:lnTo>
                  <a:pt x="664463" y="60960"/>
                </a:lnTo>
                <a:lnTo>
                  <a:pt x="688848" y="51816"/>
                </a:lnTo>
                <a:lnTo>
                  <a:pt x="713232" y="39624"/>
                </a:lnTo>
                <a:lnTo>
                  <a:pt x="737615" y="27432"/>
                </a:lnTo>
                <a:lnTo>
                  <a:pt x="765048" y="21336"/>
                </a:lnTo>
                <a:lnTo>
                  <a:pt x="807720" y="6096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074407" y="2841244"/>
            <a:ext cx="463550" cy="591820"/>
          </a:xfrm>
          <a:custGeom>
            <a:avLst/>
            <a:gdLst/>
            <a:ahLst/>
            <a:cxnLst/>
            <a:rect l="l" t="t" r="r" b="b"/>
            <a:pathLst>
              <a:path w="463550" h="591820">
                <a:moveTo>
                  <a:pt x="0" y="0"/>
                </a:moveTo>
                <a:lnTo>
                  <a:pt x="0" y="45719"/>
                </a:lnTo>
                <a:lnTo>
                  <a:pt x="36575" y="54863"/>
                </a:lnTo>
                <a:lnTo>
                  <a:pt x="67056" y="73151"/>
                </a:lnTo>
                <a:lnTo>
                  <a:pt x="91440" y="88391"/>
                </a:lnTo>
                <a:lnTo>
                  <a:pt x="121920" y="106679"/>
                </a:lnTo>
                <a:lnTo>
                  <a:pt x="146303" y="124967"/>
                </a:lnTo>
                <a:lnTo>
                  <a:pt x="164592" y="143255"/>
                </a:lnTo>
                <a:lnTo>
                  <a:pt x="185927" y="158495"/>
                </a:lnTo>
                <a:lnTo>
                  <a:pt x="207264" y="179831"/>
                </a:lnTo>
                <a:lnTo>
                  <a:pt x="225551" y="201167"/>
                </a:lnTo>
                <a:lnTo>
                  <a:pt x="246888" y="228600"/>
                </a:lnTo>
                <a:lnTo>
                  <a:pt x="283464" y="283463"/>
                </a:lnTo>
                <a:lnTo>
                  <a:pt x="298703" y="310895"/>
                </a:lnTo>
                <a:lnTo>
                  <a:pt x="320040" y="347471"/>
                </a:lnTo>
                <a:lnTo>
                  <a:pt x="341375" y="387095"/>
                </a:lnTo>
                <a:lnTo>
                  <a:pt x="353568" y="417575"/>
                </a:lnTo>
                <a:lnTo>
                  <a:pt x="365760" y="451103"/>
                </a:lnTo>
                <a:lnTo>
                  <a:pt x="381000" y="478535"/>
                </a:lnTo>
                <a:lnTo>
                  <a:pt x="390144" y="509015"/>
                </a:lnTo>
                <a:lnTo>
                  <a:pt x="405384" y="554735"/>
                </a:lnTo>
                <a:lnTo>
                  <a:pt x="414527" y="591311"/>
                </a:lnTo>
                <a:lnTo>
                  <a:pt x="463296" y="582167"/>
                </a:lnTo>
                <a:lnTo>
                  <a:pt x="448056" y="515111"/>
                </a:lnTo>
                <a:lnTo>
                  <a:pt x="423672" y="451103"/>
                </a:lnTo>
                <a:lnTo>
                  <a:pt x="399288" y="393191"/>
                </a:lnTo>
                <a:lnTo>
                  <a:pt x="365760" y="329183"/>
                </a:lnTo>
                <a:lnTo>
                  <a:pt x="323088" y="240791"/>
                </a:lnTo>
                <a:lnTo>
                  <a:pt x="274320" y="167639"/>
                </a:lnTo>
                <a:lnTo>
                  <a:pt x="225551" y="106679"/>
                </a:lnTo>
                <a:lnTo>
                  <a:pt x="179832" y="67055"/>
                </a:lnTo>
                <a:lnTo>
                  <a:pt x="121920" y="30479"/>
                </a:lnTo>
                <a:lnTo>
                  <a:pt x="76200" y="15239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074407" y="2841244"/>
            <a:ext cx="463550" cy="591820"/>
          </a:xfrm>
          <a:custGeom>
            <a:avLst/>
            <a:gdLst/>
            <a:ahLst/>
            <a:cxnLst/>
            <a:rect l="l" t="t" r="r" b="b"/>
            <a:pathLst>
              <a:path w="463550" h="591820">
                <a:moveTo>
                  <a:pt x="0" y="0"/>
                </a:moveTo>
                <a:lnTo>
                  <a:pt x="0" y="45719"/>
                </a:lnTo>
                <a:lnTo>
                  <a:pt x="36575" y="54863"/>
                </a:lnTo>
                <a:lnTo>
                  <a:pt x="67056" y="73151"/>
                </a:lnTo>
                <a:lnTo>
                  <a:pt x="91440" y="88391"/>
                </a:lnTo>
                <a:lnTo>
                  <a:pt x="121920" y="106679"/>
                </a:lnTo>
                <a:lnTo>
                  <a:pt x="146303" y="124967"/>
                </a:lnTo>
                <a:lnTo>
                  <a:pt x="164592" y="143255"/>
                </a:lnTo>
                <a:lnTo>
                  <a:pt x="185927" y="158495"/>
                </a:lnTo>
                <a:lnTo>
                  <a:pt x="207264" y="179831"/>
                </a:lnTo>
                <a:lnTo>
                  <a:pt x="225551" y="201167"/>
                </a:lnTo>
                <a:lnTo>
                  <a:pt x="246888" y="228600"/>
                </a:lnTo>
                <a:lnTo>
                  <a:pt x="265175" y="256031"/>
                </a:lnTo>
                <a:lnTo>
                  <a:pt x="283464" y="283463"/>
                </a:lnTo>
                <a:lnTo>
                  <a:pt x="298703" y="310895"/>
                </a:lnTo>
                <a:lnTo>
                  <a:pt x="320040" y="347471"/>
                </a:lnTo>
                <a:lnTo>
                  <a:pt x="341375" y="387095"/>
                </a:lnTo>
                <a:lnTo>
                  <a:pt x="353568" y="417575"/>
                </a:lnTo>
                <a:lnTo>
                  <a:pt x="365760" y="451103"/>
                </a:lnTo>
                <a:lnTo>
                  <a:pt x="381000" y="478535"/>
                </a:lnTo>
                <a:lnTo>
                  <a:pt x="390144" y="509015"/>
                </a:lnTo>
                <a:lnTo>
                  <a:pt x="405384" y="554735"/>
                </a:lnTo>
                <a:lnTo>
                  <a:pt x="414527" y="591311"/>
                </a:lnTo>
                <a:lnTo>
                  <a:pt x="463296" y="582167"/>
                </a:lnTo>
                <a:lnTo>
                  <a:pt x="448056" y="515111"/>
                </a:lnTo>
                <a:lnTo>
                  <a:pt x="423672" y="451103"/>
                </a:lnTo>
                <a:lnTo>
                  <a:pt x="399288" y="393191"/>
                </a:lnTo>
                <a:lnTo>
                  <a:pt x="365760" y="329183"/>
                </a:lnTo>
                <a:lnTo>
                  <a:pt x="323088" y="240791"/>
                </a:lnTo>
                <a:lnTo>
                  <a:pt x="274320" y="167639"/>
                </a:lnTo>
                <a:lnTo>
                  <a:pt x="225551" y="106679"/>
                </a:lnTo>
                <a:lnTo>
                  <a:pt x="179832" y="67055"/>
                </a:lnTo>
                <a:lnTo>
                  <a:pt x="121920" y="30479"/>
                </a:lnTo>
                <a:lnTo>
                  <a:pt x="76200" y="15239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644383" y="3331971"/>
            <a:ext cx="234950" cy="417830"/>
          </a:xfrm>
          <a:custGeom>
            <a:avLst/>
            <a:gdLst/>
            <a:ahLst/>
            <a:cxnLst/>
            <a:rect l="l" t="t" r="r" b="b"/>
            <a:pathLst>
              <a:path w="234950" h="417829">
                <a:moveTo>
                  <a:pt x="234696" y="0"/>
                </a:moveTo>
                <a:lnTo>
                  <a:pt x="170688" y="45719"/>
                </a:lnTo>
                <a:lnTo>
                  <a:pt x="121920" y="88391"/>
                </a:lnTo>
                <a:lnTo>
                  <a:pt x="88392" y="131063"/>
                </a:lnTo>
                <a:lnTo>
                  <a:pt x="54864" y="195072"/>
                </a:lnTo>
                <a:lnTo>
                  <a:pt x="21336" y="246887"/>
                </a:lnTo>
                <a:lnTo>
                  <a:pt x="0" y="298703"/>
                </a:lnTo>
                <a:lnTo>
                  <a:pt x="0" y="417575"/>
                </a:lnTo>
                <a:lnTo>
                  <a:pt x="18288" y="368807"/>
                </a:lnTo>
                <a:lnTo>
                  <a:pt x="33527" y="341375"/>
                </a:lnTo>
                <a:lnTo>
                  <a:pt x="51816" y="310895"/>
                </a:lnTo>
                <a:lnTo>
                  <a:pt x="67056" y="280415"/>
                </a:lnTo>
                <a:lnTo>
                  <a:pt x="85344" y="246887"/>
                </a:lnTo>
                <a:lnTo>
                  <a:pt x="100584" y="225551"/>
                </a:lnTo>
                <a:lnTo>
                  <a:pt x="115824" y="198119"/>
                </a:lnTo>
                <a:lnTo>
                  <a:pt x="131064" y="176783"/>
                </a:lnTo>
                <a:lnTo>
                  <a:pt x="146304" y="158495"/>
                </a:lnTo>
                <a:lnTo>
                  <a:pt x="164592" y="134112"/>
                </a:lnTo>
                <a:lnTo>
                  <a:pt x="182880" y="118872"/>
                </a:lnTo>
                <a:lnTo>
                  <a:pt x="201168" y="100583"/>
                </a:lnTo>
                <a:lnTo>
                  <a:pt x="222504" y="85343"/>
                </a:lnTo>
                <a:lnTo>
                  <a:pt x="234696" y="73151"/>
                </a:lnTo>
                <a:lnTo>
                  <a:pt x="234696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644383" y="3331971"/>
            <a:ext cx="234950" cy="417830"/>
          </a:xfrm>
          <a:custGeom>
            <a:avLst/>
            <a:gdLst/>
            <a:ahLst/>
            <a:cxnLst/>
            <a:rect l="l" t="t" r="r" b="b"/>
            <a:pathLst>
              <a:path w="234950" h="417829">
                <a:moveTo>
                  <a:pt x="0" y="320039"/>
                </a:moveTo>
                <a:lnTo>
                  <a:pt x="0" y="417575"/>
                </a:lnTo>
                <a:lnTo>
                  <a:pt x="9144" y="393191"/>
                </a:lnTo>
                <a:lnTo>
                  <a:pt x="18288" y="368807"/>
                </a:lnTo>
                <a:lnTo>
                  <a:pt x="33527" y="341375"/>
                </a:lnTo>
                <a:lnTo>
                  <a:pt x="51816" y="310895"/>
                </a:lnTo>
                <a:lnTo>
                  <a:pt x="67056" y="280415"/>
                </a:lnTo>
                <a:lnTo>
                  <a:pt x="85344" y="246887"/>
                </a:lnTo>
                <a:lnTo>
                  <a:pt x="100584" y="225551"/>
                </a:lnTo>
                <a:lnTo>
                  <a:pt x="115824" y="198119"/>
                </a:lnTo>
                <a:lnTo>
                  <a:pt x="131064" y="176783"/>
                </a:lnTo>
                <a:lnTo>
                  <a:pt x="146304" y="158495"/>
                </a:lnTo>
                <a:lnTo>
                  <a:pt x="164592" y="134112"/>
                </a:lnTo>
                <a:lnTo>
                  <a:pt x="182880" y="118872"/>
                </a:lnTo>
                <a:lnTo>
                  <a:pt x="201168" y="100583"/>
                </a:lnTo>
                <a:lnTo>
                  <a:pt x="222504" y="85343"/>
                </a:lnTo>
                <a:lnTo>
                  <a:pt x="234696" y="73151"/>
                </a:lnTo>
                <a:lnTo>
                  <a:pt x="234696" y="0"/>
                </a:lnTo>
                <a:lnTo>
                  <a:pt x="170688" y="45719"/>
                </a:lnTo>
                <a:lnTo>
                  <a:pt x="121920" y="88391"/>
                </a:lnTo>
                <a:lnTo>
                  <a:pt x="88392" y="131063"/>
                </a:lnTo>
                <a:lnTo>
                  <a:pt x="54864" y="195072"/>
                </a:lnTo>
                <a:lnTo>
                  <a:pt x="21336" y="246887"/>
                </a:lnTo>
                <a:lnTo>
                  <a:pt x="0" y="298703"/>
                </a:lnTo>
                <a:lnTo>
                  <a:pt x="0" y="417575"/>
                </a:lnTo>
                <a:lnTo>
                  <a:pt x="0" y="414527"/>
                </a:lnTo>
                <a:lnTo>
                  <a:pt x="0" y="320039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351776" y="3493515"/>
            <a:ext cx="283845" cy="256540"/>
          </a:xfrm>
          <a:custGeom>
            <a:avLst/>
            <a:gdLst/>
            <a:ahLst/>
            <a:cxnLst/>
            <a:rect l="l" t="t" r="r" b="b"/>
            <a:pathLst>
              <a:path w="283845" h="256539">
                <a:moveTo>
                  <a:pt x="36575" y="0"/>
                </a:moveTo>
                <a:lnTo>
                  <a:pt x="0" y="0"/>
                </a:lnTo>
                <a:lnTo>
                  <a:pt x="0" y="79248"/>
                </a:lnTo>
                <a:lnTo>
                  <a:pt x="21335" y="85344"/>
                </a:lnTo>
                <a:lnTo>
                  <a:pt x="39624" y="91439"/>
                </a:lnTo>
                <a:lnTo>
                  <a:pt x="57912" y="100584"/>
                </a:lnTo>
                <a:lnTo>
                  <a:pt x="73151" y="109728"/>
                </a:lnTo>
                <a:lnTo>
                  <a:pt x="97535" y="118872"/>
                </a:lnTo>
                <a:lnTo>
                  <a:pt x="118872" y="131063"/>
                </a:lnTo>
                <a:lnTo>
                  <a:pt x="173735" y="161544"/>
                </a:lnTo>
                <a:lnTo>
                  <a:pt x="192024" y="176784"/>
                </a:lnTo>
                <a:lnTo>
                  <a:pt x="216407" y="192024"/>
                </a:lnTo>
                <a:lnTo>
                  <a:pt x="259079" y="228600"/>
                </a:lnTo>
                <a:lnTo>
                  <a:pt x="274320" y="243839"/>
                </a:lnTo>
                <a:lnTo>
                  <a:pt x="283464" y="256032"/>
                </a:lnTo>
                <a:lnTo>
                  <a:pt x="283464" y="158496"/>
                </a:lnTo>
                <a:lnTo>
                  <a:pt x="265175" y="131063"/>
                </a:lnTo>
                <a:lnTo>
                  <a:pt x="228600" y="100584"/>
                </a:lnTo>
                <a:lnTo>
                  <a:pt x="188975" y="67056"/>
                </a:lnTo>
                <a:lnTo>
                  <a:pt x="152400" y="45720"/>
                </a:lnTo>
                <a:lnTo>
                  <a:pt x="109727" y="24384"/>
                </a:lnTo>
                <a:lnTo>
                  <a:pt x="67055" y="6096"/>
                </a:lnTo>
                <a:lnTo>
                  <a:pt x="36575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351776" y="3493515"/>
            <a:ext cx="283845" cy="256540"/>
          </a:xfrm>
          <a:custGeom>
            <a:avLst/>
            <a:gdLst/>
            <a:ahLst/>
            <a:cxnLst/>
            <a:rect l="l" t="t" r="r" b="b"/>
            <a:pathLst>
              <a:path w="283845" h="256539">
                <a:moveTo>
                  <a:pt x="0" y="0"/>
                </a:moveTo>
                <a:lnTo>
                  <a:pt x="0" y="79248"/>
                </a:lnTo>
                <a:lnTo>
                  <a:pt x="21335" y="85344"/>
                </a:lnTo>
                <a:lnTo>
                  <a:pt x="39624" y="91439"/>
                </a:lnTo>
                <a:lnTo>
                  <a:pt x="57912" y="100584"/>
                </a:lnTo>
                <a:lnTo>
                  <a:pt x="73151" y="109728"/>
                </a:lnTo>
                <a:lnTo>
                  <a:pt x="97535" y="118872"/>
                </a:lnTo>
                <a:lnTo>
                  <a:pt x="118872" y="131063"/>
                </a:lnTo>
                <a:lnTo>
                  <a:pt x="146303" y="146304"/>
                </a:lnTo>
                <a:lnTo>
                  <a:pt x="173735" y="161544"/>
                </a:lnTo>
                <a:lnTo>
                  <a:pt x="192024" y="176784"/>
                </a:lnTo>
                <a:lnTo>
                  <a:pt x="237744" y="210312"/>
                </a:lnTo>
                <a:lnTo>
                  <a:pt x="274320" y="243839"/>
                </a:lnTo>
                <a:lnTo>
                  <a:pt x="283464" y="256032"/>
                </a:lnTo>
                <a:lnTo>
                  <a:pt x="283464" y="158496"/>
                </a:lnTo>
                <a:lnTo>
                  <a:pt x="265175" y="131063"/>
                </a:lnTo>
                <a:lnTo>
                  <a:pt x="228600" y="100584"/>
                </a:lnTo>
                <a:lnTo>
                  <a:pt x="188975" y="67056"/>
                </a:lnTo>
                <a:lnTo>
                  <a:pt x="152400" y="45720"/>
                </a:lnTo>
                <a:lnTo>
                  <a:pt x="109727" y="24384"/>
                </a:lnTo>
                <a:lnTo>
                  <a:pt x="67055" y="6096"/>
                </a:lnTo>
                <a:lnTo>
                  <a:pt x="36575" y="0"/>
                </a:lnTo>
                <a:lnTo>
                  <a:pt x="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074407" y="2841244"/>
            <a:ext cx="805180" cy="807720"/>
          </a:xfrm>
          <a:custGeom>
            <a:avLst/>
            <a:gdLst/>
            <a:ahLst/>
            <a:cxnLst/>
            <a:rect l="l" t="t" r="r" b="b"/>
            <a:pathLst>
              <a:path w="805179" h="807720">
                <a:moveTo>
                  <a:pt x="118872" y="0"/>
                </a:moveTo>
                <a:lnTo>
                  <a:pt x="45720" y="0"/>
                </a:lnTo>
                <a:lnTo>
                  <a:pt x="0" y="6095"/>
                </a:lnTo>
                <a:lnTo>
                  <a:pt x="42672" y="21335"/>
                </a:lnTo>
                <a:lnTo>
                  <a:pt x="70103" y="30479"/>
                </a:lnTo>
                <a:lnTo>
                  <a:pt x="143256" y="67055"/>
                </a:lnTo>
                <a:lnTo>
                  <a:pt x="164592" y="82295"/>
                </a:lnTo>
                <a:lnTo>
                  <a:pt x="188975" y="97535"/>
                </a:lnTo>
                <a:lnTo>
                  <a:pt x="207264" y="118871"/>
                </a:lnTo>
                <a:lnTo>
                  <a:pt x="243840" y="158495"/>
                </a:lnTo>
                <a:lnTo>
                  <a:pt x="277368" y="204215"/>
                </a:lnTo>
                <a:lnTo>
                  <a:pt x="289560" y="228600"/>
                </a:lnTo>
                <a:lnTo>
                  <a:pt x="307848" y="256031"/>
                </a:lnTo>
                <a:lnTo>
                  <a:pt x="326136" y="292607"/>
                </a:lnTo>
                <a:lnTo>
                  <a:pt x="344424" y="320039"/>
                </a:lnTo>
                <a:lnTo>
                  <a:pt x="371856" y="371855"/>
                </a:lnTo>
                <a:lnTo>
                  <a:pt x="387096" y="399288"/>
                </a:lnTo>
                <a:lnTo>
                  <a:pt x="399288" y="429767"/>
                </a:lnTo>
                <a:lnTo>
                  <a:pt x="423672" y="496823"/>
                </a:lnTo>
                <a:lnTo>
                  <a:pt x="438912" y="533400"/>
                </a:lnTo>
                <a:lnTo>
                  <a:pt x="451103" y="579119"/>
                </a:lnTo>
                <a:lnTo>
                  <a:pt x="274320" y="640079"/>
                </a:lnTo>
                <a:lnTo>
                  <a:pt x="301751" y="646176"/>
                </a:lnTo>
                <a:lnTo>
                  <a:pt x="320040" y="652271"/>
                </a:lnTo>
                <a:lnTo>
                  <a:pt x="335280" y="661415"/>
                </a:lnTo>
                <a:lnTo>
                  <a:pt x="371856" y="673607"/>
                </a:lnTo>
                <a:lnTo>
                  <a:pt x="387096" y="682751"/>
                </a:lnTo>
                <a:lnTo>
                  <a:pt x="460248" y="719327"/>
                </a:lnTo>
                <a:lnTo>
                  <a:pt x="472440" y="731519"/>
                </a:lnTo>
                <a:lnTo>
                  <a:pt x="490727" y="740663"/>
                </a:lnTo>
                <a:lnTo>
                  <a:pt x="505968" y="755903"/>
                </a:lnTo>
                <a:lnTo>
                  <a:pt x="524256" y="768095"/>
                </a:lnTo>
                <a:lnTo>
                  <a:pt x="536448" y="780288"/>
                </a:lnTo>
                <a:lnTo>
                  <a:pt x="548640" y="795527"/>
                </a:lnTo>
                <a:lnTo>
                  <a:pt x="563880" y="807719"/>
                </a:lnTo>
                <a:lnTo>
                  <a:pt x="576072" y="780288"/>
                </a:lnTo>
                <a:lnTo>
                  <a:pt x="591312" y="746759"/>
                </a:lnTo>
                <a:lnTo>
                  <a:pt x="606551" y="722376"/>
                </a:lnTo>
                <a:lnTo>
                  <a:pt x="621792" y="691895"/>
                </a:lnTo>
                <a:lnTo>
                  <a:pt x="640080" y="661415"/>
                </a:lnTo>
                <a:lnTo>
                  <a:pt x="655320" y="640079"/>
                </a:lnTo>
                <a:lnTo>
                  <a:pt x="667512" y="618743"/>
                </a:lnTo>
                <a:lnTo>
                  <a:pt x="697992" y="582167"/>
                </a:lnTo>
                <a:lnTo>
                  <a:pt x="716280" y="560831"/>
                </a:lnTo>
                <a:lnTo>
                  <a:pt x="752856" y="524255"/>
                </a:lnTo>
                <a:lnTo>
                  <a:pt x="633984" y="524255"/>
                </a:lnTo>
                <a:lnTo>
                  <a:pt x="612648" y="460247"/>
                </a:lnTo>
                <a:lnTo>
                  <a:pt x="594360" y="423671"/>
                </a:lnTo>
                <a:lnTo>
                  <a:pt x="576072" y="390143"/>
                </a:lnTo>
                <a:lnTo>
                  <a:pt x="554736" y="359663"/>
                </a:lnTo>
                <a:lnTo>
                  <a:pt x="533400" y="323088"/>
                </a:lnTo>
                <a:lnTo>
                  <a:pt x="515112" y="298703"/>
                </a:lnTo>
                <a:lnTo>
                  <a:pt x="490727" y="265175"/>
                </a:lnTo>
                <a:lnTo>
                  <a:pt x="441960" y="210311"/>
                </a:lnTo>
                <a:lnTo>
                  <a:pt x="423672" y="188975"/>
                </a:lnTo>
                <a:lnTo>
                  <a:pt x="396240" y="164591"/>
                </a:lnTo>
                <a:lnTo>
                  <a:pt x="350520" y="118871"/>
                </a:lnTo>
                <a:lnTo>
                  <a:pt x="323088" y="94487"/>
                </a:lnTo>
                <a:lnTo>
                  <a:pt x="295656" y="73151"/>
                </a:lnTo>
                <a:lnTo>
                  <a:pt x="271272" y="60959"/>
                </a:lnTo>
                <a:lnTo>
                  <a:pt x="243840" y="42671"/>
                </a:lnTo>
                <a:lnTo>
                  <a:pt x="213360" y="27431"/>
                </a:lnTo>
                <a:lnTo>
                  <a:pt x="188975" y="18287"/>
                </a:lnTo>
                <a:lnTo>
                  <a:pt x="167640" y="9143"/>
                </a:lnTo>
                <a:lnTo>
                  <a:pt x="143256" y="6095"/>
                </a:lnTo>
                <a:lnTo>
                  <a:pt x="118872" y="0"/>
                </a:lnTo>
                <a:close/>
              </a:path>
              <a:path w="805179" h="807720">
                <a:moveTo>
                  <a:pt x="804672" y="478535"/>
                </a:moveTo>
                <a:lnTo>
                  <a:pt x="633984" y="524255"/>
                </a:lnTo>
                <a:lnTo>
                  <a:pt x="752856" y="524255"/>
                </a:lnTo>
                <a:lnTo>
                  <a:pt x="780288" y="499871"/>
                </a:lnTo>
                <a:lnTo>
                  <a:pt x="804672" y="47853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074407" y="2841244"/>
            <a:ext cx="805180" cy="807720"/>
          </a:xfrm>
          <a:custGeom>
            <a:avLst/>
            <a:gdLst/>
            <a:ahLst/>
            <a:cxnLst/>
            <a:rect l="l" t="t" r="r" b="b"/>
            <a:pathLst>
              <a:path w="805179" h="807720">
                <a:moveTo>
                  <a:pt x="0" y="6095"/>
                </a:moveTo>
                <a:lnTo>
                  <a:pt x="45720" y="0"/>
                </a:lnTo>
                <a:lnTo>
                  <a:pt x="67056" y="0"/>
                </a:lnTo>
                <a:lnTo>
                  <a:pt x="91440" y="0"/>
                </a:lnTo>
                <a:lnTo>
                  <a:pt x="118872" y="0"/>
                </a:lnTo>
                <a:lnTo>
                  <a:pt x="143256" y="6095"/>
                </a:lnTo>
                <a:lnTo>
                  <a:pt x="167640" y="9143"/>
                </a:lnTo>
                <a:lnTo>
                  <a:pt x="188975" y="18287"/>
                </a:lnTo>
                <a:lnTo>
                  <a:pt x="213360" y="27431"/>
                </a:lnTo>
                <a:lnTo>
                  <a:pt x="243840" y="42671"/>
                </a:lnTo>
                <a:lnTo>
                  <a:pt x="271272" y="60959"/>
                </a:lnTo>
                <a:lnTo>
                  <a:pt x="295656" y="73151"/>
                </a:lnTo>
                <a:lnTo>
                  <a:pt x="323088" y="94487"/>
                </a:lnTo>
                <a:lnTo>
                  <a:pt x="350520" y="118871"/>
                </a:lnTo>
                <a:lnTo>
                  <a:pt x="374903" y="143255"/>
                </a:lnTo>
                <a:lnTo>
                  <a:pt x="396240" y="164591"/>
                </a:lnTo>
                <a:lnTo>
                  <a:pt x="423672" y="188975"/>
                </a:lnTo>
                <a:lnTo>
                  <a:pt x="441960" y="210311"/>
                </a:lnTo>
                <a:lnTo>
                  <a:pt x="466344" y="237743"/>
                </a:lnTo>
                <a:lnTo>
                  <a:pt x="490727" y="265175"/>
                </a:lnTo>
                <a:lnTo>
                  <a:pt x="515112" y="298703"/>
                </a:lnTo>
                <a:lnTo>
                  <a:pt x="533400" y="323088"/>
                </a:lnTo>
                <a:lnTo>
                  <a:pt x="554736" y="359663"/>
                </a:lnTo>
                <a:lnTo>
                  <a:pt x="576072" y="390143"/>
                </a:lnTo>
                <a:lnTo>
                  <a:pt x="594360" y="423671"/>
                </a:lnTo>
                <a:lnTo>
                  <a:pt x="612648" y="460247"/>
                </a:lnTo>
                <a:lnTo>
                  <a:pt x="624840" y="490727"/>
                </a:lnTo>
                <a:lnTo>
                  <a:pt x="633984" y="524255"/>
                </a:lnTo>
                <a:lnTo>
                  <a:pt x="804672" y="478535"/>
                </a:lnTo>
                <a:lnTo>
                  <a:pt x="752856" y="524255"/>
                </a:lnTo>
                <a:lnTo>
                  <a:pt x="716280" y="560831"/>
                </a:lnTo>
                <a:lnTo>
                  <a:pt x="682751" y="600455"/>
                </a:lnTo>
                <a:lnTo>
                  <a:pt x="655320" y="640079"/>
                </a:lnTo>
                <a:lnTo>
                  <a:pt x="640080" y="661415"/>
                </a:lnTo>
                <a:lnTo>
                  <a:pt x="621792" y="691895"/>
                </a:lnTo>
                <a:lnTo>
                  <a:pt x="606551" y="722376"/>
                </a:lnTo>
                <a:lnTo>
                  <a:pt x="591312" y="746759"/>
                </a:lnTo>
                <a:lnTo>
                  <a:pt x="576072" y="780288"/>
                </a:lnTo>
                <a:lnTo>
                  <a:pt x="563880" y="807719"/>
                </a:lnTo>
                <a:lnTo>
                  <a:pt x="548640" y="795527"/>
                </a:lnTo>
                <a:lnTo>
                  <a:pt x="536448" y="780288"/>
                </a:lnTo>
                <a:lnTo>
                  <a:pt x="524256" y="768095"/>
                </a:lnTo>
                <a:lnTo>
                  <a:pt x="505968" y="755903"/>
                </a:lnTo>
                <a:lnTo>
                  <a:pt x="490727" y="740663"/>
                </a:lnTo>
                <a:lnTo>
                  <a:pt x="472440" y="731519"/>
                </a:lnTo>
                <a:lnTo>
                  <a:pt x="460248" y="719327"/>
                </a:lnTo>
                <a:lnTo>
                  <a:pt x="441960" y="710183"/>
                </a:lnTo>
                <a:lnTo>
                  <a:pt x="423672" y="701039"/>
                </a:lnTo>
                <a:lnTo>
                  <a:pt x="405384" y="691895"/>
                </a:lnTo>
                <a:lnTo>
                  <a:pt x="387096" y="682751"/>
                </a:lnTo>
                <a:lnTo>
                  <a:pt x="371856" y="673607"/>
                </a:lnTo>
                <a:lnTo>
                  <a:pt x="353568" y="667511"/>
                </a:lnTo>
                <a:lnTo>
                  <a:pt x="335280" y="661415"/>
                </a:lnTo>
                <a:lnTo>
                  <a:pt x="320040" y="652271"/>
                </a:lnTo>
                <a:lnTo>
                  <a:pt x="301751" y="646176"/>
                </a:lnTo>
                <a:lnTo>
                  <a:pt x="274320" y="640079"/>
                </a:lnTo>
                <a:lnTo>
                  <a:pt x="451103" y="579119"/>
                </a:lnTo>
                <a:lnTo>
                  <a:pt x="438912" y="533400"/>
                </a:lnTo>
                <a:lnTo>
                  <a:pt x="423672" y="496823"/>
                </a:lnTo>
                <a:lnTo>
                  <a:pt x="399288" y="429767"/>
                </a:lnTo>
                <a:lnTo>
                  <a:pt x="387096" y="399288"/>
                </a:lnTo>
                <a:lnTo>
                  <a:pt x="371856" y="371855"/>
                </a:lnTo>
                <a:lnTo>
                  <a:pt x="344424" y="320039"/>
                </a:lnTo>
                <a:lnTo>
                  <a:pt x="326136" y="292607"/>
                </a:lnTo>
                <a:lnTo>
                  <a:pt x="307848" y="256031"/>
                </a:lnTo>
                <a:lnTo>
                  <a:pt x="289560" y="228600"/>
                </a:lnTo>
                <a:lnTo>
                  <a:pt x="262127" y="182879"/>
                </a:lnTo>
                <a:lnTo>
                  <a:pt x="225551" y="137159"/>
                </a:lnTo>
                <a:lnTo>
                  <a:pt x="207264" y="118871"/>
                </a:lnTo>
                <a:lnTo>
                  <a:pt x="188975" y="97535"/>
                </a:lnTo>
                <a:lnTo>
                  <a:pt x="164592" y="82295"/>
                </a:lnTo>
                <a:lnTo>
                  <a:pt x="143256" y="67055"/>
                </a:lnTo>
                <a:lnTo>
                  <a:pt x="118872" y="54863"/>
                </a:lnTo>
                <a:lnTo>
                  <a:pt x="94488" y="42671"/>
                </a:lnTo>
                <a:lnTo>
                  <a:pt x="70103" y="30479"/>
                </a:lnTo>
                <a:lnTo>
                  <a:pt x="42672" y="21335"/>
                </a:lnTo>
                <a:lnTo>
                  <a:pt x="0" y="6095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922020" y="2128012"/>
          <a:ext cx="8880475" cy="4732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6168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429259" marR="842644" indent="20955">
                        <a:lnSpc>
                          <a:spcPct val="100000"/>
                        </a:lnSpc>
                        <a:spcBef>
                          <a:spcPts val="965"/>
                        </a:spcBef>
                        <a:tabLst>
                          <a:tab pos="2145665" algn="l"/>
                        </a:tabLst>
                      </a:pP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CRONOGRAMA DE 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J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EC</a:t>
                      </a:r>
                      <a:r>
                        <a:rPr sz="2200" b="1" spc="-2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U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2200" b="1" spc="-3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Ó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N	</a:t>
                      </a:r>
                      <a:r>
                        <a:rPr sz="2200" b="1" spc="-1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F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Í</a:t>
                      </a:r>
                      <a:r>
                        <a:rPr sz="2200" b="1" spc="-2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2200" b="1" spc="-2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endParaRPr sz="220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 marL="459740" marR="1239520" indent="17780">
                        <a:lnSpc>
                          <a:spcPct val="100000"/>
                        </a:lnSpc>
                        <a:spcBef>
                          <a:spcPts val="1735"/>
                        </a:spcBef>
                      </a:pP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PLAN </a:t>
                      </a:r>
                      <a:r>
                        <a:rPr sz="2200" b="1" spc="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ANUAL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DE 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2200" b="1" spc="-1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DQ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UIS</a:t>
                      </a:r>
                      <a:r>
                        <a:rPr sz="2200" b="1" spc="-2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CI</a:t>
                      </a:r>
                      <a:r>
                        <a:rPr sz="2200" b="1" spc="-3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NES</a:t>
                      </a:r>
                      <a:endParaRPr sz="220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  <a:p>
                      <a:pPr marL="795020" marR="814705" indent="-302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CRONOGRAMA</a:t>
                      </a:r>
                      <a:r>
                        <a:rPr sz="2200" b="1" spc="-4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DE 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DESEMBOLSOS</a:t>
                      </a:r>
                      <a:endParaRPr sz="2200" dirty="0">
                        <a:latin typeface="Century Gothic"/>
                        <a:cs typeface="Century Gothic"/>
                      </a:endParaRPr>
                    </a:p>
                  </a:txBody>
                  <a:tcPr marL="0" marR="0" marT="12255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CC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CC0000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10489" algn="ctr">
                        <a:lnSpc>
                          <a:spcPct val="100000"/>
                        </a:lnSpc>
                        <a:spcBef>
                          <a:spcPts val="1710"/>
                        </a:spcBef>
                      </a:pP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CRONOGRAMAS DE</a:t>
                      </a:r>
                      <a:r>
                        <a:rPr sz="2200" b="1" spc="-3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INVERSIÓN</a:t>
                      </a:r>
                      <a:endParaRPr sz="220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150" dirty="0">
                        <a:latin typeface="Times New Roman"/>
                        <a:cs typeface="Times New Roman"/>
                      </a:endParaRPr>
                    </a:p>
                    <a:p>
                      <a:pPr marL="1981200" marR="229235" indent="-156400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PERÍODO DE </a:t>
                      </a:r>
                      <a:r>
                        <a:rPr sz="20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CUMPLIMIENTO </a:t>
                      </a:r>
                      <a:r>
                        <a:rPr sz="2000" b="1" spc="-1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DE  META</a:t>
                      </a:r>
                      <a:endParaRPr sz="2000" dirty="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579120" marR="619760" algn="ctr">
                        <a:lnSpc>
                          <a:spcPct val="100000"/>
                        </a:lnSpc>
                        <a:spcBef>
                          <a:spcPts val="2105"/>
                        </a:spcBef>
                      </a:pP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RELACIÓN CON EL</a:t>
                      </a:r>
                      <a:r>
                        <a:rPr sz="2200" b="1" spc="-130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PLAN  </a:t>
                      </a:r>
                      <a:r>
                        <a:rPr sz="2200" b="1" dirty="0">
                          <a:solidFill>
                            <a:srgbClr val="F9FC00"/>
                          </a:solidFill>
                          <a:latin typeface="Century Gothic"/>
                          <a:cs typeface="Century Gothic"/>
                        </a:rPr>
                        <a:t>OPERATIVO</a:t>
                      </a:r>
                      <a:endParaRPr sz="2200" dirty="0">
                        <a:latin typeface="Century Gothic"/>
                        <a:cs typeface="Century Gothic"/>
                      </a:endParaRPr>
                    </a:p>
                  </a:txBody>
                  <a:tcPr marL="0" marR="0" marT="217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53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CC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CC0000"/>
                      </a:solidFill>
                      <a:prstDash val="solid"/>
                    </a:lnT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860"/>
                        </a:lnSpc>
                        <a:spcBef>
                          <a:spcPts val="935"/>
                        </a:spcBef>
                      </a:pPr>
                      <a:r>
                        <a:rPr sz="1200" dirty="0">
                          <a:latin typeface="Verdana"/>
                          <a:cs typeface="Verdana"/>
                        </a:rPr>
                        <a:t>97</a:t>
                      </a:r>
                    </a:p>
                  </a:txBody>
                  <a:tcPr marL="0" marR="0" marT="11874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1420" y="822960"/>
            <a:ext cx="574929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spc="-5" dirty="0">
                <a:solidFill>
                  <a:srgbClr val="7EFF00"/>
                </a:solidFill>
              </a:rPr>
              <a:t>EJERCICIO</a:t>
            </a:r>
            <a:r>
              <a:rPr sz="3400" spc="-60" dirty="0">
                <a:solidFill>
                  <a:srgbClr val="7EFF00"/>
                </a:solidFill>
              </a:rPr>
              <a:t> </a:t>
            </a:r>
            <a:r>
              <a:rPr sz="3400" spc="-5" dirty="0">
                <a:solidFill>
                  <a:srgbClr val="7EFF00"/>
                </a:solidFill>
              </a:rPr>
              <a:t>PRESUPUESTARIO</a:t>
            </a:r>
            <a:endParaRPr sz="3400" dirty="0"/>
          </a:p>
        </p:txBody>
      </p:sp>
      <p:sp>
        <p:nvSpPr>
          <p:cNvPr id="6" name="object 6"/>
          <p:cNvSpPr/>
          <p:nvPr/>
        </p:nvSpPr>
        <p:spPr>
          <a:xfrm>
            <a:off x="4120896" y="2338323"/>
            <a:ext cx="5471159" cy="1697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199635" y="2348788"/>
            <a:ext cx="5285105" cy="163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5080" indent="-332105">
              <a:lnSpc>
                <a:spcPct val="110000"/>
              </a:lnSpc>
              <a:spcBef>
                <a:spcPts val="100"/>
              </a:spcBef>
              <a:buClr>
                <a:srgbClr val="000000"/>
              </a:buClr>
              <a:buSzPct val="96875"/>
              <a:buChar char=""/>
              <a:tabLst>
                <a:tab pos="332105" algn="l"/>
              </a:tabLst>
            </a:pPr>
            <a:r>
              <a:rPr sz="3200" spc="-5" dirty="0">
                <a:solidFill>
                  <a:srgbClr val="F9FC00"/>
                </a:solidFill>
                <a:latin typeface="Arial"/>
                <a:cs typeface="Arial"/>
              </a:rPr>
              <a:t>Ejercicio </a:t>
            </a:r>
            <a:r>
              <a:rPr sz="3200" spc="-10" dirty="0">
                <a:solidFill>
                  <a:srgbClr val="F9FC00"/>
                </a:solidFill>
                <a:latin typeface="Arial"/>
                <a:cs typeface="Arial"/>
              </a:rPr>
              <a:t>Fiscal </a:t>
            </a:r>
            <a:r>
              <a:rPr sz="3200" spc="-5" dirty="0">
                <a:solidFill>
                  <a:srgbClr val="F9FC00"/>
                </a:solidFill>
                <a:latin typeface="Arial"/>
                <a:cs typeface="Arial"/>
              </a:rPr>
              <a:t>, se inicia el  </a:t>
            </a:r>
            <a:r>
              <a:rPr sz="3200" spc="-10" dirty="0">
                <a:solidFill>
                  <a:srgbClr val="F9FC00"/>
                </a:solidFill>
                <a:latin typeface="Arial"/>
                <a:cs typeface="Arial"/>
              </a:rPr>
              <a:t>1ro </a:t>
            </a:r>
            <a:r>
              <a:rPr sz="3200" spc="-5" dirty="0">
                <a:solidFill>
                  <a:srgbClr val="F9FC00"/>
                </a:solidFill>
                <a:latin typeface="Arial"/>
                <a:cs typeface="Arial"/>
              </a:rPr>
              <a:t>de </a:t>
            </a:r>
            <a:r>
              <a:rPr sz="3200" spc="-10" dirty="0">
                <a:solidFill>
                  <a:srgbClr val="F9FC00"/>
                </a:solidFill>
                <a:latin typeface="Arial"/>
                <a:cs typeface="Arial"/>
              </a:rPr>
              <a:t>enero </a:t>
            </a:r>
            <a:r>
              <a:rPr sz="3200" spc="-5" dirty="0">
                <a:solidFill>
                  <a:srgbClr val="F9FC00"/>
                </a:solidFill>
                <a:latin typeface="Arial"/>
                <a:cs typeface="Arial"/>
              </a:rPr>
              <a:t>y termina el  31 de</a:t>
            </a:r>
            <a:r>
              <a:rPr sz="3200" spc="-1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9FC00"/>
                </a:solidFill>
                <a:latin typeface="Arial"/>
                <a:cs typeface="Arial"/>
              </a:rPr>
              <a:t>diciembre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23944" y="4999228"/>
            <a:ext cx="5218176" cy="2036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202684" y="5057850"/>
            <a:ext cx="4954016" cy="186948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130"/>
              </a:spcBef>
              <a:buClr>
                <a:srgbClr val="000000"/>
              </a:buClr>
              <a:buSzPct val="110714"/>
              <a:buChar char=""/>
              <a:tabLst>
                <a:tab pos="332105" algn="l"/>
              </a:tabLst>
            </a:pP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Período de Regularización,</a:t>
            </a:r>
            <a:endParaRPr sz="2800" dirty="0">
              <a:latin typeface="Arial"/>
              <a:cs typeface="Arial"/>
            </a:endParaRPr>
          </a:p>
          <a:p>
            <a:pPr marL="405765" marR="30480">
              <a:lnSpc>
                <a:spcPct val="110000"/>
              </a:lnSpc>
              <a:spcBef>
                <a:spcPts val="15"/>
              </a:spcBef>
              <a:tabLst>
                <a:tab pos="1201420" algn="l"/>
              </a:tabLst>
            </a:pP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en el que </a:t>
            </a:r>
            <a:r>
              <a:rPr sz="2800" spc="5" dirty="0">
                <a:solidFill>
                  <a:srgbClr val="F9FC00"/>
                </a:solidFill>
                <a:latin typeface="Arial"/>
                <a:cs typeface="Arial"/>
              </a:rPr>
              <a:t>se </a:t>
            </a: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completa el  </a:t>
            </a:r>
            <a:r>
              <a:rPr sz="2800" spc="5" dirty="0">
                <a:solidFill>
                  <a:srgbClr val="F9FC00"/>
                </a:solidFill>
                <a:latin typeface="Arial"/>
                <a:cs typeface="Arial"/>
              </a:rPr>
              <a:t>registro </a:t>
            </a: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de información</a:t>
            </a:r>
            <a:r>
              <a:rPr sz="2800" spc="-70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del  año	(art</a:t>
            </a:r>
            <a:r>
              <a:rPr sz="2800" dirty="0" smtClean="0">
                <a:solidFill>
                  <a:srgbClr val="F9FC00"/>
                </a:solidFill>
                <a:latin typeface="Arial"/>
                <a:cs typeface="Arial"/>
              </a:rPr>
              <a:t>.</a:t>
            </a:r>
            <a:r>
              <a:rPr lang="es-PE" sz="2800" dirty="0" smtClean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800" dirty="0" smtClean="0">
                <a:solidFill>
                  <a:srgbClr val="F9FC00"/>
                </a:solidFill>
                <a:latin typeface="Arial"/>
                <a:cs typeface="Arial"/>
              </a:rPr>
              <a:t>29 </a:t>
            </a: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de ley</a:t>
            </a:r>
            <a:r>
              <a:rPr sz="2800" spc="-85" dirty="0">
                <a:solidFill>
                  <a:srgbClr val="F9FC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9FC00"/>
                </a:solidFill>
                <a:latin typeface="Arial"/>
                <a:cs typeface="Arial"/>
              </a:rPr>
              <a:t>28411).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2095" y="3018027"/>
            <a:ext cx="1457325" cy="1365885"/>
          </a:xfrm>
          <a:custGeom>
            <a:avLst/>
            <a:gdLst/>
            <a:ahLst/>
            <a:cxnLst/>
            <a:rect l="l" t="t" r="r" b="b"/>
            <a:pathLst>
              <a:path w="1457325" h="1365885">
                <a:moveTo>
                  <a:pt x="0" y="1365504"/>
                </a:moveTo>
                <a:lnTo>
                  <a:pt x="1456944" y="1365504"/>
                </a:lnTo>
                <a:lnTo>
                  <a:pt x="1456944" y="0"/>
                </a:lnTo>
                <a:lnTo>
                  <a:pt x="0" y="0"/>
                </a:lnTo>
                <a:lnTo>
                  <a:pt x="0" y="136550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328672" y="3069844"/>
            <a:ext cx="1369060" cy="1249680"/>
          </a:xfrm>
          <a:custGeom>
            <a:avLst/>
            <a:gdLst/>
            <a:ahLst/>
            <a:cxnLst/>
            <a:rect l="l" t="t" r="r" b="b"/>
            <a:pathLst>
              <a:path w="1369060" h="1249679">
                <a:moveTo>
                  <a:pt x="0" y="1249679"/>
                </a:moveTo>
                <a:lnTo>
                  <a:pt x="1368552" y="1249679"/>
                </a:lnTo>
                <a:lnTo>
                  <a:pt x="1368552" y="0"/>
                </a:lnTo>
                <a:lnTo>
                  <a:pt x="0" y="0"/>
                </a:lnTo>
                <a:lnTo>
                  <a:pt x="0" y="124967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342769" y="3218814"/>
            <a:ext cx="599440" cy="1154430"/>
          </a:xfrm>
          <a:custGeom>
            <a:avLst/>
            <a:gdLst/>
            <a:ahLst/>
            <a:cxnLst/>
            <a:rect l="l" t="t" r="r" b="b"/>
            <a:pathLst>
              <a:path w="599439" h="1154429">
                <a:moveTo>
                  <a:pt x="0" y="1154239"/>
                </a:moveTo>
                <a:lnTo>
                  <a:pt x="598932" y="0"/>
                </a:lnTo>
                <a:lnTo>
                  <a:pt x="598932" y="0"/>
                </a:lnTo>
              </a:path>
            </a:pathLst>
          </a:custGeom>
          <a:ln w="48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583816" y="3495040"/>
            <a:ext cx="380365" cy="537845"/>
          </a:xfrm>
          <a:custGeom>
            <a:avLst/>
            <a:gdLst/>
            <a:ahLst/>
            <a:cxnLst/>
            <a:rect l="l" t="t" r="r" b="b"/>
            <a:pathLst>
              <a:path w="380364" h="537845">
                <a:moveTo>
                  <a:pt x="189928" y="0"/>
                </a:moveTo>
                <a:lnTo>
                  <a:pt x="151630" y="5463"/>
                </a:lnTo>
                <a:lnTo>
                  <a:pt x="115969" y="21130"/>
                </a:lnTo>
                <a:lnTo>
                  <a:pt x="83706" y="45919"/>
                </a:lnTo>
                <a:lnTo>
                  <a:pt x="55602" y="78747"/>
                </a:lnTo>
                <a:lnTo>
                  <a:pt x="32418" y="118532"/>
                </a:lnTo>
                <a:lnTo>
                  <a:pt x="14915" y="164190"/>
                </a:lnTo>
                <a:lnTo>
                  <a:pt x="3855" y="214638"/>
                </a:lnTo>
                <a:lnTo>
                  <a:pt x="0" y="268795"/>
                </a:lnTo>
                <a:lnTo>
                  <a:pt x="3855" y="322952"/>
                </a:lnTo>
                <a:lnTo>
                  <a:pt x="14915" y="373400"/>
                </a:lnTo>
                <a:lnTo>
                  <a:pt x="32418" y="419058"/>
                </a:lnTo>
                <a:lnTo>
                  <a:pt x="55602" y="458843"/>
                </a:lnTo>
                <a:lnTo>
                  <a:pt x="83706" y="491671"/>
                </a:lnTo>
                <a:lnTo>
                  <a:pt x="115969" y="516460"/>
                </a:lnTo>
                <a:lnTo>
                  <a:pt x="151630" y="532127"/>
                </a:lnTo>
                <a:lnTo>
                  <a:pt x="189928" y="537590"/>
                </a:lnTo>
                <a:lnTo>
                  <a:pt x="228226" y="532127"/>
                </a:lnTo>
                <a:lnTo>
                  <a:pt x="263887" y="516460"/>
                </a:lnTo>
                <a:lnTo>
                  <a:pt x="296150" y="491671"/>
                </a:lnTo>
                <a:lnTo>
                  <a:pt x="324254" y="458843"/>
                </a:lnTo>
                <a:lnTo>
                  <a:pt x="347438" y="419058"/>
                </a:lnTo>
                <a:lnTo>
                  <a:pt x="364941" y="373400"/>
                </a:lnTo>
                <a:lnTo>
                  <a:pt x="376001" y="322952"/>
                </a:lnTo>
                <a:lnTo>
                  <a:pt x="379857" y="268795"/>
                </a:lnTo>
                <a:lnTo>
                  <a:pt x="376001" y="214638"/>
                </a:lnTo>
                <a:lnTo>
                  <a:pt x="364941" y="164190"/>
                </a:lnTo>
                <a:lnTo>
                  <a:pt x="347438" y="118532"/>
                </a:lnTo>
                <a:lnTo>
                  <a:pt x="324254" y="78747"/>
                </a:lnTo>
                <a:lnTo>
                  <a:pt x="296150" y="45919"/>
                </a:lnTo>
                <a:lnTo>
                  <a:pt x="263887" y="21130"/>
                </a:lnTo>
                <a:lnTo>
                  <a:pt x="228226" y="5463"/>
                </a:lnTo>
                <a:lnTo>
                  <a:pt x="1899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258061" y="4021391"/>
            <a:ext cx="1329690" cy="1697355"/>
          </a:xfrm>
          <a:custGeom>
            <a:avLst/>
            <a:gdLst/>
            <a:ahLst/>
            <a:cxnLst/>
            <a:rect l="l" t="t" r="r" b="b"/>
            <a:pathLst>
              <a:path w="1329689" h="1697354">
                <a:moveTo>
                  <a:pt x="149923" y="992505"/>
                </a:moveTo>
                <a:lnTo>
                  <a:pt x="149923" y="1328928"/>
                </a:lnTo>
                <a:lnTo>
                  <a:pt x="191452" y="1328928"/>
                </a:lnTo>
                <a:lnTo>
                  <a:pt x="191452" y="1697355"/>
                </a:lnTo>
                <a:lnTo>
                  <a:pt x="825055" y="1697355"/>
                </a:lnTo>
                <a:lnTo>
                  <a:pt x="825055" y="1330261"/>
                </a:lnTo>
                <a:lnTo>
                  <a:pt x="873442" y="1330261"/>
                </a:lnTo>
                <a:lnTo>
                  <a:pt x="873442" y="1268730"/>
                </a:lnTo>
                <a:lnTo>
                  <a:pt x="423290" y="1268730"/>
                </a:lnTo>
                <a:lnTo>
                  <a:pt x="149923" y="992505"/>
                </a:lnTo>
                <a:close/>
              </a:path>
              <a:path w="1329689" h="1697354">
                <a:moveTo>
                  <a:pt x="873442" y="1330261"/>
                </a:moveTo>
                <a:lnTo>
                  <a:pt x="825055" y="1330261"/>
                </a:lnTo>
                <a:lnTo>
                  <a:pt x="873442" y="1331595"/>
                </a:lnTo>
                <a:lnTo>
                  <a:pt x="873442" y="1330261"/>
                </a:lnTo>
                <a:close/>
              </a:path>
              <a:path w="1329689" h="1697354">
                <a:moveTo>
                  <a:pt x="1180750" y="453580"/>
                </a:moveTo>
                <a:lnTo>
                  <a:pt x="415480" y="453580"/>
                </a:lnTo>
                <a:lnTo>
                  <a:pt x="701611" y="728662"/>
                </a:lnTo>
                <a:lnTo>
                  <a:pt x="423290" y="1268730"/>
                </a:lnTo>
                <a:lnTo>
                  <a:pt x="873442" y="1268730"/>
                </a:lnTo>
                <a:lnTo>
                  <a:pt x="873442" y="644842"/>
                </a:lnTo>
                <a:lnTo>
                  <a:pt x="1081818" y="644842"/>
                </a:lnTo>
                <a:lnTo>
                  <a:pt x="1155763" y="498348"/>
                </a:lnTo>
                <a:lnTo>
                  <a:pt x="1180750" y="453580"/>
                </a:lnTo>
                <a:close/>
              </a:path>
              <a:path w="1329689" h="1697354">
                <a:moveTo>
                  <a:pt x="393763" y="67056"/>
                </a:moveTo>
                <a:lnTo>
                  <a:pt x="316801" y="67056"/>
                </a:lnTo>
                <a:lnTo>
                  <a:pt x="215074" y="149351"/>
                </a:lnTo>
                <a:lnTo>
                  <a:pt x="0" y="584835"/>
                </a:lnTo>
                <a:lnTo>
                  <a:pt x="9906" y="784479"/>
                </a:lnTo>
                <a:lnTo>
                  <a:pt x="155828" y="939355"/>
                </a:lnTo>
                <a:lnTo>
                  <a:pt x="274319" y="1050988"/>
                </a:lnTo>
                <a:lnTo>
                  <a:pt x="420433" y="797052"/>
                </a:lnTo>
                <a:lnTo>
                  <a:pt x="362140" y="731329"/>
                </a:lnTo>
                <a:lnTo>
                  <a:pt x="318706" y="671322"/>
                </a:lnTo>
                <a:lnTo>
                  <a:pt x="415480" y="453580"/>
                </a:lnTo>
                <a:lnTo>
                  <a:pt x="1180750" y="453580"/>
                </a:lnTo>
                <a:lnTo>
                  <a:pt x="1277293" y="280606"/>
                </a:lnTo>
                <a:lnTo>
                  <a:pt x="976121" y="280606"/>
                </a:lnTo>
                <a:lnTo>
                  <a:pt x="964351" y="270700"/>
                </a:lnTo>
                <a:lnTo>
                  <a:pt x="465772" y="270700"/>
                </a:lnTo>
                <a:lnTo>
                  <a:pt x="393763" y="67056"/>
                </a:lnTo>
                <a:close/>
              </a:path>
              <a:path w="1329689" h="1697354">
                <a:moveTo>
                  <a:pt x="1081818" y="644842"/>
                </a:moveTo>
                <a:lnTo>
                  <a:pt x="873442" y="644842"/>
                </a:lnTo>
                <a:lnTo>
                  <a:pt x="929639" y="703516"/>
                </a:lnTo>
                <a:lnTo>
                  <a:pt x="1051179" y="703516"/>
                </a:lnTo>
                <a:lnTo>
                  <a:pt x="1064895" y="678370"/>
                </a:lnTo>
                <a:lnTo>
                  <a:pt x="1081818" y="644842"/>
                </a:lnTo>
                <a:close/>
              </a:path>
              <a:path w="1329689" h="1697354">
                <a:moveTo>
                  <a:pt x="1131951" y="0"/>
                </a:moveTo>
                <a:lnTo>
                  <a:pt x="1007744" y="233172"/>
                </a:lnTo>
                <a:lnTo>
                  <a:pt x="976121" y="280606"/>
                </a:lnTo>
                <a:lnTo>
                  <a:pt x="1277293" y="280606"/>
                </a:lnTo>
                <a:lnTo>
                  <a:pt x="1329499" y="187071"/>
                </a:lnTo>
                <a:lnTo>
                  <a:pt x="1131951" y="0"/>
                </a:lnTo>
                <a:close/>
              </a:path>
              <a:path w="1329689" h="1697354">
                <a:moveTo>
                  <a:pt x="558545" y="64198"/>
                </a:moveTo>
                <a:lnTo>
                  <a:pt x="465772" y="64198"/>
                </a:lnTo>
                <a:lnTo>
                  <a:pt x="497395" y="191262"/>
                </a:lnTo>
                <a:lnTo>
                  <a:pt x="465772" y="270700"/>
                </a:lnTo>
                <a:lnTo>
                  <a:pt x="556640" y="270700"/>
                </a:lnTo>
                <a:lnTo>
                  <a:pt x="526923" y="189737"/>
                </a:lnTo>
                <a:lnTo>
                  <a:pt x="558545" y="64198"/>
                </a:lnTo>
                <a:close/>
              </a:path>
              <a:path w="1329689" h="1697354">
                <a:moveTo>
                  <a:pt x="722376" y="67056"/>
                </a:moveTo>
                <a:lnTo>
                  <a:pt x="620839" y="67056"/>
                </a:lnTo>
                <a:lnTo>
                  <a:pt x="556640" y="270700"/>
                </a:lnTo>
                <a:lnTo>
                  <a:pt x="964351" y="270700"/>
                </a:lnTo>
                <a:lnTo>
                  <a:pt x="722376" y="670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468183" y="4089780"/>
            <a:ext cx="186690" cy="200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236344" y="4572698"/>
            <a:ext cx="148971" cy="251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165032" y="4558791"/>
            <a:ext cx="165925" cy="193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456688" y="5176011"/>
            <a:ext cx="408940" cy="180340"/>
          </a:xfrm>
          <a:custGeom>
            <a:avLst/>
            <a:gdLst/>
            <a:ahLst/>
            <a:cxnLst/>
            <a:rect l="l" t="t" r="r" b="b"/>
            <a:pathLst>
              <a:path w="408939" h="180339">
                <a:moveTo>
                  <a:pt x="0" y="179831"/>
                </a:moveTo>
                <a:lnTo>
                  <a:pt x="408430" y="179831"/>
                </a:lnTo>
                <a:lnTo>
                  <a:pt x="408430" y="0"/>
                </a:lnTo>
                <a:lnTo>
                  <a:pt x="0" y="0"/>
                </a:lnTo>
                <a:lnTo>
                  <a:pt x="0" y="179831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2356104" y="5355844"/>
            <a:ext cx="615950" cy="780415"/>
          </a:xfrm>
          <a:custGeom>
            <a:avLst/>
            <a:gdLst/>
            <a:ahLst/>
            <a:cxnLst/>
            <a:rect l="l" t="t" r="r" b="b"/>
            <a:pathLst>
              <a:path w="615950" h="780414">
                <a:moveTo>
                  <a:pt x="0" y="780287"/>
                </a:moveTo>
                <a:lnTo>
                  <a:pt x="615694" y="780287"/>
                </a:lnTo>
                <a:lnTo>
                  <a:pt x="615694" y="0"/>
                </a:lnTo>
                <a:lnTo>
                  <a:pt x="0" y="0"/>
                </a:lnTo>
                <a:lnTo>
                  <a:pt x="0" y="780287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353627" y="5172964"/>
            <a:ext cx="216535" cy="358775"/>
          </a:xfrm>
          <a:custGeom>
            <a:avLst/>
            <a:gdLst/>
            <a:ahLst/>
            <a:cxnLst/>
            <a:rect l="l" t="t" r="r" b="b"/>
            <a:pathLst>
              <a:path w="216535" h="358775">
                <a:moveTo>
                  <a:pt x="108013" y="0"/>
                </a:moveTo>
                <a:lnTo>
                  <a:pt x="44144" y="34637"/>
                </a:lnTo>
                <a:lnTo>
                  <a:pt x="20780" y="73490"/>
                </a:lnTo>
                <a:lnTo>
                  <a:pt x="5490" y="122651"/>
                </a:lnTo>
                <a:lnTo>
                  <a:pt x="0" y="179260"/>
                </a:lnTo>
                <a:lnTo>
                  <a:pt x="5490" y="235962"/>
                </a:lnTo>
                <a:lnTo>
                  <a:pt x="20818" y="285262"/>
                </a:lnTo>
                <a:lnTo>
                  <a:pt x="44165" y="324086"/>
                </a:lnTo>
                <a:lnTo>
                  <a:pt x="73816" y="349559"/>
                </a:lnTo>
                <a:lnTo>
                  <a:pt x="108013" y="358711"/>
                </a:lnTo>
                <a:lnTo>
                  <a:pt x="142218" y="349558"/>
                </a:lnTo>
                <a:lnTo>
                  <a:pt x="171882" y="324074"/>
                </a:lnTo>
                <a:lnTo>
                  <a:pt x="195246" y="285221"/>
                </a:lnTo>
                <a:lnTo>
                  <a:pt x="210536" y="236059"/>
                </a:lnTo>
                <a:lnTo>
                  <a:pt x="216027" y="179450"/>
                </a:lnTo>
                <a:lnTo>
                  <a:pt x="210536" y="122749"/>
                </a:lnTo>
                <a:lnTo>
                  <a:pt x="195208" y="73449"/>
                </a:lnTo>
                <a:lnTo>
                  <a:pt x="171861" y="34625"/>
                </a:lnTo>
                <a:lnTo>
                  <a:pt x="142210" y="9151"/>
                </a:lnTo>
                <a:lnTo>
                  <a:pt x="108013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743390" y="5172964"/>
            <a:ext cx="225425" cy="346710"/>
          </a:xfrm>
          <a:custGeom>
            <a:avLst/>
            <a:gdLst/>
            <a:ahLst/>
            <a:cxnLst/>
            <a:rect l="l" t="t" r="r" b="b"/>
            <a:pathLst>
              <a:path w="225425" h="346710">
                <a:moveTo>
                  <a:pt x="112395" y="0"/>
                </a:moveTo>
                <a:lnTo>
                  <a:pt x="45995" y="33412"/>
                </a:lnTo>
                <a:lnTo>
                  <a:pt x="21663" y="70898"/>
                </a:lnTo>
                <a:lnTo>
                  <a:pt x="5727" y="118335"/>
                </a:lnTo>
                <a:lnTo>
                  <a:pt x="0" y="172974"/>
                </a:lnTo>
                <a:lnTo>
                  <a:pt x="5728" y="227705"/>
                </a:lnTo>
                <a:lnTo>
                  <a:pt x="21716" y="275281"/>
                </a:lnTo>
                <a:lnTo>
                  <a:pt x="46059" y="312738"/>
                </a:lnTo>
                <a:lnTo>
                  <a:pt x="76962" y="337311"/>
                </a:lnTo>
                <a:lnTo>
                  <a:pt x="112585" y="346138"/>
                </a:lnTo>
                <a:lnTo>
                  <a:pt x="148124" y="337309"/>
                </a:lnTo>
                <a:lnTo>
                  <a:pt x="178984" y="312726"/>
                </a:lnTo>
                <a:lnTo>
                  <a:pt x="203316" y="275240"/>
                </a:lnTo>
                <a:lnTo>
                  <a:pt x="219253" y="227802"/>
                </a:lnTo>
                <a:lnTo>
                  <a:pt x="224980" y="173164"/>
                </a:lnTo>
                <a:lnTo>
                  <a:pt x="219251" y="118433"/>
                </a:lnTo>
                <a:lnTo>
                  <a:pt x="203264" y="70856"/>
                </a:lnTo>
                <a:lnTo>
                  <a:pt x="178920" y="33399"/>
                </a:lnTo>
                <a:lnTo>
                  <a:pt x="148018" y="8827"/>
                </a:lnTo>
                <a:lnTo>
                  <a:pt x="112395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2474976" y="4579746"/>
            <a:ext cx="379095" cy="537845"/>
          </a:xfrm>
          <a:custGeom>
            <a:avLst/>
            <a:gdLst/>
            <a:ahLst/>
            <a:cxnLst/>
            <a:rect l="l" t="t" r="r" b="b"/>
            <a:pathLst>
              <a:path w="379094" h="537845">
                <a:moveTo>
                  <a:pt x="189356" y="0"/>
                </a:moveTo>
                <a:lnTo>
                  <a:pt x="151192" y="5463"/>
                </a:lnTo>
                <a:lnTo>
                  <a:pt x="115644" y="21130"/>
                </a:lnTo>
                <a:lnTo>
                  <a:pt x="83474" y="45919"/>
                </a:lnTo>
                <a:lnTo>
                  <a:pt x="55445" y="78747"/>
                </a:lnTo>
                <a:lnTo>
                  <a:pt x="32319" y="118532"/>
                </a:lnTo>
                <a:lnTo>
                  <a:pt x="14862" y="164190"/>
                </a:lnTo>
                <a:lnTo>
                  <a:pt x="3846" y="214511"/>
                </a:lnTo>
                <a:lnTo>
                  <a:pt x="0" y="268604"/>
                </a:lnTo>
                <a:lnTo>
                  <a:pt x="3847" y="322761"/>
                </a:lnTo>
                <a:lnTo>
                  <a:pt x="14882" y="373210"/>
                </a:lnTo>
                <a:lnTo>
                  <a:pt x="32374" y="418914"/>
                </a:lnTo>
                <a:lnTo>
                  <a:pt x="55503" y="458676"/>
                </a:lnTo>
                <a:lnTo>
                  <a:pt x="83542" y="491490"/>
                </a:lnTo>
                <a:lnTo>
                  <a:pt x="115735" y="516272"/>
                </a:lnTo>
                <a:lnTo>
                  <a:pt x="151323" y="531937"/>
                </a:lnTo>
                <a:lnTo>
                  <a:pt x="189547" y="537400"/>
                </a:lnTo>
                <a:lnTo>
                  <a:pt x="227711" y="531937"/>
                </a:lnTo>
                <a:lnTo>
                  <a:pt x="263259" y="516269"/>
                </a:lnTo>
                <a:lnTo>
                  <a:pt x="295429" y="491480"/>
                </a:lnTo>
                <a:lnTo>
                  <a:pt x="323459" y="458652"/>
                </a:lnTo>
                <a:lnTo>
                  <a:pt x="346584" y="418868"/>
                </a:lnTo>
                <a:lnTo>
                  <a:pt x="364042" y="373210"/>
                </a:lnTo>
                <a:lnTo>
                  <a:pt x="375057" y="322889"/>
                </a:lnTo>
                <a:lnTo>
                  <a:pt x="378904" y="268795"/>
                </a:lnTo>
                <a:lnTo>
                  <a:pt x="375057" y="214638"/>
                </a:lnTo>
                <a:lnTo>
                  <a:pt x="364021" y="164190"/>
                </a:lnTo>
                <a:lnTo>
                  <a:pt x="346529" y="118485"/>
                </a:lnTo>
                <a:lnTo>
                  <a:pt x="323401" y="78724"/>
                </a:lnTo>
                <a:lnTo>
                  <a:pt x="295361" y="45909"/>
                </a:lnTo>
                <a:lnTo>
                  <a:pt x="263168" y="21127"/>
                </a:lnTo>
                <a:lnTo>
                  <a:pt x="227580" y="5462"/>
                </a:lnTo>
                <a:lnTo>
                  <a:pt x="189356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142107" y="4579746"/>
            <a:ext cx="379095" cy="537845"/>
          </a:xfrm>
          <a:custGeom>
            <a:avLst/>
            <a:gdLst/>
            <a:ahLst/>
            <a:cxnLst/>
            <a:rect l="l" t="t" r="r" b="b"/>
            <a:pathLst>
              <a:path w="379095" h="537845">
                <a:moveTo>
                  <a:pt x="189547" y="0"/>
                </a:moveTo>
                <a:lnTo>
                  <a:pt x="151320" y="5463"/>
                </a:lnTo>
                <a:lnTo>
                  <a:pt x="115724" y="21130"/>
                </a:lnTo>
                <a:lnTo>
                  <a:pt x="83521" y="45919"/>
                </a:lnTo>
                <a:lnTo>
                  <a:pt x="55469" y="78747"/>
                </a:lnTo>
                <a:lnTo>
                  <a:pt x="32329" y="118532"/>
                </a:lnTo>
                <a:lnTo>
                  <a:pt x="14865" y="164190"/>
                </a:lnTo>
                <a:lnTo>
                  <a:pt x="3847" y="214511"/>
                </a:lnTo>
                <a:lnTo>
                  <a:pt x="0" y="268604"/>
                </a:lnTo>
                <a:lnTo>
                  <a:pt x="3847" y="322761"/>
                </a:lnTo>
                <a:lnTo>
                  <a:pt x="14882" y="373210"/>
                </a:lnTo>
                <a:lnTo>
                  <a:pt x="32374" y="418914"/>
                </a:lnTo>
                <a:lnTo>
                  <a:pt x="55503" y="458676"/>
                </a:lnTo>
                <a:lnTo>
                  <a:pt x="83542" y="491490"/>
                </a:lnTo>
                <a:lnTo>
                  <a:pt x="115735" y="516272"/>
                </a:lnTo>
                <a:lnTo>
                  <a:pt x="151323" y="531937"/>
                </a:lnTo>
                <a:lnTo>
                  <a:pt x="189547" y="537400"/>
                </a:lnTo>
                <a:lnTo>
                  <a:pt x="227774" y="531937"/>
                </a:lnTo>
                <a:lnTo>
                  <a:pt x="263370" y="516269"/>
                </a:lnTo>
                <a:lnTo>
                  <a:pt x="295573" y="491480"/>
                </a:lnTo>
                <a:lnTo>
                  <a:pt x="323625" y="458652"/>
                </a:lnTo>
                <a:lnTo>
                  <a:pt x="346765" y="418868"/>
                </a:lnTo>
                <a:lnTo>
                  <a:pt x="364229" y="373210"/>
                </a:lnTo>
                <a:lnTo>
                  <a:pt x="375247" y="322889"/>
                </a:lnTo>
                <a:lnTo>
                  <a:pt x="379094" y="268795"/>
                </a:lnTo>
                <a:lnTo>
                  <a:pt x="375247" y="214638"/>
                </a:lnTo>
                <a:lnTo>
                  <a:pt x="364212" y="164190"/>
                </a:lnTo>
                <a:lnTo>
                  <a:pt x="346720" y="118485"/>
                </a:lnTo>
                <a:lnTo>
                  <a:pt x="323591" y="78724"/>
                </a:lnTo>
                <a:lnTo>
                  <a:pt x="295552" y="45909"/>
                </a:lnTo>
                <a:lnTo>
                  <a:pt x="263359" y="21127"/>
                </a:lnTo>
                <a:lnTo>
                  <a:pt x="227771" y="5462"/>
                </a:lnTo>
                <a:lnTo>
                  <a:pt x="189547" y="0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121151" y="5176011"/>
            <a:ext cx="411480" cy="180340"/>
          </a:xfrm>
          <a:custGeom>
            <a:avLst/>
            <a:gdLst/>
            <a:ahLst/>
            <a:cxnLst/>
            <a:rect l="l" t="t" r="r" b="b"/>
            <a:pathLst>
              <a:path w="411479" h="180339">
                <a:moveTo>
                  <a:pt x="0" y="179831"/>
                </a:moveTo>
                <a:lnTo>
                  <a:pt x="411479" y="179831"/>
                </a:lnTo>
                <a:lnTo>
                  <a:pt x="411479" y="0"/>
                </a:lnTo>
                <a:lnTo>
                  <a:pt x="0" y="0"/>
                </a:lnTo>
                <a:lnTo>
                  <a:pt x="0" y="17983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023616" y="5355844"/>
            <a:ext cx="615950" cy="780415"/>
          </a:xfrm>
          <a:custGeom>
            <a:avLst/>
            <a:gdLst/>
            <a:ahLst/>
            <a:cxnLst/>
            <a:rect l="l" t="t" r="r" b="b"/>
            <a:pathLst>
              <a:path w="615950" h="780414">
                <a:moveTo>
                  <a:pt x="0" y="780287"/>
                </a:moveTo>
                <a:lnTo>
                  <a:pt x="615694" y="780287"/>
                </a:lnTo>
                <a:lnTo>
                  <a:pt x="615694" y="0"/>
                </a:lnTo>
                <a:lnTo>
                  <a:pt x="0" y="0"/>
                </a:lnTo>
                <a:lnTo>
                  <a:pt x="0" y="780287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020758" y="5172964"/>
            <a:ext cx="216535" cy="358775"/>
          </a:xfrm>
          <a:custGeom>
            <a:avLst/>
            <a:gdLst/>
            <a:ahLst/>
            <a:cxnLst/>
            <a:rect l="l" t="t" r="r" b="b"/>
            <a:pathLst>
              <a:path w="216535" h="358775">
                <a:moveTo>
                  <a:pt x="108013" y="0"/>
                </a:moveTo>
                <a:lnTo>
                  <a:pt x="44226" y="34637"/>
                </a:lnTo>
                <a:lnTo>
                  <a:pt x="20835" y="73490"/>
                </a:lnTo>
                <a:lnTo>
                  <a:pt x="5509" y="122651"/>
                </a:lnTo>
                <a:lnTo>
                  <a:pt x="0" y="179260"/>
                </a:lnTo>
                <a:lnTo>
                  <a:pt x="5510" y="235962"/>
                </a:lnTo>
                <a:lnTo>
                  <a:pt x="20885" y="285262"/>
                </a:lnTo>
                <a:lnTo>
                  <a:pt x="44289" y="324086"/>
                </a:lnTo>
                <a:lnTo>
                  <a:pt x="73986" y="349559"/>
                </a:lnTo>
                <a:lnTo>
                  <a:pt x="108204" y="358711"/>
                </a:lnTo>
                <a:lnTo>
                  <a:pt x="142335" y="349558"/>
                </a:lnTo>
                <a:lnTo>
                  <a:pt x="171990" y="324074"/>
                </a:lnTo>
                <a:lnTo>
                  <a:pt x="195382" y="285221"/>
                </a:lnTo>
                <a:lnTo>
                  <a:pt x="210708" y="236059"/>
                </a:lnTo>
                <a:lnTo>
                  <a:pt x="216217" y="179450"/>
                </a:lnTo>
                <a:lnTo>
                  <a:pt x="210706" y="122749"/>
                </a:lnTo>
                <a:lnTo>
                  <a:pt x="195332" y="73449"/>
                </a:lnTo>
                <a:lnTo>
                  <a:pt x="171928" y="34625"/>
                </a:lnTo>
                <a:lnTo>
                  <a:pt x="142230" y="9151"/>
                </a:lnTo>
                <a:lnTo>
                  <a:pt x="108013" y="0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410521" y="5172964"/>
            <a:ext cx="226695" cy="346710"/>
          </a:xfrm>
          <a:custGeom>
            <a:avLst/>
            <a:gdLst/>
            <a:ahLst/>
            <a:cxnLst/>
            <a:rect l="l" t="t" r="r" b="b"/>
            <a:pathLst>
              <a:path w="226695" h="346710">
                <a:moveTo>
                  <a:pt x="112966" y="0"/>
                </a:moveTo>
                <a:lnTo>
                  <a:pt x="46201" y="33412"/>
                </a:lnTo>
                <a:lnTo>
                  <a:pt x="21754" y="70898"/>
                </a:lnTo>
                <a:lnTo>
                  <a:pt x="5750" y="118335"/>
                </a:lnTo>
                <a:lnTo>
                  <a:pt x="0" y="172974"/>
                </a:lnTo>
                <a:lnTo>
                  <a:pt x="5751" y="227705"/>
                </a:lnTo>
                <a:lnTo>
                  <a:pt x="21807" y="275281"/>
                </a:lnTo>
                <a:lnTo>
                  <a:pt x="46265" y="312738"/>
                </a:lnTo>
                <a:lnTo>
                  <a:pt x="77327" y="337311"/>
                </a:lnTo>
                <a:lnTo>
                  <a:pt x="113156" y="346138"/>
                </a:lnTo>
                <a:lnTo>
                  <a:pt x="148901" y="337309"/>
                </a:lnTo>
                <a:lnTo>
                  <a:pt x="179922" y="312726"/>
                </a:lnTo>
                <a:lnTo>
                  <a:pt x="204368" y="275240"/>
                </a:lnTo>
                <a:lnTo>
                  <a:pt x="220373" y="227802"/>
                </a:lnTo>
                <a:lnTo>
                  <a:pt x="226123" y="173164"/>
                </a:lnTo>
                <a:lnTo>
                  <a:pt x="220371" y="118433"/>
                </a:lnTo>
                <a:lnTo>
                  <a:pt x="204315" y="70856"/>
                </a:lnTo>
                <a:lnTo>
                  <a:pt x="179857" y="33399"/>
                </a:lnTo>
                <a:lnTo>
                  <a:pt x="148795" y="8827"/>
                </a:lnTo>
                <a:lnTo>
                  <a:pt x="112966" y="0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791" y="1643379"/>
            <a:ext cx="4654550" cy="109855"/>
          </a:xfrm>
          <a:custGeom>
            <a:avLst/>
            <a:gdLst/>
            <a:ahLst/>
            <a:cxnLst/>
            <a:rect l="l" t="t" r="r" b="b"/>
            <a:pathLst>
              <a:path w="4654550" h="109855">
                <a:moveTo>
                  <a:pt x="0" y="109727"/>
                </a:moveTo>
                <a:lnTo>
                  <a:pt x="4654296" y="109727"/>
                </a:lnTo>
                <a:lnTo>
                  <a:pt x="465429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83791" y="1643379"/>
            <a:ext cx="7958455" cy="0"/>
          </a:xfrm>
          <a:custGeom>
            <a:avLst/>
            <a:gdLst/>
            <a:ahLst/>
            <a:cxnLst/>
            <a:rect l="l" t="t" r="r" b="b"/>
            <a:pathLst>
              <a:path w="7958455">
                <a:moveTo>
                  <a:pt x="0" y="0"/>
                </a:moveTo>
                <a:lnTo>
                  <a:pt x="7958328" y="0"/>
                </a:lnTo>
              </a:path>
            </a:pathLst>
          </a:custGeom>
          <a:ln w="9142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83791" y="652018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27100" y="1331976"/>
            <a:ext cx="8534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4ED0F"/>
                </a:solidFill>
                <a:latin typeface="Verdana"/>
                <a:cs typeface="Verdana"/>
              </a:rPr>
              <a:t>REPORTE </a:t>
            </a:r>
            <a:r>
              <a:rPr sz="2400" b="1" spc="-5" dirty="0">
                <a:solidFill>
                  <a:srgbClr val="34ED0F"/>
                </a:solidFill>
                <a:latin typeface="Verdana"/>
                <a:cs typeface="Verdana"/>
              </a:rPr>
              <a:t>DE </a:t>
            </a:r>
            <a:r>
              <a:rPr sz="2400" b="1" dirty="0">
                <a:solidFill>
                  <a:srgbClr val="34ED0F"/>
                </a:solidFill>
                <a:latin typeface="Verdana"/>
                <a:cs typeface="Verdana"/>
              </a:rPr>
              <a:t>GASTOS DE </a:t>
            </a:r>
            <a:r>
              <a:rPr sz="2400" b="1" spc="-5" dirty="0">
                <a:solidFill>
                  <a:srgbClr val="34ED0F"/>
                </a:solidFill>
                <a:latin typeface="Verdana"/>
                <a:cs typeface="Verdana"/>
              </a:rPr>
              <a:t>LA LEY </a:t>
            </a:r>
            <a:r>
              <a:rPr sz="2400" b="1" dirty="0">
                <a:solidFill>
                  <a:srgbClr val="34ED0F"/>
                </a:solidFill>
                <a:latin typeface="Verdana"/>
                <a:cs typeface="Verdana"/>
              </a:rPr>
              <a:t>DE  </a:t>
            </a:r>
            <a:r>
              <a:rPr sz="2400" b="1" spc="-10" dirty="0" smtClean="0">
                <a:solidFill>
                  <a:srgbClr val="34ED0F"/>
                </a:solidFill>
                <a:latin typeface="Verdana"/>
                <a:cs typeface="Verdana"/>
              </a:rPr>
              <a:t>PRESUP</a:t>
            </a:r>
            <a:r>
              <a:rPr lang="es-PE" sz="2400" b="1" spc="-10" dirty="0" smtClean="0">
                <a:solidFill>
                  <a:srgbClr val="34ED0F"/>
                </a:solidFill>
                <a:latin typeface="Verdana"/>
                <a:cs typeface="Verdana"/>
              </a:rPr>
              <a:t>UESTO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39316" y="2810256"/>
            <a:ext cx="7214234" cy="3166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73735" indent="103505">
              <a:lnSpc>
                <a:spcPct val="100000"/>
              </a:lnSpc>
              <a:spcBef>
                <a:spcPts val="90"/>
              </a:spcBef>
            </a:pPr>
            <a:r>
              <a:rPr sz="2600" b="1" spc="-5" dirty="0">
                <a:solidFill>
                  <a:srgbClr val="FFFF00"/>
                </a:solidFill>
                <a:latin typeface="Verdana"/>
                <a:cs typeface="Verdana"/>
              </a:rPr>
              <a:t>SECTOR </a:t>
            </a:r>
            <a:r>
              <a:rPr sz="2600" b="1" spc="-10" dirty="0">
                <a:solidFill>
                  <a:srgbClr val="FFFF00"/>
                </a:solidFill>
                <a:latin typeface="Verdana"/>
                <a:cs typeface="Verdana"/>
              </a:rPr>
              <a:t>/ PL </a:t>
            </a:r>
            <a:r>
              <a:rPr sz="2600" b="1" spc="-5" dirty="0">
                <a:solidFill>
                  <a:srgbClr val="FFFF00"/>
                </a:solidFill>
                <a:latin typeface="Verdana"/>
                <a:cs typeface="Verdana"/>
              </a:rPr>
              <a:t>/F </a:t>
            </a:r>
            <a:r>
              <a:rPr sz="2600" b="1" spc="-10" dirty="0">
                <a:solidFill>
                  <a:srgbClr val="FFFF00"/>
                </a:solidFill>
                <a:latin typeface="Verdana"/>
                <a:cs typeface="Verdana"/>
              </a:rPr>
              <a:t>/ PG / SPG / </a:t>
            </a:r>
            <a:r>
              <a:rPr sz="2600" b="1" dirty="0">
                <a:solidFill>
                  <a:srgbClr val="FFFF00"/>
                </a:solidFill>
                <a:latin typeface="Verdana"/>
                <a:cs typeface="Verdana"/>
              </a:rPr>
              <a:t>ACT-  </a:t>
            </a:r>
            <a:r>
              <a:rPr sz="2600" b="1" spc="-15" dirty="0">
                <a:solidFill>
                  <a:srgbClr val="FFFF00"/>
                </a:solidFill>
                <a:latin typeface="Verdana"/>
                <a:cs typeface="Verdana"/>
              </a:rPr>
              <a:t>PROY </a:t>
            </a:r>
            <a:r>
              <a:rPr sz="2600" b="1" spc="-10" dirty="0">
                <a:solidFill>
                  <a:srgbClr val="FFFF00"/>
                </a:solidFill>
                <a:latin typeface="Verdana"/>
                <a:cs typeface="Verdana"/>
              </a:rPr>
              <a:t>/ F.F /</a:t>
            </a:r>
            <a:r>
              <a:rPr sz="2600" b="1" spc="4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2600" b="1" dirty="0">
                <a:solidFill>
                  <a:srgbClr val="FFFF00"/>
                </a:solidFill>
                <a:latin typeface="Verdana"/>
                <a:cs typeface="Verdana"/>
              </a:rPr>
              <a:t>G.G.G</a:t>
            </a:r>
            <a:endParaRPr sz="2600" dirty="0">
              <a:latin typeface="Verdana"/>
              <a:cs typeface="Verdana"/>
            </a:endParaRPr>
          </a:p>
          <a:p>
            <a:pPr marL="12700" marR="5080">
              <a:lnSpc>
                <a:spcPct val="100200"/>
              </a:lnSpc>
              <a:spcBef>
                <a:spcPts val="1664"/>
              </a:spcBef>
              <a:tabLst>
                <a:tab pos="621665" algn="l"/>
                <a:tab pos="2182495" algn="l"/>
                <a:tab pos="2432685" algn="l"/>
                <a:tab pos="2591435" algn="l"/>
                <a:tab pos="2724785" algn="l"/>
                <a:tab pos="3035935" algn="l"/>
                <a:tab pos="4644390" algn="l"/>
                <a:tab pos="4959350" algn="l"/>
                <a:tab pos="5542280" algn="l"/>
                <a:tab pos="5857875" algn="l"/>
                <a:tab pos="6273165" algn="l"/>
              </a:tabLst>
            </a:pP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El	Titular	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del	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Pliego,	mediante  Resolución	aprueba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antes	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de	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que  finalice 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año</a:t>
            </a:r>
            <a:r>
              <a:rPr sz="2800" b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fiscal, 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el		PIA –</a:t>
            </a:r>
            <a:r>
              <a:rPr sz="28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2011  para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cual		la</a:t>
            </a:r>
            <a:r>
              <a:rPr sz="2800" b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DGPP</a:t>
            </a:r>
            <a:r>
              <a:rPr sz="2800" b="1" spc="-5" dirty="0">
                <a:solidFill>
                  <a:srgbClr val="FFFFFF"/>
                </a:solidFill>
                <a:latin typeface="Verdana"/>
                <a:cs typeface="Verdana"/>
              </a:rPr>
              <a:t> remite	el 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denominado		“Reporte</a:t>
            </a:r>
            <a:r>
              <a:rPr sz="28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Verdana"/>
                <a:cs typeface="Verdana"/>
              </a:rPr>
              <a:t>Oficial”.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7682</Words>
  <Application>Microsoft Office PowerPoint</Application>
  <PresentationFormat>Personalizado</PresentationFormat>
  <Paragraphs>2101</Paragraphs>
  <Slides>183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183</vt:i4>
      </vt:variant>
    </vt:vector>
  </HeadingPairs>
  <TitlesOfParts>
    <vt:vector size="201" baseType="lpstr">
      <vt:lpstr>Arial</vt:lpstr>
      <vt:lpstr>Arial Black</vt:lpstr>
      <vt:lpstr>Arial Narrow</vt:lpstr>
      <vt:lpstr>Book Antiqua</vt:lpstr>
      <vt:lpstr>Bookman Old Style</vt:lpstr>
      <vt:lpstr>Calibri</vt:lpstr>
      <vt:lpstr>Century Gothic</vt:lpstr>
      <vt:lpstr>Impact</vt:lpstr>
      <vt:lpstr>Lucida Sans Unicode</vt:lpstr>
      <vt:lpstr>Marlett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Office Theme</vt:lpstr>
      <vt:lpstr>Oficina de Asesoría Jurídica UGEL Puno  SEMINARIO ESPECIALIZADO EN GESTION PUBLICA Y SU ENFOQUE EN EL DERECHO LABORAL PUBLICO</vt:lpstr>
      <vt:lpstr>TEMARIO</vt:lpstr>
      <vt:lpstr>ENTIDADES DEL SECTOR PÚBLICO</vt:lpstr>
      <vt:lpstr>Presentación de PowerPoint</vt:lpstr>
      <vt:lpstr>1. ADMINISTRACIÓN  FINANCIERA DEL ESTADO</vt:lpstr>
      <vt:lpstr>Sistema Administración Financiera América Latina</vt:lpstr>
      <vt:lpstr>PERÚ: Administración Financiera del  Sector Público – LEY N° 28112</vt:lpstr>
      <vt:lpstr>SISTEMA INTEGRADO DE  ADMINISTRACIÓN FINANCIERA - SIAF</vt:lpstr>
      <vt:lpstr>Importancia:</vt:lpstr>
      <vt:lpstr>Características</vt:lpstr>
      <vt:lpstr>Sistemas que lo integran:</vt:lpstr>
      <vt:lpstr>Mejorar la capacidad de gestión financiera mediante la adecuada  utilización de los recursos:</vt:lpstr>
      <vt:lpstr>Ventajas:</vt:lpstr>
      <vt:lpstr>Ventajas:</vt:lpstr>
      <vt:lpstr>Ventajas:</vt:lpstr>
      <vt:lpstr>INTERRELACIONES ENTRE SISTEMAS</vt:lpstr>
      <vt:lpstr>SISTEMA INTEGRADO DE ADMINISTRACIÓN  FINANCIERA DEL ESTADO</vt:lpstr>
      <vt:lpstr>Presentación de PowerPoint</vt:lpstr>
      <vt:lpstr>Presentación de PowerPoint</vt:lpstr>
      <vt:lpstr>Presentación de PowerPoint</vt:lpstr>
      <vt:lpstr>DEFINICION</vt:lpstr>
      <vt:lpstr>ELABORACION</vt:lpstr>
      <vt:lpstr>CONTENIDO</vt:lpstr>
      <vt:lpstr>UTILIDAD</vt:lpstr>
      <vt:lpstr>Presentación de PowerPoint</vt:lpstr>
      <vt:lpstr>Presentación de PowerPoint</vt:lpstr>
      <vt:lpstr>Artículo 2°.- LEY Nº 28522</vt:lpstr>
      <vt:lpstr>Presentación de PowerPoint</vt:lpstr>
      <vt:lpstr>ARTICULACIÓN DE LOS PLANES</vt:lpstr>
      <vt:lpstr>Relación entre Planificación y Presupuesto</vt:lpstr>
      <vt:lpstr>Situación Actual</vt:lpstr>
      <vt:lpstr>Relación entre Planificación y Presupuesto</vt:lpstr>
      <vt:lpstr>EL MODELO DE GESTIÓN POR RESULTADOS Y  LA PLANIFICACIÓN ESTRATÉGICA</vt:lpstr>
      <vt:lpstr>Presentación de PowerPoint</vt:lpstr>
      <vt:lpstr>Presentación de PowerPoint</vt:lpstr>
      <vt:lpstr>Presentación de PowerPoint</vt:lpstr>
      <vt:lpstr>Presentación de PowerPoint</vt:lpstr>
      <vt:lpstr>Preguntas básicas para elaborar y  desarrollar un plan estratégico</vt:lpstr>
      <vt:lpstr>Presentación de PowerPoint</vt:lpstr>
      <vt:lpstr>Presentación de PowerPoint</vt:lpstr>
      <vt:lpstr>PROCESO DEL PLAN OPERATIVO  INSTITUCIONAL</vt:lpstr>
      <vt:lpstr>JERARQUIA DE OBJETIVOS (Modelo Tradicional)</vt:lpstr>
      <vt:lpstr>Presentación de PowerPoint</vt:lpstr>
      <vt:lpstr>Aspectos a tener en cuenta:</vt:lpstr>
      <vt:lpstr>Presentación de PowerPoint</vt:lpstr>
      <vt:lpstr>ANTECEDENTES - SNIP</vt:lpstr>
      <vt:lpstr>PROYECTOS “MALOS”: Generalmente han hecho  este ciclo de proyecto:</vt:lpstr>
      <vt:lpstr>Sin SNIP</vt:lpstr>
      <vt:lpstr>INSTRUMENTOS PRINCIPALES DEL SNIP</vt:lpstr>
      <vt:lpstr>Programas de Inversión UF, OPI y DGPM actúan como en un proyecto</vt:lpstr>
      <vt:lpstr>TUMBES</vt:lpstr>
      <vt:lpstr>TUMBES</vt:lpstr>
      <vt:lpstr>MADRE DE DIOS</vt:lpstr>
      <vt:lpstr>Presentación de PowerPoint</vt:lpstr>
      <vt:lpstr>Presentación de PowerPoint</vt:lpstr>
      <vt:lpstr>Presentación de PowerPoint</vt:lpstr>
      <vt:lpstr>PRESUPUESTO</vt:lpstr>
      <vt:lpstr>PRESUPUESTO</vt:lpstr>
      <vt:lpstr>ORGANIZACION DEL SISTEMA  PRESUPUESTARIO</vt:lpstr>
      <vt:lpstr>ORGANIZACION DEL SISTEMA  PRESUPUESTARIO</vt:lpstr>
      <vt:lpstr>CAPÍTULO II.- Integrantes del Sistema Nacional de Presupuesto °</vt:lpstr>
      <vt:lpstr>Presentación de PowerPoint</vt:lpstr>
      <vt:lpstr>Presentación de PowerPoint</vt:lpstr>
      <vt:lpstr>Presentación de PowerPoint</vt:lpstr>
      <vt:lpstr>LEY N° 28411 – LEY GENERAL DEL SISTEMA PRESUPUESTARIO</vt:lpstr>
      <vt:lpstr>Presentación de PowerPoint</vt:lpstr>
      <vt:lpstr>Programación Presupuestaria</vt:lpstr>
      <vt:lpstr>PROGRAMACIÓN PRESUPUESTARIA</vt:lpstr>
      <vt:lpstr>ANTECEDENTES: Mandato de Ley: Implementar Presupuesto por Resultados</vt:lpstr>
      <vt:lpstr>ASIGNACIÓN DE RECURSOS vigente al 2019</vt:lpstr>
      <vt:lpstr>ARTÍCULO 4° PROGRAMA ESTRATÉGICO</vt:lpstr>
      <vt:lpstr>Presentación de PowerPoint</vt:lpstr>
      <vt:lpstr>Presentación de PowerPoint</vt:lpstr>
      <vt:lpstr>Elementos del PpR vigente al 2019</vt:lpstr>
      <vt:lpstr>Instrumentos del PxR: sistemas articulados de gestión</vt:lpstr>
      <vt:lpstr>Gestión y Presupuesto por Resultados</vt:lpstr>
      <vt:lpstr>Componentes</vt:lpstr>
      <vt:lpstr>ESTRUCTURA DE LA CADENA ESTRATÉGICA:</vt:lpstr>
      <vt:lpstr>Presentación de PowerPoint</vt:lpstr>
      <vt:lpstr>Presentación de PowerPoint</vt:lpstr>
      <vt:lpstr>Presentación de PowerPoint</vt:lpstr>
      <vt:lpstr>Presentación de PowerPoint</vt:lpstr>
      <vt:lpstr>Formulación Presupuestaria</vt:lpstr>
      <vt:lpstr>INFORME DE LOS FUNDAMENTOS PARA LA  FORMULACION DEL PRESUPUESTO INSTITUCIONAL</vt:lpstr>
      <vt:lpstr>Clasificación de Ingresos</vt:lpstr>
      <vt:lpstr>Clasificación de Gastos</vt:lpstr>
      <vt:lpstr>Estructura de los Clasificadores de  Ingresos y Egresos</vt:lpstr>
      <vt:lpstr>CLASIFICADOR PRESUPUESTAL DE INGRESOS</vt:lpstr>
      <vt:lpstr>CLASIFICADOR PRESUPUESTAL DE  GASTOS </vt:lpstr>
      <vt:lpstr>CLASIFICADOR PRESUPUESTAL DE GASTOS</vt:lpstr>
      <vt:lpstr>CLASIFICADOR PRESUPUESTAL DE GASTOS</vt:lpstr>
      <vt:lpstr>Presentación de PowerPoint</vt:lpstr>
      <vt:lpstr>APROBACION DE LOS PRESUPUESTOS  INSTITUCIONALES</vt:lpstr>
      <vt:lpstr>2. Egresos - a nivel de Unidad Ejecutora,Función,Programa,Sub  programa, Actividad / Proyecto,Fuente de Financiamiento,y</vt:lpstr>
      <vt:lpstr>PAUTAS PARA LA PROGRAMACIÓN DE GASTOS</vt:lpstr>
      <vt:lpstr>PROGRAMACIÓN TRIMESTRAL DE GASTOS</vt:lpstr>
      <vt:lpstr>PROGRAMACIÓN DE METAS  PRESUPUESTARIAS</vt:lpstr>
      <vt:lpstr>EJERCICIO PRESUPUESTARIO</vt:lpstr>
      <vt:lpstr>Presentación de PowerPoint</vt:lpstr>
      <vt:lpstr>ESTRUCTURA FUNCIONAL  PROGRAMATICA</vt:lpstr>
      <vt:lpstr>Presentación de PowerPoint</vt:lpstr>
      <vt:lpstr>CAPITULO IV.- Ejecución Presupuestaria</vt:lpstr>
      <vt:lpstr>PROCESO DE E J E C U C I O N</vt:lpstr>
      <vt:lpstr>Presentación de PowerPoint</vt:lpstr>
      <vt:lpstr>PROCESO DE DETERMINACION DE LA PCA</vt:lpstr>
      <vt:lpstr>DOCUMENTOS PARA -COMPROMETER</vt:lpstr>
      <vt:lpstr>PROCESO EJECUCION 2019 - PCA</vt:lpstr>
      <vt:lpstr>PROCESO DE EJECUCIÓN 2011 - Ejemplos</vt:lpstr>
      <vt:lpstr>PROCESO DE EJECUCIÓN 2019 - Ejemplos</vt:lpstr>
      <vt:lpstr>PROCESO DE EJECUCIÓN 2019 - Ejemplos</vt:lpstr>
      <vt:lpstr>PROCESO DE EJECUCIÓN 2019 - Ejemplos</vt:lpstr>
      <vt:lpstr>PROCESO DE EJECUCIÓN 2019 - Ejemplos</vt:lpstr>
      <vt:lpstr>PRECISIONES GENERALES DEL GASTOS</vt:lpstr>
      <vt:lpstr>PROGRAMACIÓN MENSUAL</vt:lpstr>
      <vt:lpstr>Presentación de PowerPoint</vt:lpstr>
      <vt:lpstr>FASES DE LA EJECUCIÓN</vt:lpstr>
      <vt:lpstr>Autoridad efectua su</vt:lpstr>
      <vt:lpstr>Autoridades competentes para el COMPROMISO</vt:lpstr>
      <vt:lpstr>COMPROMISO ANUAL,</vt:lpstr>
      <vt:lpstr>VERIFICACIÓN DEL COMPROMISO</vt:lpstr>
      <vt:lpstr>INTERRELACIONES ENTRE SISTEMAS</vt:lpstr>
      <vt:lpstr>2019 – Contaduría Pública de la Nación a cargo del  CIERRE PRESUPUESTARIO</vt:lpstr>
      <vt:lpstr>ETAPAS DE LA EJECUCION  PRESUPUESTARIA</vt:lpstr>
      <vt:lpstr>ETAPAS DE LA EJECUCION  PRESUPUESTARIA</vt:lpstr>
      <vt:lpstr>ETAPAS DE LA EJECUCION  PRESUPUESTARIA</vt:lpstr>
      <vt:lpstr>ETAPAS DE LA EJECUCION  PRESUPUESTARIA</vt:lpstr>
      <vt:lpstr>Cambios en el Registro Administrativo   Fase Compromiso :</vt:lpstr>
      <vt:lpstr>MODIFICACIONES</vt:lpstr>
      <vt:lpstr>MODIFICACIONES A NIVEL  INSTITUCIONAL</vt:lpstr>
      <vt:lpstr>MODIFICACIONES A NIVEL  FUNCIONAL PROGRAMÁTICO</vt:lpstr>
      <vt:lpstr>  CRÉDITOS Y ANULACIONES </vt:lpstr>
      <vt:lpstr>  CRÉDITOS Y ANULACIONES </vt:lpstr>
      <vt:lpstr>Presentación de PowerPoint</vt:lpstr>
      <vt:lpstr>Presentación de PowerPoint</vt:lpstr>
      <vt:lpstr>PRESUPUESTOS ISNTITUCIONALES</vt:lpstr>
      <vt:lpstr>AUDITORÍA A LA CUENTA GENERAL DE LA REPÚBLICA  PROCESOS DE EJECUCIÓN DE LOS EXAMENES ESPECIALES</vt:lpstr>
      <vt:lpstr>Presentación de PowerPoint</vt:lpstr>
      <vt:lpstr>Principales normas de  presupuesto/control</vt:lpstr>
      <vt:lpstr>DISCIPLINA, RACIONALIDA Y AUSTERIDAD</vt:lpstr>
      <vt:lpstr>PRINCIPALES DISPOSICIONES DE RACIONALIDAD</vt:lpstr>
      <vt:lpstr>INGRESO AL SECTOR P ÚBLICO:  CONCURSO P ÚBLICO PLAZA PRESUPUESTADA</vt:lpstr>
      <vt:lpstr>DISCIPLINA PRESUPUESTARIA</vt:lpstr>
      <vt:lpstr>DISPOSICIONES DE RACIONALIDAD</vt:lpstr>
      <vt:lpstr>DISPOSICIONES DE AUSTERIDAD</vt:lpstr>
      <vt:lpstr>DISPOSICIONES DE AUSTERIDAD</vt:lpstr>
      <vt:lpstr>Presentación de PowerPoint</vt:lpstr>
      <vt:lpstr>EVALUACIÓN PRESUPUESTARIA</vt:lpstr>
      <vt:lpstr>REVISION DE LA EJECUCION  PRESUPUESTARIA</vt:lpstr>
      <vt:lpstr>ANALISIS DEL DESEMPEÑO DE LA</vt:lpstr>
      <vt:lpstr>ANALISIS DEL DESEMPEÑO DE LA GESTION</vt:lpstr>
      <vt:lpstr>Indicador de Eficacia</vt:lpstr>
      <vt:lpstr>Indicador de Eficiencia</vt:lpstr>
      <vt:lpstr>Indicador de Eficiencia</vt:lpstr>
      <vt:lpstr>Indicador de Desempeño</vt:lpstr>
      <vt:lpstr>ENUMERACION DE LOS PROBLEMAS PRESENTADAS</vt:lpstr>
      <vt:lpstr>Presentación de PowerPoint</vt:lpstr>
      <vt:lpstr>RESPONSABILIDADES DE LOS INTEGRANTES DEL</vt:lpstr>
      <vt:lpstr>Características del tratamiento de la  información de Evaluación Institucional</vt:lpstr>
      <vt:lpstr>Esquema de presentación del Informe Final de la Evaluación Institucional</vt:lpstr>
      <vt:lpstr>6. SISTEMA NACIONAL DE  TESORERÍA</vt:lpstr>
      <vt:lpstr>SISTEMA DE  TESORERÍA</vt:lpstr>
      <vt:lpstr>ORGANIZACION DEL SISTEMA DE  TESORERÍA</vt:lpstr>
      <vt:lpstr>Presentación de PowerPoint</vt:lpstr>
      <vt:lpstr>Centralizar las</vt:lpstr>
      <vt:lpstr>MANEJO DE  CUENTA  BANCARIA</vt:lpstr>
      <vt:lpstr>7. SISTEMA NACIONAL DE  ENDEUDAMIENTO</vt:lpstr>
      <vt:lpstr>SISTEMA DE  ENDEUDAMIENTO</vt:lpstr>
      <vt:lpstr>ORGANIZACION DEL SISTEMA DE  ENDEUDAMIENTO</vt:lpstr>
      <vt:lpstr>Presentación de PowerPoint</vt:lpstr>
      <vt:lpstr>Montos máximos de  endeudamiento</vt:lpstr>
      <vt:lpstr>Las operaciones</vt:lpstr>
      <vt:lpstr>Presentación de PowerPoint</vt:lpstr>
      <vt:lpstr>8. SISTEMA NACIONAL DE  CONTABILIDAD</vt:lpstr>
      <vt:lpstr>Presentación de PowerPoint</vt:lpstr>
      <vt:lpstr>ORGANIZACION DEL SISTEMA DE  CONTABILIDAD</vt:lpstr>
      <vt:lpstr>Principales atribuciones de la DNCP:</vt:lpstr>
      <vt:lpstr>CONSEJO NORMATIVO DE CONTABILIDAD</vt:lpstr>
      <vt:lpstr>9. PRESUPUESTO Y CONTROL</vt:lpstr>
      <vt:lpstr>Presentación de PowerPoint</vt:lpstr>
      <vt:lpstr>CONTROL INTERNO</vt:lpstr>
      <vt:lpstr>Estructura de Control Interno</vt:lpstr>
      <vt:lpstr>10. LEY N° 27806 D.S.N° 043-2003-PCM/  D.S.N° 063-2010-PCM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- 19.10. Si...ppt</dc:title>
  <dc:creator>jchira</dc:creator>
  <cp:lastModifiedBy>JLMS</cp:lastModifiedBy>
  <cp:revision>66</cp:revision>
  <dcterms:created xsi:type="dcterms:W3CDTF">2019-11-24T00:21:14Z</dcterms:created>
  <dcterms:modified xsi:type="dcterms:W3CDTF">2019-11-25T00:16:26Z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2011-10-20T00:00:00Z</vt:filetime>
  </property>
  <property fmtid="{D5CDD505-2E9C-101B-9397-08002B2CF9AE}" pid="3" name="Creator">
    <vt:lpwstr>Microsoft PowerPoint - 19.10. Si...ppt</vt:lpwstr>
  </property>
  <property fmtid="{D5CDD505-2E9C-101B-9397-08002B2CF9AE}" pid="4" name="LastSaved">
    <vt:filetime>2011-10-20T00:00:00Z</vt:filetime>
  </property>
</Properties>
</file>